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media/audio3.wav" ContentType="audio/wav"/>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0" r:id="rId1"/>
  </p:sldMasterIdLst>
  <p:notesMasterIdLst>
    <p:notesMasterId r:id="rId105"/>
  </p:notesMasterIdLst>
  <p:sldIdLst>
    <p:sldId id="257" r:id="rId2"/>
    <p:sldId id="276" r:id="rId3"/>
    <p:sldId id="343" r:id="rId4"/>
    <p:sldId id="256" r:id="rId5"/>
    <p:sldId id="258" r:id="rId6"/>
    <p:sldId id="261" r:id="rId7"/>
    <p:sldId id="259" r:id="rId8"/>
    <p:sldId id="260" r:id="rId9"/>
    <p:sldId id="262" r:id="rId10"/>
    <p:sldId id="344" r:id="rId11"/>
    <p:sldId id="345" r:id="rId12"/>
    <p:sldId id="346" r:id="rId13"/>
    <p:sldId id="347" r:id="rId14"/>
    <p:sldId id="348" r:id="rId15"/>
    <p:sldId id="267" r:id="rId16"/>
    <p:sldId id="349" r:id="rId17"/>
    <p:sldId id="263" r:id="rId18"/>
    <p:sldId id="268" r:id="rId19"/>
    <p:sldId id="350" r:id="rId20"/>
    <p:sldId id="351" r:id="rId21"/>
    <p:sldId id="352" r:id="rId22"/>
    <p:sldId id="265" r:id="rId23"/>
    <p:sldId id="353" r:id="rId24"/>
    <p:sldId id="354" r:id="rId25"/>
    <p:sldId id="355" r:id="rId26"/>
    <p:sldId id="356" r:id="rId27"/>
    <p:sldId id="357" r:id="rId28"/>
    <p:sldId id="358" r:id="rId29"/>
    <p:sldId id="359" r:id="rId30"/>
    <p:sldId id="360" r:id="rId31"/>
    <p:sldId id="361" r:id="rId32"/>
    <p:sldId id="362" r:id="rId33"/>
    <p:sldId id="363" r:id="rId34"/>
    <p:sldId id="364" r:id="rId35"/>
    <p:sldId id="365" r:id="rId36"/>
    <p:sldId id="366" r:id="rId37"/>
    <p:sldId id="369" r:id="rId38"/>
    <p:sldId id="367" r:id="rId39"/>
    <p:sldId id="269" r:id="rId40"/>
    <p:sldId id="368" r:id="rId41"/>
    <p:sldId id="264" r:id="rId42"/>
    <p:sldId id="266" r:id="rId43"/>
    <p:sldId id="272" r:id="rId44"/>
    <p:sldId id="342" r:id="rId45"/>
    <p:sldId id="270" r:id="rId46"/>
    <p:sldId id="370" r:id="rId47"/>
    <p:sldId id="371" r:id="rId48"/>
    <p:sldId id="372" r:id="rId49"/>
    <p:sldId id="373" r:id="rId50"/>
    <p:sldId id="374" r:id="rId51"/>
    <p:sldId id="379" r:id="rId52"/>
    <p:sldId id="380" r:id="rId53"/>
    <p:sldId id="296" r:id="rId54"/>
    <p:sldId id="375" r:id="rId55"/>
    <p:sldId id="376" r:id="rId56"/>
    <p:sldId id="377" r:id="rId57"/>
    <p:sldId id="381" r:id="rId58"/>
    <p:sldId id="283" r:id="rId59"/>
    <p:sldId id="383" r:id="rId60"/>
    <p:sldId id="384" r:id="rId61"/>
    <p:sldId id="385" r:id="rId62"/>
    <p:sldId id="300" r:id="rId63"/>
    <p:sldId id="271" r:id="rId64"/>
    <p:sldId id="281" r:id="rId65"/>
    <p:sldId id="386" r:id="rId66"/>
    <p:sldId id="274" r:id="rId67"/>
    <p:sldId id="387" r:id="rId68"/>
    <p:sldId id="388" r:id="rId69"/>
    <p:sldId id="389" r:id="rId70"/>
    <p:sldId id="390" r:id="rId71"/>
    <p:sldId id="391" r:id="rId72"/>
    <p:sldId id="392" r:id="rId73"/>
    <p:sldId id="278" r:id="rId74"/>
    <p:sldId id="275" r:id="rId75"/>
    <p:sldId id="393" r:id="rId76"/>
    <p:sldId id="394" r:id="rId77"/>
    <p:sldId id="395" r:id="rId78"/>
    <p:sldId id="285" r:id="rId79"/>
    <p:sldId id="396" r:id="rId80"/>
    <p:sldId id="294" r:id="rId81"/>
    <p:sldId id="288" r:id="rId82"/>
    <p:sldId id="397" r:id="rId83"/>
    <p:sldId id="398" r:id="rId84"/>
    <p:sldId id="399" r:id="rId85"/>
    <p:sldId id="301" r:id="rId86"/>
    <p:sldId id="400" r:id="rId87"/>
    <p:sldId id="401" r:id="rId88"/>
    <p:sldId id="279" r:id="rId89"/>
    <p:sldId id="402" r:id="rId90"/>
    <p:sldId id="404" r:id="rId91"/>
    <p:sldId id="405" r:id="rId92"/>
    <p:sldId id="406" r:id="rId93"/>
    <p:sldId id="407" r:id="rId94"/>
    <p:sldId id="408" r:id="rId95"/>
    <p:sldId id="409" r:id="rId96"/>
    <p:sldId id="410" r:id="rId97"/>
    <p:sldId id="411" r:id="rId98"/>
    <p:sldId id="412" r:id="rId99"/>
    <p:sldId id="413" r:id="rId100"/>
    <p:sldId id="305" r:id="rId101"/>
    <p:sldId id="284" r:id="rId102"/>
    <p:sldId id="414" r:id="rId103"/>
    <p:sldId id="403" r:id="rId104"/>
  </p:sldIdLst>
  <p:sldSz cx="9144000" cy="5143500" type="screen16x9"/>
  <p:notesSz cx="6858000" cy="9144000"/>
  <p:embeddedFontLst>
    <p:embeddedFont>
      <p:font typeface="Gochi Hand" panose="020B0604020202020204" charset="0"/>
      <p:regular r:id="rId106"/>
    </p:embeddedFont>
    <p:embeddedFont>
      <p:font typeface="Cambria Math" panose="02040503050406030204" pitchFamily="18" charset="0"/>
      <p:regular r:id="rId107"/>
    </p:embeddedFont>
    <p:embeddedFont>
      <p:font typeface="#9Slide03 Montserrat Medium" panose="020B0604020202020204" charset="0"/>
      <p:regular r:id="rId108"/>
    </p:embeddedFont>
    <p:embeddedFont>
      <p:font typeface="Nunito Light" panose="020B0604020202020204" charset="0"/>
      <p:regular r:id="rId109"/>
      <p:italic r:id="rId110"/>
    </p:embeddedFont>
    <p:embeddedFont>
      <p:font typeface="#9Slide03 Quicksand" panose="020B0604020202020204" charset="0"/>
      <p:regular r:id="rId111"/>
    </p:embeddedFont>
    <p:embeddedFont>
      <p:font typeface="#9Slide03 Montserrat Bold" panose="020B0604020202020204" charset="0"/>
      <p:bold r:id="rId112"/>
    </p:embeddedFont>
    <p:embeddedFont>
      <p:font typeface="#9SLIDE03 ALLROUNDGOTHIC DEMI" panose="020B0604020202020204" charset="0"/>
      <p:regular r:id="rId113"/>
    </p:embeddedFont>
    <p:embeddedFont>
      <p:font typeface="Anaheim" panose="020B0604020202020204" charset="0"/>
      <p:regular r:id="rId114"/>
    </p:embeddedFont>
    <p:embeddedFont>
      <p:font typeface="#9Slide03 Montserrat" panose="020B0604020202020204" charset="0"/>
      <p:regular r:id="rId115"/>
    </p:embeddedFont>
    <p:embeddedFont>
      <p:font typeface="#9Slide03 Quicksand Medium" panose="020B0604020202020204" charset="0"/>
      <p:regular r:id="rId116"/>
    </p:embeddedFont>
    <p:embeddedFont>
      <p:font typeface="#9Slide07 Baloo Tamma" panose="020B0604020202020204" charset="0"/>
      <p:regular r:id="rId117"/>
    </p:embeddedFont>
    <p:embeddedFont>
      <p:font typeface="#9Slide03 Quicksand Bold" panose="020B0604020202020204" charset="0"/>
      <p:bold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E3"/>
    <a:srgbClr val="FFF1E2"/>
    <a:srgbClr val="EEBD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10FDB6-C80C-4722-98D9-4BE4A045B80C}">
  <a:tblStyle styleId="{D710FDB6-C80C-4722-98D9-4BE4A045B80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81"/>
  </p:normalViewPr>
  <p:slideViewPr>
    <p:cSldViewPr snapToGrid="0">
      <p:cViewPr varScale="1">
        <p:scale>
          <a:sx n="97" d="100"/>
          <a:sy n="97" d="100"/>
        </p:scale>
        <p:origin x="6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font" Target="fonts/font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113" Type="http://schemas.openxmlformats.org/officeDocument/2006/relationships/font" Target="fonts/font8.fntdata"/><Relationship Id="rId11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3.fntdata"/><Relationship Id="rId11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14" Type="http://schemas.openxmlformats.org/officeDocument/2006/relationships/font" Target="fonts/font9.fntdata"/><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5.fntdata"/><Relationship Id="rId11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560156aa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560156aa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038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60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83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02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2642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279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717259536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717259536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e560156aab_0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e560156aab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717259536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717259536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91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e47a6b9ed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e47a6b9ed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717259536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717259536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8321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613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456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013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4c7ed7a157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4c7ed7a15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360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931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09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7805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73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560156aa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560156aab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764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568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919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138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172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7284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59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772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4c7ed7a157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4c7ed7a15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1082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618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17172595364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17172595364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458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e560156aab_0_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e560156aab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e560156aab_0_1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e560156aab_0_1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14c7ed7a157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14c7ed7a157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e47a6b9ed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e47a6b9ed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6901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449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357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8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44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e560156aab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560156aa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7263d527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7263d52793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637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1717259536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1717259536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736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1717259536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1717259536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639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186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707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e72bcb5569_6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e72bcb5569_6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355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708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785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3957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g14c7ed7a157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6" name="Google Shape;2346;g14c7ed7a157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420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e72bcb5569_6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e72bcb5569_6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560156aab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e560156aab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14c7ed7a15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14c7ed7a15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560156aab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e560156aab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4011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954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20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4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4c7ed7a15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14c7ed7a15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4943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e72bcb5569_6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e72bcb5569_6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252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052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e72bcb5569_6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e72bcb5569_6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61610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8309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14c7ed7a15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14c7ed7a15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9126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0"/>
        <p:cNvGrpSpPr/>
        <p:nvPr/>
      </p:nvGrpSpPr>
      <p:grpSpPr>
        <a:xfrm>
          <a:off x="0" y="0"/>
          <a:ext cx="0" cy="0"/>
          <a:chOff x="0" y="0"/>
          <a:chExt cx="0" cy="0"/>
        </a:xfrm>
      </p:grpSpPr>
      <p:sp>
        <p:nvSpPr>
          <p:cNvPr id="2431" name="Google Shape;2431;ge7a79125f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2" name="Google Shape;2432;ge7a79125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e72bcb5569_6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e72bcb5569_6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26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e560156aa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e560156aa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ge72bcb5569_6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2" name="Google Shape;2972;ge72bcb5569_6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89928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876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ge72bcb5569_9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1" name="Google Shape;2611;ge72bcb5569_9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06248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4"/>
        <p:cNvGrpSpPr/>
        <p:nvPr/>
      </p:nvGrpSpPr>
      <p:grpSpPr>
        <a:xfrm>
          <a:off x="0" y="0"/>
          <a:ext cx="0" cy="0"/>
          <a:chOff x="0" y="0"/>
          <a:chExt cx="0" cy="0"/>
        </a:xfrm>
      </p:grpSpPr>
      <p:sp>
        <p:nvSpPr>
          <p:cNvPr id="3335" name="Google Shape;3335;ge72bcb5569_6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e72bcb5569_6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e72bcb5569_6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e72bcb5569_6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95195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560156aab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7" name="Google Shape;1377;ge560156aab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4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e47a6b9ed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e47a6b9ed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3"/>
        <p:cNvGrpSpPr/>
        <p:nvPr/>
      </p:nvGrpSpPr>
      <p:grpSpPr>
        <a:xfrm>
          <a:off x="0" y="0"/>
          <a:ext cx="0" cy="0"/>
          <a:chOff x="0" y="0"/>
          <a:chExt cx="0" cy="0"/>
        </a:xfrm>
      </p:grpSpPr>
      <p:sp>
        <p:nvSpPr>
          <p:cNvPr id="2184" name="Google Shape;2184;ge47a6b9ed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5" name="Google Shape;2185;ge47a6b9ed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42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e560156aa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e560156aab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8023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c7ed7a15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c7ed7a15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6232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3"/>
        <p:cNvGrpSpPr/>
        <p:nvPr/>
      </p:nvGrpSpPr>
      <p:grpSpPr>
        <a:xfrm>
          <a:off x="0" y="0"/>
          <a:ext cx="0" cy="0"/>
          <a:chOff x="0" y="0"/>
          <a:chExt cx="0" cy="0"/>
        </a:xfrm>
      </p:grpSpPr>
      <p:sp>
        <p:nvSpPr>
          <p:cNvPr id="3744" name="Google Shape;3744;ge72bcb5569_9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5" name="Google Shape;3745;ge72bcb5569_9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4c7ed7a15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4c7ed7a15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3"/>
        <p:cNvGrpSpPr/>
        <p:nvPr/>
      </p:nvGrpSpPr>
      <p:grpSpPr>
        <a:xfrm>
          <a:off x="0" y="0"/>
          <a:ext cx="0" cy="0"/>
          <a:chOff x="0" y="0"/>
          <a:chExt cx="0" cy="0"/>
        </a:xfrm>
      </p:grpSpPr>
      <p:sp>
        <p:nvSpPr>
          <p:cNvPr id="3744" name="Google Shape;3744;ge72bcb5569_9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5" name="Google Shape;3745;ge72bcb5569_9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0402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14c7ed7a157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14c7ed7a15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77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body" idx="1"/>
          </p:nvPr>
        </p:nvSpPr>
        <p:spPr>
          <a:xfrm>
            <a:off x="733200" y="3817500"/>
            <a:ext cx="5812800" cy="792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342900" algn="ctr">
              <a:spcBef>
                <a:spcPts val="0"/>
              </a:spcBef>
              <a:spcAft>
                <a:spcPts val="0"/>
              </a:spcAft>
              <a:buClr>
                <a:schemeClr val="dk1"/>
              </a:buClr>
              <a:buSzPts val="1800"/>
              <a:buChar char="●"/>
              <a:defRPr>
                <a:solidFill>
                  <a:schemeClr val="dk1"/>
                </a:solidFill>
              </a:defRPr>
            </a:lvl1pPr>
            <a:lvl2pPr marL="914400" lvl="1" indent="-317500" algn="ctr">
              <a:spcBef>
                <a:spcPts val="0"/>
              </a:spcBef>
              <a:spcAft>
                <a:spcPts val="0"/>
              </a:spcAft>
              <a:buClr>
                <a:schemeClr val="dk1"/>
              </a:buClr>
              <a:buSzPts val="1400"/>
              <a:buChar char="○"/>
              <a:defRPr>
                <a:solidFill>
                  <a:schemeClr val="dk1"/>
                </a:solidFill>
              </a:defRPr>
            </a:lvl2pPr>
            <a:lvl3pPr marL="1371600" lvl="2" indent="-317500" algn="ctr">
              <a:spcBef>
                <a:spcPts val="0"/>
              </a:spcBef>
              <a:spcAft>
                <a:spcPts val="0"/>
              </a:spcAft>
              <a:buClr>
                <a:schemeClr val="dk1"/>
              </a:buClr>
              <a:buSzPts val="1400"/>
              <a:buChar char="■"/>
              <a:defRPr>
                <a:solidFill>
                  <a:schemeClr val="dk1"/>
                </a:solidFill>
              </a:defRPr>
            </a:lvl3pPr>
            <a:lvl4pPr marL="1828800" lvl="3" indent="-317500" algn="ctr">
              <a:spcBef>
                <a:spcPts val="0"/>
              </a:spcBef>
              <a:spcAft>
                <a:spcPts val="0"/>
              </a:spcAft>
              <a:buClr>
                <a:schemeClr val="dk1"/>
              </a:buClr>
              <a:buSzPts val="1400"/>
              <a:buChar char="●"/>
              <a:defRPr>
                <a:solidFill>
                  <a:schemeClr val="dk1"/>
                </a:solidFill>
              </a:defRPr>
            </a:lvl4pPr>
            <a:lvl5pPr marL="2286000" lvl="4" indent="-317500" algn="ctr">
              <a:spcBef>
                <a:spcPts val="0"/>
              </a:spcBef>
              <a:spcAft>
                <a:spcPts val="0"/>
              </a:spcAft>
              <a:buClr>
                <a:schemeClr val="dk1"/>
              </a:buClr>
              <a:buSzPts val="1400"/>
              <a:buChar char="○"/>
              <a:defRPr>
                <a:solidFill>
                  <a:schemeClr val="dk1"/>
                </a:solidFill>
              </a:defRPr>
            </a:lvl5pPr>
            <a:lvl6pPr marL="2743200" lvl="5" indent="-317500" algn="ctr">
              <a:spcBef>
                <a:spcPts val="0"/>
              </a:spcBef>
              <a:spcAft>
                <a:spcPts val="0"/>
              </a:spcAft>
              <a:buClr>
                <a:schemeClr val="dk1"/>
              </a:buClr>
              <a:buSzPts val="1400"/>
              <a:buChar char="■"/>
              <a:defRPr>
                <a:solidFill>
                  <a:schemeClr val="dk1"/>
                </a:solidFill>
              </a:defRPr>
            </a:lvl6pPr>
            <a:lvl7pPr marL="3200400" lvl="6" indent="-317500" algn="ctr">
              <a:spcBef>
                <a:spcPts val="0"/>
              </a:spcBef>
              <a:spcAft>
                <a:spcPts val="0"/>
              </a:spcAft>
              <a:buClr>
                <a:schemeClr val="dk1"/>
              </a:buClr>
              <a:buSzPts val="1400"/>
              <a:buChar char="●"/>
              <a:defRPr>
                <a:solidFill>
                  <a:schemeClr val="dk1"/>
                </a:solidFill>
              </a:defRPr>
            </a:lvl7pPr>
            <a:lvl8pPr marL="3657600" lvl="7" indent="-317500" algn="ctr">
              <a:spcBef>
                <a:spcPts val="0"/>
              </a:spcBef>
              <a:spcAft>
                <a:spcPts val="0"/>
              </a:spcAft>
              <a:buClr>
                <a:schemeClr val="dk1"/>
              </a:buClr>
              <a:buSzPts val="1400"/>
              <a:buChar char="○"/>
              <a:defRPr>
                <a:solidFill>
                  <a:schemeClr val="dk1"/>
                </a:solidFill>
              </a:defRPr>
            </a:lvl8pPr>
            <a:lvl9pPr marL="4114800" lvl="8" indent="-317500" algn="ctr">
              <a:spcBef>
                <a:spcPts val="0"/>
              </a:spcBef>
              <a:spcAft>
                <a:spcPts val="0"/>
              </a:spcAft>
              <a:buClr>
                <a:schemeClr val="dk1"/>
              </a:buClr>
              <a:buSzPts val="1400"/>
              <a:buChar char="■"/>
              <a:defRPr>
                <a:solidFill>
                  <a:schemeClr val="dk1"/>
                </a:solidFill>
              </a:defRPr>
            </a:lvl9pPr>
          </a:lstStyle>
          <a:p>
            <a:endParaRPr/>
          </a:p>
        </p:txBody>
      </p:sp>
      <p:sp>
        <p:nvSpPr>
          <p:cNvPr id="11" name="Google Shape;11;p2"/>
          <p:cNvSpPr txBox="1">
            <a:spLocks noGrp="1"/>
          </p:cNvSpPr>
          <p:nvPr>
            <p:ph type="title"/>
          </p:nvPr>
        </p:nvSpPr>
        <p:spPr>
          <a:xfrm>
            <a:off x="722600" y="1668225"/>
            <a:ext cx="5812800" cy="1708200"/>
          </a:xfrm>
          <a:prstGeom prst="rect">
            <a:avLst/>
          </a:prstGeom>
        </p:spPr>
        <p:txBody>
          <a:bodyPr spcFirstLastPara="1" wrap="square" lIns="91425" tIns="91425" rIns="91425" bIns="91425" anchor="ctr" anchorCtr="0">
            <a:noAutofit/>
          </a:bodyPr>
          <a:lstStyle>
            <a:lvl1pPr lvl="0">
              <a:spcBef>
                <a:spcPts val="0"/>
              </a:spcBef>
              <a:spcAft>
                <a:spcPts val="0"/>
              </a:spcAft>
              <a:buSzPts val="5900"/>
              <a:buFont typeface="Gochi Hand"/>
              <a:buNone/>
              <a:defRPr sz="5900">
                <a:latin typeface="Gochi Hand"/>
                <a:ea typeface="Gochi Hand"/>
                <a:cs typeface="Gochi Hand"/>
                <a:sym typeface="Gochi Ha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 name="Google Shape;12;p2"/>
          <p:cNvSpPr txBox="1">
            <a:spLocks noGrp="1"/>
          </p:cNvSpPr>
          <p:nvPr>
            <p:ph type="subTitle" idx="2"/>
          </p:nvPr>
        </p:nvSpPr>
        <p:spPr>
          <a:xfrm>
            <a:off x="733200" y="536125"/>
            <a:ext cx="2745000" cy="7926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Clr>
                <a:schemeClr val="lt2"/>
              </a:buClr>
              <a:buSzPts val="4000"/>
              <a:buFont typeface="Gochi Hand"/>
              <a:buNone/>
              <a:defRPr sz="4000" b="1">
                <a:solidFill>
                  <a:schemeClr val="lt2"/>
                </a:solidFill>
                <a:latin typeface="Gochi Hand"/>
                <a:ea typeface="Gochi Hand"/>
                <a:cs typeface="Gochi Hand"/>
                <a:sym typeface="Gochi Ha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txBox="1"/>
          <p:nvPr/>
        </p:nvSpPr>
        <p:spPr>
          <a:xfrm>
            <a:off x="699550" y="1577300"/>
            <a:ext cx="5752800" cy="1722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69"/>
        <p:cNvGrpSpPr/>
        <p:nvPr/>
      </p:nvGrpSpPr>
      <p:grpSpPr>
        <a:xfrm>
          <a:off x="0" y="0"/>
          <a:ext cx="0" cy="0"/>
          <a:chOff x="0" y="0"/>
          <a:chExt cx="0" cy="0"/>
        </a:xfrm>
      </p:grpSpPr>
      <p:sp>
        <p:nvSpPr>
          <p:cNvPr id="70" name="Google Shape;70;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3"/>
          <p:cNvSpPr txBox="1">
            <a:spLocks noGrp="1"/>
          </p:cNvSpPr>
          <p:nvPr>
            <p:ph type="title"/>
          </p:nvPr>
        </p:nvSpPr>
        <p:spPr>
          <a:xfrm>
            <a:off x="1840050" y="1627275"/>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3"/>
          <p:cNvSpPr txBox="1">
            <a:spLocks noGrp="1"/>
          </p:cNvSpPr>
          <p:nvPr>
            <p:ph type="title" idx="2"/>
          </p:nvPr>
        </p:nvSpPr>
        <p:spPr>
          <a:xfrm>
            <a:off x="893250" y="1623225"/>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3" name="Google Shape;73;p13"/>
          <p:cNvSpPr txBox="1">
            <a:spLocks noGrp="1"/>
          </p:cNvSpPr>
          <p:nvPr>
            <p:ph type="subTitle" idx="1"/>
          </p:nvPr>
        </p:nvSpPr>
        <p:spPr>
          <a:xfrm>
            <a:off x="1840075" y="2231175"/>
            <a:ext cx="2463300" cy="572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74" name="Google Shape;74;p13"/>
          <p:cNvSpPr txBox="1">
            <a:spLocks noGrp="1"/>
          </p:cNvSpPr>
          <p:nvPr>
            <p:ph type="title" idx="3"/>
          </p:nvPr>
        </p:nvSpPr>
        <p:spPr>
          <a:xfrm>
            <a:off x="5785875" y="1627275"/>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5" name="Google Shape;75;p13"/>
          <p:cNvSpPr txBox="1">
            <a:spLocks noGrp="1"/>
          </p:cNvSpPr>
          <p:nvPr>
            <p:ph type="title" idx="4"/>
          </p:nvPr>
        </p:nvSpPr>
        <p:spPr>
          <a:xfrm>
            <a:off x="4838975" y="1627275"/>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3"/>
          <p:cNvSpPr txBox="1">
            <a:spLocks noGrp="1"/>
          </p:cNvSpPr>
          <p:nvPr>
            <p:ph type="subTitle" idx="5"/>
          </p:nvPr>
        </p:nvSpPr>
        <p:spPr>
          <a:xfrm>
            <a:off x="5785775" y="2239125"/>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77" name="Google Shape;77;p13"/>
          <p:cNvSpPr txBox="1">
            <a:spLocks noGrp="1"/>
          </p:cNvSpPr>
          <p:nvPr>
            <p:ph type="title" idx="6"/>
          </p:nvPr>
        </p:nvSpPr>
        <p:spPr>
          <a:xfrm>
            <a:off x="1840050" y="3071100"/>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78" name="Google Shape;78;p13"/>
          <p:cNvSpPr txBox="1">
            <a:spLocks noGrp="1"/>
          </p:cNvSpPr>
          <p:nvPr>
            <p:ph type="title" idx="7"/>
          </p:nvPr>
        </p:nvSpPr>
        <p:spPr>
          <a:xfrm>
            <a:off x="893250" y="3071100"/>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13"/>
          <p:cNvSpPr txBox="1">
            <a:spLocks noGrp="1"/>
          </p:cNvSpPr>
          <p:nvPr>
            <p:ph type="subTitle" idx="8"/>
          </p:nvPr>
        </p:nvSpPr>
        <p:spPr>
          <a:xfrm>
            <a:off x="1840050" y="3675000"/>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0" name="Google Shape;80;p13"/>
          <p:cNvSpPr txBox="1">
            <a:spLocks noGrp="1"/>
          </p:cNvSpPr>
          <p:nvPr>
            <p:ph type="title" idx="9"/>
          </p:nvPr>
        </p:nvSpPr>
        <p:spPr>
          <a:xfrm>
            <a:off x="5785874" y="3071100"/>
            <a:ext cx="2463300" cy="527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hlink"/>
              </a:buClr>
              <a:buSzPts val="5700"/>
              <a:buNone/>
              <a:defRPr sz="2000">
                <a:solidFill>
                  <a:schemeClr val="hlink"/>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3"/>
          <p:cNvSpPr txBox="1">
            <a:spLocks noGrp="1"/>
          </p:cNvSpPr>
          <p:nvPr>
            <p:ph type="title" idx="13"/>
          </p:nvPr>
        </p:nvSpPr>
        <p:spPr>
          <a:xfrm>
            <a:off x="4838975" y="3071100"/>
            <a:ext cx="841800" cy="11808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700"/>
              <a:buNone/>
              <a:defRPr sz="4000">
                <a:solidFill>
                  <a:schemeClr val="lt2"/>
                </a:solidFill>
              </a:defRPr>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82" name="Google Shape;82;p13"/>
          <p:cNvSpPr txBox="1">
            <a:spLocks noGrp="1"/>
          </p:cNvSpPr>
          <p:nvPr>
            <p:ph type="subTitle" idx="14"/>
          </p:nvPr>
        </p:nvSpPr>
        <p:spPr>
          <a:xfrm>
            <a:off x="5785775" y="3675000"/>
            <a:ext cx="24633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8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3" name="Google Shape;83;p13"/>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3"/>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3"/>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1_1">
    <p:bg>
      <p:bgPr>
        <a:solidFill>
          <a:schemeClr val="accent2"/>
        </a:solid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title" hasCustomPrompt="1"/>
          </p:nvPr>
        </p:nvSpPr>
        <p:spPr>
          <a:xfrm>
            <a:off x="959550"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88" name="Google Shape;88;p14"/>
          <p:cNvSpPr txBox="1">
            <a:spLocks noGrp="1"/>
          </p:cNvSpPr>
          <p:nvPr>
            <p:ph type="title" idx="2" hasCustomPrompt="1"/>
          </p:nvPr>
        </p:nvSpPr>
        <p:spPr>
          <a:xfrm>
            <a:off x="2983025"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89" name="Google Shape;89;p14"/>
          <p:cNvSpPr txBox="1">
            <a:spLocks noGrp="1"/>
          </p:cNvSpPr>
          <p:nvPr>
            <p:ph type="title" idx="3" hasCustomPrompt="1"/>
          </p:nvPr>
        </p:nvSpPr>
        <p:spPr>
          <a:xfrm>
            <a:off x="4963975"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90" name="Google Shape;90;p14"/>
          <p:cNvSpPr txBox="1">
            <a:spLocks noGrp="1"/>
          </p:cNvSpPr>
          <p:nvPr>
            <p:ph type="title" idx="4" hasCustomPrompt="1"/>
          </p:nvPr>
        </p:nvSpPr>
        <p:spPr>
          <a:xfrm>
            <a:off x="6965625" y="1578850"/>
            <a:ext cx="1124700" cy="8634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4000"/>
              <a:buNone/>
              <a:defRPr sz="40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91" name="Google Shape;91;p14"/>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4"/>
          <p:cNvSpPr txBox="1">
            <a:spLocks noGrp="1"/>
          </p:cNvSpPr>
          <p:nvPr>
            <p:ph type="subTitle" idx="1"/>
          </p:nvPr>
        </p:nvSpPr>
        <p:spPr>
          <a:xfrm>
            <a:off x="722400"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5" name="Google Shape;95;p14"/>
          <p:cNvSpPr txBox="1">
            <a:spLocks noGrp="1"/>
          </p:cNvSpPr>
          <p:nvPr>
            <p:ph type="subTitle" idx="5"/>
          </p:nvPr>
        </p:nvSpPr>
        <p:spPr>
          <a:xfrm>
            <a:off x="2744674"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6" name="Google Shape;96;p14"/>
          <p:cNvSpPr txBox="1">
            <a:spLocks noGrp="1"/>
          </p:cNvSpPr>
          <p:nvPr>
            <p:ph type="subTitle" idx="6"/>
          </p:nvPr>
        </p:nvSpPr>
        <p:spPr>
          <a:xfrm>
            <a:off x="4725631"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7" name="Google Shape;97;p14"/>
          <p:cNvSpPr txBox="1">
            <a:spLocks noGrp="1"/>
          </p:cNvSpPr>
          <p:nvPr>
            <p:ph type="subTitle" idx="7"/>
          </p:nvPr>
        </p:nvSpPr>
        <p:spPr>
          <a:xfrm>
            <a:off x="6727276" y="3310400"/>
            <a:ext cx="1601400" cy="85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800"/>
              <a:buNone/>
              <a:defRPr sz="1400">
                <a:solidFill>
                  <a:schemeClr val="lt1"/>
                </a:solidFill>
              </a:defRPr>
            </a:lvl1pPr>
            <a:lvl2pPr lvl="1" rtl="0">
              <a:spcBef>
                <a:spcPts val="0"/>
              </a:spcBef>
              <a:spcAft>
                <a:spcPts val="0"/>
              </a:spcAft>
              <a:buSzPts val="1400"/>
              <a:buNone/>
              <a:defRPr>
                <a:highlight>
                  <a:schemeClr val="dk1"/>
                </a:highlight>
              </a:defRPr>
            </a:lvl2pPr>
            <a:lvl3pPr lvl="2" rtl="0">
              <a:spcBef>
                <a:spcPts val="0"/>
              </a:spcBef>
              <a:spcAft>
                <a:spcPts val="0"/>
              </a:spcAft>
              <a:buSzPts val="1400"/>
              <a:buNone/>
              <a:defRPr>
                <a:highlight>
                  <a:schemeClr val="dk1"/>
                </a:highlight>
              </a:defRPr>
            </a:lvl3pPr>
            <a:lvl4pPr lvl="3" rtl="0">
              <a:spcBef>
                <a:spcPts val="0"/>
              </a:spcBef>
              <a:spcAft>
                <a:spcPts val="0"/>
              </a:spcAft>
              <a:buSzPts val="1400"/>
              <a:buNone/>
              <a:defRPr>
                <a:highlight>
                  <a:schemeClr val="dk1"/>
                </a:highlight>
              </a:defRPr>
            </a:lvl4pPr>
            <a:lvl5pPr lvl="4" rtl="0">
              <a:spcBef>
                <a:spcPts val="0"/>
              </a:spcBef>
              <a:spcAft>
                <a:spcPts val="0"/>
              </a:spcAft>
              <a:buSzPts val="1400"/>
              <a:buNone/>
              <a:defRPr>
                <a:highlight>
                  <a:schemeClr val="dk1"/>
                </a:highlight>
              </a:defRPr>
            </a:lvl5pPr>
            <a:lvl6pPr lvl="5" rtl="0">
              <a:spcBef>
                <a:spcPts val="0"/>
              </a:spcBef>
              <a:spcAft>
                <a:spcPts val="0"/>
              </a:spcAft>
              <a:buSzPts val="1400"/>
              <a:buNone/>
              <a:defRPr>
                <a:highlight>
                  <a:schemeClr val="dk1"/>
                </a:highlight>
              </a:defRPr>
            </a:lvl6pPr>
            <a:lvl7pPr lvl="6" rtl="0">
              <a:spcBef>
                <a:spcPts val="0"/>
              </a:spcBef>
              <a:spcAft>
                <a:spcPts val="0"/>
              </a:spcAft>
              <a:buSzPts val="1400"/>
              <a:buNone/>
              <a:defRPr>
                <a:highlight>
                  <a:schemeClr val="dk1"/>
                </a:highlight>
              </a:defRPr>
            </a:lvl7pPr>
            <a:lvl8pPr lvl="7" rtl="0">
              <a:spcBef>
                <a:spcPts val="0"/>
              </a:spcBef>
              <a:spcAft>
                <a:spcPts val="0"/>
              </a:spcAft>
              <a:buSzPts val="1400"/>
              <a:buNone/>
              <a:defRPr>
                <a:highlight>
                  <a:schemeClr val="dk1"/>
                </a:highlight>
              </a:defRPr>
            </a:lvl8pPr>
            <a:lvl9pPr lvl="8" rtl="0">
              <a:spcBef>
                <a:spcPts val="0"/>
              </a:spcBef>
              <a:spcAft>
                <a:spcPts val="0"/>
              </a:spcAft>
              <a:buSzPts val="1400"/>
              <a:buNone/>
              <a:defRPr>
                <a:highlight>
                  <a:schemeClr val="dk1"/>
                </a:highlight>
              </a:defRPr>
            </a:lvl9pPr>
          </a:lstStyle>
          <a:p>
            <a:endParaRPr/>
          </a:p>
        </p:txBody>
      </p:sp>
      <p:sp>
        <p:nvSpPr>
          <p:cNvPr id="98" name="Google Shape;98;p14"/>
          <p:cNvSpPr txBox="1">
            <a:spLocks noGrp="1"/>
          </p:cNvSpPr>
          <p:nvPr>
            <p:ph type="subTitle" idx="8"/>
          </p:nvPr>
        </p:nvSpPr>
        <p:spPr>
          <a:xfrm>
            <a:off x="722400"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Gochi Hand"/>
              <a:buNone/>
              <a:defRPr sz="2000">
                <a:solidFill>
                  <a:schemeClr val="hlink"/>
                </a:solidFill>
                <a:latin typeface="Gochi Hand"/>
                <a:ea typeface="Gochi Hand"/>
                <a:cs typeface="Gochi Hand"/>
                <a:sym typeface="Gochi Hand"/>
              </a:defRPr>
            </a:lvl1pPr>
            <a:lvl2pPr lvl="1" algn="ctr">
              <a:spcBef>
                <a:spcPts val="0"/>
              </a:spcBef>
              <a:spcAft>
                <a:spcPts val="0"/>
              </a:spcAft>
              <a:buSzPts val="2000"/>
              <a:buFont typeface="Gochi Hand"/>
              <a:buNone/>
              <a:defRPr sz="2000">
                <a:latin typeface="Gochi Hand"/>
                <a:ea typeface="Gochi Hand"/>
                <a:cs typeface="Gochi Hand"/>
                <a:sym typeface="Gochi Hand"/>
              </a:defRPr>
            </a:lvl2pPr>
            <a:lvl3pPr lvl="2" algn="ctr">
              <a:spcBef>
                <a:spcPts val="0"/>
              </a:spcBef>
              <a:spcAft>
                <a:spcPts val="0"/>
              </a:spcAft>
              <a:buSzPts val="2000"/>
              <a:buFont typeface="Gochi Hand"/>
              <a:buNone/>
              <a:defRPr sz="2000">
                <a:latin typeface="Gochi Hand"/>
                <a:ea typeface="Gochi Hand"/>
                <a:cs typeface="Gochi Hand"/>
                <a:sym typeface="Gochi Hand"/>
              </a:defRPr>
            </a:lvl3pPr>
            <a:lvl4pPr lvl="3" algn="ctr">
              <a:spcBef>
                <a:spcPts val="0"/>
              </a:spcBef>
              <a:spcAft>
                <a:spcPts val="0"/>
              </a:spcAft>
              <a:buSzPts val="2000"/>
              <a:buFont typeface="Gochi Hand"/>
              <a:buNone/>
              <a:defRPr sz="2000">
                <a:latin typeface="Gochi Hand"/>
                <a:ea typeface="Gochi Hand"/>
                <a:cs typeface="Gochi Hand"/>
                <a:sym typeface="Gochi Hand"/>
              </a:defRPr>
            </a:lvl4pPr>
            <a:lvl5pPr lvl="4" algn="ctr">
              <a:spcBef>
                <a:spcPts val="0"/>
              </a:spcBef>
              <a:spcAft>
                <a:spcPts val="0"/>
              </a:spcAft>
              <a:buSzPts val="2000"/>
              <a:buFont typeface="Gochi Hand"/>
              <a:buNone/>
              <a:defRPr sz="2000">
                <a:latin typeface="Gochi Hand"/>
                <a:ea typeface="Gochi Hand"/>
                <a:cs typeface="Gochi Hand"/>
                <a:sym typeface="Gochi Hand"/>
              </a:defRPr>
            </a:lvl5pPr>
            <a:lvl6pPr lvl="5" algn="ctr">
              <a:spcBef>
                <a:spcPts val="0"/>
              </a:spcBef>
              <a:spcAft>
                <a:spcPts val="0"/>
              </a:spcAft>
              <a:buSzPts val="2000"/>
              <a:buFont typeface="Gochi Hand"/>
              <a:buNone/>
              <a:defRPr sz="2000">
                <a:latin typeface="Gochi Hand"/>
                <a:ea typeface="Gochi Hand"/>
                <a:cs typeface="Gochi Hand"/>
                <a:sym typeface="Gochi Hand"/>
              </a:defRPr>
            </a:lvl6pPr>
            <a:lvl7pPr lvl="6" algn="ctr">
              <a:spcBef>
                <a:spcPts val="0"/>
              </a:spcBef>
              <a:spcAft>
                <a:spcPts val="0"/>
              </a:spcAft>
              <a:buSzPts val="2000"/>
              <a:buFont typeface="Gochi Hand"/>
              <a:buNone/>
              <a:defRPr sz="2000">
                <a:latin typeface="Gochi Hand"/>
                <a:ea typeface="Gochi Hand"/>
                <a:cs typeface="Gochi Hand"/>
                <a:sym typeface="Gochi Hand"/>
              </a:defRPr>
            </a:lvl7pPr>
            <a:lvl8pPr lvl="7" algn="ctr">
              <a:spcBef>
                <a:spcPts val="0"/>
              </a:spcBef>
              <a:spcAft>
                <a:spcPts val="0"/>
              </a:spcAft>
              <a:buSzPts val="2000"/>
              <a:buFont typeface="Gochi Hand"/>
              <a:buNone/>
              <a:defRPr sz="2000">
                <a:latin typeface="Gochi Hand"/>
                <a:ea typeface="Gochi Hand"/>
                <a:cs typeface="Gochi Hand"/>
                <a:sym typeface="Gochi Hand"/>
              </a:defRPr>
            </a:lvl8pPr>
            <a:lvl9pPr lvl="8" algn="ctr">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99" name="Google Shape;99;p14"/>
          <p:cNvSpPr txBox="1">
            <a:spLocks noGrp="1"/>
          </p:cNvSpPr>
          <p:nvPr>
            <p:ph type="subTitle" idx="9"/>
          </p:nvPr>
        </p:nvSpPr>
        <p:spPr>
          <a:xfrm>
            <a:off x="2744675"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Gochi Hand"/>
              <a:buNone/>
              <a:defRPr sz="2000">
                <a:latin typeface="Gochi Hand"/>
                <a:ea typeface="Gochi Hand"/>
                <a:cs typeface="Gochi Hand"/>
                <a:sym typeface="Gochi Hand"/>
              </a:defRPr>
            </a:lvl1pPr>
            <a:lvl2pPr lvl="1" algn="ctr" rtl="0">
              <a:spcBef>
                <a:spcPts val="0"/>
              </a:spcBef>
              <a:spcAft>
                <a:spcPts val="0"/>
              </a:spcAft>
              <a:buSzPts val="2000"/>
              <a:buFont typeface="Gochi Hand"/>
              <a:buNone/>
              <a:defRPr sz="2000">
                <a:latin typeface="Gochi Hand"/>
                <a:ea typeface="Gochi Hand"/>
                <a:cs typeface="Gochi Hand"/>
                <a:sym typeface="Gochi Hand"/>
              </a:defRPr>
            </a:lvl2pPr>
            <a:lvl3pPr lvl="2" algn="ctr" rtl="0">
              <a:spcBef>
                <a:spcPts val="0"/>
              </a:spcBef>
              <a:spcAft>
                <a:spcPts val="0"/>
              </a:spcAft>
              <a:buSzPts val="2000"/>
              <a:buFont typeface="Gochi Hand"/>
              <a:buNone/>
              <a:defRPr sz="2000">
                <a:latin typeface="Gochi Hand"/>
                <a:ea typeface="Gochi Hand"/>
                <a:cs typeface="Gochi Hand"/>
                <a:sym typeface="Gochi Hand"/>
              </a:defRPr>
            </a:lvl3pPr>
            <a:lvl4pPr lvl="3" algn="ctr" rtl="0">
              <a:spcBef>
                <a:spcPts val="0"/>
              </a:spcBef>
              <a:spcAft>
                <a:spcPts val="0"/>
              </a:spcAft>
              <a:buSzPts val="2000"/>
              <a:buFont typeface="Gochi Hand"/>
              <a:buNone/>
              <a:defRPr sz="2000">
                <a:latin typeface="Gochi Hand"/>
                <a:ea typeface="Gochi Hand"/>
                <a:cs typeface="Gochi Hand"/>
                <a:sym typeface="Gochi Hand"/>
              </a:defRPr>
            </a:lvl4pPr>
            <a:lvl5pPr lvl="4" algn="ctr" rtl="0">
              <a:spcBef>
                <a:spcPts val="0"/>
              </a:spcBef>
              <a:spcAft>
                <a:spcPts val="0"/>
              </a:spcAft>
              <a:buSzPts val="2000"/>
              <a:buFont typeface="Gochi Hand"/>
              <a:buNone/>
              <a:defRPr sz="2000">
                <a:latin typeface="Gochi Hand"/>
                <a:ea typeface="Gochi Hand"/>
                <a:cs typeface="Gochi Hand"/>
                <a:sym typeface="Gochi Hand"/>
              </a:defRPr>
            </a:lvl5pPr>
            <a:lvl6pPr lvl="5" algn="ctr" rtl="0">
              <a:spcBef>
                <a:spcPts val="0"/>
              </a:spcBef>
              <a:spcAft>
                <a:spcPts val="0"/>
              </a:spcAft>
              <a:buSzPts val="2000"/>
              <a:buFont typeface="Gochi Hand"/>
              <a:buNone/>
              <a:defRPr sz="2000">
                <a:latin typeface="Gochi Hand"/>
                <a:ea typeface="Gochi Hand"/>
                <a:cs typeface="Gochi Hand"/>
                <a:sym typeface="Gochi Hand"/>
              </a:defRPr>
            </a:lvl6pPr>
            <a:lvl7pPr lvl="6" algn="ctr" rtl="0">
              <a:spcBef>
                <a:spcPts val="0"/>
              </a:spcBef>
              <a:spcAft>
                <a:spcPts val="0"/>
              </a:spcAft>
              <a:buSzPts val="2000"/>
              <a:buFont typeface="Gochi Hand"/>
              <a:buNone/>
              <a:defRPr sz="2000">
                <a:latin typeface="Gochi Hand"/>
                <a:ea typeface="Gochi Hand"/>
                <a:cs typeface="Gochi Hand"/>
                <a:sym typeface="Gochi Hand"/>
              </a:defRPr>
            </a:lvl7pPr>
            <a:lvl8pPr lvl="7" algn="ctr" rtl="0">
              <a:spcBef>
                <a:spcPts val="0"/>
              </a:spcBef>
              <a:spcAft>
                <a:spcPts val="0"/>
              </a:spcAft>
              <a:buSzPts val="2000"/>
              <a:buFont typeface="Gochi Hand"/>
              <a:buNone/>
              <a:defRPr sz="2000">
                <a:latin typeface="Gochi Hand"/>
                <a:ea typeface="Gochi Hand"/>
                <a:cs typeface="Gochi Hand"/>
                <a:sym typeface="Gochi Hand"/>
              </a:defRPr>
            </a:lvl8pPr>
            <a:lvl9pPr lvl="8" algn="ctr" rtl="0">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100" name="Google Shape;100;p14"/>
          <p:cNvSpPr txBox="1">
            <a:spLocks noGrp="1"/>
          </p:cNvSpPr>
          <p:nvPr>
            <p:ph type="subTitle" idx="13"/>
          </p:nvPr>
        </p:nvSpPr>
        <p:spPr>
          <a:xfrm>
            <a:off x="4725625"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Gochi Hand"/>
              <a:buNone/>
              <a:defRPr sz="2000">
                <a:latin typeface="Gochi Hand"/>
                <a:ea typeface="Gochi Hand"/>
                <a:cs typeface="Gochi Hand"/>
                <a:sym typeface="Gochi Hand"/>
              </a:defRPr>
            </a:lvl1pPr>
            <a:lvl2pPr lvl="1" algn="ctr" rtl="0">
              <a:spcBef>
                <a:spcPts val="0"/>
              </a:spcBef>
              <a:spcAft>
                <a:spcPts val="0"/>
              </a:spcAft>
              <a:buSzPts val="2000"/>
              <a:buFont typeface="Gochi Hand"/>
              <a:buNone/>
              <a:defRPr sz="2000">
                <a:latin typeface="Gochi Hand"/>
                <a:ea typeface="Gochi Hand"/>
                <a:cs typeface="Gochi Hand"/>
                <a:sym typeface="Gochi Hand"/>
              </a:defRPr>
            </a:lvl2pPr>
            <a:lvl3pPr lvl="2" algn="ctr" rtl="0">
              <a:spcBef>
                <a:spcPts val="0"/>
              </a:spcBef>
              <a:spcAft>
                <a:spcPts val="0"/>
              </a:spcAft>
              <a:buSzPts val="2000"/>
              <a:buFont typeface="Gochi Hand"/>
              <a:buNone/>
              <a:defRPr sz="2000">
                <a:latin typeface="Gochi Hand"/>
                <a:ea typeface="Gochi Hand"/>
                <a:cs typeface="Gochi Hand"/>
                <a:sym typeface="Gochi Hand"/>
              </a:defRPr>
            </a:lvl3pPr>
            <a:lvl4pPr lvl="3" algn="ctr" rtl="0">
              <a:spcBef>
                <a:spcPts val="0"/>
              </a:spcBef>
              <a:spcAft>
                <a:spcPts val="0"/>
              </a:spcAft>
              <a:buSzPts val="2000"/>
              <a:buFont typeface="Gochi Hand"/>
              <a:buNone/>
              <a:defRPr sz="2000">
                <a:latin typeface="Gochi Hand"/>
                <a:ea typeface="Gochi Hand"/>
                <a:cs typeface="Gochi Hand"/>
                <a:sym typeface="Gochi Hand"/>
              </a:defRPr>
            </a:lvl4pPr>
            <a:lvl5pPr lvl="4" algn="ctr" rtl="0">
              <a:spcBef>
                <a:spcPts val="0"/>
              </a:spcBef>
              <a:spcAft>
                <a:spcPts val="0"/>
              </a:spcAft>
              <a:buSzPts val="2000"/>
              <a:buFont typeface="Gochi Hand"/>
              <a:buNone/>
              <a:defRPr sz="2000">
                <a:latin typeface="Gochi Hand"/>
                <a:ea typeface="Gochi Hand"/>
                <a:cs typeface="Gochi Hand"/>
                <a:sym typeface="Gochi Hand"/>
              </a:defRPr>
            </a:lvl5pPr>
            <a:lvl6pPr lvl="5" algn="ctr" rtl="0">
              <a:spcBef>
                <a:spcPts val="0"/>
              </a:spcBef>
              <a:spcAft>
                <a:spcPts val="0"/>
              </a:spcAft>
              <a:buSzPts val="2000"/>
              <a:buFont typeface="Gochi Hand"/>
              <a:buNone/>
              <a:defRPr sz="2000">
                <a:latin typeface="Gochi Hand"/>
                <a:ea typeface="Gochi Hand"/>
                <a:cs typeface="Gochi Hand"/>
                <a:sym typeface="Gochi Hand"/>
              </a:defRPr>
            </a:lvl6pPr>
            <a:lvl7pPr lvl="6" algn="ctr" rtl="0">
              <a:spcBef>
                <a:spcPts val="0"/>
              </a:spcBef>
              <a:spcAft>
                <a:spcPts val="0"/>
              </a:spcAft>
              <a:buSzPts val="2000"/>
              <a:buFont typeface="Gochi Hand"/>
              <a:buNone/>
              <a:defRPr sz="2000">
                <a:latin typeface="Gochi Hand"/>
                <a:ea typeface="Gochi Hand"/>
                <a:cs typeface="Gochi Hand"/>
                <a:sym typeface="Gochi Hand"/>
              </a:defRPr>
            </a:lvl7pPr>
            <a:lvl8pPr lvl="7" algn="ctr" rtl="0">
              <a:spcBef>
                <a:spcPts val="0"/>
              </a:spcBef>
              <a:spcAft>
                <a:spcPts val="0"/>
              </a:spcAft>
              <a:buSzPts val="2000"/>
              <a:buFont typeface="Gochi Hand"/>
              <a:buNone/>
              <a:defRPr sz="2000">
                <a:latin typeface="Gochi Hand"/>
                <a:ea typeface="Gochi Hand"/>
                <a:cs typeface="Gochi Hand"/>
                <a:sym typeface="Gochi Hand"/>
              </a:defRPr>
            </a:lvl8pPr>
            <a:lvl9pPr lvl="8" algn="ctr" rtl="0">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101" name="Google Shape;101;p14"/>
          <p:cNvSpPr txBox="1">
            <a:spLocks noGrp="1"/>
          </p:cNvSpPr>
          <p:nvPr>
            <p:ph type="subTitle" idx="14"/>
          </p:nvPr>
        </p:nvSpPr>
        <p:spPr>
          <a:xfrm>
            <a:off x="6727275" y="2551125"/>
            <a:ext cx="1601400" cy="7158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Gochi Hand"/>
              <a:buNone/>
              <a:defRPr sz="2000">
                <a:solidFill>
                  <a:schemeClr val="hlink"/>
                </a:solidFill>
                <a:latin typeface="Gochi Hand"/>
                <a:ea typeface="Gochi Hand"/>
                <a:cs typeface="Gochi Hand"/>
                <a:sym typeface="Gochi Hand"/>
              </a:defRPr>
            </a:lvl1pPr>
            <a:lvl2pPr lvl="1" algn="ctr" rtl="0">
              <a:spcBef>
                <a:spcPts val="0"/>
              </a:spcBef>
              <a:spcAft>
                <a:spcPts val="0"/>
              </a:spcAft>
              <a:buSzPts val="2000"/>
              <a:buFont typeface="Gochi Hand"/>
              <a:buNone/>
              <a:defRPr sz="2000">
                <a:latin typeface="Gochi Hand"/>
                <a:ea typeface="Gochi Hand"/>
                <a:cs typeface="Gochi Hand"/>
                <a:sym typeface="Gochi Hand"/>
              </a:defRPr>
            </a:lvl2pPr>
            <a:lvl3pPr lvl="2" algn="ctr" rtl="0">
              <a:spcBef>
                <a:spcPts val="0"/>
              </a:spcBef>
              <a:spcAft>
                <a:spcPts val="0"/>
              </a:spcAft>
              <a:buSzPts val="2000"/>
              <a:buFont typeface="Gochi Hand"/>
              <a:buNone/>
              <a:defRPr sz="2000">
                <a:latin typeface="Gochi Hand"/>
                <a:ea typeface="Gochi Hand"/>
                <a:cs typeface="Gochi Hand"/>
                <a:sym typeface="Gochi Hand"/>
              </a:defRPr>
            </a:lvl3pPr>
            <a:lvl4pPr lvl="3" algn="ctr" rtl="0">
              <a:spcBef>
                <a:spcPts val="0"/>
              </a:spcBef>
              <a:spcAft>
                <a:spcPts val="0"/>
              </a:spcAft>
              <a:buSzPts val="2000"/>
              <a:buFont typeface="Gochi Hand"/>
              <a:buNone/>
              <a:defRPr sz="2000">
                <a:latin typeface="Gochi Hand"/>
                <a:ea typeface="Gochi Hand"/>
                <a:cs typeface="Gochi Hand"/>
                <a:sym typeface="Gochi Hand"/>
              </a:defRPr>
            </a:lvl4pPr>
            <a:lvl5pPr lvl="4" algn="ctr" rtl="0">
              <a:spcBef>
                <a:spcPts val="0"/>
              </a:spcBef>
              <a:spcAft>
                <a:spcPts val="0"/>
              </a:spcAft>
              <a:buSzPts val="2000"/>
              <a:buFont typeface="Gochi Hand"/>
              <a:buNone/>
              <a:defRPr sz="2000">
                <a:latin typeface="Gochi Hand"/>
                <a:ea typeface="Gochi Hand"/>
                <a:cs typeface="Gochi Hand"/>
                <a:sym typeface="Gochi Hand"/>
              </a:defRPr>
            </a:lvl5pPr>
            <a:lvl6pPr lvl="5" algn="ctr" rtl="0">
              <a:spcBef>
                <a:spcPts val="0"/>
              </a:spcBef>
              <a:spcAft>
                <a:spcPts val="0"/>
              </a:spcAft>
              <a:buSzPts val="2000"/>
              <a:buFont typeface="Gochi Hand"/>
              <a:buNone/>
              <a:defRPr sz="2000">
                <a:latin typeface="Gochi Hand"/>
                <a:ea typeface="Gochi Hand"/>
                <a:cs typeface="Gochi Hand"/>
                <a:sym typeface="Gochi Hand"/>
              </a:defRPr>
            </a:lvl6pPr>
            <a:lvl7pPr lvl="6" algn="ctr" rtl="0">
              <a:spcBef>
                <a:spcPts val="0"/>
              </a:spcBef>
              <a:spcAft>
                <a:spcPts val="0"/>
              </a:spcAft>
              <a:buSzPts val="2000"/>
              <a:buFont typeface="Gochi Hand"/>
              <a:buNone/>
              <a:defRPr sz="2000">
                <a:latin typeface="Gochi Hand"/>
                <a:ea typeface="Gochi Hand"/>
                <a:cs typeface="Gochi Hand"/>
                <a:sym typeface="Gochi Hand"/>
              </a:defRPr>
            </a:lvl7pPr>
            <a:lvl8pPr lvl="7" algn="ctr" rtl="0">
              <a:spcBef>
                <a:spcPts val="0"/>
              </a:spcBef>
              <a:spcAft>
                <a:spcPts val="0"/>
              </a:spcAft>
              <a:buSzPts val="2000"/>
              <a:buFont typeface="Gochi Hand"/>
              <a:buNone/>
              <a:defRPr sz="2000">
                <a:latin typeface="Gochi Hand"/>
                <a:ea typeface="Gochi Hand"/>
                <a:cs typeface="Gochi Hand"/>
                <a:sym typeface="Gochi Hand"/>
              </a:defRPr>
            </a:lvl8pPr>
            <a:lvl9pPr lvl="8" algn="ctr" rtl="0">
              <a:spcBef>
                <a:spcPts val="0"/>
              </a:spcBef>
              <a:spcAft>
                <a:spcPts val="0"/>
              </a:spcAft>
              <a:buSzPts val="2000"/>
              <a:buFont typeface="Gochi Hand"/>
              <a:buNone/>
              <a:defRPr sz="2000">
                <a:latin typeface="Gochi Hand"/>
                <a:ea typeface="Gochi Hand"/>
                <a:cs typeface="Gochi Hand"/>
                <a:sym typeface="Gochi Hand"/>
              </a:defRPr>
            </a:lvl9pPr>
          </a:lstStyle>
          <a:p>
            <a:endParaRPr/>
          </a:p>
        </p:txBody>
      </p:sp>
      <p:sp>
        <p:nvSpPr>
          <p:cNvPr id="102" name="Google Shape;102;p14"/>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3"/>
        <p:cNvGrpSpPr/>
        <p:nvPr/>
      </p:nvGrpSpPr>
      <p:grpSpPr>
        <a:xfrm>
          <a:off x="0" y="0"/>
          <a:ext cx="0" cy="0"/>
          <a:chOff x="0" y="0"/>
          <a:chExt cx="0" cy="0"/>
        </a:xfrm>
      </p:grpSpPr>
      <p:sp>
        <p:nvSpPr>
          <p:cNvPr id="104" name="Google Shape;10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5" name="Google Shape;105;p15"/>
          <p:cNvSpPr txBox="1">
            <a:spLocks noGrp="1"/>
          </p:cNvSpPr>
          <p:nvPr>
            <p:ph type="ctrTitle"/>
          </p:nvPr>
        </p:nvSpPr>
        <p:spPr>
          <a:xfrm>
            <a:off x="732725" y="2335325"/>
            <a:ext cx="5776200" cy="1345800"/>
          </a:xfrm>
          <a:prstGeom prst="rect">
            <a:avLst/>
          </a:prstGeom>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06" name="Google Shape;106;p15"/>
          <p:cNvSpPr txBox="1">
            <a:spLocks noGrp="1"/>
          </p:cNvSpPr>
          <p:nvPr>
            <p:ph type="title" idx="2" hasCustomPrompt="1"/>
          </p:nvPr>
        </p:nvSpPr>
        <p:spPr>
          <a:xfrm>
            <a:off x="732725" y="530275"/>
            <a:ext cx="1245600" cy="1655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07" name="Google Shape;107;p15"/>
          <p:cNvSpPr txBox="1">
            <a:spLocks noGrp="1"/>
          </p:cNvSpPr>
          <p:nvPr>
            <p:ph type="subTitle" idx="1"/>
          </p:nvPr>
        </p:nvSpPr>
        <p:spPr>
          <a:xfrm>
            <a:off x="718050" y="3856650"/>
            <a:ext cx="77079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_HEADER_2_1">
    <p:bg>
      <p:bgPr>
        <a:solidFill>
          <a:schemeClr val="accent3"/>
        </a:solidFill>
        <a:effectLst/>
      </p:bgPr>
    </p:bg>
    <p:spTree>
      <p:nvGrpSpPr>
        <p:cNvPr id="1" name="Shape 113"/>
        <p:cNvGrpSpPr/>
        <p:nvPr/>
      </p:nvGrpSpPr>
      <p:grpSpPr>
        <a:xfrm>
          <a:off x="0" y="0"/>
          <a:ext cx="0" cy="0"/>
          <a:chOff x="0" y="0"/>
          <a:chExt cx="0" cy="0"/>
        </a:xfrm>
      </p:grpSpPr>
      <p:sp>
        <p:nvSpPr>
          <p:cNvPr id="114" name="Google Shape;11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17"/>
          <p:cNvSpPr txBox="1">
            <a:spLocks noGrp="1"/>
          </p:cNvSpPr>
          <p:nvPr>
            <p:ph type="ctrTitle"/>
          </p:nvPr>
        </p:nvSpPr>
        <p:spPr>
          <a:xfrm>
            <a:off x="3644275" y="587200"/>
            <a:ext cx="4398300" cy="1961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16" name="Google Shape;116;p17"/>
          <p:cNvSpPr txBox="1">
            <a:spLocks noGrp="1"/>
          </p:cNvSpPr>
          <p:nvPr>
            <p:ph type="title" idx="2" hasCustomPrompt="1"/>
          </p:nvPr>
        </p:nvSpPr>
        <p:spPr>
          <a:xfrm>
            <a:off x="2081575" y="587200"/>
            <a:ext cx="1460700" cy="25971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7500" b="1">
                <a:solidFill>
                  <a:schemeClr val="lt1"/>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17" name="Google Shape;117;p17"/>
          <p:cNvSpPr txBox="1">
            <a:spLocks noGrp="1"/>
          </p:cNvSpPr>
          <p:nvPr>
            <p:ph type="subTitle" idx="1"/>
          </p:nvPr>
        </p:nvSpPr>
        <p:spPr>
          <a:xfrm>
            <a:off x="3644275" y="2632975"/>
            <a:ext cx="4398300" cy="55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5457800" y="3095025"/>
            <a:ext cx="2883000" cy="614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r" rtl="0">
              <a:spcBef>
                <a:spcPts val="0"/>
              </a:spcBef>
              <a:spcAft>
                <a:spcPts val="0"/>
              </a:spcAft>
              <a:buNone/>
              <a:defRPr sz="2800"/>
            </a:lvl1pPr>
            <a:lvl2pPr lvl="1" algn="r" rtl="0">
              <a:spcBef>
                <a:spcPts val="0"/>
              </a:spcBef>
              <a:spcAft>
                <a:spcPts val="0"/>
              </a:spcAft>
              <a:buNone/>
              <a:defRPr sz="2800"/>
            </a:lvl2pPr>
            <a:lvl3pPr lvl="2" algn="r" rtl="0">
              <a:spcBef>
                <a:spcPts val="0"/>
              </a:spcBef>
              <a:spcAft>
                <a:spcPts val="0"/>
              </a:spcAft>
              <a:buNone/>
              <a:defRPr sz="2800"/>
            </a:lvl3pPr>
            <a:lvl4pPr lvl="3" algn="r" rtl="0">
              <a:spcBef>
                <a:spcPts val="0"/>
              </a:spcBef>
              <a:spcAft>
                <a:spcPts val="0"/>
              </a:spcAft>
              <a:buNone/>
              <a:defRPr sz="2800"/>
            </a:lvl4pPr>
            <a:lvl5pPr lvl="4" algn="r" rtl="0">
              <a:spcBef>
                <a:spcPts val="0"/>
              </a:spcBef>
              <a:spcAft>
                <a:spcPts val="0"/>
              </a:spcAft>
              <a:buNone/>
              <a:defRPr sz="2800"/>
            </a:lvl5pPr>
            <a:lvl6pPr lvl="5" algn="r" rtl="0">
              <a:spcBef>
                <a:spcPts val="0"/>
              </a:spcBef>
              <a:spcAft>
                <a:spcPts val="0"/>
              </a:spcAft>
              <a:buNone/>
              <a:defRPr sz="2800"/>
            </a:lvl6pPr>
            <a:lvl7pPr lvl="6" algn="r" rtl="0">
              <a:spcBef>
                <a:spcPts val="0"/>
              </a:spcBef>
              <a:spcAft>
                <a:spcPts val="0"/>
              </a:spcAft>
              <a:buNone/>
              <a:defRPr sz="2800"/>
            </a:lvl7pPr>
            <a:lvl8pPr lvl="7" algn="r" rtl="0">
              <a:spcBef>
                <a:spcPts val="0"/>
              </a:spcBef>
              <a:spcAft>
                <a:spcPts val="0"/>
              </a:spcAft>
              <a:buNone/>
              <a:defRPr sz="2800"/>
            </a:lvl8pPr>
            <a:lvl9pPr lvl="8" algn="r" rtl="0">
              <a:spcBef>
                <a:spcPts val="0"/>
              </a:spcBef>
              <a:spcAft>
                <a:spcPts val="0"/>
              </a:spcAft>
              <a:buNone/>
              <a:defRPr sz="2800"/>
            </a:lvl9pPr>
          </a:lstStyle>
          <a:p>
            <a:endParaRPr/>
          </a:p>
        </p:txBody>
      </p:sp>
      <p:sp>
        <p:nvSpPr>
          <p:cNvPr id="135" name="Google Shape;135;p20"/>
          <p:cNvSpPr txBox="1">
            <a:spLocks noGrp="1"/>
          </p:cNvSpPr>
          <p:nvPr>
            <p:ph type="subTitle" idx="1"/>
          </p:nvPr>
        </p:nvSpPr>
        <p:spPr>
          <a:xfrm>
            <a:off x="4488800" y="1639175"/>
            <a:ext cx="3852000" cy="898200"/>
          </a:xfrm>
          <a:prstGeom prst="rect">
            <a:avLst/>
          </a:prstGeom>
          <a:noFill/>
        </p:spPr>
        <p:txBody>
          <a:bodyPr spcFirstLastPara="1" wrap="square" lIns="91425" tIns="91425" rIns="91425" bIns="91425" anchor="ctr" anchorCtr="0">
            <a:noAutofit/>
          </a:bodyPr>
          <a:lstStyle>
            <a:lvl1pPr marR="38100" lvl="0" algn="r" rtl="0">
              <a:lnSpc>
                <a:spcPct val="100000"/>
              </a:lnSpc>
              <a:spcBef>
                <a:spcPts val="0"/>
              </a:spcBef>
              <a:spcAft>
                <a:spcPts val="0"/>
              </a:spcAft>
              <a:buClr>
                <a:schemeClr val="hlink"/>
              </a:buClr>
              <a:buSzPts val="1800"/>
              <a:buNone/>
              <a:defRPr sz="2000">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0"/>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1">
  <p:cSld name="CUSTOM_3_1">
    <p:bg>
      <p:bgPr>
        <a:solidFill>
          <a:schemeClr val="accent3"/>
        </a:solidFill>
        <a:effectLst/>
      </p:bgPr>
    </p:bg>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2032650" y="3419125"/>
            <a:ext cx="5078700" cy="6714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None/>
              <a:defRPr sz="3400"/>
            </a:lvl1pPr>
            <a:lvl2pPr lvl="1" algn="ctr" rtl="0">
              <a:spcBef>
                <a:spcPts val="0"/>
              </a:spcBef>
              <a:spcAft>
                <a:spcPts val="0"/>
              </a:spcAft>
              <a:buNone/>
              <a:defRPr sz="3400"/>
            </a:lvl2pPr>
            <a:lvl3pPr lvl="2" algn="ctr" rtl="0">
              <a:spcBef>
                <a:spcPts val="0"/>
              </a:spcBef>
              <a:spcAft>
                <a:spcPts val="0"/>
              </a:spcAft>
              <a:buNone/>
              <a:defRPr sz="3400"/>
            </a:lvl3pPr>
            <a:lvl4pPr lvl="3" algn="ctr" rtl="0">
              <a:spcBef>
                <a:spcPts val="0"/>
              </a:spcBef>
              <a:spcAft>
                <a:spcPts val="0"/>
              </a:spcAft>
              <a:buNone/>
              <a:defRPr sz="3400"/>
            </a:lvl4pPr>
            <a:lvl5pPr lvl="4" algn="ctr" rtl="0">
              <a:spcBef>
                <a:spcPts val="0"/>
              </a:spcBef>
              <a:spcAft>
                <a:spcPts val="0"/>
              </a:spcAft>
              <a:buNone/>
              <a:defRPr sz="3400"/>
            </a:lvl5pPr>
            <a:lvl6pPr lvl="5" algn="ctr" rtl="0">
              <a:spcBef>
                <a:spcPts val="0"/>
              </a:spcBef>
              <a:spcAft>
                <a:spcPts val="0"/>
              </a:spcAft>
              <a:buNone/>
              <a:defRPr sz="3400"/>
            </a:lvl6pPr>
            <a:lvl7pPr lvl="6" algn="ctr" rtl="0">
              <a:spcBef>
                <a:spcPts val="0"/>
              </a:spcBef>
              <a:spcAft>
                <a:spcPts val="0"/>
              </a:spcAft>
              <a:buNone/>
              <a:defRPr sz="3400"/>
            </a:lvl7pPr>
            <a:lvl8pPr lvl="7" algn="ctr" rtl="0">
              <a:spcBef>
                <a:spcPts val="0"/>
              </a:spcBef>
              <a:spcAft>
                <a:spcPts val="0"/>
              </a:spcAft>
              <a:buNone/>
              <a:defRPr sz="3400"/>
            </a:lvl8pPr>
            <a:lvl9pPr lvl="8" algn="ctr" rtl="0">
              <a:spcBef>
                <a:spcPts val="0"/>
              </a:spcBef>
              <a:spcAft>
                <a:spcPts val="0"/>
              </a:spcAft>
              <a:buNone/>
              <a:defRPr sz="3400"/>
            </a:lvl9pPr>
          </a:lstStyle>
          <a:p>
            <a:endParaRPr/>
          </a:p>
        </p:txBody>
      </p:sp>
      <p:sp>
        <p:nvSpPr>
          <p:cNvPr id="140" name="Google Shape;140;p21"/>
          <p:cNvSpPr txBox="1">
            <a:spLocks noGrp="1"/>
          </p:cNvSpPr>
          <p:nvPr>
            <p:ph type="subTitle" idx="1"/>
          </p:nvPr>
        </p:nvSpPr>
        <p:spPr>
          <a:xfrm>
            <a:off x="2032650" y="1052825"/>
            <a:ext cx="5078700" cy="2291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R="38100" lvl="0" algn="ctr" rtl="0">
              <a:lnSpc>
                <a:spcPct val="100000"/>
              </a:lnSpc>
              <a:spcBef>
                <a:spcPts val="0"/>
              </a:spcBef>
              <a:spcAft>
                <a:spcPts val="0"/>
              </a:spcAft>
              <a:buClr>
                <a:schemeClr val="hlink"/>
              </a:buClr>
              <a:buSzPts val="1800"/>
              <a:buNone/>
              <a:defRPr sz="2400">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1"/>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TITLE_ONLY_1_1">
    <p:spTree>
      <p:nvGrpSpPr>
        <p:cNvPr id="1" name="Shape 143"/>
        <p:cNvGrpSpPr/>
        <p:nvPr/>
      </p:nvGrpSpPr>
      <p:grpSpPr>
        <a:xfrm>
          <a:off x="0" y="0"/>
          <a:ext cx="0" cy="0"/>
          <a:chOff x="0" y="0"/>
          <a:chExt cx="0" cy="0"/>
        </a:xfrm>
      </p:grpSpPr>
      <p:sp>
        <p:nvSpPr>
          <p:cNvPr id="144" name="Google Shape;144;p22"/>
          <p:cNvSpPr txBox="1">
            <a:spLocks noGrp="1"/>
          </p:cNvSpPr>
          <p:nvPr>
            <p:ph type="title"/>
          </p:nvPr>
        </p:nvSpPr>
        <p:spPr>
          <a:xfrm>
            <a:off x="1628175" y="1690050"/>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5" name="Google Shape;145;p22"/>
          <p:cNvSpPr txBox="1">
            <a:spLocks noGrp="1"/>
          </p:cNvSpPr>
          <p:nvPr>
            <p:ph type="subTitle" idx="1"/>
          </p:nvPr>
        </p:nvSpPr>
        <p:spPr>
          <a:xfrm>
            <a:off x="3480375" y="1690050"/>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2"/>
          <p:cNvSpPr txBox="1">
            <a:spLocks noGrp="1"/>
          </p:cNvSpPr>
          <p:nvPr>
            <p:ph type="title" idx="2"/>
          </p:nvPr>
        </p:nvSpPr>
        <p:spPr>
          <a:xfrm>
            <a:off x="1628100" y="3575800"/>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22"/>
          <p:cNvSpPr txBox="1">
            <a:spLocks noGrp="1"/>
          </p:cNvSpPr>
          <p:nvPr>
            <p:ph type="subTitle" idx="3"/>
          </p:nvPr>
        </p:nvSpPr>
        <p:spPr>
          <a:xfrm>
            <a:off x="3480275" y="3575800"/>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22"/>
          <p:cNvSpPr txBox="1">
            <a:spLocks noGrp="1"/>
          </p:cNvSpPr>
          <p:nvPr>
            <p:ph type="title" idx="4"/>
          </p:nvPr>
        </p:nvSpPr>
        <p:spPr>
          <a:xfrm flipH="1">
            <a:off x="1628175" y="2632925"/>
            <a:ext cx="17361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22"/>
          <p:cNvSpPr txBox="1">
            <a:spLocks noGrp="1"/>
          </p:cNvSpPr>
          <p:nvPr>
            <p:ph type="subTitle" idx="5"/>
          </p:nvPr>
        </p:nvSpPr>
        <p:spPr>
          <a:xfrm flipH="1">
            <a:off x="3480225" y="2632925"/>
            <a:ext cx="17361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22"/>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txBox="1">
            <a:spLocks noGrp="1"/>
          </p:cNvSpPr>
          <p:nvPr>
            <p:ph type="title" idx="6"/>
          </p:nvPr>
        </p:nvSpPr>
        <p:spPr>
          <a:xfrm>
            <a:off x="723975" y="554900"/>
            <a:ext cx="7699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CUSTOM_11">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flipH="1">
            <a:off x="4736488" y="1725325"/>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5" name="Google Shape;155;p23"/>
          <p:cNvSpPr txBox="1">
            <a:spLocks noGrp="1"/>
          </p:cNvSpPr>
          <p:nvPr>
            <p:ph type="subTitle" idx="1"/>
          </p:nvPr>
        </p:nvSpPr>
        <p:spPr>
          <a:xfrm flipH="1">
            <a:off x="6738663" y="1725325"/>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3"/>
          <p:cNvSpPr txBox="1">
            <a:spLocks noGrp="1"/>
          </p:cNvSpPr>
          <p:nvPr>
            <p:ph type="title" idx="2"/>
          </p:nvPr>
        </p:nvSpPr>
        <p:spPr>
          <a:xfrm flipH="1">
            <a:off x="4736413" y="3644275"/>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7" name="Google Shape;157;p23"/>
          <p:cNvSpPr txBox="1">
            <a:spLocks noGrp="1"/>
          </p:cNvSpPr>
          <p:nvPr>
            <p:ph type="subTitle" idx="3"/>
          </p:nvPr>
        </p:nvSpPr>
        <p:spPr>
          <a:xfrm flipH="1">
            <a:off x="6738613" y="3643803"/>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3"/>
          <p:cNvSpPr txBox="1">
            <a:spLocks noGrp="1"/>
          </p:cNvSpPr>
          <p:nvPr>
            <p:ph type="title" idx="4"/>
          </p:nvPr>
        </p:nvSpPr>
        <p:spPr>
          <a:xfrm>
            <a:off x="4736413" y="2685050"/>
            <a:ext cx="1836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9" name="Google Shape;159;p23"/>
          <p:cNvSpPr txBox="1">
            <a:spLocks noGrp="1"/>
          </p:cNvSpPr>
          <p:nvPr>
            <p:ph type="subTitle" idx="5"/>
          </p:nvPr>
        </p:nvSpPr>
        <p:spPr>
          <a:xfrm>
            <a:off x="6738712" y="2668220"/>
            <a:ext cx="173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3"/>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3"/>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txBox="1">
            <a:spLocks noGrp="1"/>
          </p:cNvSpPr>
          <p:nvPr>
            <p:ph type="title" idx="6"/>
          </p:nvPr>
        </p:nvSpPr>
        <p:spPr>
          <a:xfrm>
            <a:off x="723975" y="554900"/>
            <a:ext cx="7699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TITLE_ONLY_1_2">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702425" y="3199900"/>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5" name="Google Shape;165;p24"/>
          <p:cNvSpPr txBox="1">
            <a:spLocks noGrp="1"/>
          </p:cNvSpPr>
          <p:nvPr>
            <p:ph type="title" idx="2"/>
          </p:nvPr>
        </p:nvSpPr>
        <p:spPr>
          <a:xfrm>
            <a:off x="6310713" y="3199900"/>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6" name="Google Shape;166;p24"/>
          <p:cNvSpPr txBox="1">
            <a:spLocks noGrp="1"/>
          </p:cNvSpPr>
          <p:nvPr>
            <p:ph type="subTitle" idx="1"/>
          </p:nvPr>
        </p:nvSpPr>
        <p:spPr>
          <a:xfrm>
            <a:off x="1101150"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4"/>
          <p:cNvSpPr txBox="1">
            <a:spLocks noGrp="1"/>
          </p:cNvSpPr>
          <p:nvPr>
            <p:ph type="title" idx="3"/>
          </p:nvPr>
        </p:nvSpPr>
        <p:spPr>
          <a:xfrm>
            <a:off x="1101000" y="3199975"/>
            <a:ext cx="17316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24"/>
          <p:cNvSpPr txBox="1">
            <a:spLocks noGrp="1"/>
          </p:cNvSpPr>
          <p:nvPr>
            <p:ph type="title" idx="4" hasCustomPrompt="1"/>
          </p:nvPr>
        </p:nvSpPr>
        <p:spPr>
          <a:xfrm>
            <a:off x="6519550" y="2051875"/>
            <a:ext cx="13119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69" name="Google Shape;169;p24"/>
          <p:cNvSpPr txBox="1">
            <a:spLocks noGrp="1"/>
          </p:cNvSpPr>
          <p:nvPr>
            <p:ph type="subTitle" idx="5"/>
          </p:nvPr>
        </p:nvSpPr>
        <p:spPr>
          <a:xfrm>
            <a:off x="6310725"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4"/>
          <p:cNvSpPr txBox="1">
            <a:spLocks noGrp="1"/>
          </p:cNvSpPr>
          <p:nvPr>
            <p:ph type="title" idx="6" hasCustomPrompt="1"/>
          </p:nvPr>
        </p:nvSpPr>
        <p:spPr>
          <a:xfrm>
            <a:off x="1304725" y="2076651"/>
            <a:ext cx="13119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71" name="Google Shape;171;p24"/>
          <p:cNvSpPr txBox="1">
            <a:spLocks noGrp="1"/>
          </p:cNvSpPr>
          <p:nvPr>
            <p:ph type="title" idx="7" hasCustomPrompt="1"/>
          </p:nvPr>
        </p:nvSpPr>
        <p:spPr>
          <a:xfrm>
            <a:off x="3913075" y="2051875"/>
            <a:ext cx="13119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5000"/>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172" name="Google Shape;172;p24"/>
          <p:cNvSpPr txBox="1">
            <a:spLocks noGrp="1"/>
          </p:cNvSpPr>
          <p:nvPr>
            <p:ph type="subTitle" idx="8"/>
          </p:nvPr>
        </p:nvSpPr>
        <p:spPr>
          <a:xfrm>
            <a:off x="3702425" y="3744025"/>
            <a:ext cx="1731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4"/>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txBox="1">
            <a:spLocks noGrp="1"/>
          </p:cNvSpPr>
          <p:nvPr>
            <p:ph type="title" idx="9"/>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txBox="1">
            <a:spLocks noGrp="1"/>
          </p:cNvSpPr>
          <p:nvPr>
            <p:ph type="ctrTitle"/>
          </p:nvPr>
        </p:nvSpPr>
        <p:spPr>
          <a:xfrm>
            <a:off x="2646975" y="2358100"/>
            <a:ext cx="5781000" cy="1333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5000"/>
              <a:buNone/>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8" name="Google Shape;18;p3"/>
          <p:cNvSpPr txBox="1">
            <a:spLocks noGrp="1"/>
          </p:cNvSpPr>
          <p:nvPr>
            <p:ph type="title" idx="2" hasCustomPrompt="1"/>
          </p:nvPr>
        </p:nvSpPr>
        <p:spPr>
          <a:xfrm>
            <a:off x="7182350" y="533275"/>
            <a:ext cx="1245600" cy="16584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7500" b="1">
                <a:solidFill>
                  <a:schemeClr val="lt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9" name="Google Shape;19;p3"/>
          <p:cNvSpPr txBox="1">
            <a:spLocks noGrp="1"/>
          </p:cNvSpPr>
          <p:nvPr>
            <p:ph type="subTitle" idx="1"/>
          </p:nvPr>
        </p:nvSpPr>
        <p:spPr>
          <a:xfrm>
            <a:off x="2646975" y="3832675"/>
            <a:ext cx="5781000" cy="7683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1">
  <p:cSld name="TITLE_ONLY_1_3_1">
    <p:bg>
      <p:bgPr>
        <a:solidFill>
          <a:schemeClr val="accent2"/>
        </a:solidFill>
        <a:effectLst/>
      </p:bgPr>
    </p:bg>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718050" y="528525"/>
            <a:ext cx="7707900" cy="626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27"/>
          <p:cNvSpPr txBox="1">
            <a:spLocks noGrp="1"/>
          </p:cNvSpPr>
          <p:nvPr>
            <p:ph type="title" idx="2"/>
          </p:nvPr>
        </p:nvSpPr>
        <p:spPr>
          <a:xfrm>
            <a:off x="1248575" y="1572913"/>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08" name="Google Shape;208;p27"/>
          <p:cNvSpPr txBox="1">
            <a:spLocks noGrp="1"/>
          </p:cNvSpPr>
          <p:nvPr>
            <p:ph type="subTitle" idx="1"/>
          </p:nvPr>
        </p:nvSpPr>
        <p:spPr>
          <a:xfrm>
            <a:off x="2702375" y="1572913"/>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7"/>
          <p:cNvSpPr txBox="1">
            <a:spLocks noGrp="1"/>
          </p:cNvSpPr>
          <p:nvPr>
            <p:ph type="title" idx="3"/>
          </p:nvPr>
        </p:nvSpPr>
        <p:spPr>
          <a:xfrm>
            <a:off x="1248575" y="266857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0" name="Google Shape;210;p27"/>
          <p:cNvSpPr txBox="1">
            <a:spLocks noGrp="1"/>
          </p:cNvSpPr>
          <p:nvPr>
            <p:ph type="subTitle" idx="4"/>
          </p:nvPr>
        </p:nvSpPr>
        <p:spPr>
          <a:xfrm>
            <a:off x="2702375" y="266857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7"/>
          <p:cNvSpPr txBox="1">
            <a:spLocks noGrp="1"/>
          </p:cNvSpPr>
          <p:nvPr>
            <p:ph type="title" idx="5"/>
          </p:nvPr>
        </p:nvSpPr>
        <p:spPr>
          <a:xfrm>
            <a:off x="1248575" y="376422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2" name="Google Shape;212;p27"/>
          <p:cNvSpPr txBox="1">
            <a:spLocks noGrp="1"/>
          </p:cNvSpPr>
          <p:nvPr>
            <p:ph type="subTitle" idx="6"/>
          </p:nvPr>
        </p:nvSpPr>
        <p:spPr>
          <a:xfrm>
            <a:off x="2702375" y="376422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7"/>
          <p:cNvSpPr txBox="1">
            <a:spLocks noGrp="1"/>
          </p:cNvSpPr>
          <p:nvPr>
            <p:ph type="title" idx="7"/>
          </p:nvPr>
        </p:nvSpPr>
        <p:spPr>
          <a:xfrm>
            <a:off x="5219550" y="1572913"/>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4" name="Google Shape;214;p27"/>
          <p:cNvSpPr txBox="1">
            <a:spLocks noGrp="1"/>
          </p:cNvSpPr>
          <p:nvPr>
            <p:ph type="subTitle" idx="8"/>
          </p:nvPr>
        </p:nvSpPr>
        <p:spPr>
          <a:xfrm>
            <a:off x="6673350" y="1572913"/>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7"/>
          <p:cNvSpPr txBox="1">
            <a:spLocks noGrp="1"/>
          </p:cNvSpPr>
          <p:nvPr>
            <p:ph type="title" idx="9"/>
          </p:nvPr>
        </p:nvSpPr>
        <p:spPr>
          <a:xfrm>
            <a:off x="5219550" y="266857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27"/>
          <p:cNvSpPr txBox="1">
            <a:spLocks noGrp="1"/>
          </p:cNvSpPr>
          <p:nvPr>
            <p:ph type="subTitle" idx="13"/>
          </p:nvPr>
        </p:nvSpPr>
        <p:spPr>
          <a:xfrm>
            <a:off x="6673350" y="266857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7"/>
          <p:cNvSpPr txBox="1">
            <a:spLocks noGrp="1"/>
          </p:cNvSpPr>
          <p:nvPr>
            <p:ph type="title" idx="14"/>
          </p:nvPr>
        </p:nvSpPr>
        <p:spPr>
          <a:xfrm>
            <a:off x="5219550" y="3764225"/>
            <a:ext cx="14538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8" name="Google Shape;218;p27"/>
          <p:cNvSpPr txBox="1">
            <a:spLocks noGrp="1"/>
          </p:cNvSpPr>
          <p:nvPr>
            <p:ph type="subTitle" idx="15"/>
          </p:nvPr>
        </p:nvSpPr>
        <p:spPr>
          <a:xfrm>
            <a:off x="6673350" y="3764225"/>
            <a:ext cx="17373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7"/>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3">
  <p:cSld name="TITLE_ONLY_1_1_2_1">
    <p:bg>
      <p:bgPr>
        <a:solidFill>
          <a:schemeClr val="accent1"/>
        </a:solidFill>
        <a:effectLst/>
      </p:bgPr>
    </p:bg>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722375" y="1943913"/>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3" name="Google Shape;233;p29"/>
          <p:cNvSpPr txBox="1">
            <a:spLocks noGrp="1"/>
          </p:cNvSpPr>
          <p:nvPr>
            <p:ph type="subTitle" idx="1"/>
          </p:nvPr>
        </p:nvSpPr>
        <p:spPr>
          <a:xfrm>
            <a:off x="722375" y="2655391"/>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29"/>
          <p:cNvSpPr txBox="1">
            <a:spLocks noGrp="1"/>
          </p:cNvSpPr>
          <p:nvPr>
            <p:ph type="title" idx="2"/>
          </p:nvPr>
        </p:nvSpPr>
        <p:spPr>
          <a:xfrm>
            <a:off x="3404985" y="2607228"/>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5" name="Google Shape;235;p29"/>
          <p:cNvSpPr txBox="1">
            <a:spLocks noGrp="1"/>
          </p:cNvSpPr>
          <p:nvPr>
            <p:ph type="subTitle" idx="3"/>
          </p:nvPr>
        </p:nvSpPr>
        <p:spPr>
          <a:xfrm>
            <a:off x="3404985" y="3325550"/>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29"/>
          <p:cNvSpPr txBox="1">
            <a:spLocks noGrp="1"/>
          </p:cNvSpPr>
          <p:nvPr>
            <p:ph type="title" idx="4"/>
          </p:nvPr>
        </p:nvSpPr>
        <p:spPr>
          <a:xfrm>
            <a:off x="6087603" y="3270513"/>
            <a:ext cx="2336400" cy="6633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7" name="Google Shape;237;p29"/>
          <p:cNvSpPr txBox="1">
            <a:spLocks noGrp="1"/>
          </p:cNvSpPr>
          <p:nvPr>
            <p:ph type="subTitle" idx="5"/>
          </p:nvPr>
        </p:nvSpPr>
        <p:spPr>
          <a:xfrm>
            <a:off x="6070353" y="3981991"/>
            <a:ext cx="2336400" cy="544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9"/>
          <p:cNvSpPr txBox="1">
            <a:spLocks noGrp="1"/>
          </p:cNvSpPr>
          <p:nvPr>
            <p:ph type="title" idx="6"/>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9" name="Google Shape;239;p29"/>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
  <p:cSld name="CUSTOM_9">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1186775" y="1549313"/>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30"/>
          <p:cNvSpPr txBox="1">
            <a:spLocks noGrp="1"/>
          </p:cNvSpPr>
          <p:nvPr>
            <p:ph type="subTitle" idx="1"/>
          </p:nvPr>
        </p:nvSpPr>
        <p:spPr>
          <a:xfrm>
            <a:off x="1186776" y="2166012"/>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30"/>
          <p:cNvSpPr txBox="1">
            <a:spLocks noGrp="1"/>
          </p:cNvSpPr>
          <p:nvPr>
            <p:ph type="title" idx="2"/>
          </p:nvPr>
        </p:nvSpPr>
        <p:spPr>
          <a:xfrm>
            <a:off x="1186900" y="3138550"/>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5" name="Google Shape;245;p30"/>
          <p:cNvSpPr txBox="1">
            <a:spLocks noGrp="1"/>
          </p:cNvSpPr>
          <p:nvPr>
            <p:ph type="subTitle" idx="3"/>
          </p:nvPr>
        </p:nvSpPr>
        <p:spPr>
          <a:xfrm>
            <a:off x="1186775" y="3755200"/>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6" name="Google Shape;246;p30"/>
          <p:cNvSpPr txBox="1">
            <a:spLocks noGrp="1"/>
          </p:cNvSpPr>
          <p:nvPr>
            <p:ph type="title" idx="4"/>
          </p:nvPr>
        </p:nvSpPr>
        <p:spPr>
          <a:xfrm>
            <a:off x="5636725" y="1549326"/>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30"/>
          <p:cNvSpPr txBox="1">
            <a:spLocks noGrp="1"/>
          </p:cNvSpPr>
          <p:nvPr>
            <p:ph type="subTitle" idx="5"/>
          </p:nvPr>
        </p:nvSpPr>
        <p:spPr>
          <a:xfrm>
            <a:off x="5636726" y="2166012"/>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30"/>
          <p:cNvSpPr txBox="1">
            <a:spLocks noGrp="1"/>
          </p:cNvSpPr>
          <p:nvPr>
            <p:ph type="title" idx="6"/>
          </p:nvPr>
        </p:nvSpPr>
        <p:spPr>
          <a:xfrm>
            <a:off x="5636725" y="3138550"/>
            <a:ext cx="2320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30"/>
          <p:cNvSpPr txBox="1">
            <a:spLocks noGrp="1"/>
          </p:cNvSpPr>
          <p:nvPr>
            <p:ph type="subTitle" idx="7"/>
          </p:nvPr>
        </p:nvSpPr>
        <p:spPr>
          <a:xfrm>
            <a:off x="5636725" y="3755200"/>
            <a:ext cx="23205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30"/>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0"/>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0"/>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1">
  <p:cSld name="CUSTOM_9_1">
    <p:spTree>
      <p:nvGrpSpPr>
        <p:cNvPr id="1" name="Shape 253"/>
        <p:cNvGrpSpPr/>
        <p:nvPr/>
      </p:nvGrpSpPr>
      <p:grpSpPr>
        <a:xfrm>
          <a:off x="0" y="0"/>
          <a:ext cx="0" cy="0"/>
          <a:chOff x="0" y="0"/>
          <a:chExt cx="0" cy="0"/>
        </a:xfrm>
      </p:grpSpPr>
      <p:sp>
        <p:nvSpPr>
          <p:cNvPr id="254" name="Google Shape;254;p31"/>
          <p:cNvSpPr txBox="1">
            <a:spLocks noGrp="1"/>
          </p:cNvSpPr>
          <p:nvPr>
            <p:ph type="title"/>
          </p:nvPr>
        </p:nvSpPr>
        <p:spPr>
          <a:xfrm>
            <a:off x="722375"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31"/>
          <p:cNvSpPr txBox="1">
            <a:spLocks noGrp="1"/>
          </p:cNvSpPr>
          <p:nvPr>
            <p:ph type="subTitle" idx="1"/>
          </p:nvPr>
        </p:nvSpPr>
        <p:spPr>
          <a:xfrm>
            <a:off x="722375"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6" name="Google Shape;256;p31"/>
          <p:cNvSpPr txBox="1">
            <a:spLocks noGrp="1"/>
          </p:cNvSpPr>
          <p:nvPr>
            <p:ph type="title" idx="2"/>
          </p:nvPr>
        </p:nvSpPr>
        <p:spPr>
          <a:xfrm>
            <a:off x="2713086"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7" name="Google Shape;257;p31"/>
          <p:cNvSpPr txBox="1">
            <a:spLocks noGrp="1"/>
          </p:cNvSpPr>
          <p:nvPr>
            <p:ph type="subTitle" idx="3"/>
          </p:nvPr>
        </p:nvSpPr>
        <p:spPr>
          <a:xfrm>
            <a:off x="2713086"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8" name="Google Shape;258;p31"/>
          <p:cNvSpPr txBox="1">
            <a:spLocks noGrp="1"/>
          </p:cNvSpPr>
          <p:nvPr>
            <p:ph type="title" idx="4"/>
          </p:nvPr>
        </p:nvSpPr>
        <p:spPr>
          <a:xfrm>
            <a:off x="4703796"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9" name="Google Shape;259;p31"/>
          <p:cNvSpPr txBox="1">
            <a:spLocks noGrp="1"/>
          </p:cNvSpPr>
          <p:nvPr>
            <p:ph type="subTitle" idx="5"/>
          </p:nvPr>
        </p:nvSpPr>
        <p:spPr>
          <a:xfrm>
            <a:off x="4703796"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0" name="Google Shape;260;p31"/>
          <p:cNvSpPr txBox="1">
            <a:spLocks noGrp="1"/>
          </p:cNvSpPr>
          <p:nvPr>
            <p:ph type="title" idx="6"/>
          </p:nvPr>
        </p:nvSpPr>
        <p:spPr>
          <a:xfrm>
            <a:off x="6694503" y="2425137"/>
            <a:ext cx="1729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31"/>
          <p:cNvSpPr txBox="1">
            <a:spLocks noGrp="1"/>
          </p:cNvSpPr>
          <p:nvPr>
            <p:ph type="subTitle" idx="7"/>
          </p:nvPr>
        </p:nvSpPr>
        <p:spPr>
          <a:xfrm>
            <a:off x="6694503" y="2997815"/>
            <a:ext cx="1729500" cy="83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2" name="Google Shape;262;p31"/>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3" name="Google Shape;263;p31"/>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2">
  <p:cSld name="CUSTOM_9_1_1">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1976613" y="1546975"/>
            <a:ext cx="2316900" cy="48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7" name="Google Shape;267;p32"/>
          <p:cNvSpPr txBox="1">
            <a:spLocks noGrp="1"/>
          </p:cNvSpPr>
          <p:nvPr>
            <p:ph type="subTitle" idx="1"/>
          </p:nvPr>
        </p:nvSpPr>
        <p:spPr>
          <a:xfrm>
            <a:off x="2710388" y="2028475"/>
            <a:ext cx="1583100" cy="7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 name="Google Shape;268;p32"/>
          <p:cNvSpPr txBox="1">
            <a:spLocks noGrp="1"/>
          </p:cNvSpPr>
          <p:nvPr>
            <p:ph type="title" idx="2"/>
          </p:nvPr>
        </p:nvSpPr>
        <p:spPr>
          <a:xfrm>
            <a:off x="1976613" y="3237950"/>
            <a:ext cx="2316900" cy="484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32"/>
          <p:cNvSpPr txBox="1">
            <a:spLocks noGrp="1"/>
          </p:cNvSpPr>
          <p:nvPr>
            <p:ph type="subTitle" idx="3"/>
          </p:nvPr>
        </p:nvSpPr>
        <p:spPr>
          <a:xfrm>
            <a:off x="2710388" y="3723800"/>
            <a:ext cx="15831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 name="Google Shape;270;p32"/>
          <p:cNvSpPr txBox="1">
            <a:spLocks noGrp="1"/>
          </p:cNvSpPr>
          <p:nvPr>
            <p:ph type="title" idx="4"/>
          </p:nvPr>
        </p:nvSpPr>
        <p:spPr>
          <a:xfrm>
            <a:off x="4847463" y="1546975"/>
            <a:ext cx="2316900" cy="481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32"/>
          <p:cNvSpPr txBox="1">
            <a:spLocks noGrp="1"/>
          </p:cNvSpPr>
          <p:nvPr>
            <p:ph type="subTitle" idx="5"/>
          </p:nvPr>
        </p:nvSpPr>
        <p:spPr>
          <a:xfrm>
            <a:off x="5578863" y="2028475"/>
            <a:ext cx="1581900" cy="73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2" name="Google Shape;272;p32"/>
          <p:cNvSpPr txBox="1">
            <a:spLocks noGrp="1"/>
          </p:cNvSpPr>
          <p:nvPr>
            <p:ph type="title" idx="6"/>
          </p:nvPr>
        </p:nvSpPr>
        <p:spPr>
          <a:xfrm>
            <a:off x="4847463" y="3237950"/>
            <a:ext cx="2316900" cy="484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3" name="Google Shape;273;p32"/>
          <p:cNvSpPr txBox="1">
            <a:spLocks noGrp="1"/>
          </p:cNvSpPr>
          <p:nvPr>
            <p:ph type="subTitle" idx="7"/>
          </p:nvPr>
        </p:nvSpPr>
        <p:spPr>
          <a:xfrm>
            <a:off x="5585463" y="3723800"/>
            <a:ext cx="15819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4" name="Google Shape;274;p32"/>
          <p:cNvSpPr txBox="1">
            <a:spLocks noGrp="1"/>
          </p:cNvSpPr>
          <p:nvPr>
            <p:ph type="title" idx="8"/>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5" name="Google Shape;275;p32"/>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SECTION_TITLE_AND_DESCRIPTION_1">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4572054" y="1181250"/>
            <a:ext cx="3853500" cy="963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200"/>
              <a:buNone/>
              <a:defRPr sz="4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9" name="Google Shape;279;p33"/>
          <p:cNvSpPr txBox="1">
            <a:spLocks noGrp="1"/>
          </p:cNvSpPr>
          <p:nvPr>
            <p:ph type="subTitle" idx="1"/>
          </p:nvPr>
        </p:nvSpPr>
        <p:spPr>
          <a:xfrm>
            <a:off x="4572050" y="2265350"/>
            <a:ext cx="38535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80" name="Google Shape;28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 name="Google Shape;281;p33"/>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_AND_BODY_1">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716375" y="1278100"/>
            <a:ext cx="5759100" cy="21636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sz="1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35"/>
          <p:cNvSpPr txBox="1">
            <a:spLocks noGrp="1"/>
          </p:cNvSpPr>
          <p:nvPr>
            <p:ph type="body" idx="1"/>
          </p:nvPr>
        </p:nvSpPr>
        <p:spPr>
          <a:xfrm>
            <a:off x="713550" y="3605176"/>
            <a:ext cx="7716900" cy="464100"/>
          </a:xfrm>
          <a:prstGeom prst="rect">
            <a:avLst/>
          </a:prstGeom>
        </p:spPr>
        <p:txBody>
          <a:bodyPr spcFirstLastPara="1" wrap="square" lIns="91425" tIns="91425" rIns="91425" bIns="91425" anchor="t" anchorCtr="0">
            <a:noAutofit/>
          </a:bodyPr>
          <a:lstStyle>
            <a:lvl1pPr marL="457200" lvl="0" indent="-342900" algn="ctr" rtl="0">
              <a:lnSpc>
                <a:spcPct val="100000"/>
              </a:lnSpc>
              <a:spcBef>
                <a:spcPts val="0"/>
              </a:spcBef>
              <a:spcAft>
                <a:spcPts val="0"/>
              </a:spcAft>
              <a:buSzPts val="1800"/>
              <a:buChar char="●"/>
              <a:defRPr sz="1600">
                <a:solidFill>
                  <a:srgbClr val="252528"/>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93" name="Google Shape;293;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p35"/>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96"/>
        <p:cNvGrpSpPr/>
        <p:nvPr/>
      </p:nvGrpSpPr>
      <p:grpSpPr>
        <a:xfrm>
          <a:off x="0" y="0"/>
          <a:ext cx="0" cy="0"/>
          <a:chOff x="0" y="0"/>
          <a:chExt cx="0" cy="0"/>
        </a:xfrm>
      </p:grpSpPr>
      <p:sp>
        <p:nvSpPr>
          <p:cNvPr id="297" name="Google Shape;297;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8" name="Google Shape;298;p36"/>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6"/>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3">
  <p:cSld name="TITLE_ONLY_2_1">
    <p:spTree>
      <p:nvGrpSpPr>
        <p:cNvPr id="1" name="Shape 306"/>
        <p:cNvGrpSpPr/>
        <p:nvPr/>
      </p:nvGrpSpPr>
      <p:grpSpPr>
        <a:xfrm>
          <a:off x="0" y="0"/>
          <a:ext cx="0" cy="0"/>
          <a:chOff x="0" y="0"/>
          <a:chExt cx="0" cy="0"/>
        </a:xfrm>
      </p:grpSpPr>
      <p:sp>
        <p:nvSpPr>
          <p:cNvPr id="307" name="Google Shape;307;p38"/>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p38"/>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8"/>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4">
  <p:cSld name="TITLE_ONLY_2_1_1">
    <p:spTree>
      <p:nvGrpSpPr>
        <p:cNvPr id="1" name="Shape 311"/>
        <p:cNvGrpSpPr/>
        <p:nvPr/>
      </p:nvGrpSpPr>
      <p:grpSpPr>
        <a:xfrm>
          <a:off x="0" y="0"/>
          <a:ext cx="0" cy="0"/>
          <a:chOff x="0" y="0"/>
          <a:chExt cx="0" cy="0"/>
        </a:xfrm>
      </p:grpSpPr>
      <p:sp>
        <p:nvSpPr>
          <p:cNvPr id="312" name="Google Shape;312;p39"/>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4" name="Google Shape;314;p39"/>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720000" y="1249925"/>
            <a:ext cx="7704000" cy="336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sz="11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4"/>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5">
  <p:cSld name="TITLE_ONLY_2_1_1_1">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8" name="Google Shape;318;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9" name="Google Shape;319;p40"/>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1">
  <p:cSld name="CUSTOM_12">
    <p:bg>
      <p:bgPr>
        <a:solidFill>
          <a:schemeClr val="accent1"/>
        </a:solidFill>
        <a:effectLst/>
      </p:bgPr>
    </p:bg>
    <p:spTree>
      <p:nvGrpSpPr>
        <p:cNvPr id="1" name="Shape 336"/>
        <p:cNvGrpSpPr/>
        <p:nvPr/>
      </p:nvGrpSpPr>
      <p:grpSpPr>
        <a:xfrm>
          <a:off x="0" y="0"/>
          <a:ext cx="0" cy="0"/>
          <a:chOff x="0" y="0"/>
          <a:chExt cx="0" cy="0"/>
        </a:xfrm>
      </p:grpSpPr>
      <p:sp>
        <p:nvSpPr>
          <p:cNvPr id="337" name="Google Shape;337;p44"/>
          <p:cNvSpPr txBox="1">
            <a:spLocks noGrp="1"/>
          </p:cNvSpPr>
          <p:nvPr>
            <p:ph type="title"/>
          </p:nvPr>
        </p:nvSpPr>
        <p:spPr>
          <a:xfrm>
            <a:off x="722375" y="932550"/>
            <a:ext cx="5577900" cy="23904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SzPts val="4200"/>
              <a:buNone/>
              <a:defRPr sz="15000">
                <a:solidFill>
                  <a:schemeClr val="accent4"/>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8" name="Google Shape;338;p44"/>
          <p:cNvSpPr txBox="1">
            <a:spLocks noGrp="1"/>
          </p:cNvSpPr>
          <p:nvPr>
            <p:ph type="subTitle" idx="1"/>
          </p:nvPr>
        </p:nvSpPr>
        <p:spPr>
          <a:xfrm>
            <a:off x="722375" y="3419250"/>
            <a:ext cx="5577900" cy="7917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700">
                <a:solidFill>
                  <a:schemeClr val="lt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9" name="Google Shape;339;p44"/>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0" y="4837175"/>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1">
  <p:cSld name="CUSTOM_13">
    <p:spTree>
      <p:nvGrpSpPr>
        <p:cNvPr id="1" name="Shape 341"/>
        <p:cNvGrpSpPr/>
        <p:nvPr/>
      </p:nvGrpSpPr>
      <p:grpSpPr>
        <a:xfrm>
          <a:off x="0" y="0"/>
          <a:ext cx="0" cy="0"/>
          <a:chOff x="0" y="0"/>
          <a:chExt cx="0" cy="0"/>
        </a:xfrm>
      </p:grpSpPr>
      <p:sp>
        <p:nvSpPr>
          <p:cNvPr id="342" name="Google Shape;342;p45"/>
          <p:cNvSpPr txBox="1">
            <a:spLocks noGrp="1"/>
          </p:cNvSpPr>
          <p:nvPr>
            <p:ph type="body" idx="1"/>
          </p:nvPr>
        </p:nvSpPr>
        <p:spPr>
          <a:xfrm>
            <a:off x="4459375" y="1356475"/>
            <a:ext cx="3748500" cy="22419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400"/>
            </a:lvl1pPr>
            <a:lvl2pPr marL="914400" lvl="1" indent="-317500" rtl="0">
              <a:spcBef>
                <a:spcPts val="0"/>
              </a:spcBef>
              <a:spcAft>
                <a:spcPts val="0"/>
              </a:spcAft>
              <a:buSzPts val="1400"/>
              <a:buFont typeface="Nunito Light"/>
              <a:buChar char="○"/>
              <a:defRPr/>
            </a:lvl2pPr>
            <a:lvl3pPr marL="1371600" lvl="2" indent="-317500" rtl="0">
              <a:spcBef>
                <a:spcPts val="0"/>
              </a:spcBef>
              <a:spcAft>
                <a:spcPts val="0"/>
              </a:spcAft>
              <a:buSzPts val="1400"/>
              <a:buFont typeface="Nunito Light"/>
              <a:buChar char="■"/>
              <a:defRPr/>
            </a:lvl3pPr>
            <a:lvl4pPr marL="1828800" lvl="3" indent="-317500" rtl="0">
              <a:spcBef>
                <a:spcPts val="0"/>
              </a:spcBef>
              <a:spcAft>
                <a:spcPts val="0"/>
              </a:spcAft>
              <a:buSzPts val="1400"/>
              <a:buFont typeface="Nunito Light"/>
              <a:buChar char="●"/>
              <a:defRPr/>
            </a:lvl4pPr>
            <a:lvl5pPr marL="2286000" lvl="4" indent="-317500" rtl="0">
              <a:spcBef>
                <a:spcPts val="0"/>
              </a:spcBef>
              <a:spcAft>
                <a:spcPts val="0"/>
              </a:spcAft>
              <a:buSzPts val="1400"/>
              <a:buFont typeface="Nunito Light"/>
              <a:buChar char="○"/>
              <a:defRPr/>
            </a:lvl5pPr>
            <a:lvl6pPr marL="2743200" lvl="5" indent="-317500" rtl="0">
              <a:spcBef>
                <a:spcPts val="0"/>
              </a:spcBef>
              <a:spcAft>
                <a:spcPts val="0"/>
              </a:spcAft>
              <a:buSzPts val="1400"/>
              <a:buFont typeface="Nunito Light"/>
              <a:buChar char="■"/>
              <a:defRPr/>
            </a:lvl6pPr>
            <a:lvl7pPr marL="3200400" lvl="6" indent="-317500" rtl="0">
              <a:spcBef>
                <a:spcPts val="0"/>
              </a:spcBef>
              <a:spcAft>
                <a:spcPts val="0"/>
              </a:spcAft>
              <a:buSzPts val="1400"/>
              <a:buFont typeface="Nunito Light"/>
              <a:buChar char="●"/>
              <a:defRPr/>
            </a:lvl7pPr>
            <a:lvl8pPr marL="3657600" lvl="7" indent="-317500" rtl="0">
              <a:spcBef>
                <a:spcPts val="0"/>
              </a:spcBef>
              <a:spcAft>
                <a:spcPts val="0"/>
              </a:spcAft>
              <a:buSzPts val="1400"/>
              <a:buFont typeface="Nunito Light"/>
              <a:buChar char="○"/>
              <a:defRPr/>
            </a:lvl8pPr>
            <a:lvl9pPr marL="4114800" lvl="8" indent="-317500" rtl="0">
              <a:spcBef>
                <a:spcPts val="0"/>
              </a:spcBef>
              <a:spcAft>
                <a:spcPts val="0"/>
              </a:spcAft>
              <a:buSzPts val="1400"/>
              <a:buFont typeface="Nunito Light"/>
              <a:buChar char="■"/>
              <a:defRPr/>
            </a:lvl9pPr>
          </a:lstStyle>
          <a:p>
            <a:endParaRPr/>
          </a:p>
        </p:txBody>
      </p:sp>
      <p:sp>
        <p:nvSpPr>
          <p:cNvPr id="343" name="Google Shape;343;p45"/>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4" name="Google Shape;344;p45"/>
          <p:cNvSpPr>
            <a:spLocks noGrp="1"/>
          </p:cNvSpPr>
          <p:nvPr>
            <p:ph type="pic" idx="2"/>
          </p:nvPr>
        </p:nvSpPr>
        <p:spPr>
          <a:xfrm>
            <a:off x="936125" y="1356475"/>
            <a:ext cx="3438900" cy="2904000"/>
          </a:xfrm>
          <a:prstGeom prst="rect">
            <a:avLst/>
          </a:prstGeom>
          <a:noFill/>
          <a:ln w="19050" cap="flat" cmpd="sng">
            <a:solidFill>
              <a:schemeClr val="dk1"/>
            </a:solidFill>
            <a:prstDash val="solid"/>
            <a:round/>
            <a:headEnd type="none" w="sm" len="sm"/>
            <a:tailEnd type="none" w="sm" len="sm"/>
          </a:ln>
        </p:spPr>
      </p:sp>
      <p:sp>
        <p:nvSpPr>
          <p:cNvPr id="345" name="Google Shape;345;p45"/>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5"/>
          <p:cNvSpPr/>
          <p:nvPr/>
        </p:nvSpPr>
        <p:spPr>
          <a:xfrm>
            <a:off x="0" y="4837175"/>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CUSTOM_14_1">
    <p:spTree>
      <p:nvGrpSpPr>
        <p:cNvPr id="1" name="Shape 368"/>
        <p:cNvGrpSpPr/>
        <p:nvPr/>
      </p:nvGrpSpPr>
      <p:grpSpPr>
        <a:xfrm>
          <a:off x="0" y="0"/>
          <a:ext cx="0" cy="0"/>
          <a:chOff x="0" y="0"/>
          <a:chExt cx="0" cy="0"/>
        </a:xfrm>
      </p:grpSpPr>
      <p:sp>
        <p:nvSpPr>
          <p:cNvPr id="369" name="Google Shape;369;p50"/>
          <p:cNvSpPr txBox="1">
            <a:spLocks noGrp="1"/>
          </p:cNvSpPr>
          <p:nvPr>
            <p:ph type="title"/>
          </p:nvPr>
        </p:nvSpPr>
        <p:spPr>
          <a:xfrm>
            <a:off x="1135638" y="1770725"/>
            <a:ext cx="3181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70" name="Google Shape;370;p50"/>
          <p:cNvSpPr txBox="1">
            <a:spLocks noGrp="1"/>
          </p:cNvSpPr>
          <p:nvPr>
            <p:ph type="body" idx="1"/>
          </p:nvPr>
        </p:nvSpPr>
        <p:spPr>
          <a:xfrm>
            <a:off x="1894638" y="2343425"/>
            <a:ext cx="24225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1" name="Google Shape;371;p50"/>
          <p:cNvSpPr txBox="1">
            <a:spLocks noGrp="1"/>
          </p:cNvSpPr>
          <p:nvPr>
            <p:ph type="title" idx="2"/>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2" name="Google Shape;372;p50"/>
          <p:cNvSpPr txBox="1">
            <a:spLocks noGrp="1"/>
          </p:cNvSpPr>
          <p:nvPr>
            <p:ph type="title" idx="3"/>
          </p:nvPr>
        </p:nvSpPr>
        <p:spPr>
          <a:xfrm>
            <a:off x="4826863" y="1770725"/>
            <a:ext cx="3181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373" name="Google Shape;373;p50"/>
          <p:cNvSpPr txBox="1">
            <a:spLocks noGrp="1"/>
          </p:cNvSpPr>
          <p:nvPr>
            <p:ph type="body" idx="4"/>
          </p:nvPr>
        </p:nvSpPr>
        <p:spPr>
          <a:xfrm>
            <a:off x="4826863" y="2343425"/>
            <a:ext cx="2422500" cy="762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74" name="Google Shape;374;p50"/>
          <p:cNvSpPr/>
          <p:nvPr/>
        </p:nvSpPr>
        <p:spPr>
          <a:xfrm>
            <a:off x="0" y="0"/>
            <a:ext cx="9144000" cy="330900"/>
          </a:xfrm>
          <a:prstGeom prst="rect">
            <a:avLst/>
          </a:prstGeom>
          <a:solidFill>
            <a:schemeClr val="l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0"/>
          <p:cNvSpPr/>
          <p:nvPr/>
        </p:nvSpPr>
        <p:spPr>
          <a:xfrm>
            <a:off x="0" y="4837175"/>
            <a:ext cx="9144000" cy="330900"/>
          </a:xfrm>
          <a:prstGeom prst="rect">
            <a:avLst/>
          </a:prstGeom>
          <a:solidFill>
            <a:schemeClr val="accent6"/>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
  <p:cSld name="CUSTOM_1_1_1">
    <p:spTree>
      <p:nvGrpSpPr>
        <p:cNvPr id="1" name="Shape 402"/>
        <p:cNvGrpSpPr/>
        <p:nvPr/>
      </p:nvGrpSpPr>
      <p:grpSpPr>
        <a:xfrm>
          <a:off x="0" y="0"/>
          <a:ext cx="0" cy="0"/>
          <a:chOff x="0" y="0"/>
          <a:chExt cx="0" cy="0"/>
        </a:xfrm>
      </p:grpSpPr>
      <p:sp>
        <p:nvSpPr>
          <p:cNvPr id="403" name="Google Shape;403;p54"/>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4"/>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CUSTOM_1_1_2">
    <p:spTree>
      <p:nvGrpSpPr>
        <p:cNvPr id="1" name="Shape 405"/>
        <p:cNvGrpSpPr/>
        <p:nvPr/>
      </p:nvGrpSpPr>
      <p:grpSpPr>
        <a:xfrm>
          <a:off x="0" y="0"/>
          <a:ext cx="0" cy="0"/>
          <a:chOff x="0" y="0"/>
          <a:chExt cx="0" cy="0"/>
        </a:xfrm>
      </p:grpSpPr>
      <p:sp>
        <p:nvSpPr>
          <p:cNvPr id="406" name="Google Shape;406;p55"/>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5"/>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CUSTOM_1_1_2_1">
    <p:spTree>
      <p:nvGrpSpPr>
        <p:cNvPr id="1" name="Shape 408"/>
        <p:cNvGrpSpPr/>
        <p:nvPr/>
      </p:nvGrpSpPr>
      <p:grpSpPr>
        <a:xfrm>
          <a:off x="0" y="0"/>
          <a:ext cx="0" cy="0"/>
          <a:chOff x="0" y="0"/>
          <a:chExt cx="0" cy="0"/>
        </a:xfrm>
      </p:grpSpPr>
      <p:sp>
        <p:nvSpPr>
          <p:cNvPr id="409" name="Google Shape;409;p56"/>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6"/>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3">
  <p:cSld name="CUSTOM_1_1_2_2">
    <p:spTree>
      <p:nvGrpSpPr>
        <p:cNvPr id="1" name="Shape 411"/>
        <p:cNvGrpSpPr/>
        <p:nvPr/>
      </p:nvGrpSpPr>
      <p:grpSpPr>
        <a:xfrm>
          <a:off x="0" y="0"/>
          <a:ext cx="0" cy="0"/>
          <a:chOff x="0" y="0"/>
          <a:chExt cx="0" cy="0"/>
        </a:xfrm>
      </p:grpSpPr>
      <p:sp>
        <p:nvSpPr>
          <p:cNvPr id="412" name="Google Shape;412;p57"/>
          <p:cNvSpPr/>
          <p:nvPr/>
        </p:nvSpPr>
        <p:spPr>
          <a:xfrm>
            <a:off x="0" y="0"/>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7"/>
          <p:cNvSpPr/>
          <p:nvPr/>
        </p:nvSpPr>
        <p:spPr>
          <a:xfrm>
            <a:off x="0" y="4837175"/>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CUSTOM_1_1_1_1">
    <p:spTree>
      <p:nvGrpSpPr>
        <p:cNvPr id="1" name="Shape 414"/>
        <p:cNvGrpSpPr/>
        <p:nvPr/>
      </p:nvGrpSpPr>
      <p:grpSpPr>
        <a:xfrm>
          <a:off x="0" y="0"/>
          <a:ext cx="0" cy="0"/>
          <a:chOff x="0" y="0"/>
          <a:chExt cx="0" cy="0"/>
        </a:xfrm>
      </p:grpSpPr>
      <p:sp>
        <p:nvSpPr>
          <p:cNvPr id="415" name="Google Shape;415;p58"/>
          <p:cNvSpPr/>
          <p:nvPr/>
        </p:nvSpPr>
        <p:spPr>
          <a:xfrm>
            <a:off x="0" y="0"/>
            <a:ext cx="9144000" cy="3309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8"/>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1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a:spLocks noGrp="1"/>
          </p:cNvSpPr>
          <p:nvPr>
            <p:ph type="title"/>
          </p:nvPr>
        </p:nvSpPr>
        <p:spPr>
          <a:xfrm>
            <a:off x="978950" y="1924888"/>
            <a:ext cx="21585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9" name="Google Shape;29;p5"/>
          <p:cNvSpPr txBox="1">
            <a:spLocks noGrp="1"/>
          </p:cNvSpPr>
          <p:nvPr>
            <p:ph type="body" idx="1"/>
          </p:nvPr>
        </p:nvSpPr>
        <p:spPr>
          <a:xfrm>
            <a:off x="978963" y="2595013"/>
            <a:ext cx="2158500" cy="1368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sz="14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0" name="Google Shape;30;p5"/>
          <p:cNvSpPr txBox="1">
            <a:spLocks noGrp="1"/>
          </p:cNvSpPr>
          <p:nvPr>
            <p:ph type="body" idx="2"/>
          </p:nvPr>
        </p:nvSpPr>
        <p:spPr>
          <a:xfrm>
            <a:off x="6014038" y="2595013"/>
            <a:ext cx="2151000" cy="1368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dk1"/>
              </a:buClr>
              <a:buSzPts val="1800"/>
              <a:buChar char="●"/>
              <a:defRPr sz="1400">
                <a:solidFill>
                  <a:schemeClr val="dk1"/>
                </a:solidFill>
              </a:defRPr>
            </a:lvl1pPr>
            <a:lvl2pPr marL="914400" lvl="1" indent="-342900" algn="r" rtl="0">
              <a:spcBef>
                <a:spcPts val="0"/>
              </a:spcBef>
              <a:spcAft>
                <a:spcPts val="0"/>
              </a:spcAft>
              <a:buClr>
                <a:schemeClr val="dk1"/>
              </a:buClr>
              <a:buSzPts val="1800"/>
              <a:buChar char="○"/>
              <a:defRPr sz="1800">
                <a:solidFill>
                  <a:schemeClr val="dk1"/>
                </a:solidFill>
              </a:defRPr>
            </a:lvl2pPr>
            <a:lvl3pPr marL="1371600" lvl="2" indent="-342900" algn="r" rtl="0">
              <a:spcBef>
                <a:spcPts val="0"/>
              </a:spcBef>
              <a:spcAft>
                <a:spcPts val="0"/>
              </a:spcAft>
              <a:buClr>
                <a:schemeClr val="dk1"/>
              </a:buClr>
              <a:buSzPts val="1800"/>
              <a:buChar char="■"/>
              <a:defRPr sz="1800">
                <a:solidFill>
                  <a:schemeClr val="dk1"/>
                </a:solidFill>
              </a:defRPr>
            </a:lvl3pPr>
            <a:lvl4pPr marL="1828800" lvl="3" indent="-342900" algn="r" rtl="0">
              <a:spcBef>
                <a:spcPts val="0"/>
              </a:spcBef>
              <a:spcAft>
                <a:spcPts val="0"/>
              </a:spcAft>
              <a:buClr>
                <a:schemeClr val="dk1"/>
              </a:buClr>
              <a:buSzPts val="1800"/>
              <a:buChar char="●"/>
              <a:defRPr sz="1800">
                <a:solidFill>
                  <a:schemeClr val="dk1"/>
                </a:solidFill>
              </a:defRPr>
            </a:lvl4pPr>
            <a:lvl5pPr marL="2286000" lvl="4" indent="-342900" algn="r" rtl="0">
              <a:spcBef>
                <a:spcPts val="0"/>
              </a:spcBef>
              <a:spcAft>
                <a:spcPts val="0"/>
              </a:spcAft>
              <a:buClr>
                <a:schemeClr val="dk1"/>
              </a:buClr>
              <a:buSzPts val="1800"/>
              <a:buChar char="○"/>
              <a:defRPr sz="1800">
                <a:solidFill>
                  <a:schemeClr val="dk1"/>
                </a:solidFill>
              </a:defRPr>
            </a:lvl5pPr>
            <a:lvl6pPr marL="2743200" lvl="5" indent="-342900" algn="r" rtl="0">
              <a:spcBef>
                <a:spcPts val="0"/>
              </a:spcBef>
              <a:spcAft>
                <a:spcPts val="0"/>
              </a:spcAft>
              <a:buClr>
                <a:schemeClr val="dk1"/>
              </a:buClr>
              <a:buSzPts val="1800"/>
              <a:buChar char="■"/>
              <a:defRPr sz="1800">
                <a:solidFill>
                  <a:schemeClr val="dk1"/>
                </a:solidFill>
              </a:defRPr>
            </a:lvl6pPr>
            <a:lvl7pPr marL="3200400" lvl="6" indent="-342900" algn="r" rtl="0">
              <a:spcBef>
                <a:spcPts val="0"/>
              </a:spcBef>
              <a:spcAft>
                <a:spcPts val="0"/>
              </a:spcAft>
              <a:buClr>
                <a:schemeClr val="dk1"/>
              </a:buClr>
              <a:buSzPts val="1800"/>
              <a:buChar char="●"/>
              <a:defRPr sz="1800">
                <a:solidFill>
                  <a:schemeClr val="dk1"/>
                </a:solidFill>
              </a:defRPr>
            </a:lvl7pPr>
            <a:lvl8pPr marL="3657600" lvl="7" indent="-342900" algn="r" rtl="0">
              <a:spcBef>
                <a:spcPts val="0"/>
              </a:spcBef>
              <a:spcAft>
                <a:spcPts val="0"/>
              </a:spcAft>
              <a:buClr>
                <a:schemeClr val="dk1"/>
              </a:buClr>
              <a:buSzPts val="1800"/>
              <a:buChar char="○"/>
              <a:defRPr sz="1800">
                <a:solidFill>
                  <a:schemeClr val="dk1"/>
                </a:solidFill>
              </a:defRPr>
            </a:lvl8pPr>
            <a:lvl9pPr marL="4114800" lvl="8" indent="-342900" algn="r" rtl="0">
              <a:spcBef>
                <a:spcPts val="0"/>
              </a:spcBef>
              <a:spcAft>
                <a:spcPts val="0"/>
              </a:spcAft>
              <a:buClr>
                <a:schemeClr val="dk1"/>
              </a:buClr>
              <a:buSzPts val="1800"/>
              <a:buChar char="■"/>
              <a:defRPr sz="1800">
                <a:solidFill>
                  <a:schemeClr val="dk1"/>
                </a:solidFill>
              </a:defRPr>
            </a:lvl9pPr>
          </a:lstStyle>
          <a:p>
            <a:endParaRPr/>
          </a:p>
        </p:txBody>
      </p:sp>
      <p:sp>
        <p:nvSpPr>
          <p:cNvPr id="31" name="Google Shape;31;p5"/>
          <p:cNvSpPr txBox="1">
            <a:spLocks noGrp="1"/>
          </p:cNvSpPr>
          <p:nvPr>
            <p:ph type="title" idx="3"/>
          </p:nvPr>
        </p:nvSpPr>
        <p:spPr>
          <a:xfrm>
            <a:off x="6014025" y="1924888"/>
            <a:ext cx="2151000"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
        <p:nvSpPr>
          <p:cNvPr id="32" name="Google Shape;32;p5"/>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txBox="1">
            <a:spLocks noGrp="1"/>
          </p:cNvSpPr>
          <p:nvPr>
            <p:ph type="title" idx="4"/>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33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6"/>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720000" y="1181250"/>
            <a:ext cx="3852000" cy="8322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2400"/>
              <a:buNone/>
              <a:defRPr sz="4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720000" y="2013450"/>
            <a:ext cx="3852000" cy="19863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Font typeface="Nunito Light"/>
              <a:buChar char="●"/>
              <a:defRPr sz="1400"/>
            </a:lvl1pPr>
            <a:lvl2pPr marL="914400" lvl="1" indent="-330200">
              <a:spcBef>
                <a:spcPts val="0"/>
              </a:spcBef>
              <a:spcAft>
                <a:spcPts val="0"/>
              </a:spcAft>
              <a:buSzPts val="1600"/>
              <a:buFont typeface="Nunito Light"/>
              <a:buChar char="○"/>
              <a:defRPr sz="1200"/>
            </a:lvl2pPr>
            <a:lvl3pPr marL="1371600" lvl="2" indent="-323850">
              <a:spcBef>
                <a:spcPts val="0"/>
              </a:spcBef>
              <a:spcAft>
                <a:spcPts val="0"/>
              </a:spcAft>
              <a:buSzPts val="1500"/>
              <a:buFont typeface="Nunito Light"/>
              <a:buChar char="■"/>
              <a:defRPr sz="1200"/>
            </a:lvl3pPr>
            <a:lvl4pPr marL="1828800" lvl="3" indent="-323850">
              <a:spcBef>
                <a:spcPts val="0"/>
              </a:spcBef>
              <a:spcAft>
                <a:spcPts val="0"/>
              </a:spcAft>
              <a:buSzPts val="1500"/>
              <a:buFont typeface="Nunito Light"/>
              <a:buChar char="●"/>
              <a:defRPr sz="1200"/>
            </a:lvl4pPr>
            <a:lvl5pPr marL="2286000" lvl="4" indent="-317500">
              <a:spcBef>
                <a:spcPts val="0"/>
              </a:spcBef>
              <a:spcAft>
                <a:spcPts val="0"/>
              </a:spcAft>
              <a:buSzPts val="1400"/>
              <a:buFont typeface="Nunito Light"/>
              <a:buChar char="○"/>
              <a:defRPr sz="1200"/>
            </a:lvl5pPr>
            <a:lvl6pPr marL="2743200" lvl="5" indent="-317500">
              <a:spcBef>
                <a:spcPts val="0"/>
              </a:spcBef>
              <a:spcAft>
                <a:spcPts val="0"/>
              </a:spcAft>
              <a:buSzPts val="1400"/>
              <a:buFont typeface="Nunito Light"/>
              <a:buChar char="■"/>
              <a:defRPr sz="1200"/>
            </a:lvl6pPr>
            <a:lvl7pPr marL="3200400" lvl="6" indent="-311150">
              <a:spcBef>
                <a:spcPts val="0"/>
              </a:spcBef>
              <a:spcAft>
                <a:spcPts val="0"/>
              </a:spcAft>
              <a:buSzPts val="1300"/>
              <a:buFont typeface="Nunito Light"/>
              <a:buChar char="●"/>
              <a:defRPr sz="1200"/>
            </a:lvl7pPr>
            <a:lvl8pPr marL="3657600" lvl="7" indent="-311150">
              <a:spcBef>
                <a:spcPts val="0"/>
              </a:spcBef>
              <a:spcAft>
                <a:spcPts val="0"/>
              </a:spcAft>
              <a:buSzPts val="1300"/>
              <a:buFont typeface="Nunito Light"/>
              <a:buChar char="○"/>
              <a:defRPr sz="1200"/>
            </a:lvl8pPr>
            <a:lvl9pPr marL="4114800" lvl="8" indent="-317500">
              <a:spcBef>
                <a:spcPts val="0"/>
              </a:spcBef>
              <a:spcAft>
                <a:spcPts val="0"/>
              </a:spcAft>
              <a:buSzPts val="1400"/>
              <a:buFont typeface="Nunito Light"/>
              <a:buChar char="■"/>
              <a:defRPr sz="1200"/>
            </a:lvl9pPr>
          </a:lstStyle>
          <a:p>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7"/>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1836550" y="1264900"/>
            <a:ext cx="5446500" cy="2628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a:spcBef>
                <a:spcPts val="0"/>
              </a:spcBef>
              <a:spcAft>
                <a:spcPts val="0"/>
              </a:spcAft>
              <a:buSzPts val="45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8" name="Google Shape;4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8"/>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720000" y="1181250"/>
            <a:ext cx="2553600" cy="9639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3" name="Google Shape;53;p9"/>
          <p:cNvSpPr txBox="1">
            <a:spLocks noGrp="1"/>
          </p:cNvSpPr>
          <p:nvPr>
            <p:ph type="subTitle" idx="1"/>
          </p:nvPr>
        </p:nvSpPr>
        <p:spPr>
          <a:xfrm>
            <a:off x="720000" y="2488000"/>
            <a:ext cx="3852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4" name="Google Shape;5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9"/>
          <p:cNvSpPr/>
          <p:nvPr/>
        </p:nvSpPr>
        <p:spPr>
          <a:xfrm>
            <a:off x="0" y="0"/>
            <a:ext cx="9144000" cy="330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a:off x="0" y="4837175"/>
            <a:ext cx="9144000" cy="3309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
        <p:cNvGrpSpPr/>
        <p:nvPr/>
      </p:nvGrpSpPr>
      <p:grpSpPr>
        <a:xfrm>
          <a:off x="0" y="0"/>
          <a:ext cx="0" cy="0"/>
          <a:chOff x="0" y="0"/>
          <a:chExt cx="0" cy="0"/>
        </a:xfrm>
      </p:grpSpPr>
      <p:sp>
        <p:nvSpPr>
          <p:cNvPr id="63" name="Google Shape;63;p11"/>
          <p:cNvSpPr txBox="1">
            <a:spLocks noGrp="1"/>
          </p:cNvSpPr>
          <p:nvPr>
            <p:ph type="title" hasCustomPrompt="1"/>
          </p:nvPr>
        </p:nvSpPr>
        <p:spPr>
          <a:xfrm>
            <a:off x="1832100" y="1317225"/>
            <a:ext cx="5502000" cy="1798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4" name="Google Shape;64;p11"/>
          <p:cNvSpPr txBox="1">
            <a:spLocks noGrp="1"/>
          </p:cNvSpPr>
          <p:nvPr>
            <p:ph type="body" idx="1"/>
          </p:nvPr>
        </p:nvSpPr>
        <p:spPr>
          <a:xfrm>
            <a:off x="1829300" y="3250450"/>
            <a:ext cx="5502000" cy="6015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65" name="Google Shape;6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1"/>
          <p:cNvSpPr/>
          <p:nvPr/>
        </p:nvSpPr>
        <p:spPr>
          <a:xfrm>
            <a:off x="0" y="0"/>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0" y="4837175"/>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26" name="9Slide.vn - 2019">
            <a:extLst>
              <a:ext uri="{FF2B5EF4-FFF2-40B4-BE49-F238E27FC236}">
                <a16:creationId xmlns:a16="http://schemas.microsoft.com/office/drawing/2014/main" id="{C4918A38-3E3F-7595-4489-DECB611D69C2}"/>
              </a:ext>
            </a:extLst>
          </p:cNvPr>
          <p:cNvSpPr txBox="1"/>
          <p:nvPr userDrawn="1"/>
        </p:nvSpPr>
        <p:spPr>
          <a:xfrm>
            <a:off x="0" y="-1466165"/>
            <a:ext cx="9144000" cy="323165"/>
          </a:xfrm>
          <a:prstGeom prst="rect">
            <a:avLst/>
          </a:prstGeom>
          <a:noFill/>
        </p:spPr>
        <p:txBody>
          <a:bodyPr vert="horz" rtlCol="0">
            <a:spAutoFit/>
          </a:bodyPr>
          <a:lstStyle/>
          <a:p>
            <a:pPr algn="ctr"/>
            <a:r>
              <a:rPr lang="en-US" sz="1500">
                <a:solidFill>
                  <a:srgbClr val="C3C3C3"/>
                </a:solidFill>
              </a:rPr>
              <a:t>www.9slide.vn</a:t>
            </a:r>
          </a:p>
        </p:txBody>
      </p:sp>
      <p:sp>
        <p:nvSpPr>
          <p:cNvPr id="6" name="Google Shape;6;p1"/>
          <p:cNvSpPr txBox="1">
            <a:spLocks noGrp="1"/>
          </p:cNvSpPr>
          <p:nvPr>
            <p:ph type="title"/>
          </p:nvPr>
        </p:nvSpPr>
        <p:spPr>
          <a:xfrm>
            <a:off x="720000" y="597425"/>
            <a:ext cx="7704000" cy="463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5700"/>
              <a:buFont typeface="Gochi Hand"/>
              <a:buNone/>
              <a:defRPr sz="5700">
                <a:solidFill>
                  <a:schemeClr val="dk1"/>
                </a:solidFill>
                <a:latin typeface="Gochi Hand"/>
                <a:ea typeface="Gochi Hand"/>
                <a:cs typeface="Gochi Hand"/>
                <a:sym typeface="Gochi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naheim"/>
              <a:buChar char="●"/>
              <a:defRPr sz="1800">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3" r:id="rId14"/>
    <p:sldLayoutId id="2147483666" r:id="rId15"/>
    <p:sldLayoutId id="2147483667" r:id="rId16"/>
    <p:sldLayoutId id="2147483668" r:id="rId17"/>
    <p:sldLayoutId id="2147483669" r:id="rId18"/>
    <p:sldLayoutId id="2147483670" r:id="rId19"/>
    <p:sldLayoutId id="2147483673" r:id="rId20"/>
    <p:sldLayoutId id="2147483675" r:id="rId21"/>
    <p:sldLayoutId id="2147483676" r:id="rId22"/>
    <p:sldLayoutId id="2147483677" r:id="rId23"/>
    <p:sldLayoutId id="2147483678" r:id="rId24"/>
    <p:sldLayoutId id="2147483679" r:id="rId25"/>
    <p:sldLayoutId id="2147483681" r:id="rId26"/>
    <p:sldLayoutId id="2147483682" r:id="rId27"/>
    <p:sldLayoutId id="2147483684" r:id="rId28"/>
    <p:sldLayoutId id="2147483685" r:id="rId29"/>
    <p:sldLayoutId id="2147483686" r:id="rId30"/>
    <p:sldLayoutId id="2147483690" r:id="rId31"/>
    <p:sldLayoutId id="2147483691" r:id="rId32"/>
    <p:sldLayoutId id="2147483696" r:id="rId33"/>
    <p:sldLayoutId id="2147483700" r:id="rId34"/>
    <p:sldLayoutId id="2147483701" r:id="rId35"/>
    <p:sldLayoutId id="2147483702" r:id="rId36"/>
    <p:sldLayoutId id="2147483703" r:id="rId37"/>
    <p:sldLayoutId id="2147483704" r:id="rId38"/>
    <p:sldLayoutId id="2147483711" r:id="rId39"/>
    <p:sldLayoutId id="214748371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92.xml"/><Relationship Id="rId7" Type="http://schemas.openxmlformats.org/officeDocument/2006/relationships/image" Target="../media/image53.png"/><Relationship Id="rId2" Type="http://schemas.openxmlformats.org/officeDocument/2006/relationships/notesSlide" Target="../notesSlides/notesSlide94.xml"/><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52.png"/><Relationship Id="rId4" Type="http://schemas.openxmlformats.org/officeDocument/2006/relationships/slide" Target="slide93.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2.xml"/><Relationship Id="rId5" Type="http://schemas.openxmlformats.org/officeDocument/2006/relationships/image" Target="../media/image27.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9.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image" Target="../media/image47.sv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slide" Target="slide92.xml"/><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8" Type="http://schemas.openxmlformats.org/officeDocument/2006/relationships/slide" Target="slide96.xml"/><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slide" Target="slide93.xml"/><Relationship Id="rId17" Type="http://schemas.openxmlformats.org/officeDocument/2006/relationships/image" Target="../media/image57.png"/><Relationship Id="rId2" Type="http://schemas.openxmlformats.org/officeDocument/2006/relationships/image" Target="../media/image46.png"/><Relationship Id="rId16" Type="http://schemas.openxmlformats.org/officeDocument/2006/relationships/image" Target="../media/image56.png"/><Relationship Id="rId1" Type="http://schemas.openxmlformats.org/officeDocument/2006/relationships/slideLayout" Target="../slideLayouts/slideLayout40.xml"/><Relationship Id="rId6" Type="http://schemas.openxmlformats.org/officeDocument/2006/relationships/slide" Target="slide97.xml"/><Relationship Id="rId11" Type="http://schemas.openxmlformats.org/officeDocument/2006/relationships/slide" Target="slide94.xml"/><Relationship Id="rId5" Type="http://schemas.openxmlformats.org/officeDocument/2006/relationships/image" Target="../media/image49.png"/><Relationship Id="rId15" Type="http://schemas.openxmlformats.org/officeDocument/2006/relationships/image" Target="../media/image55.png"/><Relationship Id="rId10" Type="http://schemas.openxmlformats.org/officeDocument/2006/relationships/image" Target="../media/image52.png"/><Relationship Id="rId19" Type="http://schemas.openxmlformats.org/officeDocument/2006/relationships/slide" Target="slide99.xml"/><Relationship Id="rId4" Type="http://schemas.openxmlformats.org/officeDocument/2006/relationships/slide" Target="slide98.xml"/><Relationship Id="rId9" Type="http://schemas.openxmlformats.org/officeDocument/2006/relationships/slide" Target="slide95.xml"/><Relationship Id="rId14" Type="http://schemas.openxmlformats.org/officeDocument/2006/relationships/image" Target="../media/image54.png"/></Relationships>
</file>

<file path=ppt/slides/_rels/slide9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slide" Target="slide92.xml"/></Relationships>
</file>

<file path=ppt/slides/_rels/slide9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slide" Target="slide92.xml"/></Relationships>
</file>

<file path=ppt/slides/_rels/slide9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slide" Target="slide92.xml"/></Relationships>
</file>

<file path=ppt/slides/_rels/slide9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slide" Target="slide92.xml"/></Relationships>
</file>

<file path=ppt/slides/_rels/slide9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slide" Target="slide92.xml"/><Relationship Id="rId4" Type="http://schemas.openxmlformats.org/officeDocument/2006/relationships/audio" Target="../media/audio3.wav"/><Relationship Id="rId9" Type="http://schemas.openxmlformats.org/officeDocument/2006/relationships/image" Target="../media/image62.png"/></Relationships>
</file>

<file path=ppt/slides/_rels/slide9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slide" Target="slide92.xml"/></Relationships>
</file>

<file path=ppt/slides/_rels/slide9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8" descr="21 anh nguyen"/>
          <p:cNvSpPr txBox="1">
            <a:spLocks noGrp="1"/>
          </p:cNvSpPr>
          <p:nvPr>
            <p:ph type="title"/>
          </p:nvPr>
        </p:nvSpPr>
        <p:spPr>
          <a:xfrm>
            <a:off x="720000" y="281808"/>
            <a:ext cx="7704000" cy="319251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dirty="0">
                <a:solidFill>
                  <a:schemeClr val="accent2">
                    <a:lumMod val="50000"/>
                  </a:schemeClr>
                </a:solidFill>
                <a:latin typeface="#9Slide07 Baloo Tamma" panose="03080902040302020200" pitchFamily="66" charset="77"/>
                <a:cs typeface="#9Slide07 Baloo Tamma" panose="03080902040302020200" pitchFamily="66" charset="77"/>
              </a:rPr>
              <a:t>CHÀO MỪNG CÁC EM ĐẾN VỚI TIẾT HỌC HÔM NAY!</a:t>
            </a:r>
            <a:endParaRPr sz="6000" dirty="0">
              <a:solidFill>
                <a:schemeClr val="accent2">
                  <a:lumMod val="50000"/>
                </a:schemeClr>
              </a:solidFill>
              <a:latin typeface="#9Slide07 Baloo Tamma" panose="03080902040302020200" pitchFamily="66" charset="77"/>
              <a:cs typeface="#9Slide07 Baloo Tamma" panose="03080902040302020200" pitchFamily="66" charset="77"/>
            </a:endParaRPr>
          </a:p>
        </p:txBody>
      </p:sp>
      <p:pic>
        <p:nvPicPr>
          <p:cNvPr id="5" name="Picture 4" descr="21 anh nguyen">
            <a:extLst>
              <a:ext uri="{FF2B5EF4-FFF2-40B4-BE49-F238E27FC236}">
                <a16:creationId xmlns:a16="http://schemas.microsoft.com/office/drawing/2014/main" id="{A377AE5D-7890-CA08-E595-DA51B6C04850}"/>
              </a:ext>
            </a:extLst>
          </p:cNvPr>
          <p:cNvPicPr>
            <a:picLocks noChangeAspect="1"/>
          </p:cNvPicPr>
          <p:nvPr/>
        </p:nvPicPr>
        <p:blipFill>
          <a:blip r:embed="rId3"/>
          <a:stretch>
            <a:fillRect/>
          </a:stretch>
        </p:blipFill>
        <p:spPr>
          <a:xfrm>
            <a:off x="70945" y="2571750"/>
            <a:ext cx="2475186" cy="2475186"/>
          </a:xfrm>
          <a:prstGeom prst="rect">
            <a:avLst/>
          </a:prstGeom>
        </p:spPr>
      </p:pic>
      <p:pic>
        <p:nvPicPr>
          <p:cNvPr id="7" name="Picture 6" descr="21 anh nguyen">
            <a:extLst>
              <a:ext uri="{FF2B5EF4-FFF2-40B4-BE49-F238E27FC236}">
                <a16:creationId xmlns:a16="http://schemas.microsoft.com/office/drawing/2014/main" id="{E3A0FF71-F2A6-45A4-D887-E07BFF0F37AD}"/>
              </a:ext>
            </a:extLst>
          </p:cNvPr>
          <p:cNvPicPr>
            <a:picLocks noChangeAspect="1"/>
          </p:cNvPicPr>
          <p:nvPr/>
        </p:nvPicPr>
        <p:blipFill>
          <a:blip r:embed="rId4"/>
          <a:stretch>
            <a:fillRect/>
          </a:stretch>
        </p:blipFill>
        <p:spPr>
          <a:xfrm>
            <a:off x="6716110" y="2619046"/>
            <a:ext cx="2427890" cy="24278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500" fill="hold"/>
                                        <p:tgtEl>
                                          <p:spTgt spid="491"/>
                                        </p:tgtEl>
                                        <p:attrNameLst>
                                          <p:attrName>ppt_w</p:attrName>
                                        </p:attrNameLst>
                                      </p:cBhvr>
                                      <p:tavLst>
                                        <p:tav tm="0">
                                          <p:val>
                                            <p:fltVal val="0"/>
                                          </p:val>
                                        </p:tav>
                                        <p:tav tm="100000">
                                          <p:val>
                                            <p:strVal val="#ppt_w"/>
                                          </p:val>
                                        </p:tav>
                                      </p:tavLst>
                                    </p:anim>
                                    <p:anim calcmode="lin" valueType="num">
                                      <p:cBhvr>
                                        <p:cTn id="8" dur="500" fill="hold"/>
                                        <p:tgtEl>
                                          <p:spTgt spid="491"/>
                                        </p:tgtEl>
                                        <p:attrNameLst>
                                          <p:attrName>ppt_h</p:attrName>
                                        </p:attrNameLst>
                                      </p:cBhvr>
                                      <p:tavLst>
                                        <p:tav tm="0">
                                          <p:val>
                                            <p:fltVal val="0"/>
                                          </p:val>
                                        </p:tav>
                                        <p:tav tm="100000">
                                          <p:val>
                                            <p:strVal val="#ppt_h"/>
                                          </p:val>
                                        </p:tav>
                                      </p:tavLst>
                                    </p:anim>
                                    <p:animEffect transition="in" filter="fade">
                                      <p:cBhvr>
                                        <p:cTn id="9" dur="500"/>
                                        <p:tgtEl>
                                          <p:spTgt spid="49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21 anh nguyen"/>
          <p:cNvSpPr txBox="1">
            <a:spLocks noGrp="1"/>
          </p:cNvSpPr>
          <p:nvPr>
            <p:ph type="title"/>
          </p:nvPr>
        </p:nvSpPr>
        <p:spPr>
          <a:xfrm>
            <a:off x="161649" y="468964"/>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Nguồn</a:t>
            </a:r>
            <a:r>
              <a:rPr lang="en-US" sz="2800" dirty="0">
                <a:latin typeface="#9Slide03 Montserrat Medium" pitchFamily="2" charset="77"/>
              </a:rPr>
              <a:t> </a:t>
            </a:r>
            <a:r>
              <a:rPr lang="en-US" sz="2800" dirty="0" err="1">
                <a:latin typeface="#9Slide03 Montserrat Medium" pitchFamily="2" charset="77"/>
              </a:rPr>
              <a:t>sáng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21 anh nguyen">
            <a:extLst>
              <a:ext uri="{FF2B5EF4-FFF2-40B4-BE49-F238E27FC236}">
                <a16:creationId xmlns:a16="http://schemas.microsoft.com/office/drawing/2014/main" id="{22B74496-E91F-C51A-F71B-3A768F7B44F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6000"/>
                    </a14:imgEffect>
                  </a14:imgLayer>
                </a14:imgProps>
              </a:ext>
            </a:extLst>
          </a:blip>
          <a:srcRect r="37456" b="16859"/>
          <a:stretch/>
        </p:blipFill>
        <p:spPr>
          <a:xfrm>
            <a:off x="161649" y="1618397"/>
            <a:ext cx="3631300" cy="2087755"/>
          </a:xfrm>
          <a:prstGeom prst="rect">
            <a:avLst/>
          </a:prstGeom>
        </p:spPr>
      </p:pic>
      <p:sp>
        <p:nvSpPr>
          <p:cNvPr id="2" name="TextBox 1" descr="21 anh nguyen">
            <a:extLst>
              <a:ext uri="{FF2B5EF4-FFF2-40B4-BE49-F238E27FC236}">
                <a16:creationId xmlns:a16="http://schemas.microsoft.com/office/drawing/2014/main" id="{091E7801-90EC-2FBE-3F52-725A16D44B41}"/>
              </a:ext>
            </a:extLst>
          </p:cNvPr>
          <p:cNvSpPr txBox="1"/>
          <p:nvPr/>
        </p:nvSpPr>
        <p:spPr>
          <a:xfrm>
            <a:off x="4199766" y="1336642"/>
            <a:ext cx="4782585"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tạo</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chùm</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hẹp</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biểu</a:t>
            </a:r>
            <a:r>
              <a:rPr lang="en-US" sz="2400" dirty="0">
                <a:latin typeface="#9Slide03 Quicksand" pitchFamily="2" charset="77"/>
              </a:rPr>
              <a:t> </a:t>
            </a:r>
            <a:r>
              <a:rPr lang="en-US" sz="2400" dirty="0" err="1">
                <a:latin typeface="#9Slide03 Quicksand" pitchFamily="2" charset="77"/>
              </a:rPr>
              <a:t>diễn</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ta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thể</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a:t>
            </a:r>
            <a:r>
              <a:rPr lang="en-US" sz="2400" dirty="0" err="1">
                <a:latin typeface="#9Slide03 Quicksand" pitchFamily="2" charset="77"/>
              </a:rPr>
              <a:t>dây</a:t>
            </a:r>
            <a:r>
              <a:rPr lang="en-US" sz="2400" dirty="0">
                <a:latin typeface="#9Slide03 Quicksand" pitchFamily="2" charset="77"/>
              </a:rPr>
              <a:t> </a:t>
            </a:r>
            <a:r>
              <a:rPr lang="en-US" sz="2400" dirty="0" err="1">
                <a:latin typeface="#9Slide03 Quicksand" pitchFamily="2" charset="77"/>
              </a:rPr>
              <a:t>tóc</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nguồn</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12 V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tấm</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nhiều</a:t>
            </a:r>
            <a:r>
              <a:rPr lang="en-US" sz="2400" dirty="0">
                <a:latin typeface="#9Slide03 Quicksand" pitchFamily="2" charset="77"/>
              </a:rPr>
              <a:t> </a:t>
            </a:r>
            <a:r>
              <a:rPr lang="en-US" sz="2400" dirty="0" err="1">
                <a:latin typeface="#9Slide03 Quicksand" pitchFamily="2" charset="77"/>
              </a:rPr>
              <a:t>khe</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a:t>
            </a:r>
          </a:p>
        </p:txBody>
      </p:sp>
    </p:spTree>
    <p:extLst>
      <p:ext uri="{BB962C8B-B14F-4D97-AF65-F5344CB8AC3E}">
        <p14:creationId xmlns:p14="http://schemas.microsoft.com/office/powerpoint/2010/main" val="3441375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746"/>
        <p:cNvGrpSpPr/>
        <p:nvPr/>
      </p:nvGrpSpPr>
      <p:grpSpPr>
        <a:xfrm>
          <a:off x="0" y="0"/>
          <a:ext cx="0" cy="0"/>
          <a:chOff x="0" y="0"/>
          <a:chExt cx="0" cy="0"/>
        </a:xfrm>
      </p:grpSpPr>
      <p:sp>
        <p:nvSpPr>
          <p:cNvPr id="3747" name="Google Shape;3747;p116" descr="21 anh nguyen"/>
          <p:cNvSpPr txBox="1">
            <a:spLocks noGrp="1"/>
          </p:cNvSpPr>
          <p:nvPr>
            <p:ph type="title"/>
          </p:nvPr>
        </p:nvSpPr>
        <p:spPr>
          <a:xfrm>
            <a:off x="720000" y="5549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HOẠT ĐỘNG DỰ ÁN NHÓM</a:t>
            </a:r>
            <a:endParaRPr dirty="0">
              <a:latin typeface="#9Slide07 Baloo Tamma" panose="03080902040302020200" pitchFamily="66" charset="77"/>
              <a:cs typeface="#9Slide07 Baloo Tamma" panose="03080902040302020200" pitchFamily="66" charset="77"/>
            </a:endParaRPr>
          </a:p>
        </p:txBody>
      </p:sp>
      <p:sp>
        <p:nvSpPr>
          <p:cNvPr id="3748" name="Google Shape;3748;p116" descr="21 anh nguyen"/>
          <p:cNvSpPr txBox="1"/>
          <p:nvPr/>
        </p:nvSpPr>
        <p:spPr>
          <a:xfrm>
            <a:off x="1452218" y="3599970"/>
            <a:ext cx="2057400" cy="577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3 Montserrat Medium" pitchFamily="2" charset="77"/>
                <a:ea typeface="Gochi Hand"/>
                <a:cs typeface="Gochi Hand"/>
                <a:sym typeface="Gochi Hand"/>
              </a:rPr>
              <a:t>NHÓM 1</a:t>
            </a:r>
            <a:endParaRPr sz="2000" dirty="0">
              <a:solidFill>
                <a:schemeClr val="dk1"/>
              </a:solidFill>
              <a:latin typeface="#9Slide03 Montserrat Medium" pitchFamily="2" charset="77"/>
              <a:ea typeface="Gochi Hand"/>
              <a:cs typeface="Gochi Hand"/>
              <a:sym typeface="Gochi Hand"/>
            </a:endParaRPr>
          </a:p>
        </p:txBody>
      </p:sp>
      <p:sp>
        <p:nvSpPr>
          <p:cNvPr id="3749" name="Google Shape;3749;p116" descr="21 anh nguyen"/>
          <p:cNvSpPr txBox="1"/>
          <p:nvPr/>
        </p:nvSpPr>
        <p:spPr>
          <a:xfrm>
            <a:off x="5788769" y="3599970"/>
            <a:ext cx="2057400" cy="5775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chemeClr val="dk1"/>
                </a:solidFill>
                <a:latin typeface="#9Slide03 Montserrat Medium" pitchFamily="2" charset="77"/>
                <a:ea typeface="Gochi Hand"/>
                <a:cs typeface="Gochi Hand"/>
                <a:sym typeface="Gochi Hand"/>
              </a:rPr>
              <a:t>NHÓM 2</a:t>
            </a:r>
            <a:endParaRPr sz="2000" dirty="0">
              <a:solidFill>
                <a:schemeClr val="dk1"/>
              </a:solidFill>
              <a:latin typeface="#9Slide03 Montserrat Medium" pitchFamily="2" charset="77"/>
              <a:ea typeface="Gochi Hand"/>
              <a:cs typeface="Gochi Hand"/>
              <a:sym typeface="Gochi Hand"/>
            </a:endParaRPr>
          </a:p>
        </p:txBody>
      </p:sp>
      <p:sp>
        <p:nvSpPr>
          <p:cNvPr id="3752" name="Google Shape;3752;p116" descr="21 anh nguyen"/>
          <p:cNvSpPr/>
          <p:nvPr/>
        </p:nvSpPr>
        <p:spPr>
          <a:xfrm>
            <a:off x="779673" y="1311235"/>
            <a:ext cx="3402490" cy="2105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err="1">
                <a:latin typeface="#9Slide03 Quicksand" pitchFamily="2" charset="77"/>
              </a:rPr>
              <a:t>Xây</a:t>
            </a:r>
            <a:r>
              <a:rPr lang="en-US" sz="2200" dirty="0">
                <a:latin typeface="#9Slide03 Quicksand" pitchFamily="2" charset="77"/>
              </a:rPr>
              <a:t> </a:t>
            </a:r>
            <a:r>
              <a:rPr lang="en-US" sz="2200" dirty="0" err="1">
                <a:latin typeface="#9Slide03 Quicksand" pitchFamily="2" charset="77"/>
              </a:rPr>
              <a:t>dựng</a:t>
            </a:r>
            <a:r>
              <a:rPr lang="en-US" sz="2200" dirty="0">
                <a:latin typeface="#9Slide03 Quicksand" pitchFamily="2" charset="77"/>
              </a:rPr>
              <a:t> </a:t>
            </a:r>
            <a:r>
              <a:rPr lang="en-US" sz="2200" dirty="0" err="1">
                <a:latin typeface="#9Slide03 Quicksand" pitchFamily="2" charset="77"/>
              </a:rPr>
              <a:t>bản</a:t>
            </a:r>
            <a:r>
              <a:rPr lang="en-US" sz="2200" dirty="0">
                <a:latin typeface="#9Slide03 Quicksand" pitchFamily="2" charset="77"/>
              </a:rPr>
              <a:t> </a:t>
            </a:r>
            <a:r>
              <a:rPr lang="en-US" sz="2200" dirty="0" err="1">
                <a:latin typeface="#9Slide03 Quicksand" pitchFamily="2" charset="77"/>
              </a:rPr>
              <a:t>trình</a:t>
            </a:r>
            <a:r>
              <a:rPr lang="en-US" sz="2200" dirty="0">
                <a:latin typeface="#9Slide03 Quicksand" pitchFamily="2" charset="77"/>
              </a:rPr>
              <a:t> </a:t>
            </a:r>
            <a:r>
              <a:rPr lang="en-US" sz="2200" dirty="0" err="1">
                <a:latin typeface="#9Slide03 Quicksand" pitchFamily="2" charset="77"/>
              </a:rPr>
              <a:t>chiếu</a:t>
            </a:r>
            <a:r>
              <a:rPr lang="en-US" sz="2200" dirty="0">
                <a:latin typeface="#9Slide03 Quicksand" pitchFamily="2" charset="77"/>
              </a:rPr>
              <a:t> </a:t>
            </a:r>
            <a:r>
              <a:rPr lang="en-US" sz="2200" dirty="0" err="1">
                <a:latin typeface="#9Slide03 Quicksand" pitchFamily="2" charset="77"/>
              </a:rPr>
              <a:t>trên</a:t>
            </a:r>
            <a:r>
              <a:rPr lang="en-US" sz="2200" dirty="0">
                <a:latin typeface="#9Slide03 Quicksand" pitchFamily="2" charset="77"/>
              </a:rPr>
              <a:t> </a:t>
            </a:r>
            <a:r>
              <a:rPr lang="en-US" sz="2200" dirty="0" err="1">
                <a:latin typeface="#9Slide03 Quicksand" pitchFamily="2" charset="77"/>
              </a:rPr>
              <a:t>phần</a:t>
            </a:r>
            <a:r>
              <a:rPr lang="en-US" sz="2200" dirty="0">
                <a:latin typeface="#9Slide03 Quicksand" pitchFamily="2" charset="77"/>
              </a:rPr>
              <a:t> </a:t>
            </a:r>
            <a:r>
              <a:rPr lang="en-US" sz="2200" dirty="0" err="1">
                <a:latin typeface="#9Slide03 Quicksand" pitchFamily="2" charset="77"/>
              </a:rPr>
              <a:t>mềm</a:t>
            </a:r>
            <a:r>
              <a:rPr lang="en-US" sz="2200" dirty="0">
                <a:latin typeface="#9Slide03 Quicksand" pitchFamily="2" charset="77"/>
              </a:rPr>
              <a:t> </a:t>
            </a:r>
            <a:r>
              <a:rPr lang="en-US" sz="2200" dirty="0" err="1">
                <a:latin typeface="#9Slide03 Quicksand" pitchFamily="2" charset="77"/>
              </a:rPr>
              <a:t>về</a:t>
            </a:r>
            <a:r>
              <a:rPr lang="en-US" sz="2200" dirty="0">
                <a:latin typeface="#9Slide03 Quicksand" pitchFamily="2" charset="77"/>
              </a:rPr>
              <a:t> </a:t>
            </a:r>
            <a:r>
              <a:rPr lang="en-US" sz="2200" dirty="0" err="1">
                <a:latin typeface="#9Slide03 Quicksand" pitchFamily="2" charset="77"/>
              </a:rPr>
              <a:t>kết</a:t>
            </a:r>
            <a:r>
              <a:rPr lang="en-US" sz="2200" dirty="0">
                <a:latin typeface="#9Slide03 Quicksand" pitchFamily="2" charset="77"/>
              </a:rPr>
              <a:t> </a:t>
            </a:r>
            <a:r>
              <a:rPr lang="en-US" sz="2200" dirty="0" err="1">
                <a:latin typeface="#9Slide03 Quicksand" pitchFamily="2" charset="77"/>
              </a:rPr>
              <a:t>quả</a:t>
            </a:r>
            <a:r>
              <a:rPr lang="en-US" sz="2200" dirty="0">
                <a:latin typeface="#9Slide03 Quicksand" pitchFamily="2" charset="77"/>
              </a:rPr>
              <a:t> </a:t>
            </a:r>
            <a:r>
              <a:rPr lang="en-US" sz="2200" dirty="0" err="1">
                <a:latin typeface="#9Slide03 Quicksand" pitchFamily="2" charset="77"/>
              </a:rPr>
              <a:t>nghiên</a:t>
            </a:r>
            <a:r>
              <a:rPr lang="en-US" sz="2200" dirty="0">
                <a:latin typeface="#9Slide03 Quicksand" pitchFamily="2" charset="77"/>
              </a:rPr>
              <a:t> </a:t>
            </a:r>
            <a:r>
              <a:rPr lang="en-US" sz="2200" dirty="0" err="1">
                <a:latin typeface="#9Slide03 Quicksand" pitchFamily="2" charset="77"/>
              </a:rPr>
              <a:t>cứu</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vấn</a:t>
            </a:r>
            <a:r>
              <a:rPr lang="en-US" sz="2200" dirty="0">
                <a:latin typeface="#9Slide03 Quicksand" pitchFamily="2" charset="77"/>
              </a:rPr>
              <a:t> </a:t>
            </a:r>
            <a:r>
              <a:rPr lang="en-US" sz="2200" dirty="0" err="1">
                <a:latin typeface="#9Slide03 Quicksand" pitchFamily="2" charset="77"/>
              </a:rPr>
              <a:t>đề</a:t>
            </a:r>
            <a:r>
              <a:rPr lang="en-US" sz="2200" dirty="0">
                <a:latin typeface="#9Slide03 Quicksand" pitchFamily="2" charset="77"/>
              </a:rPr>
              <a:t> khoa </a:t>
            </a:r>
            <a:r>
              <a:rPr lang="en-US" sz="2200" dirty="0" err="1">
                <a:latin typeface="#9Slide03 Quicksand" pitchFamily="2" charset="77"/>
              </a:rPr>
              <a:t>học</a:t>
            </a:r>
            <a:r>
              <a:rPr lang="en-US" sz="2200" dirty="0">
                <a:latin typeface="#9Slide03 Quicksand" pitchFamily="2" charset="77"/>
              </a:rPr>
              <a:t>.</a:t>
            </a:r>
            <a:endParaRPr sz="2200" dirty="0">
              <a:latin typeface="#9Slide03 Quicksand" pitchFamily="2" charset="77"/>
            </a:endParaRPr>
          </a:p>
        </p:txBody>
      </p:sp>
      <p:sp>
        <p:nvSpPr>
          <p:cNvPr id="3760" name="Google Shape;3760;p116" descr="21 anh nguyen"/>
          <p:cNvSpPr/>
          <p:nvPr/>
        </p:nvSpPr>
        <p:spPr>
          <a:xfrm>
            <a:off x="4961836" y="1311235"/>
            <a:ext cx="3402490" cy="21051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200" dirty="0" err="1">
                <a:latin typeface="#9Slide03 Quicksand" pitchFamily="2" charset="77"/>
              </a:rPr>
              <a:t>Thiết</a:t>
            </a:r>
            <a:r>
              <a:rPr lang="en-US" sz="2200" dirty="0">
                <a:latin typeface="#9Slide03 Quicksand" pitchFamily="2" charset="77"/>
              </a:rPr>
              <a:t> </a:t>
            </a:r>
            <a:r>
              <a:rPr lang="en-US" sz="2200" dirty="0" err="1">
                <a:latin typeface="#9Slide03 Quicksand" pitchFamily="2" charset="77"/>
              </a:rPr>
              <a:t>kế</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báo</a:t>
            </a:r>
            <a:r>
              <a:rPr lang="en-US" sz="2200" dirty="0">
                <a:latin typeface="#9Slide03 Quicksand" pitchFamily="2" charset="77"/>
              </a:rPr>
              <a:t> </a:t>
            </a:r>
            <a:r>
              <a:rPr lang="en-US" sz="2200" dirty="0" err="1">
                <a:latin typeface="#9Slide03 Quicksand" pitchFamily="2" charset="77"/>
              </a:rPr>
              <a:t>cáo</a:t>
            </a:r>
            <a:r>
              <a:rPr lang="en-US" sz="2200" dirty="0">
                <a:latin typeface="#9Slide03 Quicksand" pitchFamily="2" charset="77"/>
              </a:rPr>
              <a:t> </a:t>
            </a:r>
            <a:r>
              <a:rPr lang="en-US" sz="2200" dirty="0" err="1">
                <a:latin typeface="#9Slide03 Quicksand" pitchFamily="2" charset="77"/>
              </a:rPr>
              <a:t>treo</a:t>
            </a:r>
            <a:r>
              <a:rPr lang="en-US" sz="2200" dirty="0">
                <a:latin typeface="#9Slide03 Quicksand" pitchFamily="2" charset="77"/>
              </a:rPr>
              <a:t> </a:t>
            </a:r>
            <a:r>
              <a:rPr lang="en-US" sz="2200" dirty="0" err="1">
                <a:latin typeface="#9Slide03 Quicksand" pitchFamily="2" charset="77"/>
              </a:rPr>
              <a:t>tường</a:t>
            </a:r>
            <a:r>
              <a:rPr lang="en-US" sz="2200" dirty="0">
                <a:latin typeface="#9Slide03 Quicksand" pitchFamily="2" charset="77"/>
              </a:rPr>
              <a:t> </a:t>
            </a:r>
            <a:r>
              <a:rPr lang="en-US" sz="2200" dirty="0" err="1">
                <a:latin typeface="#9Slide03 Quicksand" pitchFamily="2" charset="77"/>
              </a:rPr>
              <a:t>để</a:t>
            </a:r>
            <a:r>
              <a:rPr lang="en-US" sz="2200" dirty="0">
                <a:latin typeface="#9Slide03 Quicksand" pitchFamily="2" charset="77"/>
              </a:rPr>
              <a:t> </a:t>
            </a:r>
            <a:r>
              <a:rPr lang="en-US" sz="2200" dirty="0" err="1">
                <a:latin typeface="#9Slide03 Quicksand" pitchFamily="2" charset="77"/>
              </a:rPr>
              <a:t>trình</a:t>
            </a:r>
            <a:r>
              <a:rPr lang="en-US" sz="2200" dirty="0">
                <a:latin typeface="#9Slide03 Quicksand" pitchFamily="2" charset="77"/>
              </a:rPr>
              <a:t> </a:t>
            </a:r>
            <a:r>
              <a:rPr lang="en-US" sz="2200" dirty="0" err="1">
                <a:latin typeface="#9Slide03 Quicksand" pitchFamily="2" charset="77"/>
              </a:rPr>
              <a:t>bày</a:t>
            </a:r>
            <a:r>
              <a:rPr lang="en-US" sz="2200" dirty="0">
                <a:latin typeface="#9Slide03 Quicksand" pitchFamily="2" charset="77"/>
              </a:rPr>
              <a:t> </a:t>
            </a:r>
            <a:r>
              <a:rPr lang="en-US" sz="2200" dirty="0" err="1">
                <a:latin typeface="#9Slide03 Quicksand" pitchFamily="2" charset="77"/>
              </a:rPr>
              <a:t>kết</a:t>
            </a:r>
            <a:r>
              <a:rPr lang="en-US" sz="2200" dirty="0">
                <a:latin typeface="#9Slide03 Quicksand" pitchFamily="2" charset="77"/>
              </a:rPr>
              <a:t> </a:t>
            </a:r>
            <a:r>
              <a:rPr lang="en-US" sz="2200" dirty="0" err="1">
                <a:latin typeface="#9Slide03 Quicksand" pitchFamily="2" charset="77"/>
              </a:rPr>
              <a:t>quả</a:t>
            </a:r>
            <a:r>
              <a:rPr lang="en-US" sz="2200" dirty="0">
                <a:latin typeface="#9Slide03 Quicksand" pitchFamily="2" charset="77"/>
              </a:rPr>
              <a:t> </a:t>
            </a:r>
            <a:r>
              <a:rPr lang="en-US" sz="2200" dirty="0" err="1">
                <a:latin typeface="#9Slide03 Quicksand" pitchFamily="2" charset="77"/>
              </a:rPr>
              <a:t>của</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nghiên</a:t>
            </a:r>
            <a:r>
              <a:rPr lang="en-US" sz="2200" dirty="0">
                <a:latin typeface="#9Slide03 Quicksand" pitchFamily="2" charset="77"/>
              </a:rPr>
              <a:t> </a:t>
            </a:r>
            <a:r>
              <a:rPr lang="en-US" sz="2200" dirty="0" err="1">
                <a:latin typeface="#9Slide03 Quicksand" pitchFamily="2" charset="77"/>
              </a:rPr>
              <a:t>cứu</a:t>
            </a:r>
            <a:r>
              <a:rPr lang="en-US" sz="2200" dirty="0">
                <a:latin typeface="#9Slide03 Quicksand" pitchFamily="2" charset="77"/>
              </a:rPr>
              <a:t> khoa </a:t>
            </a:r>
            <a:r>
              <a:rPr lang="en-US" sz="2200" dirty="0" err="1">
                <a:latin typeface="#9Slide03 Quicksand" pitchFamily="2" charset="77"/>
              </a:rPr>
              <a:t>học</a:t>
            </a:r>
            <a:r>
              <a:rPr lang="en-US" sz="2200" dirty="0">
                <a:latin typeface="#9Slide03 Quicksand" pitchFamily="2" charset="77"/>
              </a:rPr>
              <a:t> </a:t>
            </a:r>
            <a:r>
              <a:rPr lang="en-US" sz="2200" dirty="0" err="1">
                <a:latin typeface="#9Slide03 Quicksand" pitchFamily="2" charset="77"/>
              </a:rPr>
              <a:t>hoặc</a:t>
            </a:r>
            <a:r>
              <a:rPr lang="en-US" sz="2200" dirty="0">
                <a:latin typeface="#9Slide03 Quicksand" pitchFamily="2" charset="77"/>
              </a:rPr>
              <a:t> </a:t>
            </a:r>
            <a:r>
              <a:rPr lang="en-US" sz="2200" dirty="0" err="1">
                <a:latin typeface="#9Slide03 Quicksand" pitchFamily="2" charset="77"/>
              </a:rPr>
              <a:t>một</a:t>
            </a:r>
            <a:r>
              <a:rPr lang="en-US" sz="2200" dirty="0">
                <a:latin typeface="#9Slide03 Quicksand" pitchFamily="2" charset="77"/>
              </a:rPr>
              <a:t> </a:t>
            </a:r>
            <a:r>
              <a:rPr lang="en-US" sz="2200" dirty="0" err="1">
                <a:latin typeface="#9Slide03 Quicksand" pitchFamily="2" charset="77"/>
              </a:rPr>
              <a:t>bài</a:t>
            </a:r>
            <a:r>
              <a:rPr lang="en-US" sz="2200" dirty="0">
                <a:latin typeface="#9Slide03 Quicksand" pitchFamily="2" charset="77"/>
              </a:rPr>
              <a:t> </a:t>
            </a:r>
            <a:r>
              <a:rPr lang="en-US" sz="2200" dirty="0" err="1">
                <a:latin typeface="#9Slide03 Quicksand" pitchFamily="2" charset="77"/>
              </a:rPr>
              <a:t>thực</a:t>
            </a:r>
            <a:r>
              <a:rPr lang="en-US" sz="2200" dirty="0">
                <a:latin typeface="#9Slide03 Quicksand" pitchFamily="2" charset="77"/>
              </a:rPr>
              <a:t> </a:t>
            </a:r>
            <a:r>
              <a:rPr lang="en-US" sz="2200" dirty="0" err="1">
                <a:latin typeface="#9Slide03 Quicksand" pitchFamily="2" charset="77"/>
              </a:rPr>
              <a:t>hành</a:t>
            </a:r>
            <a:r>
              <a:rPr lang="en-US" sz="2200" dirty="0">
                <a:latin typeface="#9Slide03 Quicksand" pitchFamily="2" charset="77"/>
              </a:rPr>
              <a:t>.</a:t>
            </a:r>
            <a:endParaRPr sz="2200" dirty="0">
              <a:latin typeface="#9Slide03 Quicksand"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48"/>
                                        </p:tgtEl>
                                        <p:attrNameLst>
                                          <p:attrName>style.visibility</p:attrName>
                                        </p:attrNameLst>
                                      </p:cBhvr>
                                      <p:to>
                                        <p:strVal val="visible"/>
                                      </p:to>
                                    </p:set>
                                    <p:anim calcmode="lin" valueType="num">
                                      <p:cBhvr additive="base">
                                        <p:cTn id="7" dur="500" fill="hold"/>
                                        <p:tgtEl>
                                          <p:spTgt spid="3748"/>
                                        </p:tgtEl>
                                        <p:attrNameLst>
                                          <p:attrName>ppt_x</p:attrName>
                                        </p:attrNameLst>
                                      </p:cBhvr>
                                      <p:tavLst>
                                        <p:tav tm="0">
                                          <p:val>
                                            <p:strVal val="#ppt_x"/>
                                          </p:val>
                                        </p:tav>
                                        <p:tav tm="100000">
                                          <p:val>
                                            <p:strVal val="#ppt_x"/>
                                          </p:val>
                                        </p:tav>
                                      </p:tavLst>
                                    </p:anim>
                                    <p:anim calcmode="lin" valueType="num">
                                      <p:cBhvr additive="base">
                                        <p:cTn id="8" dur="500" fill="hold"/>
                                        <p:tgtEl>
                                          <p:spTgt spid="37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49"/>
                                        </p:tgtEl>
                                        <p:attrNameLst>
                                          <p:attrName>style.visibility</p:attrName>
                                        </p:attrNameLst>
                                      </p:cBhvr>
                                      <p:to>
                                        <p:strVal val="visible"/>
                                      </p:to>
                                    </p:set>
                                    <p:anim calcmode="lin" valueType="num">
                                      <p:cBhvr additive="base">
                                        <p:cTn id="11" dur="500" fill="hold"/>
                                        <p:tgtEl>
                                          <p:spTgt spid="3749"/>
                                        </p:tgtEl>
                                        <p:attrNameLst>
                                          <p:attrName>ppt_x</p:attrName>
                                        </p:attrNameLst>
                                      </p:cBhvr>
                                      <p:tavLst>
                                        <p:tav tm="0">
                                          <p:val>
                                            <p:strVal val="#ppt_x"/>
                                          </p:val>
                                        </p:tav>
                                        <p:tav tm="100000">
                                          <p:val>
                                            <p:strVal val="#ppt_x"/>
                                          </p:val>
                                        </p:tav>
                                      </p:tavLst>
                                    </p:anim>
                                    <p:anim calcmode="lin" valueType="num">
                                      <p:cBhvr additive="base">
                                        <p:cTn id="12" dur="500" fill="hold"/>
                                        <p:tgtEl>
                                          <p:spTgt spid="374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747"/>
                                        </p:tgtEl>
                                        <p:attrNameLst>
                                          <p:attrName>style.visibility</p:attrName>
                                        </p:attrNameLst>
                                      </p:cBhvr>
                                      <p:to>
                                        <p:strVal val="visible"/>
                                      </p:to>
                                    </p:set>
                                    <p:anim calcmode="lin" valueType="num">
                                      <p:cBhvr additive="base">
                                        <p:cTn id="15" dur="500" fill="hold"/>
                                        <p:tgtEl>
                                          <p:spTgt spid="3747"/>
                                        </p:tgtEl>
                                        <p:attrNameLst>
                                          <p:attrName>ppt_x</p:attrName>
                                        </p:attrNameLst>
                                      </p:cBhvr>
                                      <p:tavLst>
                                        <p:tav tm="0">
                                          <p:val>
                                            <p:strVal val="#ppt_x"/>
                                          </p:val>
                                        </p:tav>
                                        <p:tav tm="100000">
                                          <p:val>
                                            <p:strVal val="#ppt_x"/>
                                          </p:val>
                                        </p:tav>
                                      </p:tavLst>
                                    </p:anim>
                                    <p:anim calcmode="lin" valueType="num">
                                      <p:cBhvr additive="base">
                                        <p:cTn id="16" dur="500" fill="hold"/>
                                        <p:tgtEl>
                                          <p:spTgt spid="374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752"/>
                                        </p:tgtEl>
                                        <p:attrNameLst>
                                          <p:attrName>style.visibility</p:attrName>
                                        </p:attrNameLst>
                                      </p:cBhvr>
                                      <p:to>
                                        <p:strVal val="visible"/>
                                      </p:to>
                                    </p:set>
                                    <p:anim calcmode="lin" valueType="num">
                                      <p:cBhvr>
                                        <p:cTn id="21" dur="500" fill="hold"/>
                                        <p:tgtEl>
                                          <p:spTgt spid="3752"/>
                                        </p:tgtEl>
                                        <p:attrNameLst>
                                          <p:attrName>ppt_w</p:attrName>
                                        </p:attrNameLst>
                                      </p:cBhvr>
                                      <p:tavLst>
                                        <p:tav tm="0">
                                          <p:val>
                                            <p:fltVal val="0"/>
                                          </p:val>
                                        </p:tav>
                                        <p:tav tm="100000">
                                          <p:val>
                                            <p:strVal val="#ppt_w"/>
                                          </p:val>
                                        </p:tav>
                                      </p:tavLst>
                                    </p:anim>
                                    <p:anim calcmode="lin" valueType="num">
                                      <p:cBhvr>
                                        <p:cTn id="22" dur="500" fill="hold"/>
                                        <p:tgtEl>
                                          <p:spTgt spid="3752"/>
                                        </p:tgtEl>
                                        <p:attrNameLst>
                                          <p:attrName>ppt_h</p:attrName>
                                        </p:attrNameLst>
                                      </p:cBhvr>
                                      <p:tavLst>
                                        <p:tav tm="0">
                                          <p:val>
                                            <p:fltVal val="0"/>
                                          </p:val>
                                        </p:tav>
                                        <p:tav tm="100000">
                                          <p:val>
                                            <p:strVal val="#ppt_h"/>
                                          </p:val>
                                        </p:tav>
                                      </p:tavLst>
                                    </p:anim>
                                    <p:animEffect transition="in" filter="fade">
                                      <p:cBhvr>
                                        <p:cTn id="23" dur="500"/>
                                        <p:tgtEl>
                                          <p:spTgt spid="375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60"/>
                                        </p:tgtEl>
                                        <p:attrNameLst>
                                          <p:attrName>style.visibility</p:attrName>
                                        </p:attrNameLst>
                                      </p:cBhvr>
                                      <p:to>
                                        <p:strVal val="visible"/>
                                      </p:to>
                                    </p:set>
                                    <p:anim calcmode="lin" valueType="num">
                                      <p:cBhvr>
                                        <p:cTn id="28" dur="500" fill="hold"/>
                                        <p:tgtEl>
                                          <p:spTgt spid="3760"/>
                                        </p:tgtEl>
                                        <p:attrNameLst>
                                          <p:attrName>ppt_w</p:attrName>
                                        </p:attrNameLst>
                                      </p:cBhvr>
                                      <p:tavLst>
                                        <p:tav tm="0">
                                          <p:val>
                                            <p:fltVal val="0"/>
                                          </p:val>
                                        </p:tav>
                                        <p:tav tm="100000">
                                          <p:val>
                                            <p:strVal val="#ppt_w"/>
                                          </p:val>
                                        </p:tav>
                                      </p:tavLst>
                                    </p:anim>
                                    <p:anim calcmode="lin" valueType="num">
                                      <p:cBhvr>
                                        <p:cTn id="29" dur="500" fill="hold"/>
                                        <p:tgtEl>
                                          <p:spTgt spid="3760"/>
                                        </p:tgtEl>
                                        <p:attrNameLst>
                                          <p:attrName>ppt_h</p:attrName>
                                        </p:attrNameLst>
                                      </p:cBhvr>
                                      <p:tavLst>
                                        <p:tav tm="0">
                                          <p:val>
                                            <p:fltVal val="0"/>
                                          </p:val>
                                        </p:tav>
                                        <p:tav tm="100000">
                                          <p:val>
                                            <p:strVal val="#ppt_h"/>
                                          </p:val>
                                        </p:tav>
                                      </p:tavLst>
                                    </p:anim>
                                    <p:animEffect transition="in" filter="fade">
                                      <p:cBhvr>
                                        <p:cTn id="30" dur="500"/>
                                        <p:tgtEl>
                                          <p:spTgt spid="3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 grpId="0"/>
      <p:bldP spid="3748" grpId="0" animBg="1"/>
      <p:bldP spid="3749" grpId="0" animBg="1"/>
      <p:bldP spid="3752" grpId="0" animBg="1"/>
      <p:bldP spid="376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95" descr="21 anh nguyen"/>
          <p:cNvSpPr txBox="1">
            <a:spLocks noGrp="1"/>
          </p:cNvSpPr>
          <p:nvPr>
            <p:ph type="title"/>
          </p:nvPr>
        </p:nvSpPr>
        <p:spPr>
          <a:xfrm>
            <a:off x="720000" y="524975"/>
            <a:ext cx="77040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DẶN DÒ VỀ NHÀ</a:t>
            </a:r>
            <a:endParaRPr dirty="0">
              <a:latin typeface="#9Slide07 Baloo Tamma" panose="03080902040302020200" pitchFamily="66" charset="77"/>
              <a:cs typeface="#9Slide07 Baloo Tamma" panose="03080902040302020200" pitchFamily="66" charset="77"/>
            </a:endParaRPr>
          </a:p>
        </p:txBody>
      </p:sp>
      <p:grpSp>
        <p:nvGrpSpPr>
          <p:cNvPr id="2398" name="Google Shape;2398;p95" descr="21 anh nguyen"/>
          <p:cNvGrpSpPr/>
          <p:nvPr/>
        </p:nvGrpSpPr>
        <p:grpSpPr>
          <a:xfrm>
            <a:off x="3107712" y="2230850"/>
            <a:ext cx="2928557" cy="1448740"/>
            <a:chOff x="3107713" y="2230850"/>
            <a:chExt cx="2928557" cy="1448740"/>
          </a:xfrm>
        </p:grpSpPr>
        <p:cxnSp>
          <p:nvCxnSpPr>
            <p:cNvPr id="2399" name="Google Shape;2399;p95"/>
            <p:cNvCxnSpPr/>
            <p:nvPr/>
          </p:nvCxnSpPr>
          <p:spPr>
            <a:xfrm>
              <a:off x="4954863" y="3622350"/>
              <a:ext cx="973200" cy="0"/>
            </a:xfrm>
            <a:prstGeom prst="straightConnector1">
              <a:avLst/>
            </a:prstGeom>
            <a:noFill/>
            <a:ln w="19050" cap="flat" cmpd="sng">
              <a:solidFill>
                <a:schemeClr val="dk1"/>
              </a:solidFill>
              <a:prstDash val="solid"/>
              <a:round/>
              <a:headEnd type="none" w="med" len="med"/>
              <a:tailEnd type="none" w="med" len="med"/>
            </a:ln>
          </p:spPr>
        </p:cxnSp>
        <p:sp>
          <p:nvSpPr>
            <p:cNvPr id="2400" name="Google Shape;2400;p95"/>
            <p:cNvSpPr/>
            <p:nvPr/>
          </p:nvSpPr>
          <p:spPr>
            <a:xfrm>
              <a:off x="3107713" y="2230850"/>
              <a:ext cx="1850100" cy="14487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95"/>
            <p:cNvGrpSpPr/>
            <p:nvPr/>
          </p:nvGrpSpPr>
          <p:grpSpPr>
            <a:xfrm>
              <a:off x="4957813" y="2230850"/>
              <a:ext cx="1078457" cy="1448740"/>
              <a:chOff x="4957813" y="2230850"/>
              <a:chExt cx="1078457" cy="1448740"/>
            </a:xfrm>
          </p:grpSpPr>
          <p:sp>
            <p:nvSpPr>
              <p:cNvPr id="2402" name="Google Shape;2402;p95"/>
              <p:cNvSpPr/>
              <p:nvPr/>
            </p:nvSpPr>
            <p:spPr>
              <a:xfrm>
                <a:off x="5391205" y="2784319"/>
                <a:ext cx="624414" cy="762562"/>
              </a:xfrm>
              <a:custGeom>
                <a:avLst/>
                <a:gdLst/>
                <a:ahLst/>
                <a:cxnLst/>
                <a:rect l="l" t="t" r="r" b="b"/>
                <a:pathLst>
                  <a:path w="32968" h="40262" extrusionOk="0">
                    <a:moveTo>
                      <a:pt x="20818" y="0"/>
                    </a:moveTo>
                    <a:cubicBezTo>
                      <a:pt x="20570" y="816"/>
                      <a:pt x="19787" y="2391"/>
                      <a:pt x="17311" y="3788"/>
                    </a:cubicBezTo>
                    <a:cubicBezTo>
                      <a:pt x="14762" y="5227"/>
                      <a:pt x="12023" y="4822"/>
                      <a:pt x="9847" y="5136"/>
                    </a:cubicBezTo>
                    <a:lnTo>
                      <a:pt x="1145" y="19760"/>
                    </a:lnTo>
                    <a:cubicBezTo>
                      <a:pt x="206" y="21340"/>
                      <a:pt x="1" y="23253"/>
                      <a:pt x="588" y="24997"/>
                    </a:cubicBezTo>
                    <a:lnTo>
                      <a:pt x="5727" y="40261"/>
                    </a:lnTo>
                    <a:lnTo>
                      <a:pt x="9800" y="39537"/>
                    </a:lnTo>
                    <a:lnTo>
                      <a:pt x="6587" y="22893"/>
                    </a:lnTo>
                    <a:lnTo>
                      <a:pt x="15592" y="13085"/>
                    </a:lnTo>
                    <a:lnTo>
                      <a:pt x="28805" y="39627"/>
                    </a:lnTo>
                    <a:lnTo>
                      <a:pt x="32968" y="38088"/>
                    </a:lnTo>
                    <a:lnTo>
                      <a:pt x="24913" y="19264"/>
                    </a:lnTo>
                    <a:lnTo>
                      <a:pt x="23465" y="6332"/>
                    </a:lnTo>
                    <a:cubicBezTo>
                      <a:pt x="23465" y="6332"/>
                      <a:pt x="24230" y="2426"/>
                      <a:pt x="20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5"/>
              <p:cNvSpPr/>
              <p:nvPr/>
            </p:nvSpPr>
            <p:spPr>
              <a:xfrm>
                <a:off x="5245939" y="2429033"/>
                <a:ext cx="541703" cy="468159"/>
              </a:xfrm>
              <a:custGeom>
                <a:avLst/>
                <a:gdLst/>
                <a:ahLst/>
                <a:cxnLst/>
                <a:rect l="l" t="t" r="r" b="b"/>
                <a:pathLst>
                  <a:path w="28601" h="24718" extrusionOk="0">
                    <a:moveTo>
                      <a:pt x="9610" y="0"/>
                    </a:moveTo>
                    <a:cubicBezTo>
                      <a:pt x="9233" y="113"/>
                      <a:pt x="8836" y="259"/>
                      <a:pt x="8417" y="440"/>
                    </a:cubicBezTo>
                    <a:cubicBezTo>
                      <a:pt x="4706" y="2044"/>
                      <a:pt x="1" y="9697"/>
                      <a:pt x="1" y="9967"/>
                    </a:cubicBezTo>
                    <a:lnTo>
                      <a:pt x="6727" y="11686"/>
                    </a:lnTo>
                    <a:cubicBezTo>
                      <a:pt x="6666" y="15487"/>
                      <a:pt x="9230" y="14673"/>
                      <a:pt x="10136" y="16121"/>
                    </a:cubicBezTo>
                    <a:cubicBezTo>
                      <a:pt x="11042" y="17568"/>
                      <a:pt x="15295" y="24717"/>
                      <a:pt x="15295" y="24717"/>
                    </a:cubicBezTo>
                    <a:cubicBezTo>
                      <a:pt x="17559" y="22998"/>
                      <a:pt x="21448" y="24536"/>
                      <a:pt x="24979" y="22547"/>
                    </a:cubicBezTo>
                    <a:cubicBezTo>
                      <a:pt x="28507" y="20555"/>
                      <a:pt x="28600" y="18203"/>
                      <a:pt x="28600" y="18203"/>
                    </a:cubicBezTo>
                    <a:cubicBezTo>
                      <a:pt x="28600" y="18203"/>
                      <a:pt x="25290" y="13742"/>
                      <a:pt x="22074" y="9556"/>
                    </a:cubicBezTo>
                    <a:cubicBezTo>
                      <a:pt x="21133" y="10168"/>
                      <a:pt x="20027" y="10526"/>
                      <a:pt x="18910" y="10526"/>
                    </a:cubicBezTo>
                    <a:cubicBezTo>
                      <a:pt x="18765" y="10526"/>
                      <a:pt x="18620" y="10520"/>
                      <a:pt x="18476" y="10508"/>
                    </a:cubicBezTo>
                    <a:cubicBezTo>
                      <a:pt x="15371" y="10242"/>
                      <a:pt x="13147" y="7412"/>
                      <a:pt x="11761" y="4620"/>
                    </a:cubicBezTo>
                    <a:cubicBezTo>
                      <a:pt x="11089" y="3264"/>
                      <a:pt x="10449" y="1539"/>
                      <a:pt x="96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4" name="Google Shape;2404;p95"/>
              <p:cNvGrpSpPr/>
              <p:nvPr/>
            </p:nvGrpSpPr>
            <p:grpSpPr>
              <a:xfrm>
                <a:off x="5478042" y="2913467"/>
                <a:ext cx="381651" cy="338411"/>
                <a:chOff x="5478042" y="2913467"/>
                <a:chExt cx="381651" cy="338411"/>
              </a:xfrm>
            </p:grpSpPr>
            <p:sp>
              <p:nvSpPr>
                <p:cNvPr id="2405" name="Google Shape;2405;p95"/>
                <p:cNvSpPr/>
                <p:nvPr/>
              </p:nvSpPr>
              <p:spPr>
                <a:xfrm>
                  <a:off x="5701339" y="2913467"/>
                  <a:ext cx="97560" cy="101992"/>
                </a:xfrm>
                <a:custGeom>
                  <a:avLst/>
                  <a:gdLst/>
                  <a:ahLst/>
                  <a:cxnLst/>
                  <a:rect l="l" t="t" r="r" b="b"/>
                  <a:pathLst>
                    <a:path w="5151" h="5385" extrusionOk="0">
                      <a:moveTo>
                        <a:pt x="4911" y="0"/>
                      </a:moveTo>
                      <a:cubicBezTo>
                        <a:pt x="4834" y="0"/>
                        <a:pt x="4760" y="43"/>
                        <a:pt x="4723" y="116"/>
                      </a:cubicBezTo>
                      <a:cubicBezTo>
                        <a:pt x="3949" y="1666"/>
                        <a:pt x="136" y="4982"/>
                        <a:pt x="98" y="5014"/>
                      </a:cubicBezTo>
                      <a:cubicBezTo>
                        <a:pt x="12" y="5092"/>
                        <a:pt x="1" y="5225"/>
                        <a:pt x="77" y="5311"/>
                      </a:cubicBezTo>
                      <a:cubicBezTo>
                        <a:pt x="118" y="5359"/>
                        <a:pt x="178" y="5384"/>
                        <a:pt x="236" y="5384"/>
                      </a:cubicBezTo>
                      <a:cubicBezTo>
                        <a:pt x="285" y="5384"/>
                        <a:pt x="336" y="5366"/>
                        <a:pt x="372" y="5334"/>
                      </a:cubicBezTo>
                      <a:cubicBezTo>
                        <a:pt x="531" y="5196"/>
                        <a:pt x="4287" y="1929"/>
                        <a:pt x="5098" y="306"/>
                      </a:cubicBezTo>
                      <a:cubicBezTo>
                        <a:pt x="5151" y="202"/>
                        <a:pt x="5109" y="74"/>
                        <a:pt x="5005" y="23"/>
                      </a:cubicBezTo>
                      <a:cubicBezTo>
                        <a:pt x="4975" y="8"/>
                        <a:pt x="4942" y="0"/>
                        <a:pt x="4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95"/>
                <p:cNvSpPr/>
                <p:nvPr/>
              </p:nvSpPr>
              <p:spPr>
                <a:xfrm>
                  <a:off x="5478042" y="3188733"/>
                  <a:ext cx="29092" cy="37975"/>
                </a:xfrm>
                <a:custGeom>
                  <a:avLst/>
                  <a:gdLst/>
                  <a:ahLst/>
                  <a:cxnLst/>
                  <a:rect l="l" t="t" r="r" b="b"/>
                  <a:pathLst>
                    <a:path w="1536" h="2005" extrusionOk="0">
                      <a:moveTo>
                        <a:pt x="337" y="1"/>
                      </a:moveTo>
                      <a:cubicBezTo>
                        <a:pt x="308" y="1"/>
                        <a:pt x="279" y="7"/>
                        <a:pt x="252" y="19"/>
                      </a:cubicBezTo>
                      <a:cubicBezTo>
                        <a:pt x="146" y="63"/>
                        <a:pt x="96" y="188"/>
                        <a:pt x="143" y="293"/>
                      </a:cubicBezTo>
                      <a:cubicBezTo>
                        <a:pt x="293" y="644"/>
                        <a:pt x="559" y="940"/>
                        <a:pt x="882" y="1137"/>
                      </a:cubicBezTo>
                      <a:lnTo>
                        <a:pt x="127" y="1619"/>
                      </a:lnTo>
                      <a:cubicBezTo>
                        <a:pt x="30" y="1680"/>
                        <a:pt x="1" y="1810"/>
                        <a:pt x="63" y="1907"/>
                      </a:cubicBezTo>
                      <a:cubicBezTo>
                        <a:pt x="103" y="1969"/>
                        <a:pt x="171" y="2004"/>
                        <a:pt x="240" y="2004"/>
                      </a:cubicBezTo>
                      <a:cubicBezTo>
                        <a:pt x="279" y="2004"/>
                        <a:pt x="318" y="1994"/>
                        <a:pt x="351" y="1972"/>
                      </a:cubicBezTo>
                      <a:lnTo>
                        <a:pt x="1429" y="1284"/>
                      </a:lnTo>
                      <a:cubicBezTo>
                        <a:pt x="1497" y="1241"/>
                        <a:pt x="1536" y="1162"/>
                        <a:pt x="1525" y="1081"/>
                      </a:cubicBezTo>
                      <a:cubicBezTo>
                        <a:pt x="1516" y="1002"/>
                        <a:pt x="1461" y="933"/>
                        <a:pt x="1383" y="908"/>
                      </a:cubicBezTo>
                      <a:cubicBezTo>
                        <a:pt x="1005" y="784"/>
                        <a:pt x="685" y="493"/>
                        <a:pt x="527" y="127"/>
                      </a:cubicBezTo>
                      <a:cubicBezTo>
                        <a:pt x="494" y="48"/>
                        <a:pt x="418"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95"/>
                <p:cNvSpPr/>
                <p:nvPr/>
              </p:nvSpPr>
              <p:spPr>
                <a:xfrm>
                  <a:off x="5813707" y="3220249"/>
                  <a:ext cx="45986" cy="20020"/>
                </a:xfrm>
                <a:custGeom>
                  <a:avLst/>
                  <a:gdLst/>
                  <a:ahLst/>
                  <a:cxnLst/>
                  <a:rect l="l" t="t" r="r" b="b"/>
                  <a:pathLst>
                    <a:path w="2428" h="1057" extrusionOk="0">
                      <a:moveTo>
                        <a:pt x="2194" y="1"/>
                      </a:moveTo>
                      <a:cubicBezTo>
                        <a:pt x="2172" y="1"/>
                        <a:pt x="2149" y="4"/>
                        <a:pt x="2127" y="12"/>
                      </a:cubicBezTo>
                      <a:lnTo>
                        <a:pt x="171" y="645"/>
                      </a:lnTo>
                      <a:cubicBezTo>
                        <a:pt x="60" y="682"/>
                        <a:pt x="1" y="800"/>
                        <a:pt x="37" y="911"/>
                      </a:cubicBezTo>
                      <a:cubicBezTo>
                        <a:pt x="64" y="998"/>
                        <a:pt x="147" y="1056"/>
                        <a:pt x="236" y="1056"/>
                      </a:cubicBezTo>
                      <a:cubicBezTo>
                        <a:pt x="257" y="1056"/>
                        <a:pt x="278" y="1052"/>
                        <a:pt x="301" y="1045"/>
                      </a:cubicBezTo>
                      <a:lnTo>
                        <a:pt x="2256" y="412"/>
                      </a:lnTo>
                      <a:cubicBezTo>
                        <a:pt x="2367" y="375"/>
                        <a:pt x="2428" y="257"/>
                        <a:pt x="2392" y="146"/>
                      </a:cubicBezTo>
                      <a:cubicBezTo>
                        <a:pt x="2363" y="57"/>
                        <a:pt x="2282" y="1"/>
                        <a:pt x="2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5"/>
                <p:cNvSpPr/>
                <p:nvPr/>
              </p:nvSpPr>
              <p:spPr>
                <a:xfrm>
                  <a:off x="5831339" y="3236972"/>
                  <a:ext cx="28334" cy="14906"/>
                </a:xfrm>
                <a:custGeom>
                  <a:avLst/>
                  <a:gdLst/>
                  <a:ahLst/>
                  <a:cxnLst/>
                  <a:rect l="l" t="t" r="r" b="b"/>
                  <a:pathLst>
                    <a:path w="1496" h="787" extrusionOk="0">
                      <a:moveTo>
                        <a:pt x="1260" y="0"/>
                      </a:moveTo>
                      <a:cubicBezTo>
                        <a:pt x="1236" y="0"/>
                        <a:pt x="1212" y="4"/>
                        <a:pt x="1189" y="13"/>
                      </a:cubicBezTo>
                      <a:lnTo>
                        <a:pt x="167" y="378"/>
                      </a:lnTo>
                      <a:cubicBezTo>
                        <a:pt x="59" y="418"/>
                        <a:pt x="0" y="538"/>
                        <a:pt x="41" y="647"/>
                      </a:cubicBezTo>
                      <a:cubicBezTo>
                        <a:pt x="72" y="734"/>
                        <a:pt x="151" y="787"/>
                        <a:pt x="239" y="787"/>
                      </a:cubicBezTo>
                      <a:cubicBezTo>
                        <a:pt x="262" y="787"/>
                        <a:pt x="287" y="783"/>
                        <a:pt x="309" y="773"/>
                      </a:cubicBezTo>
                      <a:lnTo>
                        <a:pt x="1330" y="407"/>
                      </a:lnTo>
                      <a:cubicBezTo>
                        <a:pt x="1440" y="369"/>
                        <a:pt x="1495" y="249"/>
                        <a:pt x="1458" y="140"/>
                      </a:cubicBezTo>
                      <a:cubicBezTo>
                        <a:pt x="1427" y="54"/>
                        <a:pt x="1346" y="0"/>
                        <a:pt x="1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9" name="Google Shape;2409;p95"/>
              <p:cNvSpPr/>
              <p:nvPr/>
            </p:nvSpPr>
            <p:spPr>
              <a:xfrm>
                <a:off x="5377246" y="2570321"/>
                <a:ext cx="172790" cy="82446"/>
              </a:xfrm>
              <a:custGeom>
                <a:avLst/>
                <a:gdLst/>
                <a:ahLst/>
                <a:cxnLst/>
                <a:rect l="l" t="t" r="r" b="b"/>
                <a:pathLst>
                  <a:path w="9123" h="4353" extrusionOk="0">
                    <a:moveTo>
                      <a:pt x="5885" y="0"/>
                    </a:moveTo>
                    <a:cubicBezTo>
                      <a:pt x="5858" y="0"/>
                      <a:pt x="5832" y="5"/>
                      <a:pt x="5806" y="15"/>
                    </a:cubicBezTo>
                    <a:cubicBezTo>
                      <a:pt x="3697" y="870"/>
                      <a:pt x="1775" y="2081"/>
                      <a:pt x="92" y="3613"/>
                    </a:cubicBezTo>
                    <a:cubicBezTo>
                      <a:pt x="5" y="3692"/>
                      <a:pt x="1" y="3825"/>
                      <a:pt x="78" y="3909"/>
                    </a:cubicBezTo>
                    <a:cubicBezTo>
                      <a:pt x="120" y="3955"/>
                      <a:pt x="177" y="3978"/>
                      <a:pt x="233" y="3978"/>
                    </a:cubicBezTo>
                    <a:cubicBezTo>
                      <a:pt x="285" y="3978"/>
                      <a:pt x="336" y="3962"/>
                      <a:pt x="376" y="3923"/>
                    </a:cubicBezTo>
                    <a:cubicBezTo>
                      <a:pt x="738" y="3592"/>
                      <a:pt x="1112" y="3277"/>
                      <a:pt x="1498" y="2978"/>
                    </a:cubicBezTo>
                    <a:cubicBezTo>
                      <a:pt x="1505" y="2981"/>
                      <a:pt x="1513" y="2982"/>
                      <a:pt x="1520" y="2985"/>
                    </a:cubicBezTo>
                    <a:cubicBezTo>
                      <a:pt x="3942" y="3541"/>
                      <a:pt x="6414" y="4001"/>
                      <a:pt x="8869" y="4351"/>
                    </a:cubicBezTo>
                    <a:cubicBezTo>
                      <a:pt x="8880" y="4352"/>
                      <a:pt x="8890" y="4352"/>
                      <a:pt x="8898" y="4352"/>
                    </a:cubicBezTo>
                    <a:cubicBezTo>
                      <a:pt x="9001" y="4352"/>
                      <a:pt x="9091" y="4276"/>
                      <a:pt x="9106" y="4172"/>
                    </a:cubicBezTo>
                    <a:cubicBezTo>
                      <a:pt x="9123" y="4059"/>
                      <a:pt x="9042" y="3951"/>
                      <a:pt x="8929" y="3935"/>
                    </a:cubicBezTo>
                    <a:cubicBezTo>
                      <a:pt x="6914" y="3647"/>
                      <a:pt x="4888" y="3287"/>
                      <a:pt x="2890" y="2861"/>
                    </a:cubicBezTo>
                    <a:cubicBezTo>
                      <a:pt x="4181" y="2676"/>
                      <a:pt x="5482" y="2348"/>
                      <a:pt x="6748" y="2027"/>
                    </a:cubicBezTo>
                    <a:lnTo>
                      <a:pt x="6812" y="2011"/>
                    </a:lnTo>
                    <a:cubicBezTo>
                      <a:pt x="6924" y="1984"/>
                      <a:pt x="6992" y="1870"/>
                      <a:pt x="6964" y="1756"/>
                    </a:cubicBezTo>
                    <a:cubicBezTo>
                      <a:pt x="6941" y="1661"/>
                      <a:pt x="6857" y="1598"/>
                      <a:pt x="6762" y="1598"/>
                    </a:cubicBezTo>
                    <a:cubicBezTo>
                      <a:pt x="6744" y="1598"/>
                      <a:pt x="6727" y="1600"/>
                      <a:pt x="6709" y="1604"/>
                    </a:cubicBezTo>
                    <a:lnTo>
                      <a:pt x="6646" y="1621"/>
                    </a:lnTo>
                    <a:cubicBezTo>
                      <a:pt x="5148" y="1999"/>
                      <a:pt x="3605" y="2390"/>
                      <a:pt x="2097" y="2531"/>
                    </a:cubicBezTo>
                    <a:cubicBezTo>
                      <a:pt x="3295" y="1673"/>
                      <a:pt x="4589" y="963"/>
                      <a:pt x="5964" y="404"/>
                    </a:cubicBezTo>
                    <a:cubicBezTo>
                      <a:pt x="6071" y="362"/>
                      <a:pt x="6123" y="238"/>
                      <a:pt x="6079" y="130"/>
                    </a:cubicBezTo>
                    <a:cubicBezTo>
                      <a:pt x="6047" y="49"/>
                      <a:pt x="5967" y="0"/>
                      <a:pt x="5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5"/>
              <p:cNvSpPr/>
              <p:nvPr/>
            </p:nvSpPr>
            <p:spPr>
              <a:xfrm>
                <a:off x="5236696" y="2316381"/>
                <a:ext cx="191256" cy="146122"/>
              </a:xfrm>
              <a:custGeom>
                <a:avLst/>
                <a:gdLst/>
                <a:ahLst/>
                <a:cxnLst/>
                <a:rect l="l" t="t" r="r" b="b"/>
                <a:pathLst>
                  <a:path w="10098" h="7715" extrusionOk="0">
                    <a:moveTo>
                      <a:pt x="1" y="0"/>
                    </a:moveTo>
                    <a:lnTo>
                      <a:pt x="1" y="0"/>
                    </a:lnTo>
                    <a:cubicBezTo>
                      <a:pt x="586" y="2654"/>
                      <a:pt x="2471" y="5709"/>
                      <a:pt x="3242" y="6235"/>
                    </a:cubicBezTo>
                    <a:cubicBezTo>
                      <a:pt x="3405" y="6346"/>
                      <a:pt x="3595" y="6391"/>
                      <a:pt x="3799" y="6391"/>
                    </a:cubicBezTo>
                    <a:cubicBezTo>
                      <a:pt x="4733" y="6391"/>
                      <a:pt x="5942" y="5440"/>
                      <a:pt x="5942" y="5440"/>
                    </a:cubicBezTo>
                    <a:lnTo>
                      <a:pt x="6897" y="7715"/>
                    </a:lnTo>
                    <a:cubicBezTo>
                      <a:pt x="7577" y="7134"/>
                      <a:pt x="8256" y="6669"/>
                      <a:pt x="8905" y="6388"/>
                    </a:cubicBezTo>
                    <a:cubicBezTo>
                      <a:pt x="9322" y="6207"/>
                      <a:pt x="9718" y="6061"/>
                      <a:pt x="10098" y="5948"/>
                    </a:cubicBezTo>
                    <a:cubicBezTo>
                      <a:pt x="9031" y="3992"/>
                      <a:pt x="7638" y="2333"/>
                      <a:pt x="5428" y="2104"/>
                    </a:cubicBezTo>
                    <a:cubicBezTo>
                      <a:pt x="4229" y="1980"/>
                      <a:pt x="2992" y="1966"/>
                      <a:pt x="1867" y="1532"/>
                    </a:cubicBezTo>
                    <a:cubicBezTo>
                      <a:pt x="1106" y="1240"/>
                      <a:pt x="394" y="694"/>
                      <a:pt x="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5"/>
              <p:cNvSpPr/>
              <p:nvPr/>
            </p:nvSpPr>
            <p:spPr>
              <a:xfrm>
                <a:off x="5230390" y="2235774"/>
                <a:ext cx="492421" cy="392626"/>
              </a:xfrm>
              <a:custGeom>
                <a:avLst/>
                <a:gdLst/>
                <a:ahLst/>
                <a:cxnLst/>
                <a:rect l="l" t="t" r="r" b="b"/>
                <a:pathLst>
                  <a:path w="25999" h="20730" extrusionOk="0">
                    <a:moveTo>
                      <a:pt x="4570" y="0"/>
                    </a:moveTo>
                    <a:cubicBezTo>
                      <a:pt x="4196" y="0"/>
                      <a:pt x="3808" y="31"/>
                      <a:pt x="3405" y="96"/>
                    </a:cubicBezTo>
                    <a:cubicBezTo>
                      <a:pt x="2584" y="231"/>
                      <a:pt x="1766" y="501"/>
                      <a:pt x="1115" y="1018"/>
                    </a:cubicBezTo>
                    <a:cubicBezTo>
                      <a:pt x="464" y="1536"/>
                      <a:pt x="0" y="2331"/>
                      <a:pt x="21" y="3162"/>
                    </a:cubicBezTo>
                    <a:cubicBezTo>
                      <a:pt x="50" y="4368"/>
                      <a:pt x="1072" y="5356"/>
                      <a:pt x="2197" y="5788"/>
                    </a:cubicBezTo>
                    <a:cubicBezTo>
                      <a:pt x="3323" y="6222"/>
                      <a:pt x="4559" y="6236"/>
                      <a:pt x="5760" y="6360"/>
                    </a:cubicBezTo>
                    <a:cubicBezTo>
                      <a:pt x="9709" y="6770"/>
                      <a:pt x="11054" y="11750"/>
                      <a:pt x="12580" y="14824"/>
                    </a:cubicBezTo>
                    <a:cubicBezTo>
                      <a:pt x="13965" y="17616"/>
                      <a:pt x="16191" y="20446"/>
                      <a:pt x="19295" y="20712"/>
                    </a:cubicBezTo>
                    <a:cubicBezTo>
                      <a:pt x="19441" y="20724"/>
                      <a:pt x="19587" y="20730"/>
                      <a:pt x="19732" y="20730"/>
                    </a:cubicBezTo>
                    <a:cubicBezTo>
                      <a:pt x="21459" y="20730"/>
                      <a:pt x="23158" y="19875"/>
                      <a:pt x="24268" y="18544"/>
                    </a:cubicBezTo>
                    <a:cubicBezTo>
                      <a:pt x="25472" y="17099"/>
                      <a:pt x="25998" y="15150"/>
                      <a:pt x="25843" y="13276"/>
                    </a:cubicBezTo>
                    <a:cubicBezTo>
                      <a:pt x="25615" y="10513"/>
                      <a:pt x="23889" y="7923"/>
                      <a:pt x="21428" y="6649"/>
                    </a:cubicBezTo>
                    <a:cubicBezTo>
                      <a:pt x="19510" y="5655"/>
                      <a:pt x="17293" y="5456"/>
                      <a:pt x="15217" y="4855"/>
                    </a:cubicBezTo>
                    <a:cubicBezTo>
                      <a:pt x="14206" y="4562"/>
                      <a:pt x="13290" y="4107"/>
                      <a:pt x="12417" y="3593"/>
                    </a:cubicBezTo>
                    <a:cubicBezTo>
                      <a:pt x="9834" y="2066"/>
                      <a:pt x="7652" y="0"/>
                      <a:pt x="4570" y="0"/>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5"/>
              <p:cNvSpPr/>
              <p:nvPr/>
            </p:nvSpPr>
            <p:spPr>
              <a:xfrm>
                <a:off x="5271678" y="2419411"/>
                <a:ext cx="95647" cy="100098"/>
              </a:xfrm>
              <a:custGeom>
                <a:avLst/>
                <a:gdLst/>
                <a:ahLst/>
                <a:cxnLst/>
                <a:rect l="l" t="t" r="r" b="b"/>
                <a:pathLst>
                  <a:path w="5050" h="5285" extrusionOk="0">
                    <a:moveTo>
                      <a:pt x="4094" y="0"/>
                    </a:moveTo>
                    <a:cubicBezTo>
                      <a:pt x="4094" y="0"/>
                      <a:pt x="2886" y="952"/>
                      <a:pt x="1952" y="952"/>
                    </a:cubicBezTo>
                    <a:cubicBezTo>
                      <a:pt x="1748" y="952"/>
                      <a:pt x="1557" y="906"/>
                      <a:pt x="1394" y="795"/>
                    </a:cubicBezTo>
                    <a:cubicBezTo>
                      <a:pt x="1372" y="780"/>
                      <a:pt x="1347" y="762"/>
                      <a:pt x="1323" y="744"/>
                    </a:cubicBezTo>
                    <a:lnTo>
                      <a:pt x="1" y="1099"/>
                    </a:lnTo>
                    <a:lnTo>
                      <a:pt x="2188" y="5285"/>
                    </a:lnTo>
                    <a:cubicBezTo>
                      <a:pt x="3081" y="4189"/>
                      <a:pt x="4066" y="3113"/>
                      <a:pt x="5050" y="2275"/>
                    </a:cubicBezTo>
                    <a:lnTo>
                      <a:pt x="40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5"/>
              <p:cNvSpPr/>
              <p:nvPr/>
            </p:nvSpPr>
            <p:spPr>
              <a:xfrm>
                <a:off x="4964820" y="2340434"/>
                <a:ext cx="344159" cy="188813"/>
              </a:xfrm>
              <a:custGeom>
                <a:avLst/>
                <a:gdLst/>
                <a:ahLst/>
                <a:cxnLst/>
                <a:rect l="l" t="t" r="r" b="b"/>
                <a:pathLst>
                  <a:path w="18171" h="9969" extrusionOk="0">
                    <a:moveTo>
                      <a:pt x="1" y="0"/>
                    </a:moveTo>
                    <a:lnTo>
                      <a:pt x="1" y="6449"/>
                    </a:lnTo>
                    <a:cubicBezTo>
                      <a:pt x="1" y="6449"/>
                      <a:pt x="11972" y="9811"/>
                      <a:pt x="12630" y="9956"/>
                    </a:cubicBezTo>
                    <a:cubicBezTo>
                      <a:pt x="12669" y="9965"/>
                      <a:pt x="12723" y="9969"/>
                      <a:pt x="12792" y="9969"/>
                    </a:cubicBezTo>
                    <a:cubicBezTo>
                      <a:pt x="13699" y="9969"/>
                      <a:pt x="17047" y="9270"/>
                      <a:pt x="18171" y="9031"/>
                    </a:cubicBezTo>
                    <a:lnTo>
                      <a:pt x="16205" y="5269"/>
                    </a:lnTo>
                    <a:lnTo>
                      <a:pt x="12483" y="6157"/>
                    </a:lnTo>
                    <a:lnTo>
                      <a:pt x="1387" y="4389"/>
                    </a:lnTo>
                    <a:cubicBezTo>
                      <a:pt x="1387" y="4389"/>
                      <a:pt x="804" y="707"/>
                      <a:pt x="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5"/>
              <p:cNvSpPr/>
              <p:nvPr/>
            </p:nvSpPr>
            <p:spPr>
              <a:xfrm>
                <a:off x="4964763" y="2589753"/>
                <a:ext cx="375334" cy="163054"/>
              </a:xfrm>
              <a:custGeom>
                <a:avLst/>
                <a:gdLst/>
                <a:ahLst/>
                <a:cxnLst/>
                <a:rect l="l" t="t" r="r" b="b"/>
                <a:pathLst>
                  <a:path w="19817" h="8609" extrusionOk="0">
                    <a:moveTo>
                      <a:pt x="1" y="0"/>
                    </a:moveTo>
                    <a:lnTo>
                      <a:pt x="1" y="7446"/>
                    </a:lnTo>
                    <a:lnTo>
                      <a:pt x="14046" y="8608"/>
                    </a:lnTo>
                    <a:lnTo>
                      <a:pt x="19817" y="2752"/>
                    </a:lnTo>
                    <a:lnTo>
                      <a:pt x="14847" y="1481"/>
                    </a:lnTo>
                    <a:lnTo>
                      <a:pt x="12924" y="4162"/>
                    </a:lnTo>
                    <a:lnTo>
                      <a:pt x="1462" y="5111"/>
                    </a:lnTo>
                    <a:cubicBezTo>
                      <a:pt x="1462" y="5111"/>
                      <a:pt x="1397" y="3667"/>
                      <a:pt x="1170" y="2293"/>
                    </a:cubicBezTo>
                    <a:cubicBezTo>
                      <a:pt x="953" y="962"/>
                      <a:pt x="1" y="0"/>
                      <a:pt x="1" y="0"/>
                    </a:cubicBez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5"/>
              <p:cNvSpPr/>
              <p:nvPr/>
            </p:nvSpPr>
            <p:spPr>
              <a:xfrm>
                <a:off x="5405125" y="3534417"/>
                <a:ext cx="204306" cy="137504"/>
              </a:xfrm>
              <a:custGeom>
                <a:avLst/>
                <a:gdLst/>
                <a:ahLst/>
                <a:cxnLst/>
                <a:rect l="l" t="t" r="r" b="b"/>
                <a:pathLst>
                  <a:path w="10787" h="7260" extrusionOk="0">
                    <a:moveTo>
                      <a:pt x="8683" y="1"/>
                    </a:moveTo>
                    <a:lnTo>
                      <a:pt x="5538" y="559"/>
                    </a:lnTo>
                    <a:cubicBezTo>
                      <a:pt x="5345" y="1363"/>
                      <a:pt x="4944" y="3037"/>
                      <a:pt x="4808" y="3573"/>
                    </a:cubicBezTo>
                    <a:cubicBezTo>
                      <a:pt x="4631" y="4287"/>
                      <a:pt x="406" y="6549"/>
                      <a:pt x="48" y="7145"/>
                    </a:cubicBezTo>
                    <a:cubicBezTo>
                      <a:pt x="0" y="7225"/>
                      <a:pt x="146" y="7260"/>
                      <a:pt x="435" y="7260"/>
                    </a:cubicBezTo>
                    <a:cubicBezTo>
                      <a:pt x="2295" y="7260"/>
                      <a:pt x="10100" y="5812"/>
                      <a:pt x="10463" y="5657"/>
                    </a:cubicBezTo>
                    <a:cubicBezTo>
                      <a:pt x="10787" y="5517"/>
                      <a:pt x="9335" y="1677"/>
                      <a:pt x="8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5"/>
              <p:cNvSpPr/>
              <p:nvPr/>
            </p:nvSpPr>
            <p:spPr>
              <a:xfrm>
                <a:off x="5860203" y="3510761"/>
                <a:ext cx="176066" cy="125440"/>
              </a:xfrm>
              <a:custGeom>
                <a:avLst/>
                <a:gdLst/>
                <a:ahLst/>
                <a:cxnLst/>
                <a:rect l="l" t="t" r="r" b="b"/>
                <a:pathLst>
                  <a:path w="9296" h="6623" extrusionOk="0">
                    <a:moveTo>
                      <a:pt x="7481" y="0"/>
                    </a:moveTo>
                    <a:lnTo>
                      <a:pt x="4432" y="1128"/>
                    </a:lnTo>
                    <a:cubicBezTo>
                      <a:pt x="4534" y="1898"/>
                      <a:pt x="4681" y="3096"/>
                      <a:pt x="4641" y="3216"/>
                    </a:cubicBezTo>
                    <a:cubicBezTo>
                      <a:pt x="4583" y="3394"/>
                      <a:pt x="0" y="6191"/>
                      <a:pt x="60" y="6547"/>
                    </a:cubicBezTo>
                    <a:cubicBezTo>
                      <a:pt x="68" y="6600"/>
                      <a:pt x="256" y="6623"/>
                      <a:pt x="572" y="6623"/>
                    </a:cubicBezTo>
                    <a:cubicBezTo>
                      <a:pt x="2384" y="6623"/>
                      <a:pt x="8410" y="5867"/>
                      <a:pt x="8866" y="5715"/>
                    </a:cubicBezTo>
                    <a:cubicBezTo>
                      <a:pt x="9295" y="5571"/>
                      <a:pt x="8014" y="1595"/>
                      <a:pt x="74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5"/>
              <p:cNvSpPr/>
              <p:nvPr/>
            </p:nvSpPr>
            <p:spPr>
              <a:xfrm>
                <a:off x="4957813" y="2230850"/>
                <a:ext cx="1074693" cy="1448740"/>
              </a:xfrm>
              <a:custGeom>
                <a:avLst/>
                <a:gdLst/>
                <a:ahLst/>
                <a:cxnLst/>
                <a:rect l="l" t="t" r="r" b="b"/>
                <a:pathLst>
                  <a:path w="56742" h="76491" extrusionOk="0">
                    <a:moveTo>
                      <a:pt x="17314" y="9765"/>
                    </a:moveTo>
                    <a:lnTo>
                      <a:pt x="17314" y="9765"/>
                    </a:lnTo>
                    <a:cubicBezTo>
                      <a:pt x="17490" y="9988"/>
                      <a:pt x="17663" y="10168"/>
                      <a:pt x="17798" y="10277"/>
                    </a:cubicBezTo>
                    <a:cubicBezTo>
                      <a:pt x="17821" y="10294"/>
                      <a:pt x="17841" y="10309"/>
                      <a:pt x="17861" y="10323"/>
                    </a:cubicBezTo>
                    <a:cubicBezTo>
                      <a:pt x="17832" y="10333"/>
                      <a:pt x="17800" y="10341"/>
                      <a:pt x="17771" y="10348"/>
                    </a:cubicBezTo>
                    <a:cubicBezTo>
                      <a:pt x="17750" y="10322"/>
                      <a:pt x="17728" y="10295"/>
                      <a:pt x="17704" y="10268"/>
                    </a:cubicBezTo>
                    <a:cubicBezTo>
                      <a:pt x="17665" y="10222"/>
                      <a:pt x="17625" y="10169"/>
                      <a:pt x="17580" y="10115"/>
                    </a:cubicBezTo>
                    <a:cubicBezTo>
                      <a:pt x="17559" y="10092"/>
                      <a:pt x="17538" y="10063"/>
                      <a:pt x="17516" y="10035"/>
                    </a:cubicBezTo>
                    <a:cubicBezTo>
                      <a:pt x="17494" y="10007"/>
                      <a:pt x="17470" y="9977"/>
                      <a:pt x="17448" y="9948"/>
                    </a:cubicBezTo>
                    <a:cubicBezTo>
                      <a:pt x="17404" y="9887"/>
                      <a:pt x="17358" y="9829"/>
                      <a:pt x="17314" y="9765"/>
                    </a:cubicBezTo>
                    <a:close/>
                    <a:moveTo>
                      <a:pt x="15255" y="5678"/>
                    </a:moveTo>
                    <a:cubicBezTo>
                      <a:pt x="15335" y="5748"/>
                      <a:pt x="15421" y="5811"/>
                      <a:pt x="15509" y="5874"/>
                    </a:cubicBezTo>
                    <a:cubicBezTo>
                      <a:pt x="15679" y="5993"/>
                      <a:pt x="15855" y="6102"/>
                      <a:pt x="16042" y="6198"/>
                    </a:cubicBezTo>
                    <a:lnTo>
                      <a:pt x="16111" y="6233"/>
                    </a:lnTo>
                    <a:cubicBezTo>
                      <a:pt x="16136" y="6244"/>
                      <a:pt x="16158" y="6255"/>
                      <a:pt x="16183" y="6267"/>
                    </a:cubicBezTo>
                    <a:cubicBezTo>
                      <a:pt x="16229" y="6289"/>
                      <a:pt x="16277" y="6310"/>
                      <a:pt x="16326" y="6331"/>
                    </a:cubicBezTo>
                    <a:cubicBezTo>
                      <a:pt x="16374" y="6352"/>
                      <a:pt x="16423" y="6371"/>
                      <a:pt x="16471" y="6389"/>
                    </a:cubicBezTo>
                    <a:cubicBezTo>
                      <a:pt x="16520" y="6407"/>
                      <a:pt x="16568" y="6424"/>
                      <a:pt x="16617" y="6443"/>
                    </a:cubicBezTo>
                    <a:lnTo>
                      <a:pt x="16690" y="6469"/>
                    </a:lnTo>
                    <a:lnTo>
                      <a:pt x="16765" y="6493"/>
                    </a:lnTo>
                    <a:cubicBezTo>
                      <a:pt x="16814" y="6510"/>
                      <a:pt x="16863" y="6525"/>
                      <a:pt x="16912" y="6540"/>
                    </a:cubicBezTo>
                    <a:cubicBezTo>
                      <a:pt x="16962" y="6554"/>
                      <a:pt x="17010" y="6568"/>
                      <a:pt x="17060" y="6582"/>
                    </a:cubicBezTo>
                    <a:lnTo>
                      <a:pt x="17135" y="6602"/>
                    </a:lnTo>
                    <a:cubicBezTo>
                      <a:pt x="17160" y="6609"/>
                      <a:pt x="17185" y="6615"/>
                      <a:pt x="17210" y="6622"/>
                    </a:cubicBezTo>
                    <a:lnTo>
                      <a:pt x="17361" y="6658"/>
                    </a:lnTo>
                    <a:cubicBezTo>
                      <a:pt x="17411" y="6670"/>
                      <a:pt x="17460" y="6679"/>
                      <a:pt x="17510" y="6690"/>
                    </a:cubicBezTo>
                    <a:cubicBezTo>
                      <a:pt x="17611" y="6712"/>
                      <a:pt x="17711" y="6727"/>
                      <a:pt x="17812" y="6746"/>
                    </a:cubicBezTo>
                    <a:cubicBezTo>
                      <a:pt x="18013" y="6780"/>
                      <a:pt x="18215" y="6809"/>
                      <a:pt x="18418" y="6831"/>
                    </a:cubicBezTo>
                    <a:cubicBezTo>
                      <a:pt x="18822" y="6878"/>
                      <a:pt x="19224" y="6909"/>
                      <a:pt x="19621" y="6943"/>
                    </a:cubicBezTo>
                    <a:cubicBezTo>
                      <a:pt x="19720" y="6953"/>
                      <a:pt x="19821" y="6961"/>
                      <a:pt x="19919" y="6971"/>
                    </a:cubicBezTo>
                    <a:cubicBezTo>
                      <a:pt x="20018" y="6982"/>
                      <a:pt x="20120" y="6990"/>
                      <a:pt x="20210" y="7003"/>
                    </a:cubicBezTo>
                    <a:cubicBezTo>
                      <a:pt x="20396" y="7026"/>
                      <a:pt x="20581" y="7061"/>
                      <a:pt x="20761" y="7108"/>
                    </a:cubicBezTo>
                    <a:cubicBezTo>
                      <a:pt x="21123" y="7204"/>
                      <a:pt x="21475" y="7349"/>
                      <a:pt x="21803" y="7537"/>
                    </a:cubicBezTo>
                    <a:cubicBezTo>
                      <a:pt x="22190" y="7760"/>
                      <a:pt x="22548" y="8044"/>
                      <a:pt x="22875" y="8370"/>
                    </a:cubicBezTo>
                    <a:cubicBezTo>
                      <a:pt x="23202" y="8696"/>
                      <a:pt x="23500" y="9063"/>
                      <a:pt x="23773" y="9453"/>
                    </a:cubicBezTo>
                    <a:cubicBezTo>
                      <a:pt x="23956" y="9714"/>
                      <a:pt x="24129" y="9984"/>
                      <a:pt x="24292" y="10264"/>
                    </a:cubicBezTo>
                    <a:cubicBezTo>
                      <a:pt x="24274" y="10271"/>
                      <a:pt x="24255" y="10277"/>
                      <a:pt x="24236" y="10282"/>
                    </a:cubicBezTo>
                    <a:cubicBezTo>
                      <a:pt x="24028" y="10355"/>
                      <a:pt x="23824" y="10434"/>
                      <a:pt x="23619" y="10520"/>
                    </a:cubicBezTo>
                    <a:cubicBezTo>
                      <a:pt x="23568" y="10541"/>
                      <a:pt x="23519" y="10561"/>
                      <a:pt x="23467" y="10584"/>
                    </a:cubicBezTo>
                    <a:lnTo>
                      <a:pt x="23388" y="10618"/>
                    </a:lnTo>
                    <a:lnTo>
                      <a:pt x="23309" y="10654"/>
                    </a:lnTo>
                    <a:cubicBezTo>
                      <a:pt x="23285" y="10665"/>
                      <a:pt x="23263" y="10676"/>
                      <a:pt x="23240" y="10689"/>
                    </a:cubicBezTo>
                    <a:cubicBezTo>
                      <a:pt x="23238" y="10690"/>
                      <a:pt x="23236" y="10690"/>
                      <a:pt x="23233" y="10693"/>
                    </a:cubicBezTo>
                    <a:cubicBezTo>
                      <a:pt x="23229" y="10696"/>
                      <a:pt x="23223" y="10697"/>
                      <a:pt x="23216" y="10701"/>
                    </a:cubicBezTo>
                    <a:cubicBezTo>
                      <a:pt x="23191" y="10712"/>
                      <a:pt x="23168" y="10725"/>
                      <a:pt x="23141" y="10737"/>
                    </a:cubicBezTo>
                    <a:cubicBezTo>
                      <a:pt x="23125" y="10746"/>
                      <a:pt x="23107" y="10754"/>
                      <a:pt x="23090" y="10765"/>
                    </a:cubicBezTo>
                    <a:cubicBezTo>
                      <a:pt x="23078" y="10771"/>
                      <a:pt x="23067" y="10778"/>
                      <a:pt x="23055" y="10784"/>
                    </a:cubicBezTo>
                    <a:cubicBezTo>
                      <a:pt x="22967" y="10830"/>
                      <a:pt x="22880" y="10879"/>
                      <a:pt x="22795" y="10927"/>
                    </a:cubicBezTo>
                    <a:cubicBezTo>
                      <a:pt x="22518" y="11091"/>
                      <a:pt x="22266" y="11262"/>
                      <a:pt x="22032" y="11433"/>
                    </a:cubicBezTo>
                    <a:cubicBezTo>
                      <a:pt x="21975" y="11477"/>
                      <a:pt x="21915" y="11519"/>
                      <a:pt x="21860" y="11563"/>
                    </a:cubicBezTo>
                    <a:cubicBezTo>
                      <a:pt x="21832" y="11584"/>
                      <a:pt x="21805" y="11606"/>
                      <a:pt x="21777" y="11627"/>
                    </a:cubicBezTo>
                    <a:lnTo>
                      <a:pt x="21775" y="11629"/>
                    </a:lnTo>
                    <a:lnTo>
                      <a:pt x="21774" y="11629"/>
                    </a:lnTo>
                    <a:lnTo>
                      <a:pt x="21770" y="11631"/>
                    </a:lnTo>
                    <a:lnTo>
                      <a:pt x="21770" y="11627"/>
                    </a:lnTo>
                    <a:lnTo>
                      <a:pt x="21755" y="11591"/>
                    </a:lnTo>
                    <a:cubicBezTo>
                      <a:pt x="21733" y="11537"/>
                      <a:pt x="21709" y="11484"/>
                      <a:pt x="21688" y="11431"/>
                    </a:cubicBezTo>
                    <a:cubicBezTo>
                      <a:pt x="21601" y="11222"/>
                      <a:pt x="21518" y="11021"/>
                      <a:pt x="21437" y="10833"/>
                    </a:cubicBezTo>
                    <a:cubicBezTo>
                      <a:pt x="21209" y="10293"/>
                      <a:pt x="21005" y="9805"/>
                      <a:pt x="20821" y="9372"/>
                    </a:cubicBezTo>
                    <a:cubicBezTo>
                      <a:pt x="20681" y="9481"/>
                      <a:pt x="20544" y="9588"/>
                      <a:pt x="20412" y="9691"/>
                    </a:cubicBezTo>
                    <a:cubicBezTo>
                      <a:pt x="20347" y="9741"/>
                      <a:pt x="20282" y="9787"/>
                      <a:pt x="20218" y="9831"/>
                    </a:cubicBezTo>
                    <a:cubicBezTo>
                      <a:pt x="20188" y="9854"/>
                      <a:pt x="20155" y="9874"/>
                      <a:pt x="20123" y="9895"/>
                    </a:cubicBezTo>
                    <a:cubicBezTo>
                      <a:pt x="20105" y="9909"/>
                      <a:pt x="20085" y="9921"/>
                      <a:pt x="20065" y="9934"/>
                    </a:cubicBezTo>
                    <a:cubicBezTo>
                      <a:pt x="19946" y="10013"/>
                      <a:pt x="19831" y="10082"/>
                      <a:pt x="19724" y="10144"/>
                    </a:cubicBezTo>
                    <a:cubicBezTo>
                      <a:pt x="19652" y="10186"/>
                      <a:pt x="19585" y="10223"/>
                      <a:pt x="19520" y="10258"/>
                    </a:cubicBezTo>
                    <a:cubicBezTo>
                      <a:pt x="19476" y="10279"/>
                      <a:pt x="19429" y="10300"/>
                      <a:pt x="19382" y="10320"/>
                    </a:cubicBezTo>
                    <a:cubicBezTo>
                      <a:pt x="19185" y="10405"/>
                      <a:pt x="18977" y="10477"/>
                      <a:pt x="18776" y="10514"/>
                    </a:cubicBezTo>
                    <a:cubicBezTo>
                      <a:pt x="18693" y="10530"/>
                      <a:pt x="18611" y="10538"/>
                      <a:pt x="18534" y="10538"/>
                    </a:cubicBezTo>
                    <a:cubicBezTo>
                      <a:pt x="18427" y="10538"/>
                      <a:pt x="18330" y="10522"/>
                      <a:pt x="18253" y="10488"/>
                    </a:cubicBezTo>
                    <a:cubicBezTo>
                      <a:pt x="18243" y="10482"/>
                      <a:pt x="18235" y="10480"/>
                      <a:pt x="18224" y="10474"/>
                    </a:cubicBezTo>
                    <a:lnTo>
                      <a:pt x="18204" y="10463"/>
                    </a:lnTo>
                    <a:lnTo>
                      <a:pt x="18196" y="10459"/>
                    </a:lnTo>
                    <a:lnTo>
                      <a:pt x="18195" y="10456"/>
                    </a:lnTo>
                    <a:lnTo>
                      <a:pt x="18188" y="10452"/>
                    </a:lnTo>
                    <a:lnTo>
                      <a:pt x="18175" y="10442"/>
                    </a:lnTo>
                    <a:cubicBezTo>
                      <a:pt x="18110" y="10397"/>
                      <a:pt x="18045" y="10345"/>
                      <a:pt x="17976" y="10295"/>
                    </a:cubicBezTo>
                    <a:cubicBezTo>
                      <a:pt x="17974" y="10295"/>
                      <a:pt x="17972" y="10297"/>
                      <a:pt x="17969" y="10297"/>
                    </a:cubicBezTo>
                    <a:cubicBezTo>
                      <a:pt x="17959" y="10287"/>
                      <a:pt x="17948" y="10275"/>
                      <a:pt x="17937" y="10262"/>
                    </a:cubicBezTo>
                    <a:cubicBezTo>
                      <a:pt x="17855" y="10178"/>
                      <a:pt x="17736" y="10045"/>
                      <a:pt x="17593" y="9867"/>
                    </a:cubicBezTo>
                    <a:cubicBezTo>
                      <a:pt x="17308" y="9513"/>
                      <a:pt x="16940" y="8986"/>
                      <a:pt x="16573" y="8376"/>
                    </a:cubicBezTo>
                    <a:cubicBezTo>
                      <a:pt x="16388" y="8071"/>
                      <a:pt x="16204" y="7744"/>
                      <a:pt x="16028" y="7407"/>
                    </a:cubicBezTo>
                    <a:cubicBezTo>
                      <a:pt x="15854" y="7072"/>
                      <a:pt x="15687" y="6726"/>
                      <a:pt x="15539" y="6382"/>
                    </a:cubicBezTo>
                    <a:cubicBezTo>
                      <a:pt x="15435" y="6145"/>
                      <a:pt x="15340" y="5908"/>
                      <a:pt x="15255" y="5678"/>
                    </a:cubicBezTo>
                    <a:close/>
                    <a:moveTo>
                      <a:pt x="20500" y="10530"/>
                    </a:moveTo>
                    <a:cubicBezTo>
                      <a:pt x="20537" y="10621"/>
                      <a:pt x="20576" y="10705"/>
                      <a:pt x="20609" y="10787"/>
                    </a:cubicBezTo>
                    <a:cubicBezTo>
                      <a:pt x="20696" y="10992"/>
                      <a:pt x="20775" y="11168"/>
                      <a:pt x="20845" y="11323"/>
                    </a:cubicBezTo>
                    <a:cubicBezTo>
                      <a:pt x="20943" y="11541"/>
                      <a:pt x="21026" y="11711"/>
                      <a:pt x="21098" y="11844"/>
                    </a:cubicBezTo>
                    <a:lnTo>
                      <a:pt x="21119" y="11895"/>
                    </a:lnTo>
                    <a:cubicBezTo>
                      <a:pt x="21147" y="11965"/>
                      <a:pt x="21177" y="12035"/>
                      <a:pt x="21205" y="12105"/>
                    </a:cubicBezTo>
                    <a:cubicBezTo>
                      <a:pt x="20558" y="12671"/>
                      <a:pt x="19952" y="13293"/>
                      <a:pt x="19371" y="13946"/>
                    </a:cubicBezTo>
                    <a:cubicBezTo>
                      <a:pt x="19137" y="14209"/>
                      <a:pt x="18905" y="14479"/>
                      <a:pt x="18678" y="14753"/>
                    </a:cubicBezTo>
                    <a:lnTo>
                      <a:pt x="18667" y="14732"/>
                    </a:lnTo>
                    <a:cubicBezTo>
                      <a:pt x="18624" y="14645"/>
                      <a:pt x="18581" y="14561"/>
                      <a:pt x="18538" y="14476"/>
                    </a:cubicBezTo>
                    <a:cubicBezTo>
                      <a:pt x="18443" y="14277"/>
                      <a:pt x="18346" y="14083"/>
                      <a:pt x="18251" y="13893"/>
                    </a:cubicBezTo>
                    <a:cubicBezTo>
                      <a:pt x="18064" y="13512"/>
                      <a:pt x="17890" y="13146"/>
                      <a:pt x="17725" y="12796"/>
                    </a:cubicBezTo>
                    <a:cubicBezTo>
                      <a:pt x="17562" y="12447"/>
                      <a:pt x="17406" y="12114"/>
                      <a:pt x="17264" y="11798"/>
                    </a:cubicBezTo>
                    <a:cubicBezTo>
                      <a:pt x="17190" y="11642"/>
                      <a:pt x="17120" y="11490"/>
                      <a:pt x="17052" y="11340"/>
                    </a:cubicBezTo>
                    <a:lnTo>
                      <a:pt x="17049" y="11333"/>
                    </a:lnTo>
                    <a:lnTo>
                      <a:pt x="17049" y="11332"/>
                    </a:lnTo>
                    <a:lnTo>
                      <a:pt x="17046" y="11327"/>
                    </a:lnTo>
                    <a:lnTo>
                      <a:pt x="17045" y="11321"/>
                    </a:lnTo>
                    <a:lnTo>
                      <a:pt x="17042" y="11309"/>
                    </a:lnTo>
                    <a:cubicBezTo>
                      <a:pt x="17039" y="11303"/>
                      <a:pt x="17038" y="11293"/>
                      <a:pt x="17037" y="11289"/>
                    </a:cubicBezTo>
                    <a:cubicBezTo>
                      <a:pt x="17032" y="11275"/>
                      <a:pt x="17031" y="11264"/>
                      <a:pt x="17031" y="11255"/>
                    </a:cubicBezTo>
                    <a:cubicBezTo>
                      <a:pt x="17055" y="11254"/>
                      <a:pt x="17074" y="11251"/>
                      <a:pt x="17088" y="11251"/>
                    </a:cubicBezTo>
                    <a:lnTo>
                      <a:pt x="17107" y="11251"/>
                    </a:lnTo>
                    <a:lnTo>
                      <a:pt x="17114" y="11250"/>
                    </a:lnTo>
                    <a:cubicBezTo>
                      <a:pt x="17161" y="11237"/>
                      <a:pt x="17208" y="11228"/>
                      <a:pt x="17254" y="11217"/>
                    </a:cubicBezTo>
                    <a:cubicBezTo>
                      <a:pt x="17437" y="11174"/>
                      <a:pt x="17605" y="11132"/>
                      <a:pt x="17767" y="11091"/>
                    </a:cubicBezTo>
                    <a:cubicBezTo>
                      <a:pt x="17785" y="11085"/>
                      <a:pt x="17801" y="11082"/>
                      <a:pt x="17819" y="11077"/>
                    </a:cubicBezTo>
                    <a:lnTo>
                      <a:pt x="17825" y="11077"/>
                    </a:lnTo>
                    <a:cubicBezTo>
                      <a:pt x="17827" y="11077"/>
                      <a:pt x="17828" y="11076"/>
                      <a:pt x="17830" y="11076"/>
                    </a:cubicBezTo>
                    <a:cubicBezTo>
                      <a:pt x="17831" y="11076"/>
                      <a:pt x="17832" y="11076"/>
                      <a:pt x="17833" y="11077"/>
                    </a:cubicBezTo>
                    <a:lnTo>
                      <a:pt x="17840" y="11084"/>
                    </a:lnTo>
                    <a:lnTo>
                      <a:pt x="17841" y="11084"/>
                    </a:lnTo>
                    <a:lnTo>
                      <a:pt x="17857" y="11092"/>
                    </a:lnTo>
                    <a:lnTo>
                      <a:pt x="17890" y="11111"/>
                    </a:lnTo>
                    <a:cubicBezTo>
                      <a:pt x="17912" y="11124"/>
                      <a:pt x="17938" y="11136"/>
                      <a:pt x="17965" y="11147"/>
                    </a:cubicBezTo>
                    <a:cubicBezTo>
                      <a:pt x="18064" y="11193"/>
                      <a:pt x="18167" y="11222"/>
                      <a:pt x="18268" y="11240"/>
                    </a:cubicBezTo>
                    <a:cubicBezTo>
                      <a:pt x="18360" y="11256"/>
                      <a:pt x="18450" y="11263"/>
                      <a:pt x="18536" y="11263"/>
                    </a:cubicBezTo>
                    <a:cubicBezTo>
                      <a:pt x="18635" y="11263"/>
                      <a:pt x="18730" y="11254"/>
                      <a:pt x="18819" y="11242"/>
                    </a:cubicBezTo>
                    <a:cubicBezTo>
                      <a:pt x="18988" y="11217"/>
                      <a:pt x="19141" y="11178"/>
                      <a:pt x="19283" y="11131"/>
                    </a:cubicBezTo>
                    <a:cubicBezTo>
                      <a:pt x="19426" y="11084"/>
                      <a:pt x="19559" y="11032"/>
                      <a:pt x="19682" y="10977"/>
                    </a:cubicBezTo>
                    <a:cubicBezTo>
                      <a:pt x="19932" y="10866"/>
                      <a:pt x="20149" y="10744"/>
                      <a:pt x="20347" y="10625"/>
                    </a:cubicBezTo>
                    <a:cubicBezTo>
                      <a:pt x="20397" y="10596"/>
                      <a:pt x="20444" y="10564"/>
                      <a:pt x="20491" y="10535"/>
                    </a:cubicBezTo>
                    <a:lnTo>
                      <a:pt x="20500" y="10530"/>
                    </a:lnTo>
                    <a:close/>
                    <a:moveTo>
                      <a:pt x="695" y="7202"/>
                    </a:moveTo>
                    <a:cubicBezTo>
                      <a:pt x="711" y="7220"/>
                      <a:pt x="720" y="7240"/>
                      <a:pt x="728" y="7259"/>
                    </a:cubicBezTo>
                    <a:cubicBezTo>
                      <a:pt x="736" y="7278"/>
                      <a:pt x="742" y="7294"/>
                      <a:pt x="748" y="7309"/>
                    </a:cubicBezTo>
                    <a:cubicBezTo>
                      <a:pt x="753" y="7324"/>
                      <a:pt x="756" y="7338"/>
                      <a:pt x="760" y="7352"/>
                    </a:cubicBezTo>
                    <a:lnTo>
                      <a:pt x="764" y="7371"/>
                    </a:lnTo>
                    <a:lnTo>
                      <a:pt x="767" y="7377"/>
                    </a:lnTo>
                    <a:lnTo>
                      <a:pt x="767" y="7378"/>
                    </a:lnTo>
                    <a:lnTo>
                      <a:pt x="774" y="7403"/>
                    </a:lnTo>
                    <a:cubicBezTo>
                      <a:pt x="784" y="7438"/>
                      <a:pt x="795" y="7470"/>
                      <a:pt x="804" y="7504"/>
                    </a:cubicBezTo>
                    <a:cubicBezTo>
                      <a:pt x="943" y="7972"/>
                      <a:pt x="1054" y="8439"/>
                      <a:pt x="1153" y="8895"/>
                    </a:cubicBezTo>
                    <a:cubicBezTo>
                      <a:pt x="1202" y="9124"/>
                      <a:pt x="1246" y="9349"/>
                      <a:pt x="1289" y="9572"/>
                    </a:cubicBezTo>
                    <a:cubicBezTo>
                      <a:pt x="1310" y="9683"/>
                      <a:pt x="1331" y="9794"/>
                      <a:pt x="1350" y="9905"/>
                    </a:cubicBezTo>
                    <a:cubicBezTo>
                      <a:pt x="1364" y="9989"/>
                      <a:pt x="1379" y="10074"/>
                      <a:pt x="1393" y="10160"/>
                    </a:cubicBezTo>
                    <a:cubicBezTo>
                      <a:pt x="1411" y="10268"/>
                      <a:pt x="1428" y="10376"/>
                      <a:pt x="1446" y="10482"/>
                    </a:cubicBezTo>
                    <a:cubicBezTo>
                      <a:pt x="4270" y="10940"/>
                      <a:pt x="6578" y="11314"/>
                      <a:pt x="8465" y="11621"/>
                    </a:cubicBezTo>
                    <a:cubicBezTo>
                      <a:pt x="9373" y="11767"/>
                      <a:pt x="10182" y="11894"/>
                      <a:pt x="10900" y="12009"/>
                    </a:cubicBezTo>
                    <a:cubicBezTo>
                      <a:pt x="11257" y="12064"/>
                      <a:pt x="11594" y="12117"/>
                      <a:pt x="11910" y="12166"/>
                    </a:cubicBezTo>
                    <a:cubicBezTo>
                      <a:pt x="12251" y="12218"/>
                      <a:pt x="12568" y="12267"/>
                      <a:pt x="12863" y="12314"/>
                    </a:cubicBezTo>
                    <a:cubicBezTo>
                      <a:pt x="12939" y="12294"/>
                      <a:pt x="13015" y="12275"/>
                      <a:pt x="13090" y="12258"/>
                    </a:cubicBezTo>
                    <a:cubicBezTo>
                      <a:pt x="13143" y="12246"/>
                      <a:pt x="13193" y="12232"/>
                      <a:pt x="13242" y="12220"/>
                    </a:cubicBezTo>
                    <a:cubicBezTo>
                      <a:pt x="13344" y="12196"/>
                      <a:pt x="13440" y="12171"/>
                      <a:pt x="13535" y="12148"/>
                    </a:cubicBezTo>
                    <a:cubicBezTo>
                      <a:pt x="13724" y="12099"/>
                      <a:pt x="13900" y="12053"/>
                      <a:pt x="14068" y="12012"/>
                    </a:cubicBezTo>
                    <a:cubicBezTo>
                      <a:pt x="14400" y="11927"/>
                      <a:pt x="14691" y="11851"/>
                      <a:pt x="14945" y="11782"/>
                    </a:cubicBezTo>
                    <a:cubicBezTo>
                      <a:pt x="15450" y="11645"/>
                      <a:pt x="15804" y="11538"/>
                      <a:pt x="16049" y="11451"/>
                    </a:cubicBezTo>
                    <a:cubicBezTo>
                      <a:pt x="16176" y="11406"/>
                      <a:pt x="16273" y="11366"/>
                      <a:pt x="16347" y="11330"/>
                    </a:cubicBezTo>
                    <a:cubicBezTo>
                      <a:pt x="16373" y="11379"/>
                      <a:pt x="16401" y="11427"/>
                      <a:pt x="16428" y="11477"/>
                    </a:cubicBezTo>
                    <a:cubicBezTo>
                      <a:pt x="16427" y="11477"/>
                      <a:pt x="16425" y="11476"/>
                      <a:pt x="16424" y="11476"/>
                    </a:cubicBezTo>
                    <a:cubicBezTo>
                      <a:pt x="16421" y="11476"/>
                      <a:pt x="16419" y="11477"/>
                      <a:pt x="16416" y="11478"/>
                    </a:cubicBezTo>
                    <a:cubicBezTo>
                      <a:pt x="16413" y="11480"/>
                      <a:pt x="16428" y="11514"/>
                      <a:pt x="16460" y="11581"/>
                    </a:cubicBezTo>
                    <a:cubicBezTo>
                      <a:pt x="16491" y="11645"/>
                      <a:pt x="16541" y="11740"/>
                      <a:pt x="16603" y="11861"/>
                    </a:cubicBezTo>
                    <a:cubicBezTo>
                      <a:pt x="16730" y="12103"/>
                      <a:pt x="16917" y="12450"/>
                      <a:pt x="17146" y="12875"/>
                    </a:cubicBezTo>
                    <a:cubicBezTo>
                      <a:pt x="17376" y="13299"/>
                      <a:pt x="17649" y="13799"/>
                      <a:pt x="17949" y="14351"/>
                    </a:cubicBezTo>
                    <a:lnTo>
                      <a:pt x="18006" y="14455"/>
                    </a:lnTo>
                    <a:cubicBezTo>
                      <a:pt x="18015" y="14472"/>
                      <a:pt x="18026" y="14490"/>
                      <a:pt x="18035" y="14507"/>
                    </a:cubicBezTo>
                    <a:lnTo>
                      <a:pt x="18042" y="14520"/>
                    </a:lnTo>
                    <a:lnTo>
                      <a:pt x="18044" y="14523"/>
                    </a:lnTo>
                    <a:lnTo>
                      <a:pt x="18044" y="14525"/>
                    </a:lnTo>
                    <a:lnTo>
                      <a:pt x="18048" y="14530"/>
                    </a:lnTo>
                    <a:lnTo>
                      <a:pt x="18074" y="14572"/>
                    </a:lnTo>
                    <a:cubicBezTo>
                      <a:pt x="18078" y="14579"/>
                      <a:pt x="18084" y="14587"/>
                      <a:pt x="18088" y="14594"/>
                    </a:cubicBezTo>
                    <a:cubicBezTo>
                      <a:pt x="18092" y="14599"/>
                      <a:pt x="18105" y="14609"/>
                      <a:pt x="18092" y="14609"/>
                    </a:cubicBezTo>
                    <a:cubicBezTo>
                      <a:pt x="18077" y="14615"/>
                      <a:pt x="18060" y="14620"/>
                      <a:pt x="18044" y="14624"/>
                    </a:cubicBezTo>
                    <a:cubicBezTo>
                      <a:pt x="18035" y="14629"/>
                      <a:pt x="18027" y="14630"/>
                      <a:pt x="18016" y="14634"/>
                    </a:cubicBezTo>
                    <a:lnTo>
                      <a:pt x="18002" y="14637"/>
                    </a:lnTo>
                    <a:cubicBezTo>
                      <a:pt x="17983" y="14642"/>
                      <a:pt x="17965" y="14645"/>
                      <a:pt x="17945" y="14651"/>
                    </a:cubicBezTo>
                    <a:cubicBezTo>
                      <a:pt x="17862" y="14670"/>
                      <a:pt x="17778" y="14689"/>
                      <a:pt x="17692" y="14707"/>
                    </a:cubicBezTo>
                    <a:cubicBezTo>
                      <a:pt x="17523" y="14746"/>
                      <a:pt x="17351" y="14784"/>
                      <a:pt x="17178" y="14824"/>
                    </a:cubicBezTo>
                    <a:cubicBezTo>
                      <a:pt x="16485" y="14978"/>
                      <a:pt x="15769" y="15133"/>
                      <a:pt x="15057" y="15271"/>
                    </a:cubicBezTo>
                    <a:cubicBezTo>
                      <a:pt x="14700" y="15341"/>
                      <a:pt x="14345" y="15406"/>
                      <a:pt x="13997" y="15461"/>
                    </a:cubicBezTo>
                    <a:cubicBezTo>
                      <a:pt x="13823" y="15489"/>
                      <a:pt x="13650" y="15515"/>
                      <a:pt x="13481" y="15532"/>
                    </a:cubicBezTo>
                    <a:cubicBezTo>
                      <a:pt x="13438" y="15537"/>
                      <a:pt x="13398" y="15541"/>
                      <a:pt x="13355" y="15544"/>
                    </a:cubicBezTo>
                    <a:cubicBezTo>
                      <a:pt x="13313" y="15548"/>
                      <a:pt x="13273" y="15550"/>
                      <a:pt x="13231" y="15552"/>
                    </a:cubicBezTo>
                    <a:cubicBezTo>
                      <a:pt x="13213" y="15552"/>
                      <a:pt x="13193" y="15555"/>
                      <a:pt x="13173" y="15555"/>
                    </a:cubicBezTo>
                    <a:lnTo>
                      <a:pt x="13144" y="15557"/>
                    </a:lnTo>
                    <a:lnTo>
                      <a:pt x="13078" y="15557"/>
                    </a:lnTo>
                    <a:cubicBezTo>
                      <a:pt x="13075" y="15557"/>
                      <a:pt x="13071" y="15555"/>
                      <a:pt x="13068" y="15555"/>
                    </a:cubicBezTo>
                    <a:cubicBezTo>
                      <a:pt x="13061" y="15555"/>
                      <a:pt x="13055" y="15552"/>
                      <a:pt x="13048" y="15552"/>
                    </a:cubicBezTo>
                    <a:cubicBezTo>
                      <a:pt x="13044" y="15552"/>
                      <a:pt x="13042" y="15552"/>
                      <a:pt x="13037" y="15551"/>
                    </a:cubicBezTo>
                    <a:lnTo>
                      <a:pt x="13022" y="15548"/>
                    </a:lnTo>
                    <a:cubicBezTo>
                      <a:pt x="12940" y="15529"/>
                      <a:pt x="12861" y="15510"/>
                      <a:pt x="12781" y="15490"/>
                    </a:cubicBezTo>
                    <a:cubicBezTo>
                      <a:pt x="12701" y="15469"/>
                      <a:pt x="12619" y="15449"/>
                      <a:pt x="12539" y="15431"/>
                    </a:cubicBezTo>
                    <a:cubicBezTo>
                      <a:pt x="12379" y="15390"/>
                      <a:pt x="12223" y="15350"/>
                      <a:pt x="12068" y="15310"/>
                    </a:cubicBezTo>
                    <a:cubicBezTo>
                      <a:pt x="11760" y="15231"/>
                      <a:pt x="11465" y="15155"/>
                      <a:pt x="11187" y="15081"/>
                    </a:cubicBezTo>
                    <a:cubicBezTo>
                      <a:pt x="10631" y="14936"/>
                      <a:pt x="10142" y="14804"/>
                      <a:pt x="9754" y="14698"/>
                    </a:cubicBezTo>
                    <a:cubicBezTo>
                      <a:pt x="7967" y="14202"/>
                      <a:pt x="6277" y="13720"/>
                      <a:pt x="4676" y="13253"/>
                    </a:cubicBezTo>
                    <a:cubicBezTo>
                      <a:pt x="3877" y="13022"/>
                      <a:pt x="3097" y="12793"/>
                      <a:pt x="2341" y="12571"/>
                    </a:cubicBezTo>
                    <a:cubicBezTo>
                      <a:pt x="1962" y="12461"/>
                      <a:pt x="1590" y="12350"/>
                      <a:pt x="1221" y="12240"/>
                    </a:cubicBezTo>
                    <a:cubicBezTo>
                      <a:pt x="1044" y="12189"/>
                      <a:pt x="867" y="12135"/>
                      <a:pt x="692" y="12082"/>
                    </a:cubicBezTo>
                    <a:cubicBezTo>
                      <a:pt x="677" y="12078"/>
                      <a:pt x="659" y="12073"/>
                      <a:pt x="644" y="12067"/>
                    </a:cubicBezTo>
                    <a:lnTo>
                      <a:pt x="619" y="12059"/>
                    </a:lnTo>
                    <a:lnTo>
                      <a:pt x="608" y="12055"/>
                    </a:lnTo>
                    <a:cubicBezTo>
                      <a:pt x="603" y="12055"/>
                      <a:pt x="605" y="12052"/>
                      <a:pt x="605" y="12051"/>
                    </a:cubicBezTo>
                    <a:lnTo>
                      <a:pt x="605" y="12044"/>
                    </a:lnTo>
                    <a:cubicBezTo>
                      <a:pt x="605" y="12026"/>
                      <a:pt x="608" y="12009"/>
                      <a:pt x="608" y="11991"/>
                    </a:cubicBezTo>
                    <a:lnTo>
                      <a:pt x="609" y="11967"/>
                    </a:lnTo>
                    <a:lnTo>
                      <a:pt x="609" y="11955"/>
                    </a:lnTo>
                    <a:lnTo>
                      <a:pt x="609" y="11943"/>
                    </a:lnTo>
                    <a:lnTo>
                      <a:pt x="609" y="11926"/>
                    </a:lnTo>
                    <a:cubicBezTo>
                      <a:pt x="631" y="10434"/>
                      <a:pt x="652" y="9031"/>
                      <a:pt x="673" y="7708"/>
                    </a:cubicBezTo>
                    <a:cubicBezTo>
                      <a:pt x="674" y="7625"/>
                      <a:pt x="674" y="7543"/>
                      <a:pt x="677" y="7460"/>
                    </a:cubicBezTo>
                    <a:lnTo>
                      <a:pt x="677" y="7398"/>
                    </a:lnTo>
                    <a:lnTo>
                      <a:pt x="677" y="7384"/>
                    </a:lnTo>
                    <a:lnTo>
                      <a:pt x="677" y="7378"/>
                    </a:lnTo>
                    <a:lnTo>
                      <a:pt x="678" y="7359"/>
                    </a:lnTo>
                    <a:cubicBezTo>
                      <a:pt x="680" y="7337"/>
                      <a:pt x="681" y="7314"/>
                      <a:pt x="685" y="7292"/>
                    </a:cubicBezTo>
                    <a:cubicBezTo>
                      <a:pt x="688" y="7252"/>
                      <a:pt x="692" y="7223"/>
                      <a:pt x="695" y="7202"/>
                    </a:cubicBezTo>
                    <a:close/>
                    <a:moveTo>
                      <a:pt x="19113" y="658"/>
                    </a:moveTo>
                    <a:cubicBezTo>
                      <a:pt x="19199" y="661"/>
                      <a:pt x="19286" y="667"/>
                      <a:pt x="19372" y="669"/>
                    </a:cubicBezTo>
                    <a:cubicBezTo>
                      <a:pt x="19393" y="672"/>
                      <a:pt x="19415" y="672"/>
                      <a:pt x="19436" y="674"/>
                    </a:cubicBezTo>
                    <a:cubicBezTo>
                      <a:pt x="19457" y="675"/>
                      <a:pt x="19477" y="676"/>
                      <a:pt x="19500" y="679"/>
                    </a:cubicBezTo>
                    <a:cubicBezTo>
                      <a:pt x="19541" y="682"/>
                      <a:pt x="19585" y="687"/>
                      <a:pt x="19627" y="690"/>
                    </a:cubicBezTo>
                    <a:cubicBezTo>
                      <a:pt x="19959" y="725"/>
                      <a:pt x="20275" y="783"/>
                      <a:pt x="20573" y="855"/>
                    </a:cubicBezTo>
                    <a:cubicBezTo>
                      <a:pt x="20871" y="931"/>
                      <a:pt x="21152" y="1021"/>
                      <a:pt x="21418" y="1120"/>
                    </a:cubicBezTo>
                    <a:cubicBezTo>
                      <a:pt x="21485" y="1146"/>
                      <a:pt x="21551" y="1172"/>
                      <a:pt x="21615" y="1196"/>
                    </a:cubicBezTo>
                    <a:cubicBezTo>
                      <a:pt x="21630" y="1203"/>
                      <a:pt x="21647" y="1208"/>
                      <a:pt x="21663" y="1215"/>
                    </a:cubicBezTo>
                    <a:lnTo>
                      <a:pt x="21710" y="1236"/>
                    </a:lnTo>
                    <a:cubicBezTo>
                      <a:pt x="21741" y="1250"/>
                      <a:pt x="21773" y="1262"/>
                      <a:pt x="21803" y="1276"/>
                    </a:cubicBezTo>
                    <a:cubicBezTo>
                      <a:pt x="21928" y="1327"/>
                      <a:pt x="22047" y="1386"/>
                      <a:pt x="22165" y="1438"/>
                    </a:cubicBezTo>
                    <a:cubicBezTo>
                      <a:pt x="22224" y="1466"/>
                      <a:pt x="22281" y="1496"/>
                      <a:pt x="22338" y="1524"/>
                    </a:cubicBezTo>
                    <a:cubicBezTo>
                      <a:pt x="22395" y="1552"/>
                      <a:pt x="22450" y="1580"/>
                      <a:pt x="22505" y="1607"/>
                    </a:cubicBezTo>
                    <a:cubicBezTo>
                      <a:pt x="22615" y="1664"/>
                      <a:pt x="22723" y="1719"/>
                      <a:pt x="22827" y="1776"/>
                    </a:cubicBezTo>
                    <a:cubicBezTo>
                      <a:pt x="22878" y="1804"/>
                      <a:pt x="22928" y="1832"/>
                      <a:pt x="22979" y="1859"/>
                    </a:cubicBezTo>
                    <a:cubicBezTo>
                      <a:pt x="23029" y="1887"/>
                      <a:pt x="23078" y="1916"/>
                      <a:pt x="23126" y="1944"/>
                    </a:cubicBezTo>
                    <a:cubicBezTo>
                      <a:pt x="23223" y="1999"/>
                      <a:pt x="23319" y="2055"/>
                      <a:pt x="23410" y="2109"/>
                    </a:cubicBezTo>
                    <a:cubicBezTo>
                      <a:pt x="23777" y="2325"/>
                      <a:pt x="24099" y="2528"/>
                      <a:pt x="24387" y="2710"/>
                    </a:cubicBezTo>
                    <a:cubicBezTo>
                      <a:pt x="24673" y="2890"/>
                      <a:pt x="24927" y="3049"/>
                      <a:pt x="25150" y="3186"/>
                    </a:cubicBezTo>
                    <a:cubicBezTo>
                      <a:pt x="25595" y="3459"/>
                      <a:pt x="25923" y="3644"/>
                      <a:pt x="26160" y="3758"/>
                    </a:cubicBezTo>
                    <a:cubicBezTo>
                      <a:pt x="26279" y="3817"/>
                      <a:pt x="26376" y="3860"/>
                      <a:pt x="26456" y="3889"/>
                    </a:cubicBezTo>
                    <a:cubicBezTo>
                      <a:pt x="26535" y="3918"/>
                      <a:pt x="26596" y="3934"/>
                      <a:pt x="26645" y="3941"/>
                    </a:cubicBezTo>
                    <a:cubicBezTo>
                      <a:pt x="26662" y="3944"/>
                      <a:pt x="26678" y="3945"/>
                      <a:pt x="26692" y="3945"/>
                    </a:cubicBezTo>
                    <a:cubicBezTo>
                      <a:pt x="26745" y="3945"/>
                      <a:pt x="26775" y="3928"/>
                      <a:pt x="26796" y="3902"/>
                    </a:cubicBezTo>
                    <a:lnTo>
                      <a:pt x="26796" y="3902"/>
                    </a:lnTo>
                    <a:cubicBezTo>
                      <a:pt x="26800" y="3945"/>
                      <a:pt x="26859" y="4010"/>
                      <a:pt x="26962" y="4091"/>
                    </a:cubicBezTo>
                    <a:cubicBezTo>
                      <a:pt x="27086" y="4192"/>
                      <a:pt x="27280" y="4315"/>
                      <a:pt x="27523" y="4451"/>
                    </a:cubicBezTo>
                    <a:cubicBezTo>
                      <a:pt x="27767" y="4588"/>
                      <a:pt x="28063" y="4735"/>
                      <a:pt x="28396" y="4879"/>
                    </a:cubicBezTo>
                    <a:cubicBezTo>
                      <a:pt x="28562" y="4950"/>
                      <a:pt x="28736" y="5022"/>
                      <a:pt x="28921" y="5087"/>
                    </a:cubicBezTo>
                    <a:cubicBezTo>
                      <a:pt x="29102" y="5155"/>
                      <a:pt x="29292" y="5219"/>
                      <a:pt x="29486" y="5275"/>
                    </a:cubicBezTo>
                    <a:cubicBezTo>
                      <a:pt x="29308" y="5227"/>
                      <a:pt x="29135" y="5171"/>
                      <a:pt x="28970" y="5119"/>
                    </a:cubicBezTo>
                    <a:cubicBezTo>
                      <a:pt x="28889" y="5091"/>
                      <a:pt x="28807" y="5065"/>
                      <a:pt x="28729" y="5036"/>
                    </a:cubicBezTo>
                    <a:cubicBezTo>
                      <a:pt x="28689" y="5022"/>
                      <a:pt x="28652" y="5008"/>
                      <a:pt x="28613" y="4994"/>
                    </a:cubicBezTo>
                    <a:cubicBezTo>
                      <a:pt x="28576" y="4980"/>
                      <a:pt x="28540" y="4966"/>
                      <a:pt x="28501" y="4953"/>
                    </a:cubicBezTo>
                    <a:cubicBezTo>
                      <a:pt x="28207" y="4842"/>
                      <a:pt x="27948" y="4732"/>
                      <a:pt x="27732" y="4641"/>
                    </a:cubicBezTo>
                    <a:cubicBezTo>
                      <a:pt x="27517" y="4548"/>
                      <a:pt x="27344" y="4475"/>
                      <a:pt x="27224" y="4426"/>
                    </a:cubicBezTo>
                    <a:cubicBezTo>
                      <a:pt x="27133" y="4391"/>
                      <a:pt x="27071" y="4372"/>
                      <a:pt x="27042" y="4372"/>
                    </a:cubicBezTo>
                    <a:cubicBezTo>
                      <a:pt x="27031" y="4372"/>
                      <a:pt x="27025" y="4374"/>
                      <a:pt x="27023" y="4379"/>
                    </a:cubicBezTo>
                    <a:cubicBezTo>
                      <a:pt x="27020" y="4382"/>
                      <a:pt x="27068" y="4414"/>
                      <a:pt x="27163" y="4465"/>
                    </a:cubicBezTo>
                    <a:cubicBezTo>
                      <a:pt x="27255" y="4519"/>
                      <a:pt x="27397" y="4595"/>
                      <a:pt x="27580" y="4687"/>
                    </a:cubicBezTo>
                    <a:cubicBezTo>
                      <a:pt x="27764" y="4779"/>
                      <a:pt x="27988" y="4887"/>
                      <a:pt x="28257" y="5002"/>
                    </a:cubicBezTo>
                    <a:cubicBezTo>
                      <a:pt x="28290" y="5016"/>
                      <a:pt x="28325" y="5032"/>
                      <a:pt x="28360" y="5045"/>
                    </a:cubicBezTo>
                    <a:cubicBezTo>
                      <a:pt x="28394" y="5059"/>
                      <a:pt x="28430" y="5073"/>
                      <a:pt x="28465" y="5088"/>
                    </a:cubicBezTo>
                    <a:cubicBezTo>
                      <a:pt x="28535" y="5119"/>
                      <a:pt x="28612" y="5147"/>
                      <a:pt x="28688" y="5176"/>
                    </a:cubicBezTo>
                    <a:cubicBezTo>
                      <a:pt x="28764" y="5205"/>
                      <a:pt x="28846" y="5232"/>
                      <a:pt x="28927" y="5261"/>
                    </a:cubicBezTo>
                    <a:lnTo>
                      <a:pt x="29052" y="5303"/>
                    </a:lnTo>
                    <a:cubicBezTo>
                      <a:pt x="29094" y="5317"/>
                      <a:pt x="29137" y="5331"/>
                      <a:pt x="29180" y="5345"/>
                    </a:cubicBezTo>
                    <a:cubicBezTo>
                      <a:pt x="29223" y="5358"/>
                      <a:pt x="29268" y="5372"/>
                      <a:pt x="29311" y="5386"/>
                    </a:cubicBezTo>
                    <a:cubicBezTo>
                      <a:pt x="29357" y="5400"/>
                      <a:pt x="29401" y="5412"/>
                      <a:pt x="29448" y="5426"/>
                    </a:cubicBezTo>
                    <a:cubicBezTo>
                      <a:pt x="29470" y="5433"/>
                      <a:pt x="29495" y="5440"/>
                      <a:pt x="29518" y="5446"/>
                    </a:cubicBezTo>
                    <a:cubicBezTo>
                      <a:pt x="29540" y="5453"/>
                      <a:pt x="29565" y="5458"/>
                      <a:pt x="29587" y="5465"/>
                    </a:cubicBezTo>
                    <a:cubicBezTo>
                      <a:pt x="29634" y="5476"/>
                      <a:pt x="29680" y="5489"/>
                      <a:pt x="29727" y="5503"/>
                    </a:cubicBezTo>
                    <a:cubicBezTo>
                      <a:pt x="29915" y="5555"/>
                      <a:pt x="30113" y="5599"/>
                      <a:pt x="30315" y="5649"/>
                    </a:cubicBezTo>
                    <a:cubicBezTo>
                      <a:pt x="30723" y="5745"/>
                      <a:pt x="31155" y="5835"/>
                      <a:pt x="31605" y="5929"/>
                    </a:cubicBezTo>
                    <a:cubicBezTo>
                      <a:pt x="32055" y="6022"/>
                      <a:pt x="32525" y="6118"/>
                      <a:pt x="33003" y="6230"/>
                    </a:cubicBezTo>
                    <a:cubicBezTo>
                      <a:pt x="33481" y="6342"/>
                      <a:pt x="33967" y="6471"/>
                      <a:pt x="34449" y="6633"/>
                    </a:cubicBezTo>
                    <a:cubicBezTo>
                      <a:pt x="34510" y="6654"/>
                      <a:pt x="34570" y="6673"/>
                      <a:pt x="34631" y="6694"/>
                    </a:cubicBezTo>
                    <a:cubicBezTo>
                      <a:pt x="34690" y="6716"/>
                      <a:pt x="34750" y="6740"/>
                      <a:pt x="34811" y="6762"/>
                    </a:cubicBezTo>
                    <a:cubicBezTo>
                      <a:pt x="34872" y="6784"/>
                      <a:pt x="34930" y="6806"/>
                      <a:pt x="34991" y="6830"/>
                    </a:cubicBezTo>
                    <a:cubicBezTo>
                      <a:pt x="35050" y="6853"/>
                      <a:pt x="35108" y="6879"/>
                      <a:pt x="35168" y="6903"/>
                    </a:cubicBezTo>
                    <a:cubicBezTo>
                      <a:pt x="35226" y="6928"/>
                      <a:pt x="35286" y="6954"/>
                      <a:pt x="35345" y="6978"/>
                    </a:cubicBezTo>
                    <a:cubicBezTo>
                      <a:pt x="35405" y="7006"/>
                      <a:pt x="35462" y="7033"/>
                      <a:pt x="35521" y="7061"/>
                    </a:cubicBezTo>
                    <a:cubicBezTo>
                      <a:pt x="35579" y="7089"/>
                      <a:pt x="35636" y="7116"/>
                      <a:pt x="35696" y="7144"/>
                    </a:cubicBezTo>
                    <a:cubicBezTo>
                      <a:pt x="35753" y="7173"/>
                      <a:pt x="35809" y="7204"/>
                      <a:pt x="35868" y="7234"/>
                    </a:cubicBezTo>
                    <a:cubicBezTo>
                      <a:pt x="35924" y="7263"/>
                      <a:pt x="35980" y="7296"/>
                      <a:pt x="36037" y="7328"/>
                    </a:cubicBezTo>
                    <a:lnTo>
                      <a:pt x="36121" y="7377"/>
                    </a:lnTo>
                    <a:cubicBezTo>
                      <a:pt x="36149" y="7392"/>
                      <a:pt x="36176" y="7409"/>
                      <a:pt x="36204" y="7427"/>
                    </a:cubicBezTo>
                    <a:cubicBezTo>
                      <a:pt x="36260" y="7461"/>
                      <a:pt x="36315" y="7494"/>
                      <a:pt x="36370" y="7529"/>
                    </a:cubicBezTo>
                    <a:lnTo>
                      <a:pt x="36534" y="7636"/>
                    </a:lnTo>
                    <a:cubicBezTo>
                      <a:pt x="36749" y="7781"/>
                      <a:pt x="36956" y="7938"/>
                      <a:pt x="37157" y="8101"/>
                    </a:cubicBezTo>
                    <a:cubicBezTo>
                      <a:pt x="37357" y="8267"/>
                      <a:pt x="37546" y="8443"/>
                      <a:pt x="37731" y="8626"/>
                    </a:cubicBezTo>
                    <a:cubicBezTo>
                      <a:pt x="37912" y="8810"/>
                      <a:pt x="38084" y="9002"/>
                      <a:pt x="38246" y="9198"/>
                    </a:cubicBezTo>
                    <a:cubicBezTo>
                      <a:pt x="38409" y="9395"/>
                      <a:pt x="38559" y="9600"/>
                      <a:pt x="38702" y="9805"/>
                    </a:cubicBezTo>
                    <a:cubicBezTo>
                      <a:pt x="38842" y="10013"/>
                      <a:pt x="38972" y="10225"/>
                      <a:pt x="39092" y="10438"/>
                    </a:cubicBezTo>
                    <a:cubicBezTo>
                      <a:pt x="39569" y="11294"/>
                      <a:pt x="39861" y="12186"/>
                      <a:pt x="39997" y="13001"/>
                    </a:cubicBezTo>
                    <a:cubicBezTo>
                      <a:pt x="40066" y="13407"/>
                      <a:pt x="40095" y="13795"/>
                      <a:pt x="40099" y="14152"/>
                    </a:cubicBezTo>
                    <a:cubicBezTo>
                      <a:pt x="40104" y="14508"/>
                      <a:pt x="40080" y="14834"/>
                      <a:pt x="40045" y="15122"/>
                    </a:cubicBezTo>
                    <a:cubicBezTo>
                      <a:pt x="39964" y="15782"/>
                      <a:pt x="39796" y="16424"/>
                      <a:pt x="39548" y="17021"/>
                    </a:cubicBezTo>
                    <a:cubicBezTo>
                      <a:pt x="39425" y="17320"/>
                      <a:pt x="39279" y="17608"/>
                      <a:pt x="39119" y="17884"/>
                    </a:cubicBezTo>
                    <a:cubicBezTo>
                      <a:pt x="39037" y="18020"/>
                      <a:pt x="38951" y="18154"/>
                      <a:pt x="38861" y="18283"/>
                    </a:cubicBezTo>
                    <a:cubicBezTo>
                      <a:pt x="38770" y="18413"/>
                      <a:pt x="38675" y="18539"/>
                      <a:pt x="38576" y="18660"/>
                    </a:cubicBezTo>
                    <a:cubicBezTo>
                      <a:pt x="38527" y="18722"/>
                      <a:pt x="38473" y="18779"/>
                      <a:pt x="38423" y="18837"/>
                    </a:cubicBezTo>
                    <a:lnTo>
                      <a:pt x="38343" y="18924"/>
                    </a:lnTo>
                    <a:lnTo>
                      <a:pt x="38303" y="18967"/>
                    </a:lnTo>
                    <a:lnTo>
                      <a:pt x="38261" y="19009"/>
                    </a:lnTo>
                    <a:lnTo>
                      <a:pt x="38181" y="19092"/>
                    </a:lnTo>
                    <a:lnTo>
                      <a:pt x="38098" y="19173"/>
                    </a:lnTo>
                    <a:lnTo>
                      <a:pt x="38056" y="19214"/>
                    </a:lnTo>
                    <a:lnTo>
                      <a:pt x="38012" y="19252"/>
                    </a:lnTo>
                    <a:lnTo>
                      <a:pt x="37926" y="19331"/>
                    </a:lnTo>
                    <a:cubicBezTo>
                      <a:pt x="37693" y="19535"/>
                      <a:pt x="37448" y="19722"/>
                      <a:pt x="37192" y="19887"/>
                    </a:cubicBezTo>
                    <a:cubicBezTo>
                      <a:pt x="37063" y="19970"/>
                      <a:pt x="36931" y="20046"/>
                      <a:pt x="36798" y="20118"/>
                    </a:cubicBezTo>
                    <a:cubicBezTo>
                      <a:pt x="36731" y="20153"/>
                      <a:pt x="36665" y="20190"/>
                      <a:pt x="36598" y="20222"/>
                    </a:cubicBezTo>
                    <a:lnTo>
                      <a:pt x="36495" y="20273"/>
                    </a:lnTo>
                    <a:cubicBezTo>
                      <a:pt x="36460" y="20289"/>
                      <a:pt x="36426" y="20304"/>
                      <a:pt x="36394" y="20319"/>
                    </a:cubicBezTo>
                    <a:lnTo>
                      <a:pt x="36341" y="20343"/>
                    </a:lnTo>
                    <a:lnTo>
                      <a:pt x="36290" y="20365"/>
                    </a:lnTo>
                    <a:cubicBezTo>
                      <a:pt x="36255" y="20379"/>
                      <a:pt x="36221" y="20394"/>
                      <a:pt x="36186" y="20408"/>
                    </a:cubicBezTo>
                    <a:cubicBezTo>
                      <a:pt x="36152" y="20422"/>
                      <a:pt x="36117" y="20435"/>
                      <a:pt x="36082" y="20448"/>
                    </a:cubicBezTo>
                    <a:lnTo>
                      <a:pt x="36030" y="20469"/>
                    </a:lnTo>
                    <a:lnTo>
                      <a:pt x="35978" y="20488"/>
                    </a:lnTo>
                    <a:cubicBezTo>
                      <a:pt x="35944" y="20499"/>
                      <a:pt x="35906" y="20512"/>
                      <a:pt x="35872" y="20524"/>
                    </a:cubicBezTo>
                    <a:cubicBezTo>
                      <a:pt x="35837" y="20537"/>
                      <a:pt x="35801" y="20546"/>
                      <a:pt x="35766" y="20559"/>
                    </a:cubicBezTo>
                    <a:lnTo>
                      <a:pt x="35712" y="20575"/>
                    </a:lnTo>
                    <a:lnTo>
                      <a:pt x="35660" y="20592"/>
                    </a:lnTo>
                    <a:cubicBezTo>
                      <a:pt x="35622" y="20602"/>
                      <a:pt x="35588" y="20613"/>
                      <a:pt x="35552" y="20622"/>
                    </a:cubicBezTo>
                    <a:cubicBezTo>
                      <a:pt x="35266" y="20699"/>
                      <a:pt x="34977" y="20754"/>
                      <a:pt x="34687" y="20783"/>
                    </a:cubicBezTo>
                    <a:cubicBezTo>
                      <a:pt x="34615" y="20790"/>
                      <a:pt x="34542" y="20797"/>
                      <a:pt x="34471" y="20801"/>
                    </a:cubicBezTo>
                    <a:cubicBezTo>
                      <a:pt x="34435" y="20803"/>
                      <a:pt x="34399" y="20807"/>
                      <a:pt x="34362" y="20807"/>
                    </a:cubicBezTo>
                    <a:cubicBezTo>
                      <a:pt x="34326" y="20808"/>
                      <a:pt x="34290" y="20808"/>
                      <a:pt x="34255" y="20809"/>
                    </a:cubicBezTo>
                    <a:lnTo>
                      <a:pt x="34201" y="20811"/>
                    </a:lnTo>
                    <a:lnTo>
                      <a:pt x="34040" y="20811"/>
                    </a:lnTo>
                    <a:cubicBezTo>
                      <a:pt x="34004" y="20809"/>
                      <a:pt x="33970" y="20808"/>
                      <a:pt x="33932" y="20807"/>
                    </a:cubicBezTo>
                    <a:cubicBezTo>
                      <a:pt x="33896" y="20804"/>
                      <a:pt x="33862" y="20803"/>
                      <a:pt x="33826" y="20801"/>
                    </a:cubicBezTo>
                    <a:cubicBezTo>
                      <a:pt x="33790" y="20797"/>
                      <a:pt x="33755" y="20796"/>
                      <a:pt x="33718" y="20793"/>
                    </a:cubicBezTo>
                    <a:lnTo>
                      <a:pt x="33672" y="20787"/>
                    </a:lnTo>
                    <a:cubicBezTo>
                      <a:pt x="33666" y="20787"/>
                      <a:pt x="33662" y="20786"/>
                      <a:pt x="33658" y="20786"/>
                    </a:cubicBezTo>
                    <a:cubicBezTo>
                      <a:pt x="33604" y="20779"/>
                      <a:pt x="33549" y="20769"/>
                      <a:pt x="33493" y="20762"/>
                    </a:cubicBezTo>
                    <a:cubicBezTo>
                      <a:pt x="33466" y="20760"/>
                      <a:pt x="33438" y="20755"/>
                      <a:pt x="33410" y="20751"/>
                    </a:cubicBezTo>
                    <a:lnTo>
                      <a:pt x="33327" y="20735"/>
                    </a:lnTo>
                    <a:cubicBezTo>
                      <a:pt x="33272" y="20725"/>
                      <a:pt x="33215" y="20714"/>
                      <a:pt x="33159" y="20704"/>
                    </a:cubicBezTo>
                    <a:cubicBezTo>
                      <a:pt x="33104" y="20692"/>
                      <a:pt x="33046" y="20676"/>
                      <a:pt x="32989" y="20664"/>
                    </a:cubicBezTo>
                    <a:cubicBezTo>
                      <a:pt x="32961" y="20657"/>
                      <a:pt x="32932" y="20650"/>
                      <a:pt x="32903" y="20643"/>
                    </a:cubicBezTo>
                    <a:cubicBezTo>
                      <a:pt x="32889" y="20640"/>
                      <a:pt x="32873" y="20636"/>
                      <a:pt x="32859" y="20631"/>
                    </a:cubicBezTo>
                    <a:cubicBezTo>
                      <a:pt x="32845" y="20628"/>
                      <a:pt x="32831" y="20622"/>
                      <a:pt x="32816" y="20620"/>
                    </a:cubicBezTo>
                    <a:cubicBezTo>
                      <a:pt x="32759" y="20602"/>
                      <a:pt x="32702" y="20585"/>
                      <a:pt x="32643" y="20568"/>
                    </a:cubicBezTo>
                    <a:lnTo>
                      <a:pt x="32621" y="20562"/>
                    </a:lnTo>
                    <a:lnTo>
                      <a:pt x="32600" y="20555"/>
                    </a:lnTo>
                    <a:cubicBezTo>
                      <a:pt x="32586" y="20550"/>
                      <a:pt x="32571" y="20545"/>
                      <a:pt x="32557" y="20539"/>
                    </a:cubicBezTo>
                    <a:cubicBezTo>
                      <a:pt x="32526" y="20530"/>
                      <a:pt x="32499" y="20519"/>
                      <a:pt x="32470" y="20509"/>
                    </a:cubicBezTo>
                    <a:lnTo>
                      <a:pt x="32381" y="20477"/>
                    </a:lnTo>
                    <a:cubicBezTo>
                      <a:pt x="32352" y="20467"/>
                      <a:pt x="32324" y="20455"/>
                      <a:pt x="32295" y="20442"/>
                    </a:cubicBezTo>
                    <a:cubicBezTo>
                      <a:pt x="32235" y="20419"/>
                      <a:pt x="32179" y="20395"/>
                      <a:pt x="32120" y="20372"/>
                    </a:cubicBezTo>
                    <a:cubicBezTo>
                      <a:pt x="32062" y="20345"/>
                      <a:pt x="32004" y="20318"/>
                      <a:pt x="31945" y="20291"/>
                    </a:cubicBezTo>
                    <a:cubicBezTo>
                      <a:pt x="31915" y="20278"/>
                      <a:pt x="31886" y="20266"/>
                      <a:pt x="31857" y="20250"/>
                    </a:cubicBezTo>
                    <a:cubicBezTo>
                      <a:pt x="31827" y="20235"/>
                      <a:pt x="31798" y="20221"/>
                      <a:pt x="31770" y="20205"/>
                    </a:cubicBezTo>
                    <a:cubicBezTo>
                      <a:pt x="31741" y="20190"/>
                      <a:pt x="31712" y="20176"/>
                      <a:pt x="31681" y="20160"/>
                    </a:cubicBezTo>
                    <a:cubicBezTo>
                      <a:pt x="31652" y="20145"/>
                      <a:pt x="31623" y="20131"/>
                      <a:pt x="31594" y="20114"/>
                    </a:cubicBezTo>
                    <a:cubicBezTo>
                      <a:pt x="31536" y="20081"/>
                      <a:pt x="31478" y="20048"/>
                      <a:pt x="31418" y="20013"/>
                    </a:cubicBezTo>
                    <a:cubicBezTo>
                      <a:pt x="31187" y="19873"/>
                      <a:pt x="30954" y="19719"/>
                      <a:pt x="30726" y="19546"/>
                    </a:cubicBezTo>
                    <a:cubicBezTo>
                      <a:pt x="30500" y="19370"/>
                      <a:pt x="30274" y="19179"/>
                      <a:pt x="30054" y="18971"/>
                    </a:cubicBezTo>
                    <a:cubicBezTo>
                      <a:pt x="29835" y="18763"/>
                      <a:pt x="29621" y="18538"/>
                      <a:pt x="29412" y="18299"/>
                    </a:cubicBezTo>
                    <a:cubicBezTo>
                      <a:pt x="29386" y="18269"/>
                      <a:pt x="29360" y="18238"/>
                      <a:pt x="29333" y="18209"/>
                    </a:cubicBezTo>
                    <a:lnTo>
                      <a:pt x="29295" y="18164"/>
                    </a:lnTo>
                    <a:lnTo>
                      <a:pt x="29256" y="18117"/>
                    </a:lnTo>
                    <a:cubicBezTo>
                      <a:pt x="29205" y="18054"/>
                      <a:pt x="29153" y="17992"/>
                      <a:pt x="29102" y="17930"/>
                    </a:cubicBezTo>
                    <a:lnTo>
                      <a:pt x="28951" y="17738"/>
                    </a:lnTo>
                    <a:cubicBezTo>
                      <a:pt x="28901" y="17673"/>
                      <a:pt x="28853" y="17607"/>
                      <a:pt x="28803" y="17540"/>
                    </a:cubicBezTo>
                    <a:cubicBezTo>
                      <a:pt x="28408" y="17006"/>
                      <a:pt x="28034" y="16420"/>
                      <a:pt x="27689" y="15789"/>
                    </a:cubicBezTo>
                    <a:cubicBezTo>
                      <a:pt x="27516" y="15475"/>
                      <a:pt x="27350" y="15149"/>
                      <a:pt x="27190" y="14813"/>
                    </a:cubicBezTo>
                    <a:cubicBezTo>
                      <a:pt x="27031" y="14478"/>
                      <a:pt x="26877" y="14131"/>
                      <a:pt x="26721" y="13777"/>
                    </a:cubicBezTo>
                    <a:cubicBezTo>
                      <a:pt x="26413" y="13066"/>
                      <a:pt x="26103" y="12323"/>
                      <a:pt x="25755" y="11571"/>
                    </a:cubicBezTo>
                    <a:cubicBezTo>
                      <a:pt x="25668" y="11383"/>
                      <a:pt x="25578" y="11194"/>
                      <a:pt x="25485" y="11006"/>
                    </a:cubicBezTo>
                    <a:cubicBezTo>
                      <a:pt x="25439" y="10911"/>
                      <a:pt x="25391" y="10816"/>
                      <a:pt x="25342" y="10722"/>
                    </a:cubicBezTo>
                    <a:lnTo>
                      <a:pt x="25337" y="10711"/>
                    </a:lnTo>
                    <a:cubicBezTo>
                      <a:pt x="25348" y="10708"/>
                      <a:pt x="25356" y="10705"/>
                      <a:pt x="25367" y="10703"/>
                    </a:cubicBezTo>
                    <a:cubicBezTo>
                      <a:pt x="25219" y="10435"/>
                      <a:pt x="25071" y="10168"/>
                      <a:pt x="24919" y="9901"/>
                    </a:cubicBezTo>
                    <a:cubicBezTo>
                      <a:pt x="24892" y="9856"/>
                      <a:pt x="24866" y="9812"/>
                      <a:pt x="24841" y="9768"/>
                    </a:cubicBezTo>
                    <a:cubicBezTo>
                      <a:pt x="24815" y="9725"/>
                      <a:pt x="24788" y="9683"/>
                      <a:pt x="24762" y="9642"/>
                    </a:cubicBezTo>
                    <a:cubicBezTo>
                      <a:pt x="24711" y="9556"/>
                      <a:pt x="24657" y="9473"/>
                      <a:pt x="24603" y="9388"/>
                    </a:cubicBezTo>
                    <a:cubicBezTo>
                      <a:pt x="24492" y="9221"/>
                      <a:pt x="24378" y="9054"/>
                      <a:pt x="24259" y="8889"/>
                    </a:cubicBezTo>
                    <a:cubicBezTo>
                      <a:pt x="24137" y="8727"/>
                      <a:pt x="24011" y="8564"/>
                      <a:pt x="23875" y="8406"/>
                    </a:cubicBezTo>
                    <a:cubicBezTo>
                      <a:pt x="23741" y="8249"/>
                      <a:pt x="23601" y="8094"/>
                      <a:pt x="23452" y="7947"/>
                    </a:cubicBezTo>
                    <a:cubicBezTo>
                      <a:pt x="23384" y="7882"/>
                      <a:pt x="23317" y="7816"/>
                      <a:pt x="23245" y="7754"/>
                    </a:cubicBezTo>
                    <a:cubicBezTo>
                      <a:pt x="23173" y="7684"/>
                      <a:pt x="23097" y="7615"/>
                      <a:pt x="23021" y="7550"/>
                    </a:cubicBezTo>
                    <a:cubicBezTo>
                      <a:pt x="22719" y="7289"/>
                      <a:pt x="22396" y="7060"/>
                      <a:pt x="22053" y="6873"/>
                    </a:cubicBezTo>
                    <a:cubicBezTo>
                      <a:pt x="21710" y="6684"/>
                      <a:pt x="21347" y="6539"/>
                      <a:pt x="20980" y="6438"/>
                    </a:cubicBezTo>
                    <a:lnTo>
                      <a:pt x="20946" y="6428"/>
                    </a:lnTo>
                    <a:lnTo>
                      <a:pt x="20911" y="6418"/>
                    </a:lnTo>
                    <a:lnTo>
                      <a:pt x="20842" y="6402"/>
                    </a:lnTo>
                    <a:lnTo>
                      <a:pt x="20773" y="6384"/>
                    </a:lnTo>
                    <a:cubicBezTo>
                      <a:pt x="20750" y="6379"/>
                      <a:pt x="20727" y="6374"/>
                      <a:pt x="20703" y="6370"/>
                    </a:cubicBezTo>
                    <a:cubicBezTo>
                      <a:pt x="20658" y="6361"/>
                      <a:pt x="20612" y="6352"/>
                      <a:pt x="20565" y="6342"/>
                    </a:cubicBezTo>
                    <a:cubicBezTo>
                      <a:pt x="20519" y="6335"/>
                      <a:pt x="20473" y="6327"/>
                      <a:pt x="20426" y="6320"/>
                    </a:cubicBezTo>
                    <a:cubicBezTo>
                      <a:pt x="20381" y="6311"/>
                      <a:pt x="20335" y="6306"/>
                      <a:pt x="20288" y="6300"/>
                    </a:cubicBezTo>
                    <a:lnTo>
                      <a:pt x="20218" y="6292"/>
                    </a:lnTo>
                    <a:lnTo>
                      <a:pt x="20184" y="6289"/>
                    </a:lnTo>
                    <a:lnTo>
                      <a:pt x="20152" y="6285"/>
                    </a:lnTo>
                    <a:cubicBezTo>
                      <a:pt x="20065" y="6277"/>
                      <a:pt x="19976" y="6269"/>
                      <a:pt x="19890" y="6259"/>
                    </a:cubicBezTo>
                    <a:cubicBezTo>
                      <a:pt x="19199" y="6195"/>
                      <a:pt x="18545" y="6152"/>
                      <a:pt x="17933" y="6050"/>
                    </a:cubicBezTo>
                    <a:cubicBezTo>
                      <a:pt x="17628" y="6000"/>
                      <a:pt x="17334" y="5933"/>
                      <a:pt x="17056" y="5847"/>
                    </a:cubicBezTo>
                    <a:cubicBezTo>
                      <a:pt x="16987" y="5825"/>
                      <a:pt x="16915" y="5806"/>
                      <a:pt x="16850" y="5780"/>
                    </a:cubicBezTo>
                    <a:cubicBezTo>
                      <a:pt x="16782" y="5756"/>
                      <a:pt x="16712" y="5731"/>
                      <a:pt x="16650" y="5705"/>
                    </a:cubicBezTo>
                    <a:cubicBezTo>
                      <a:pt x="16523" y="5652"/>
                      <a:pt x="16395" y="5593"/>
                      <a:pt x="16276" y="5527"/>
                    </a:cubicBezTo>
                    <a:cubicBezTo>
                      <a:pt x="15795" y="5261"/>
                      <a:pt x="15388" y="4901"/>
                      <a:pt x="15119" y="4490"/>
                    </a:cubicBezTo>
                    <a:cubicBezTo>
                      <a:pt x="14986" y="4284"/>
                      <a:pt x="14889" y="4066"/>
                      <a:pt x="14834" y="3844"/>
                    </a:cubicBezTo>
                    <a:cubicBezTo>
                      <a:pt x="14806" y="3734"/>
                      <a:pt x="14788" y="3623"/>
                      <a:pt x="14781" y="3512"/>
                    </a:cubicBezTo>
                    <a:cubicBezTo>
                      <a:pt x="14780" y="3484"/>
                      <a:pt x="14779" y="3457"/>
                      <a:pt x="14779" y="3429"/>
                    </a:cubicBezTo>
                    <a:cubicBezTo>
                      <a:pt x="14779" y="3401"/>
                      <a:pt x="14780" y="3373"/>
                      <a:pt x="14780" y="3346"/>
                    </a:cubicBezTo>
                    <a:lnTo>
                      <a:pt x="14780" y="3304"/>
                    </a:lnTo>
                    <a:lnTo>
                      <a:pt x="14784" y="3263"/>
                    </a:lnTo>
                    <a:cubicBezTo>
                      <a:pt x="14786" y="3235"/>
                      <a:pt x="14788" y="3207"/>
                      <a:pt x="14791" y="3181"/>
                    </a:cubicBezTo>
                    <a:cubicBezTo>
                      <a:pt x="14816" y="2962"/>
                      <a:pt x="14881" y="2750"/>
                      <a:pt x="14971" y="2551"/>
                    </a:cubicBezTo>
                    <a:cubicBezTo>
                      <a:pt x="15063" y="2351"/>
                      <a:pt x="15182" y="2168"/>
                      <a:pt x="15317" y="2002"/>
                    </a:cubicBezTo>
                    <a:lnTo>
                      <a:pt x="15342" y="1970"/>
                    </a:lnTo>
                    <a:lnTo>
                      <a:pt x="15369" y="1941"/>
                    </a:lnTo>
                    <a:cubicBezTo>
                      <a:pt x="15387" y="1920"/>
                      <a:pt x="15403" y="1901"/>
                      <a:pt x="15423" y="1880"/>
                    </a:cubicBezTo>
                    <a:cubicBezTo>
                      <a:pt x="15439" y="1859"/>
                      <a:pt x="15459" y="1843"/>
                      <a:pt x="15478" y="1823"/>
                    </a:cubicBezTo>
                    <a:cubicBezTo>
                      <a:pt x="15498" y="1804"/>
                      <a:pt x="15514" y="1785"/>
                      <a:pt x="15534" y="1767"/>
                    </a:cubicBezTo>
                    <a:cubicBezTo>
                      <a:pt x="15553" y="1749"/>
                      <a:pt x="15571" y="1729"/>
                      <a:pt x="15592" y="1712"/>
                    </a:cubicBezTo>
                    <a:cubicBezTo>
                      <a:pt x="15611" y="1694"/>
                      <a:pt x="15631" y="1676"/>
                      <a:pt x="15651" y="1660"/>
                    </a:cubicBezTo>
                    <a:cubicBezTo>
                      <a:pt x="15672" y="1643"/>
                      <a:pt x="15691" y="1628"/>
                      <a:pt x="15712" y="1610"/>
                    </a:cubicBezTo>
                    <a:cubicBezTo>
                      <a:pt x="15722" y="1602"/>
                      <a:pt x="15730" y="1593"/>
                      <a:pt x="15741" y="1586"/>
                    </a:cubicBezTo>
                    <a:lnTo>
                      <a:pt x="15772" y="1561"/>
                    </a:lnTo>
                    <a:cubicBezTo>
                      <a:pt x="15938" y="1434"/>
                      <a:pt x="16117" y="1323"/>
                      <a:pt x="16301" y="1229"/>
                    </a:cubicBezTo>
                    <a:cubicBezTo>
                      <a:pt x="16668" y="1041"/>
                      <a:pt x="17057" y="915"/>
                      <a:pt x="17441" y="827"/>
                    </a:cubicBezTo>
                    <a:cubicBezTo>
                      <a:pt x="17634" y="784"/>
                      <a:pt x="17826" y="748"/>
                      <a:pt x="18016" y="725"/>
                    </a:cubicBezTo>
                    <a:cubicBezTo>
                      <a:pt x="18063" y="718"/>
                      <a:pt x="18112" y="711"/>
                      <a:pt x="18159" y="707"/>
                    </a:cubicBezTo>
                    <a:cubicBezTo>
                      <a:pt x="18182" y="703"/>
                      <a:pt x="18206" y="701"/>
                      <a:pt x="18229" y="700"/>
                    </a:cubicBezTo>
                    <a:cubicBezTo>
                      <a:pt x="18251" y="697"/>
                      <a:pt x="18276" y="696"/>
                      <a:pt x="18299" y="693"/>
                    </a:cubicBezTo>
                    <a:cubicBezTo>
                      <a:pt x="18346" y="687"/>
                      <a:pt x="18393" y="683"/>
                      <a:pt x="18437" y="680"/>
                    </a:cubicBezTo>
                    <a:cubicBezTo>
                      <a:pt x="18459" y="679"/>
                      <a:pt x="18484" y="676"/>
                      <a:pt x="18506" y="674"/>
                    </a:cubicBezTo>
                    <a:cubicBezTo>
                      <a:pt x="18528" y="672"/>
                      <a:pt x="18552" y="672"/>
                      <a:pt x="18576" y="669"/>
                    </a:cubicBezTo>
                    <a:cubicBezTo>
                      <a:pt x="18621" y="668"/>
                      <a:pt x="18667" y="667"/>
                      <a:pt x="18713" y="662"/>
                    </a:cubicBezTo>
                    <a:cubicBezTo>
                      <a:pt x="18735" y="661"/>
                      <a:pt x="18757" y="661"/>
                      <a:pt x="18781" y="660"/>
                    </a:cubicBezTo>
                    <a:cubicBezTo>
                      <a:pt x="18803" y="658"/>
                      <a:pt x="18825" y="658"/>
                      <a:pt x="18847" y="658"/>
                    </a:cubicBezTo>
                    <a:close/>
                    <a:moveTo>
                      <a:pt x="713" y="20013"/>
                    </a:moveTo>
                    <a:cubicBezTo>
                      <a:pt x="714" y="20013"/>
                      <a:pt x="714" y="20016"/>
                      <a:pt x="717" y="20017"/>
                    </a:cubicBezTo>
                    <a:lnTo>
                      <a:pt x="721" y="20024"/>
                    </a:lnTo>
                    <a:cubicBezTo>
                      <a:pt x="735" y="20041"/>
                      <a:pt x="746" y="20059"/>
                      <a:pt x="756" y="20074"/>
                    </a:cubicBezTo>
                    <a:lnTo>
                      <a:pt x="763" y="20086"/>
                    </a:lnTo>
                    <a:cubicBezTo>
                      <a:pt x="768" y="20096"/>
                      <a:pt x="774" y="20104"/>
                      <a:pt x="779" y="20115"/>
                    </a:cubicBezTo>
                    <a:cubicBezTo>
                      <a:pt x="831" y="20211"/>
                      <a:pt x="878" y="20308"/>
                      <a:pt x="921" y="20406"/>
                    </a:cubicBezTo>
                    <a:cubicBezTo>
                      <a:pt x="964" y="20503"/>
                      <a:pt x="1004" y="20602"/>
                      <a:pt x="1038" y="20701"/>
                    </a:cubicBezTo>
                    <a:cubicBezTo>
                      <a:pt x="1074" y="20800"/>
                      <a:pt x="1105" y="20898"/>
                      <a:pt x="1130" y="20996"/>
                    </a:cubicBezTo>
                    <a:cubicBezTo>
                      <a:pt x="1137" y="21021"/>
                      <a:pt x="1142" y="21048"/>
                      <a:pt x="1149" y="21071"/>
                    </a:cubicBezTo>
                    <a:cubicBezTo>
                      <a:pt x="1155" y="21096"/>
                      <a:pt x="1160" y="21121"/>
                      <a:pt x="1164" y="21146"/>
                    </a:cubicBezTo>
                    <a:cubicBezTo>
                      <a:pt x="1177" y="21196"/>
                      <a:pt x="1184" y="21244"/>
                      <a:pt x="1192" y="21294"/>
                    </a:cubicBezTo>
                    <a:cubicBezTo>
                      <a:pt x="1202" y="21348"/>
                      <a:pt x="1210" y="21402"/>
                      <a:pt x="1217" y="21456"/>
                    </a:cubicBezTo>
                    <a:cubicBezTo>
                      <a:pt x="1225" y="21509"/>
                      <a:pt x="1234" y="21563"/>
                      <a:pt x="1241" y="21617"/>
                    </a:cubicBezTo>
                    <a:cubicBezTo>
                      <a:pt x="1302" y="22045"/>
                      <a:pt x="1350" y="22465"/>
                      <a:pt x="1386" y="22878"/>
                    </a:cubicBezTo>
                    <a:cubicBezTo>
                      <a:pt x="1405" y="23084"/>
                      <a:pt x="1421" y="23286"/>
                      <a:pt x="1436" y="23487"/>
                    </a:cubicBezTo>
                    <a:lnTo>
                      <a:pt x="1447" y="23638"/>
                    </a:lnTo>
                    <a:cubicBezTo>
                      <a:pt x="1448" y="23663"/>
                      <a:pt x="1451" y="23689"/>
                      <a:pt x="1453" y="23714"/>
                    </a:cubicBezTo>
                    <a:cubicBezTo>
                      <a:pt x="1455" y="23763"/>
                      <a:pt x="1458" y="23813"/>
                      <a:pt x="1461" y="23861"/>
                    </a:cubicBezTo>
                    <a:cubicBezTo>
                      <a:pt x="1473" y="24056"/>
                      <a:pt x="1482" y="24256"/>
                      <a:pt x="1490" y="24451"/>
                    </a:cubicBezTo>
                    <a:cubicBezTo>
                      <a:pt x="3076" y="24324"/>
                      <a:pt x="4506" y="24209"/>
                      <a:pt x="5795" y="24105"/>
                    </a:cubicBezTo>
                    <a:cubicBezTo>
                      <a:pt x="6974" y="24008"/>
                      <a:pt x="8026" y="23923"/>
                      <a:pt x="8963" y="23847"/>
                    </a:cubicBezTo>
                    <a:cubicBezTo>
                      <a:pt x="9901" y="23770"/>
                      <a:pt x="10723" y="23700"/>
                      <a:pt x="11446" y="23638"/>
                    </a:cubicBezTo>
                    <a:cubicBezTo>
                      <a:pt x="11806" y="23606"/>
                      <a:pt x="12141" y="23576"/>
                      <a:pt x="12454" y="23548"/>
                    </a:cubicBezTo>
                    <a:cubicBezTo>
                      <a:pt x="12825" y="23513"/>
                      <a:pt x="13168" y="23482"/>
                      <a:pt x="13485" y="23454"/>
                    </a:cubicBezTo>
                    <a:cubicBezTo>
                      <a:pt x="13537" y="23379"/>
                      <a:pt x="13589" y="23307"/>
                      <a:pt x="13641" y="23234"/>
                    </a:cubicBezTo>
                    <a:cubicBezTo>
                      <a:pt x="13659" y="23206"/>
                      <a:pt x="13679" y="23178"/>
                      <a:pt x="13698" y="23153"/>
                    </a:cubicBezTo>
                    <a:cubicBezTo>
                      <a:pt x="13711" y="23134"/>
                      <a:pt x="13724" y="23116"/>
                      <a:pt x="13736" y="23098"/>
                    </a:cubicBezTo>
                    <a:cubicBezTo>
                      <a:pt x="13787" y="23024"/>
                      <a:pt x="13835" y="22954"/>
                      <a:pt x="13884" y="22886"/>
                    </a:cubicBezTo>
                    <a:cubicBezTo>
                      <a:pt x="13978" y="22749"/>
                      <a:pt x="14067" y="22620"/>
                      <a:pt x="14150" y="22498"/>
                    </a:cubicBezTo>
                    <a:cubicBezTo>
                      <a:pt x="14316" y="22254"/>
                      <a:pt x="14460" y="22041"/>
                      <a:pt x="14585" y="21854"/>
                    </a:cubicBezTo>
                    <a:cubicBezTo>
                      <a:pt x="14833" y="21479"/>
                      <a:pt x="15000" y="21207"/>
                      <a:pt x="15110" y="21008"/>
                    </a:cubicBezTo>
                    <a:cubicBezTo>
                      <a:pt x="15153" y="20930"/>
                      <a:pt x="15186" y="20862"/>
                      <a:pt x="15211" y="20805"/>
                    </a:cubicBezTo>
                    <a:cubicBezTo>
                      <a:pt x="15276" y="20822"/>
                      <a:pt x="15345" y="20836"/>
                      <a:pt x="15408" y="20854"/>
                    </a:cubicBezTo>
                    <a:cubicBezTo>
                      <a:pt x="15504" y="20877"/>
                      <a:pt x="15599" y="20902"/>
                      <a:pt x="15696" y="20926"/>
                    </a:cubicBezTo>
                    <a:lnTo>
                      <a:pt x="16111" y="21030"/>
                    </a:lnTo>
                    <a:cubicBezTo>
                      <a:pt x="16388" y="21099"/>
                      <a:pt x="16665" y="21168"/>
                      <a:pt x="16945" y="21238"/>
                    </a:cubicBezTo>
                    <a:cubicBezTo>
                      <a:pt x="17826" y="21456"/>
                      <a:pt x="18711" y="21675"/>
                      <a:pt x="19599" y="21895"/>
                    </a:cubicBezTo>
                    <a:cubicBezTo>
                      <a:pt x="19581" y="21909"/>
                      <a:pt x="19567" y="21927"/>
                      <a:pt x="19554" y="21944"/>
                    </a:cubicBezTo>
                    <a:lnTo>
                      <a:pt x="19533" y="21969"/>
                    </a:lnTo>
                    <a:cubicBezTo>
                      <a:pt x="19504" y="21999"/>
                      <a:pt x="19476" y="22028"/>
                      <a:pt x="19447" y="22060"/>
                    </a:cubicBezTo>
                    <a:cubicBezTo>
                      <a:pt x="19386" y="22123"/>
                      <a:pt x="19325" y="22186"/>
                      <a:pt x="19265" y="22250"/>
                    </a:cubicBezTo>
                    <a:cubicBezTo>
                      <a:pt x="19023" y="22505"/>
                      <a:pt x="18775" y="22765"/>
                      <a:pt x="18526" y="23026"/>
                    </a:cubicBezTo>
                    <a:cubicBezTo>
                      <a:pt x="18027" y="23549"/>
                      <a:pt x="17523" y="24079"/>
                      <a:pt x="17025" y="24598"/>
                    </a:cubicBezTo>
                    <a:cubicBezTo>
                      <a:pt x="16530" y="25118"/>
                      <a:pt x="16042" y="25627"/>
                      <a:pt x="15582" y="26108"/>
                    </a:cubicBezTo>
                    <a:cubicBezTo>
                      <a:pt x="15140" y="26569"/>
                      <a:pt x="14723" y="27002"/>
                      <a:pt x="14351" y="27392"/>
                    </a:cubicBezTo>
                    <a:cubicBezTo>
                      <a:pt x="14302" y="27388"/>
                      <a:pt x="14255" y="27385"/>
                      <a:pt x="14209" y="27381"/>
                    </a:cubicBezTo>
                    <a:cubicBezTo>
                      <a:pt x="14136" y="27376"/>
                      <a:pt x="14067" y="27371"/>
                      <a:pt x="13997" y="27366"/>
                    </a:cubicBezTo>
                    <a:cubicBezTo>
                      <a:pt x="13859" y="27355"/>
                      <a:pt x="13724" y="27345"/>
                      <a:pt x="13596" y="27334"/>
                    </a:cubicBezTo>
                    <a:cubicBezTo>
                      <a:pt x="13338" y="27313"/>
                      <a:pt x="13102" y="27295"/>
                      <a:pt x="12891" y="27279"/>
                    </a:cubicBezTo>
                    <a:cubicBezTo>
                      <a:pt x="10512" y="27082"/>
                      <a:pt x="8275" y="26882"/>
                      <a:pt x="6189" y="26690"/>
                    </a:cubicBezTo>
                    <a:cubicBezTo>
                      <a:pt x="5146" y="26593"/>
                      <a:pt x="4140" y="26499"/>
                      <a:pt x="3173" y="26406"/>
                    </a:cubicBezTo>
                    <a:cubicBezTo>
                      <a:pt x="2691" y="26360"/>
                      <a:pt x="2216" y="26314"/>
                      <a:pt x="1752" y="26270"/>
                    </a:cubicBezTo>
                    <a:cubicBezTo>
                      <a:pt x="1520" y="26247"/>
                      <a:pt x="1292" y="26224"/>
                      <a:pt x="1063" y="26204"/>
                    </a:cubicBezTo>
                    <a:cubicBezTo>
                      <a:pt x="950" y="26194"/>
                      <a:pt x="839" y="26181"/>
                      <a:pt x="728" y="26170"/>
                    </a:cubicBezTo>
                    <a:cubicBezTo>
                      <a:pt x="696" y="26165"/>
                      <a:pt x="663" y="26162"/>
                      <a:pt x="630" y="26157"/>
                    </a:cubicBezTo>
                    <a:cubicBezTo>
                      <a:pt x="631" y="26129"/>
                      <a:pt x="631" y="26104"/>
                      <a:pt x="634" y="26076"/>
                    </a:cubicBezTo>
                    <a:lnTo>
                      <a:pt x="635" y="26057"/>
                    </a:lnTo>
                    <a:lnTo>
                      <a:pt x="637" y="25994"/>
                    </a:lnTo>
                    <a:cubicBezTo>
                      <a:pt x="637" y="25949"/>
                      <a:pt x="638" y="25906"/>
                      <a:pt x="638" y="25861"/>
                    </a:cubicBezTo>
                    <a:cubicBezTo>
                      <a:pt x="641" y="25683"/>
                      <a:pt x="644" y="25508"/>
                      <a:pt x="645" y="25332"/>
                    </a:cubicBezTo>
                    <a:cubicBezTo>
                      <a:pt x="651" y="24983"/>
                      <a:pt x="655" y="24640"/>
                      <a:pt x="659" y="24304"/>
                    </a:cubicBezTo>
                    <a:cubicBezTo>
                      <a:pt x="669" y="23631"/>
                      <a:pt x="675" y="22980"/>
                      <a:pt x="684" y="22350"/>
                    </a:cubicBezTo>
                    <a:cubicBezTo>
                      <a:pt x="691" y="21720"/>
                      <a:pt x="696" y="21110"/>
                      <a:pt x="703" y="20519"/>
                    </a:cubicBezTo>
                    <a:cubicBezTo>
                      <a:pt x="705" y="20380"/>
                      <a:pt x="705" y="20244"/>
                      <a:pt x="706" y="20107"/>
                    </a:cubicBezTo>
                    <a:cubicBezTo>
                      <a:pt x="707" y="20093"/>
                      <a:pt x="707" y="20081"/>
                      <a:pt x="710" y="20067"/>
                    </a:cubicBezTo>
                    <a:cubicBezTo>
                      <a:pt x="710" y="20055"/>
                      <a:pt x="711" y="20045"/>
                      <a:pt x="711" y="20032"/>
                    </a:cubicBezTo>
                    <a:lnTo>
                      <a:pt x="713" y="20017"/>
                    </a:lnTo>
                    <a:lnTo>
                      <a:pt x="713" y="20013"/>
                    </a:lnTo>
                    <a:close/>
                    <a:moveTo>
                      <a:pt x="24644" y="10916"/>
                    </a:moveTo>
                    <a:lnTo>
                      <a:pt x="24647" y="10922"/>
                    </a:lnTo>
                    <a:cubicBezTo>
                      <a:pt x="24693" y="11014"/>
                      <a:pt x="24741" y="11106"/>
                      <a:pt x="24788" y="11199"/>
                    </a:cubicBezTo>
                    <a:cubicBezTo>
                      <a:pt x="24924" y="11472"/>
                      <a:pt x="25056" y="11742"/>
                      <a:pt x="25178" y="12012"/>
                    </a:cubicBezTo>
                    <a:cubicBezTo>
                      <a:pt x="25675" y="13089"/>
                      <a:pt x="26090" y="14122"/>
                      <a:pt x="26546" y="15066"/>
                    </a:cubicBezTo>
                    <a:cubicBezTo>
                      <a:pt x="27003" y="16014"/>
                      <a:pt x="27501" y="16853"/>
                      <a:pt x="28022" y="17592"/>
                    </a:cubicBezTo>
                    <a:cubicBezTo>
                      <a:pt x="28544" y="18327"/>
                      <a:pt x="29096" y="18956"/>
                      <a:pt x="29666" y="19471"/>
                    </a:cubicBezTo>
                    <a:cubicBezTo>
                      <a:pt x="30234" y="19989"/>
                      <a:pt x="30822" y="20390"/>
                      <a:pt x="31397" y="20681"/>
                    </a:cubicBezTo>
                    <a:cubicBezTo>
                      <a:pt x="31471" y="20715"/>
                      <a:pt x="31541" y="20750"/>
                      <a:pt x="31612" y="20785"/>
                    </a:cubicBezTo>
                    <a:cubicBezTo>
                      <a:pt x="31684" y="20816"/>
                      <a:pt x="31756" y="20847"/>
                      <a:pt x="31827" y="20876"/>
                    </a:cubicBezTo>
                    <a:cubicBezTo>
                      <a:pt x="31896" y="20906"/>
                      <a:pt x="31969" y="20933"/>
                      <a:pt x="32039" y="20959"/>
                    </a:cubicBezTo>
                    <a:cubicBezTo>
                      <a:pt x="32109" y="20985"/>
                      <a:pt x="32177" y="21013"/>
                      <a:pt x="32248" y="21034"/>
                    </a:cubicBezTo>
                    <a:cubicBezTo>
                      <a:pt x="32317" y="21056"/>
                      <a:pt x="32386" y="21077"/>
                      <a:pt x="32454" y="21099"/>
                    </a:cubicBezTo>
                    <a:cubicBezTo>
                      <a:pt x="32524" y="21118"/>
                      <a:pt x="32591" y="21135"/>
                      <a:pt x="32658" y="21153"/>
                    </a:cubicBezTo>
                    <a:cubicBezTo>
                      <a:pt x="32691" y="21161"/>
                      <a:pt x="32726" y="21170"/>
                      <a:pt x="32759" y="21179"/>
                    </a:cubicBezTo>
                    <a:cubicBezTo>
                      <a:pt x="32792" y="21186"/>
                      <a:pt x="32827" y="21193"/>
                      <a:pt x="32859" y="21200"/>
                    </a:cubicBezTo>
                    <a:cubicBezTo>
                      <a:pt x="32925" y="21214"/>
                      <a:pt x="32990" y="21228"/>
                      <a:pt x="33054" y="21239"/>
                    </a:cubicBezTo>
                    <a:cubicBezTo>
                      <a:pt x="33315" y="21283"/>
                      <a:pt x="33558" y="21314"/>
                      <a:pt x="33794" y="21322"/>
                    </a:cubicBezTo>
                    <a:cubicBezTo>
                      <a:pt x="33866" y="21328"/>
                      <a:pt x="33936" y="21329"/>
                      <a:pt x="34005" y="21329"/>
                    </a:cubicBezTo>
                    <a:cubicBezTo>
                      <a:pt x="34028" y="21329"/>
                      <a:pt x="34051" y="21329"/>
                      <a:pt x="34074" y="21329"/>
                    </a:cubicBezTo>
                    <a:cubicBezTo>
                      <a:pt x="34095" y="21329"/>
                      <a:pt x="34115" y="21329"/>
                      <a:pt x="34136" y="21329"/>
                    </a:cubicBezTo>
                    <a:cubicBezTo>
                      <a:pt x="34164" y="21329"/>
                      <a:pt x="34191" y="21328"/>
                      <a:pt x="34216" y="21328"/>
                    </a:cubicBezTo>
                    <a:cubicBezTo>
                      <a:pt x="34244" y="21326"/>
                      <a:pt x="34270" y="21326"/>
                      <a:pt x="34298" y="21325"/>
                    </a:cubicBezTo>
                    <a:cubicBezTo>
                      <a:pt x="34324" y="21322"/>
                      <a:pt x="34352" y="21322"/>
                      <a:pt x="34378" y="21321"/>
                    </a:cubicBezTo>
                    <a:cubicBezTo>
                      <a:pt x="34392" y="21321"/>
                      <a:pt x="34403" y="21319"/>
                      <a:pt x="34417" y="21319"/>
                    </a:cubicBezTo>
                    <a:cubicBezTo>
                      <a:pt x="34430" y="21318"/>
                      <a:pt x="34443" y="21318"/>
                      <a:pt x="34456" y="21315"/>
                    </a:cubicBezTo>
                    <a:cubicBezTo>
                      <a:pt x="34867" y="21283"/>
                      <a:pt x="35223" y="21211"/>
                      <a:pt x="35524" y="21127"/>
                    </a:cubicBezTo>
                    <a:cubicBezTo>
                      <a:pt x="35563" y="21117"/>
                      <a:pt x="35599" y="21106"/>
                      <a:pt x="35635" y="21096"/>
                    </a:cubicBezTo>
                    <a:cubicBezTo>
                      <a:pt x="35671" y="21085"/>
                      <a:pt x="35705" y="21073"/>
                      <a:pt x="35740" y="21062"/>
                    </a:cubicBezTo>
                    <a:cubicBezTo>
                      <a:pt x="35809" y="21038"/>
                      <a:pt x="35876" y="21017"/>
                      <a:pt x="35938" y="20994"/>
                    </a:cubicBezTo>
                    <a:cubicBezTo>
                      <a:pt x="36001" y="20969"/>
                      <a:pt x="36061" y="20947"/>
                      <a:pt x="36118" y="20924"/>
                    </a:cubicBezTo>
                    <a:cubicBezTo>
                      <a:pt x="36175" y="20900"/>
                      <a:pt x="36229" y="20876"/>
                      <a:pt x="36280" y="20854"/>
                    </a:cubicBezTo>
                    <a:cubicBezTo>
                      <a:pt x="36333" y="20830"/>
                      <a:pt x="36381" y="20807"/>
                      <a:pt x="36429" y="20785"/>
                    </a:cubicBezTo>
                    <a:cubicBezTo>
                      <a:pt x="36474" y="20761"/>
                      <a:pt x="36519" y="20739"/>
                      <a:pt x="36562" y="20717"/>
                    </a:cubicBezTo>
                    <a:cubicBezTo>
                      <a:pt x="36645" y="20670"/>
                      <a:pt x="36719" y="20628"/>
                      <a:pt x="36786" y="20588"/>
                    </a:cubicBezTo>
                    <a:cubicBezTo>
                      <a:pt x="36852" y="20546"/>
                      <a:pt x="36911" y="20509"/>
                      <a:pt x="36962" y="20473"/>
                    </a:cubicBezTo>
                    <a:cubicBezTo>
                      <a:pt x="37001" y="20445"/>
                      <a:pt x="37035" y="20417"/>
                      <a:pt x="37067" y="20393"/>
                    </a:cubicBezTo>
                    <a:cubicBezTo>
                      <a:pt x="37153" y="20343"/>
                      <a:pt x="37239" y="20290"/>
                      <a:pt x="37322" y="20237"/>
                    </a:cubicBezTo>
                    <a:cubicBezTo>
                      <a:pt x="37402" y="20398"/>
                      <a:pt x="37567" y="20642"/>
                      <a:pt x="37787" y="20944"/>
                    </a:cubicBezTo>
                    <a:cubicBezTo>
                      <a:pt x="38156" y="21454"/>
                      <a:pt x="38681" y="22131"/>
                      <a:pt x="39227" y="22857"/>
                    </a:cubicBezTo>
                    <a:cubicBezTo>
                      <a:pt x="38224" y="21581"/>
                      <a:pt x="37431" y="20626"/>
                      <a:pt x="37332" y="20626"/>
                    </a:cubicBezTo>
                    <a:cubicBezTo>
                      <a:pt x="37330" y="20626"/>
                      <a:pt x="37328" y="20627"/>
                      <a:pt x="37326" y="20628"/>
                    </a:cubicBezTo>
                    <a:cubicBezTo>
                      <a:pt x="37325" y="20629"/>
                      <a:pt x="37336" y="20646"/>
                      <a:pt x="37357" y="20676"/>
                    </a:cubicBezTo>
                    <a:cubicBezTo>
                      <a:pt x="37379" y="20708"/>
                      <a:pt x="37412" y="20753"/>
                      <a:pt x="37455" y="20812"/>
                    </a:cubicBezTo>
                    <a:cubicBezTo>
                      <a:pt x="37544" y="20930"/>
                      <a:pt x="37672" y="21099"/>
                      <a:pt x="37839" y="21318"/>
                    </a:cubicBezTo>
                    <a:cubicBezTo>
                      <a:pt x="38175" y="21751"/>
                      <a:pt x="38656" y="22375"/>
                      <a:pt x="39241" y="23133"/>
                    </a:cubicBezTo>
                    <a:cubicBezTo>
                      <a:pt x="39824" y="23889"/>
                      <a:pt x="40509" y="24777"/>
                      <a:pt x="41252" y="25744"/>
                    </a:cubicBezTo>
                    <a:cubicBezTo>
                      <a:pt x="41623" y="26226"/>
                      <a:pt x="42008" y="26729"/>
                      <a:pt x="42403" y="27243"/>
                    </a:cubicBezTo>
                    <a:cubicBezTo>
                      <a:pt x="42777" y="27733"/>
                      <a:pt x="43162" y="28234"/>
                      <a:pt x="43549" y="28740"/>
                    </a:cubicBezTo>
                    <a:cubicBezTo>
                      <a:pt x="43551" y="28743"/>
                      <a:pt x="43550" y="28746"/>
                      <a:pt x="43550" y="28747"/>
                    </a:cubicBezTo>
                    <a:lnTo>
                      <a:pt x="43550" y="28754"/>
                    </a:lnTo>
                    <a:lnTo>
                      <a:pt x="43543" y="28751"/>
                    </a:lnTo>
                    <a:cubicBezTo>
                      <a:pt x="43502" y="28877"/>
                      <a:pt x="43460" y="29002"/>
                      <a:pt x="43417" y="29131"/>
                    </a:cubicBezTo>
                    <a:cubicBezTo>
                      <a:pt x="43394" y="29194"/>
                      <a:pt x="43373" y="29258"/>
                      <a:pt x="43351" y="29322"/>
                    </a:cubicBezTo>
                    <a:cubicBezTo>
                      <a:pt x="43341" y="29355"/>
                      <a:pt x="43328" y="29384"/>
                      <a:pt x="43316" y="29416"/>
                    </a:cubicBezTo>
                    <a:lnTo>
                      <a:pt x="43299" y="29463"/>
                    </a:lnTo>
                    <a:cubicBezTo>
                      <a:pt x="43292" y="29478"/>
                      <a:pt x="43287" y="29492"/>
                      <a:pt x="43280" y="29507"/>
                    </a:cubicBezTo>
                    <a:lnTo>
                      <a:pt x="43227" y="29627"/>
                    </a:lnTo>
                    <a:cubicBezTo>
                      <a:pt x="43213" y="29658"/>
                      <a:pt x="43198" y="29687"/>
                      <a:pt x="43183" y="29719"/>
                    </a:cubicBezTo>
                    <a:cubicBezTo>
                      <a:pt x="43168" y="29750"/>
                      <a:pt x="43154" y="29779"/>
                      <a:pt x="43137" y="29811"/>
                    </a:cubicBezTo>
                    <a:cubicBezTo>
                      <a:pt x="43122" y="29841"/>
                      <a:pt x="43105" y="29872"/>
                      <a:pt x="43089" y="29901"/>
                    </a:cubicBezTo>
                    <a:cubicBezTo>
                      <a:pt x="43072" y="29930"/>
                      <a:pt x="43057" y="29962"/>
                      <a:pt x="43039" y="29991"/>
                    </a:cubicBezTo>
                    <a:cubicBezTo>
                      <a:pt x="43031" y="30006"/>
                      <a:pt x="43022" y="30020"/>
                      <a:pt x="43013" y="30035"/>
                    </a:cubicBezTo>
                    <a:lnTo>
                      <a:pt x="42985" y="30081"/>
                    </a:lnTo>
                    <a:cubicBezTo>
                      <a:pt x="42949" y="30139"/>
                      <a:pt x="42913" y="30199"/>
                      <a:pt x="42874" y="30257"/>
                    </a:cubicBezTo>
                    <a:cubicBezTo>
                      <a:pt x="42835" y="30315"/>
                      <a:pt x="42795" y="30372"/>
                      <a:pt x="42755" y="30430"/>
                    </a:cubicBezTo>
                    <a:lnTo>
                      <a:pt x="42726" y="30474"/>
                    </a:lnTo>
                    <a:lnTo>
                      <a:pt x="42693" y="30516"/>
                    </a:lnTo>
                    <a:lnTo>
                      <a:pt x="42629" y="30600"/>
                    </a:lnTo>
                    <a:cubicBezTo>
                      <a:pt x="42285" y="31051"/>
                      <a:pt x="41866" y="31455"/>
                      <a:pt x="41403" y="31825"/>
                    </a:cubicBezTo>
                    <a:cubicBezTo>
                      <a:pt x="41346" y="31869"/>
                      <a:pt x="41287" y="31916"/>
                      <a:pt x="41228" y="31963"/>
                    </a:cubicBezTo>
                    <a:lnTo>
                      <a:pt x="41046" y="32092"/>
                    </a:lnTo>
                    <a:cubicBezTo>
                      <a:pt x="40986" y="32137"/>
                      <a:pt x="40925" y="32180"/>
                      <a:pt x="40864" y="32224"/>
                    </a:cubicBezTo>
                    <a:cubicBezTo>
                      <a:pt x="40802" y="32265"/>
                      <a:pt x="40738" y="32306"/>
                      <a:pt x="40676" y="32347"/>
                    </a:cubicBezTo>
                    <a:cubicBezTo>
                      <a:pt x="40612" y="32389"/>
                      <a:pt x="40550" y="32429"/>
                      <a:pt x="40485" y="32470"/>
                    </a:cubicBezTo>
                    <a:cubicBezTo>
                      <a:pt x="40421" y="32511"/>
                      <a:pt x="40356" y="32548"/>
                      <a:pt x="40289" y="32587"/>
                    </a:cubicBezTo>
                    <a:cubicBezTo>
                      <a:pt x="40224" y="32624"/>
                      <a:pt x="40158" y="32664"/>
                      <a:pt x="40093" y="32702"/>
                    </a:cubicBezTo>
                    <a:lnTo>
                      <a:pt x="40041" y="32732"/>
                    </a:lnTo>
                    <a:cubicBezTo>
                      <a:pt x="40025" y="32742"/>
                      <a:pt x="40009" y="32749"/>
                      <a:pt x="39991" y="32760"/>
                    </a:cubicBezTo>
                    <a:lnTo>
                      <a:pt x="39892" y="32813"/>
                    </a:lnTo>
                    <a:cubicBezTo>
                      <a:pt x="39358" y="33095"/>
                      <a:pt x="38783" y="33315"/>
                      <a:pt x="38178" y="33469"/>
                    </a:cubicBezTo>
                    <a:cubicBezTo>
                      <a:pt x="37574" y="33626"/>
                      <a:pt x="36942" y="33719"/>
                      <a:pt x="36294" y="33778"/>
                    </a:cubicBezTo>
                    <a:cubicBezTo>
                      <a:pt x="35647" y="33836"/>
                      <a:pt x="34982" y="33857"/>
                      <a:pt x="34302" y="33889"/>
                    </a:cubicBezTo>
                    <a:cubicBezTo>
                      <a:pt x="33960" y="33904"/>
                      <a:pt x="33617" y="33924"/>
                      <a:pt x="33266" y="33954"/>
                    </a:cubicBezTo>
                    <a:cubicBezTo>
                      <a:pt x="33180" y="33962"/>
                      <a:pt x="33092" y="33969"/>
                      <a:pt x="33003" y="33980"/>
                    </a:cubicBezTo>
                    <a:lnTo>
                      <a:pt x="32938" y="33987"/>
                    </a:lnTo>
                    <a:lnTo>
                      <a:pt x="32904" y="33990"/>
                    </a:lnTo>
                    <a:lnTo>
                      <a:pt x="32886" y="33993"/>
                    </a:lnTo>
                    <a:lnTo>
                      <a:pt x="32857" y="33996"/>
                    </a:lnTo>
                    <a:lnTo>
                      <a:pt x="32623" y="34027"/>
                    </a:lnTo>
                    <a:lnTo>
                      <a:pt x="32565" y="34034"/>
                    </a:lnTo>
                    <a:lnTo>
                      <a:pt x="32536" y="34037"/>
                    </a:lnTo>
                    <a:lnTo>
                      <a:pt x="32522" y="34039"/>
                    </a:lnTo>
                    <a:cubicBezTo>
                      <a:pt x="32517" y="34039"/>
                      <a:pt x="32512" y="34041"/>
                      <a:pt x="32510" y="34045"/>
                    </a:cubicBezTo>
                    <a:lnTo>
                      <a:pt x="32446" y="34154"/>
                    </a:lnTo>
                    <a:cubicBezTo>
                      <a:pt x="32425" y="34188"/>
                      <a:pt x="32404" y="34223"/>
                      <a:pt x="32384" y="34259"/>
                    </a:cubicBezTo>
                    <a:cubicBezTo>
                      <a:pt x="32010" y="34325"/>
                      <a:pt x="31649" y="34419"/>
                      <a:pt x="31320" y="34550"/>
                    </a:cubicBezTo>
                    <a:cubicBezTo>
                      <a:pt x="31151" y="34618"/>
                      <a:pt x="30989" y="34694"/>
                      <a:pt x="30836" y="34777"/>
                    </a:cubicBezTo>
                    <a:cubicBezTo>
                      <a:pt x="30818" y="34787"/>
                      <a:pt x="30799" y="34798"/>
                      <a:pt x="30781" y="34807"/>
                    </a:cubicBezTo>
                    <a:lnTo>
                      <a:pt x="30753" y="34824"/>
                    </a:lnTo>
                    <a:lnTo>
                      <a:pt x="30737" y="34834"/>
                    </a:lnTo>
                    <a:cubicBezTo>
                      <a:pt x="30726" y="34841"/>
                      <a:pt x="30714" y="34848"/>
                      <a:pt x="30703" y="34854"/>
                    </a:cubicBezTo>
                    <a:cubicBezTo>
                      <a:pt x="30694" y="34861"/>
                      <a:pt x="30681" y="34868"/>
                      <a:pt x="30673" y="34874"/>
                    </a:cubicBezTo>
                    <a:cubicBezTo>
                      <a:pt x="30653" y="34886"/>
                      <a:pt x="30635" y="34897"/>
                      <a:pt x="30617" y="34910"/>
                    </a:cubicBezTo>
                    <a:cubicBezTo>
                      <a:pt x="30599" y="34922"/>
                      <a:pt x="30583" y="34936"/>
                      <a:pt x="30565" y="34949"/>
                    </a:cubicBezTo>
                    <a:lnTo>
                      <a:pt x="30561" y="34950"/>
                    </a:lnTo>
                    <a:lnTo>
                      <a:pt x="30559" y="34946"/>
                    </a:lnTo>
                    <a:lnTo>
                      <a:pt x="30555" y="34939"/>
                    </a:lnTo>
                    <a:lnTo>
                      <a:pt x="30545" y="34924"/>
                    </a:lnTo>
                    <a:lnTo>
                      <a:pt x="30529" y="34895"/>
                    </a:lnTo>
                    <a:lnTo>
                      <a:pt x="30494" y="34835"/>
                    </a:lnTo>
                    <a:lnTo>
                      <a:pt x="30406" y="34685"/>
                    </a:lnTo>
                    <a:cubicBezTo>
                      <a:pt x="30322" y="34544"/>
                      <a:pt x="30241" y="34404"/>
                      <a:pt x="30158" y="34266"/>
                    </a:cubicBezTo>
                    <a:cubicBezTo>
                      <a:pt x="29994" y="33987"/>
                      <a:pt x="29831" y="33712"/>
                      <a:pt x="29669" y="33436"/>
                    </a:cubicBezTo>
                    <a:cubicBezTo>
                      <a:pt x="29344" y="32887"/>
                      <a:pt x="29024" y="32346"/>
                      <a:pt x="28709" y="31811"/>
                    </a:cubicBezTo>
                    <a:cubicBezTo>
                      <a:pt x="28077" y="30740"/>
                      <a:pt x="27463" y="29700"/>
                      <a:pt x="26865" y="28687"/>
                    </a:cubicBezTo>
                    <a:cubicBezTo>
                      <a:pt x="26566" y="28179"/>
                      <a:pt x="26269" y="27680"/>
                      <a:pt x="25977" y="27189"/>
                    </a:cubicBezTo>
                    <a:cubicBezTo>
                      <a:pt x="25902" y="27067"/>
                      <a:pt x="25829" y="26943"/>
                      <a:pt x="25757" y="26821"/>
                    </a:cubicBezTo>
                    <a:cubicBezTo>
                      <a:pt x="25682" y="26700"/>
                      <a:pt x="25607" y="26578"/>
                      <a:pt x="25534" y="26454"/>
                    </a:cubicBezTo>
                    <a:cubicBezTo>
                      <a:pt x="25510" y="26422"/>
                      <a:pt x="25489" y="26388"/>
                      <a:pt x="25466" y="26356"/>
                    </a:cubicBezTo>
                    <a:cubicBezTo>
                      <a:pt x="25444" y="26323"/>
                      <a:pt x="25417" y="26292"/>
                      <a:pt x="25392" y="26260"/>
                    </a:cubicBezTo>
                    <a:cubicBezTo>
                      <a:pt x="25341" y="26201"/>
                      <a:pt x="25288" y="26140"/>
                      <a:pt x="25232" y="26086"/>
                    </a:cubicBezTo>
                    <a:cubicBezTo>
                      <a:pt x="25218" y="26072"/>
                      <a:pt x="25204" y="26058"/>
                      <a:pt x="25189" y="26046"/>
                    </a:cubicBezTo>
                    <a:cubicBezTo>
                      <a:pt x="25175" y="26032"/>
                      <a:pt x="25160" y="26021"/>
                      <a:pt x="25146" y="26007"/>
                    </a:cubicBezTo>
                    <a:cubicBezTo>
                      <a:pt x="25115" y="25982"/>
                      <a:pt x="25086" y="25956"/>
                      <a:pt x="25056" y="25933"/>
                    </a:cubicBezTo>
                    <a:cubicBezTo>
                      <a:pt x="24995" y="25885"/>
                      <a:pt x="24932" y="25842"/>
                      <a:pt x="24869" y="25802"/>
                    </a:cubicBezTo>
                    <a:cubicBezTo>
                      <a:pt x="24806" y="25760"/>
                      <a:pt x="24741" y="25723"/>
                      <a:pt x="24678" y="25686"/>
                    </a:cubicBezTo>
                    <a:cubicBezTo>
                      <a:pt x="24614" y="25650"/>
                      <a:pt x="24550" y="25615"/>
                      <a:pt x="24485" y="25584"/>
                    </a:cubicBezTo>
                    <a:cubicBezTo>
                      <a:pt x="24358" y="25518"/>
                      <a:pt x="24232" y="25460"/>
                      <a:pt x="24107" y="25402"/>
                    </a:cubicBezTo>
                    <a:cubicBezTo>
                      <a:pt x="23859" y="25287"/>
                      <a:pt x="23619" y="25172"/>
                      <a:pt x="23405" y="25039"/>
                    </a:cubicBezTo>
                    <a:cubicBezTo>
                      <a:pt x="23298" y="24971"/>
                      <a:pt x="23197" y="24900"/>
                      <a:pt x="23104" y="24823"/>
                    </a:cubicBezTo>
                    <a:cubicBezTo>
                      <a:pt x="23010" y="24744"/>
                      <a:pt x="22924" y="24660"/>
                      <a:pt x="22846" y="24570"/>
                    </a:cubicBezTo>
                    <a:cubicBezTo>
                      <a:pt x="22690" y="24390"/>
                      <a:pt x="22569" y="24185"/>
                      <a:pt x="22479" y="23964"/>
                    </a:cubicBezTo>
                    <a:cubicBezTo>
                      <a:pt x="22433" y="23853"/>
                      <a:pt x="22396" y="23738"/>
                      <a:pt x="22364" y="23620"/>
                    </a:cubicBezTo>
                    <a:cubicBezTo>
                      <a:pt x="22349" y="23562"/>
                      <a:pt x="22335" y="23502"/>
                      <a:pt x="22321" y="23444"/>
                    </a:cubicBezTo>
                    <a:cubicBezTo>
                      <a:pt x="22309" y="23383"/>
                      <a:pt x="22296" y="23324"/>
                      <a:pt x="22288" y="23264"/>
                    </a:cubicBezTo>
                    <a:cubicBezTo>
                      <a:pt x="22246" y="23023"/>
                      <a:pt x="22230" y="22777"/>
                      <a:pt x="22223" y="22531"/>
                    </a:cubicBezTo>
                    <a:cubicBezTo>
                      <a:pt x="22220" y="22499"/>
                      <a:pt x="22220" y="22470"/>
                      <a:pt x="22220" y="22440"/>
                    </a:cubicBezTo>
                    <a:lnTo>
                      <a:pt x="22220" y="22364"/>
                    </a:lnTo>
                    <a:lnTo>
                      <a:pt x="22220" y="22281"/>
                    </a:lnTo>
                    <a:cubicBezTo>
                      <a:pt x="22220" y="22170"/>
                      <a:pt x="22223" y="22056"/>
                      <a:pt x="22223" y="21945"/>
                    </a:cubicBezTo>
                    <a:cubicBezTo>
                      <a:pt x="22220" y="21943"/>
                      <a:pt x="22224" y="21937"/>
                      <a:pt x="22220" y="21937"/>
                    </a:cubicBezTo>
                    <a:lnTo>
                      <a:pt x="22210" y="21934"/>
                    </a:lnTo>
                    <a:lnTo>
                      <a:pt x="22190" y="21929"/>
                    </a:lnTo>
                    <a:lnTo>
                      <a:pt x="22149" y="21918"/>
                    </a:lnTo>
                    <a:lnTo>
                      <a:pt x="22071" y="21897"/>
                    </a:lnTo>
                    <a:lnTo>
                      <a:pt x="21908" y="21855"/>
                    </a:lnTo>
                    <a:cubicBezTo>
                      <a:pt x="21823" y="21833"/>
                      <a:pt x="21735" y="21811"/>
                      <a:pt x="21651" y="21789"/>
                    </a:cubicBezTo>
                    <a:cubicBezTo>
                      <a:pt x="21407" y="21724"/>
                      <a:pt x="21165" y="21659"/>
                      <a:pt x="20924" y="21596"/>
                    </a:cubicBezTo>
                    <a:cubicBezTo>
                      <a:pt x="19959" y="21341"/>
                      <a:pt x="19023" y="21093"/>
                      <a:pt x="18112" y="20851"/>
                    </a:cubicBezTo>
                    <a:cubicBezTo>
                      <a:pt x="17656" y="20732"/>
                      <a:pt x="17206" y="20613"/>
                      <a:pt x="16762" y="20496"/>
                    </a:cubicBezTo>
                    <a:cubicBezTo>
                      <a:pt x="16541" y="20438"/>
                      <a:pt x="16322" y="20380"/>
                      <a:pt x="16103" y="20323"/>
                    </a:cubicBezTo>
                    <a:cubicBezTo>
                      <a:pt x="15993" y="20294"/>
                      <a:pt x="15885" y="20266"/>
                      <a:pt x="15776" y="20239"/>
                    </a:cubicBezTo>
                    <a:lnTo>
                      <a:pt x="15755" y="20233"/>
                    </a:lnTo>
                    <a:lnTo>
                      <a:pt x="15744" y="20232"/>
                    </a:lnTo>
                    <a:lnTo>
                      <a:pt x="15743" y="20232"/>
                    </a:lnTo>
                    <a:lnTo>
                      <a:pt x="15737" y="20230"/>
                    </a:lnTo>
                    <a:lnTo>
                      <a:pt x="15729" y="20226"/>
                    </a:lnTo>
                    <a:lnTo>
                      <a:pt x="15712" y="20221"/>
                    </a:lnTo>
                    <a:lnTo>
                      <a:pt x="15703" y="20219"/>
                    </a:lnTo>
                    <a:lnTo>
                      <a:pt x="15700" y="20218"/>
                    </a:lnTo>
                    <a:lnTo>
                      <a:pt x="15696" y="20218"/>
                    </a:lnTo>
                    <a:lnTo>
                      <a:pt x="15696" y="20217"/>
                    </a:lnTo>
                    <a:cubicBezTo>
                      <a:pt x="15698" y="20211"/>
                      <a:pt x="15701" y="20205"/>
                      <a:pt x="15705" y="20200"/>
                    </a:cubicBezTo>
                    <a:cubicBezTo>
                      <a:pt x="15714" y="20185"/>
                      <a:pt x="15723" y="20169"/>
                      <a:pt x="15733" y="20154"/>
                    </a:cubicBezTo>
                    <a:cubicBezTo>
                      <a:pt x="15840" y="19969"/>
                      <a:pt x="15952" y="19784"/>
                      <a:pt x="16066" y="19604"/>
                    </a:cubicBezTo>
                    <a:cubicBezTo>
                      <a:pt x="16291" y="19243"/>
                      <a:pt x="16524" y="18888"/>
                      <a:pt x="16758" y="18542"/>
                    </a:cubicBezTo>
                    <a:cubicBezTo>
                      <a:pt x="17247" y="17816"/>
                      <a:pt x="17744" y="17125"/>
                      <a:pt x="18244" y="16469"/>
                    </a:cubicBezTo>
                    <a:cubicBezTo>
                      <a:pt x="18746" y="15813"/>
                      <a:pt x="19249" y="15192"/>
                      <a:pt x="19759" y="14613"/>
                    </a:cubicBezTo>
                    <a:cubicBezTo>
                      <a:pt x="20267" y="14033"/>
                      <a:pt x="20784" y="13491"/>
                      <a:pt x="21309" y="12999"/>
                    </a:cubicBezTo>
                    <a:cubicBezTo>
                      <a:pt x="21572" y="12753"/>
                      <a:pt x="21836" y="12522"/>
                      <a:pt x="22105" y="12304"/>
                    </a:cubicBezTo>
                    <a:cubicBezTo>
                      <a:pt x="22373" y="12088"/>
                      <a:pt x="22645" y="11887"/>
                      <a:pt x="22920" y="11711"/>
                    </a:cubicBezTo>
                    <a:cubicBezTo>
                      <a:pt x="23015" y="11649"/>
                      <a:pt x="23112" y="11589"/>
                      <a:pt x="23209" y="11534"/>
                    </a:cubicBezTo>
                    <a:cubicBezTo>
                      <a:pt x="23218" y="11528"/>
                      <a:pt x="23229" y="11524"/>
                      <a:pt x="23237" y="11519"/>
                    </a:cubicBezTo>
                    <a:cubicBezTo>
                      <a:pt x="23363" y="11448"/>
                      <a:pt x="23493" y="11380"/>
                      <a:pt x="23625" y="11318"/>
                    </a:cubicBezTo>
                    <a:cubicBezTo>
                      <a:pt x="23658" y="11303"/>
                      <a:pt x="23691" y="11289"/>
                      <a:pt x="23723" y="11272"/>
                    </a:cubicBezTo>
                    <a:lnTo>
                      <a:pt x="23774" y="11250"/>
                    </a:lnTo>
                    <a:lnTo>
                      <a:pt x="23827" y="11228"/>
                    </a:lnTo>
                    <a:lnTo>
                      <a:pt x="24040" y="11139"/>
                    </a:lnTo>
                    <a:cubicBezTo>
                      <a:pt x="24184" y="11082"/>
                      <a:pt x="24330" y="11027"/>
                      <a:pt x="24475" y="10974"/>
                    </a:cubicBezTo>
                    <a:lnTo>
                      <a:pt x="24550" y="10949"/>
                    </a:lnTo>
                    <a:cubicBezTo>
                      <a:pt x="24581" y="10938"/>
                      <a:pt x="24612" y="10929"/>
                      <a:pt x="24644" y="10916"/>
                    </a:cubicBezTo>
                    <a:close/>
                    <a:moveTo>
                      <a:pt x="55056" y="67837"/>
                    </a:moveTo>
                    <a:cubicBezTo>
                      <a:pt x="55089" y="68038"/>
                      <a:pt x="55196" y="68336"/>
                      <a:pt x="55297" y="68660"/>
                    </a:cubicBezTo>
                    <a:cubicBezTo>
                      <a:pt x="55167" y="68321"/>
                      <a:pt x="55043" y="68044"/>
                      <a:pt x="54955" y="67915"/>
                    </a:cubicBezTo>
                    <a:cubicBezTo>
                      <a:pt x="54998" y="67886"/>
                      <a:pt x="55030" y="67862"/>
                      <a:pt x="55056" y="67837"/>
                    </a:cubicBezTo>
                    <a:close/>
                    <a:moveTo>
                      <a:pt x="43869" y="29838"/>
                    </a:moveTo>
                    <a:lnTo>
                      <a:pt x="43876" y="29845"/>
                    </a:lnTo>
                    <a:cubicBezTo>
                      <a:pt x="43902" y="29866"/>
                      <a:pt x="43927" y="29888"/>
                      <a:pt x="43953" y="29911"/>
                    </a:cubicBezTo>
                    <a:cubicBezTo>
                      <a:pt x="43979" y="29933"/>
                      <a:pt x="44006" y="29956"/>
                      <a:pt x="44029" y="29977"/>
                    </a:cubicBezTo>
                    <a:cubicBezTo>
                      <a:pt x="44056" y="29999"/>
                      <a:pt x="44079" y="30021"/>
                      <a:pt x="44104" y="30043"/>
                    </a:cubicBezTo>
                    <a:cubicBezTo>
                      <a:pt x="44301" y="30226"/>
                      <a:pt x="44485" y="30415"/>
                      <a:pt x="44651" y="30614"/>
                    </a:cubicBezTo>
                    <a:cubicBezTo>
                      <a:pt x="44818" y="30812"/>
                      <a:pt x="44970" y="31019"/>
                      <a:pt x="45103" y="31232"/>
                    </a:cubicBezTo>
                    <a:cubicBezTo>
                      <a:pt x="45121" y="31258"/>
                      <a:pt x="45136" y="31286"/>
                      <a:pt x="45153" y="31311"/>
                    </a:cubicBezTo>
                    <a:cubicBezTo>
                      <a:pt x="45169" y="31339"/>
                      <a:pt x="45185" y="31365"/>
                      <a:pt x="45201" y="31393"/>
                    </a:cubicBezTo>
                    <a:cubicBezTo>
                      <a:pt x="45235" y="31447"/>
                      <a:pt x="45264" y="31502"/>
                      <a:pt x="45294" y="31556"/>
                    </a:cubicBezTo>
                    <a:cubicBezTo>
                      <a:pt x="45352" y="31664"/>
                      <a:pt x="45409" y="31774"/>
                      <a:pt x="45460" y="31884"/>
                    </a:cubicBezTo>
                    <a:cubicBezTo>
                      <a:pt x="45668" y="32328"/>
                      <a:pt x="45814" y="32784"/>
                      <a:pt x="45906" y="33236"/>
                    </a:cubicBezTo>
                    <a:cubicBezTo>
                      <a:pt x="46001" y="33691"/>
                      <a:pt x="46045" y="34140"/>
                      <a:pt x="46049" y="34576"/>
                    </a:cubicBezTo>
                    <a:cubicBezTo>
                      <a:pt x="46050" y="34793"/>
                      <a:pt x="46042" y="35007"/>
                      <a:pt x="46021" y="35215"/>
                    </a:cubicBezTo>
                    <a:cubicBezTo>
                      <a:pt x="46016" y="35266"/>
                      <a:pt x="46010" y="35317"/>
                      <a:pt x="46003" y="35367"/>
                    </a:cubicBezTo>
                    <a:cubicBezTo>
                      <a:pt x="46001" y="35391"/>
                      <a:pt x="45996" y="35417"/>
                      <a:pt x="45994" y="35442"/>
                    </a:cubicBezTo>
                    <a:lnTo>
                      <a:pt x="45984" y="35493"/>
                    </a:lnTo>
                    <a:cubicBezTo>
                      <a:pt x="45983" y="35507"/>
                      <a:pt x="45981" y="35519"/>
                      <a:pt x="45980" y="35533"/>
                    </a:cubicBezTo>
                    <a:cubicBezTo>
                      <a:pt x="45977" y="35547"/>
                      <a:pt x="45974" y="35560"/>
                      <a:pt x="45976" y="35573"/>
                    </a:cubicBezTo>
                    <a:cubicBezTo>
                      <a:pt x="45977" y="35598"/>
                      <a:pt x="45981" y="35626"/>
                      <a:pt x="45983" y="35652"/>
                    </a:cubicBezTo>
                    <a:lnTo>
                      <a:pt x="45988" y="35698"/>
                    </a:lnTo>
                    <a:cubicBezTo>
                      <a:pt x="45991" y="35726"/>
                      <a:pt x="45995" y="35751"/>
                      <a:pt x="45996" y="35778"/>
                    </a:cubicBezTo>
                    <a:cubicBezTo>
                      <a:pt x="46003" y="35832"/>
                      <a:pt x="46009" y="35886"/>
                      <a:pt x="46016" y="35940"/>
                    </a:cubicBezTo>
                    <a:cubicBezTo>
                      <a:pt x="46064" y="36366"/>
                      <a:pt x="46113" y="36779"/>
                      <a:pt x="46157" y="37176"/>
                    </a:cubicBezTo>
                    <a:cubicBezTo>
                      <a:pt x="46250" y="37973"/>
                      <a:pt x="46336" y="38714"/>
                      <a:pt x="46416" y="39405"/>
                    </a:cubicBezTo>
                    <a:cubicBezTo>
                      <a:pt x="46738" y="42163"/>
                      <a:pt x="46973" y="44097"/>
                      <a:pt x="47153" y="45446"/>
                    </a:cubicBezTo>
                    <a:cubicBezTo>
                      <a:pt x="47505" y="48096"/>
                      <a:pt x="47638" y="48501"/>
                      <a:pt x="47773" y="48501"/>
                    </a:cubicBezTo>
                    <a:cubicBezTo>
                      <a:pt x="47774" y="48501"/>
                      <a:pt x="47775" y="48501"/>
                      <a:pt x="47776" y="48501"/>
                    </a:cubicBezTo>
                    <a:lnTo>
                      <a:pt x="47776" y="48501"/>
                    </a:lnTo>
                    <a:cubicBezTo>
                      <a:pt x="47660" y="48678"/>
                      <a:pt x="48906" y="51520"/>
                      <a:pt x="50274" y="54727"/>
                    </a:cubicBezTo>
                    <a:cubicBezTo>
                      <a:pt x="49620" y="53238"/>
                      <a:pt x="49041" y="51929"/>
                      <a:pt x="48613" y="50998"/>
                    </a:cubicBezTo>
                    <a:cubicBezTo>
                      <a:pt x="48191" y="50079"/>
                      <a:pt x="47920" y="49528"/>
                      <a:pt x="47875" y="49528"/>
                    </a:cubicBezTo>
                    <a:cubicBezTo>
                      <a:pt x="47875" y="49528"/>
                      <a:pt x="47874" y="49528"/>
                      <a:pt x="47873" y="49528"/>
                    </a:cubicBezTo>
                    <a:cubicBezTo>
                      <a:pt x="47872" y="49528"/>
                      <a:pt x="47884" y="49563"/>
                      <a:pt x="47909" y="49628"/>
                    </a:cubicBezTo>
                    <a:cubicBezTo>
                      <a:pt x="47936" y="49695"/>
                      <a:pt x="47976" y="49792"/>
                      <a:pt x="48030" y="49918"/>
                    </a:cubicBezTo>
                    <a:cubicBezTo>
                      <a:pt x="48135" y="50170"/>
                      <a:pt x="48295" y="50541"/>
                      <a:pt x="48497" y="51013"/>
                    </a:cubicBezTo>
                    <a:cubicBezTo>
                      <a:pt x="48904" y="51961"/>
                      <a:pt x="49491" y="53318"/>
                      <a:pt x="50206" y="54968"/>
                    </a:cubicBezTo>
                    <a:cubicBezTo>
                      <a:pt x="51611" y="58201"/>
                      <a:pt x="53515" y="62581"/>
                      <a:pt x="55507" y="67169"/>
                    </a:cubicBezTo>
                    <a:cubicBezTo>
                      <a:pt x="54757" y="67451"/>
                      <a:pt x="54000" y="67737"/>
                      <a:pt x="53243" y="68023"/>
                    </a:cubicBezTo>
                    <a:cubicBezTo>
                      <a:pt x="53056" y="68080"/>
                      <a:pt x="52858" y="68143"/>
                      <a:pt x="52650" y="68211"/>
                    </a:cubicBezTo>
                    <a:cubicBezTo>
                      <a:pt x="52542" y="68246"/>
                      <a:pt x="52432" y="68282"/>
                      <a:pt x="52320" y="68319"/>
                    </a:cubicBezTo>
                    <a:cubicBezTo>
                      <a:pt x="52306" y="68323"/>
                      <a:pt x="52292" y="68327"/>
                      <a:pt x="52278" y="68333"/>
                    </a:cubicBezTo>
                    <a:lnTo>
                      <a:pt x="52256" y="68340"/>
                    </a:lnTo>
                    <a:lnTo>
                      <a:pt x="52218" y="68351"/>
                    </a:lnTo>
                    <a:cubicBezTo>
                      <a:pt x="52168" y="68369"/>
                      <a:pt x="52118" y="68386"/>
                      <a:pt x="52065" y="68404"/>
                    </a:cubicBezTo>
                    <a:cubicBezTo>
                      <a:pt x="51968" y="68438"/>
                      <a:pt x="51870" y="68472"/>
                      <a:pt x="51771" y="68506"/>
                    </a:cubicBezTo>
                    <a:cubicBezTo>
                      <a:pt x="50990" y="66957"/>
                      <a:pt x="50213" y="65418"/>
                      <a:pt x="49460" y="63925"/>
                    </a:cubicBezTo>
                    <a:cubicBezTo>
                      <a:pt x="48667" y="62353"/>
                      <a:pt x="47900" y="60829"/>
                      <a:pt x="47178" y="59398"/>
                    </a:cubicBezTo>
                    <a:cubicBezTo>
                      <a:pt x="45735" y="56534"/>
                      <a:pt x="44480" y="54032"/>
                      <a:pt x="43581" y="52227"/>
                    </a:cubicBezTo>
                    <a:cubicBezTo>
                      <a:pt x="42719" y="50492"/>
                      <a:pt x="41870" y="48786"/>
                      <a:pt x="41041" y="47119"/>
                    </a:cubicBezTo>
                    <a:cubicBezTo>
                      <a:pt x="40177" y="45377"/>
                      <a:pt x="39332" y="43673"/>
                      <a:pt x="38513" y="42023"/>
                    </a:cubicBezTo>
                    <a:cubicBezTo>
                      <a:pt x="36844" y="43832"/>
                      <a:pt x="35230" y="45579"/>
                      <a:pt x="33673" y="47268"/>
                    </a:cubicBezTo>
                    <a:cubicBezTo>
                      <a:pt x="32143" y="48923"/>
                      <a:pt x="30666" y="50520"/>
                      <a:pt x="29242" y="52059"/>
                    </a:cubicBezTo>
                    <a:cubicBezTo>
                      <a:pt x="29835" y="55200"/>
                      <a:pt x="30393" y="58167"/>
                      <a:pt x="30922" y="60969"/>
                    </a:cubicBezTo>
                    <a:cubicBezTo>
                      <a:pt x="31422" y="63640"/>
                      <a:pt x="31895" y="66157"/>
                      <a:pt x="32342" y="68532"/>
                    </a:cubicBezTo>
                    <a:cubicBezTo>
                      <a:pt x="30926" y="68778"/>
                      <a:pt x="29856" y="68962"/>
                      <a:pt x="28812" y="69142"/>
                    </a:cubicBezTo>
                    <a:cubicBezTo>
                      <a:pt x="28023" y="66770"/>
                      <a:pt x="27315" y="64640"/>
                      <a:pt x="26657" y="62663"/>
                    </a:cubicBezTo>
                    <a:cubicBezTo>
                      <a:pt x="25971" y="60609"/>
                      <a:pt x="25337" y="58714"/>
                      <a:pt x="24723" y="56878"/>
                    </a:cubicBezTo>
                    <a:cubicBezTo>
                      <a:pt x="24550" y="56362"/>
                      <a:pt x="24378" y="55851"/>
                      <a:pt x="24208" y="55344"/>
                    </a:cubicBezTo>
                    <a:cubicBezTo>
                      <a:pt x="24123" y="55091"/>
                      <a:pt x="24039" y="54838"/>
                      <a:pt x="23954" y="54587"/>
                    </a:cubicBezTo>
                    <a:cubicBezTo>
                      <a:pt x="23913" y="54463"/>
                      <a:pt x="23869" y="54337"/>
                      <a:pt x="23827" y="54212"/>
                    </a:cubicBezTo>
                    <a:lnTo>
                      <a:pt x="23797" y="54118"/>
                    </a:lnTo>
                    <a:lnTo>
                      <a:pt x="23769" y="54028"/>
                    </a:lnTo>
                    <a:cubicBezTo>
                      <a:pt x="23751" y="53969"/>
                      <a:pt x="23733" y="53908"/>
                      <a:pt x="23715" y="53849"/>
                    </a:cubicBezTo>
                    <a:lnTo>
                      <a:pt x="23701" y="53805"/>
                    </a:lnTo>
                    <a:lnTo>
                      <a:pt x="23691" y="53759"/>
                    </a:lnTo>
                    <a:lnTo>
                      <a:pt x="23668" y="53669"/>
                    </a:lnTo>
                    <a:cubicBezTo>
                      <a:pt x="23652" y="53609"/>
                      <a:pt x="23639" y="53550"/>
                      <a:pt x="23623" y="53489"/>
                    </a:cubicBezTo>
                    <a:cubicBezTo>
                      <a:pt x="23611" y="53429"/>
                      <a:pt x="23601" y="53368"/>
                      <a:pt x="23589" y="53307"/>
                    </a:cubicBezTo>
                    <a:lnTo>
                      <a:pt x="23571" y="53217"/>
                    </a:lnTo>
                    <a:lnTo>
                      <a:pt x="23562" y="53173"/>
                    </a:lnTo>
                    <a:lnTo>
                      <a:pt x="23556" y="53127"/>
                    </a:lnTo>
                    <a:cubicBezTo>
                      <a:pt x="23547" y="53066"/>
                      <a:pt x="23540" y="53007"/>
                      <a:pt x="23532" y="52946"/>
                    </a:cubicBezTo>
                    <a:lnTo>
                      <a:pt x="23519" y="52854"/>
                    </a:lnTo>
                    <a:lnTo>
                      <a:pt x="23513" y="52761"/>
                    </a:lnTo>
                    <a:cubicBezTo>
                      <a:pt x="23507" y="52702"/>
                      <a:pt x="23501" y="52641"/>
                      <a:pt x="23499" y="52580"/>
                    </a:cubicBezTo>
                    <a:lnTo>
                      <a:pt x="23495" y="52536"/>
                    </a:lnTo>
                    <a:lnTo>
                      <a:pt x="23493" y="52490"/>
                    </a:lnTo>
                    <a:lnTo>
                      <a:pt x="23492" y="52399"/>
                    </a:lnTo>
                    <a:cubicBezTo>
                      <a:pt x="23478" y="51912"/>
                      <a:pt x="23521" y="51429"/>
                      <a:pt x="23622" y="50963"/>
                    </a:cubicBezTo>
                    <a:cubicBezTo>
                      <a:pt x="23722" y="50497"/>
                      <a:pt x="23880" y="50049"/>
                      <a:pt x="24083" y="49628"/>
                    </a:cubicBezTo>
                    <a:cubicBezTo>
                      <a:pt x="24110" y="49575"/>
                      <a:pt x="24136" y="49523"/>
                      <a:pt x="24162" y="49470"/>
                    </a:cubicBezTo>
                    <a:lnTo>
                      <a:pt x="24172" y="49451"/>
                    </a:lnTo>
                    <a:lnTo>
                      <a:pt x="24183" y="49433"/>
                    </a:lnTo>
                    <a:lnTo>
                      <a:pt x="24204" y="49394"/>
                    </a:lnTo>
                    <a:lnTo>
                      <a:pt x="24247" y="49318"/>
                    </a:lnTo>
                    <a:cubicBezTo>
                      <a:pt x="24274" y="49268"/>
                      <a:pt x="24304" y="49215"/>
                      <a:pt x="24331" y="49165"/>
                    </a:cubicBezTo>
                    <a:cubicBezTo>
                      <a:pt x="24363" y="49114"/>
                      <a:pt x="24394" y="49060"/>
                      <a:pt x="24425" y="49007"/>
                    </a:cubicBezTo>
                    <a:cubicBezTo>
                      <a:pt x="24551" y="48797"/>
                      <a:pt x="24676" y="48588"/>
                      <a:pt x="24801" y="48380"/>
                    </a:cubicBezTo>
                    <a:cubicBezTo>
                      <a:pt x="25298" y="47545"/>
                      <a:pt x="25786" y="46727"/>
                      <a:pt x="26264" y="45925"/>
                    </a:cubicBezTo>
                    <a:cubicBezTo>
                      <a:pt x="28175" y="42718"/>
                      <a:pt x="29935" y="39771"/>
                      <a:pt x="31554" y="37057"/>
                    </a:cubicBezTo>
                    <a:cubicBezTo>
                      <a:pt x="31958" y="36378"/>
                      <a:pt x="32353" y="35715"/>
                      <a:pt x="32740" y="35065"/>
                    </a:cubicBezTo>
                    <a:cubicBezTo>
                      <a:pt x="32788" y="34985"/>
                      <a:pt x="32837" y="34903"/>
                      <a:pt x="32885" y="34823"/>
                    </a:cubicBezTo>
                    <a:lnTo>
                      <a:pt x="32953" y="34709"/>
                    </a:lnTo>
                    <a:lnTo>
                      <a:pt x="32954" y="34708"/>
                    </a:lnTo>
                    <a:lnTo>
                      <a:pt x="32959" y="34708"/>
                    </a:lnTo>
                    <a:lnTo>
                      <a:pt x="32967" y="34705"/>
                    </a:lnTo>
                    <a:lnTo>
                      <a:pt x="33017" y="34701"/>
                    </a:lnTo>
                    <a:cubicBezTo>
                      <a:pt x="33107" y="34690"/>
                      <a:pt x="33195" y="34680"/>
                      <a:pt x="33285" y="34673"/>
                    </a:cubicBezTo>
                    <a:cubicBezTo>
                      <a:pt x="33644" y="34638"/>
                      <a:pt x="34002" y="34619"/>
                      <a:pt x="34362" y="34601"/>
                    </a:cubicBezTo>
                    <a:cubicBezTo>
                      <a:pt x="35079" y="34566"/>
                      <a:pt x="35793" y="34541"/>
                      <a:pt x="36495" y="34472"/>
                    </a:cubicBezTo>
                    <a:cubicBezTo>
                      <a:pt x="37197" y="34403"/>
                      <a:pt x="37886" y="34288"/>
                      <a:pt x="38545" y="34101"/>
                    </a:cubicBezTo>
                    <a:cubicBezTo>
                      <a:pt x="38875" y="34008"/>
                      <a:pt x="39196" y="33897"/>
                      <a:pt x="39507" y="33768"/>
                    </a:cubicBezTo>
                    <a:cubicBezTo>
                      <a:pt x="39817" y="33641"/>
                      <a:pt x="40117" y="33493"/>
                      <a:pt x="40401" y="33332"/>
                    </a:cubicBezTo>
                    <a:cubicBezTo>
                      <a:pt x="40540" y="33249"/>
                      <a:pt x="40678" y="33167"/>
                      <a:pt x="40816" y="33087"/>
                    </a:cubicBezTo>
                    <a:cubicBezTo>
                      <a:pt x="40951" y="33000"/>
                      <a:pt x="41083" y="32911"/>
                      <a:pt x="41216" y="32825"/>
                    </a:cubicBezTo>
                    <a:cubicBezTo>
                      <a:pt x="41231" y="32814"/>
                      <a:pt x="41249" y="32804"/>
                      <a:pt x="41264" y="32792"/>
                    </a:cubicBezTo>
                    <a:lnTo>
                      <a:pt x="41313" y="32757"/>
                    </a:lnTo>
                    <a:cubicBezTo>
                      <a:pt x="41346" y="32735"/>
                      <a:pt x="41377" y="32710"/>
                      <a:pt x="41408" y="32688"/>
                    </a:cubicBezTo>
                    <a:cubicBezTo>
                      <a:pt x="41472" y="32641"/>
                      <a:pt x="41536" y="32597"/>
                      <a:pt x="41598" y="32549"/>
                    </a:cubicBezTo>
                    <a:cubicBezTo>
                      <a:pt x="41614" y="32537"/>
                      <a:pt x="41630" y="32527"/>
                      <a:pt x="41645" y="32515"/>
                    </a:cubicBezTo>
                    <a:lnTo>
                      <a:pt x="41692" y="32479"/>
                    </a:lnTo>
                    <a:cubicBezTo>
                      <a:pt x="41723" y="32454"/>
                      <a:pt x="41752" y="32430"/>
                      <a:pt x="41784" y="32405"/>
                    </a:cubicBezTo>
                    <a:lnTo>
                      <a:pt x="41965" y="32260"/>
                    </a:lnTo>
                    <a:cubicBezTo>
                      <a:pt x="42445" y="31864"/>
                      <a:pt x="42870" y="31419"/>
                      <a:pt x="43230" y="30936"/>
                    </a:cubicBezTo>
                    <a:cubicBezTo>
                      <a:pt x="43276" y="30877"/>
                      <a:pt x="43316" y="30812"/>
                      <a:pt x="43359" y="30753"/>
                    </a:cubicBezTo>
                    <a:cubicBezTo>
                      <a:pt x="43400" y="30690"/>
                      <a:pt x="43445" y="30629"/>
                      <a:pt x="43482" y="30566"/>
                    </a:cubicBezTo>
                    <a:cubicBezTo>
                      <a:pt x="43522" y="30501"/>
                      <a:pt x="43560" y="30438"/>
                      <a:pt x="43599" y="30375"/>
                    </a:cubicBezTo>
                    <a:cubicBezTo>
                      <a:pt x="43635" y="30309"/>
                      <a:pt x="43669" y="30244"/>
                      <a:pt x="43705" y="30179"/>
                    </a:cubicBezTo>
                    <a:cubicBezTo>
                      <a:pt x="43725" y="30146"/>
                      <a:pt x="43740" y="30113"/>
                      <a:pt x="43756" y="30081"/>
                    </a:cubicBezTo>
                    <a:cubicBezTo>
                      <a:pt x="43772" y="30048"/>
                      <a:pt x="43788" y="30014"/>
                      <a:pt x="43805" y="29980"/>
                    </a:cubicBezTo>
                    <a:lnTo>
                      <a:pt x="43829" y="29930"/>
                    </a:lnTo>
                    <a:cubicBezTo>
                      <a:pt x="43837" y="29912"/>
                      <a:pt x="43844" y="29895"/>
                      <a:pt x="43851" y="29880"/>
                    </a:cubicBezTo>
                    <a:lnTo>
                      <a:pt x="43869" y="29840"/>
                    </a:lnTo>
                    <a:lnTo>
                      <a:pt x="43869" y="29838"/>
                    </a:lnTo>
                    <a:close/>
                    <a:moveTo>
                      <a:pt x="54888" y="67955"/>
                    </a:moveTo>
                    <a:cubicBezTo>
                      <a:pt x="54919" y="68056"/>
                      <a:pt x="54974" y="68215"/>
                      <a:pt x="55045" y="68419"/>
                    </a:cubicBezTo>
                    <a:cubicBezTo>
                      <a:pt x="55172" y="68779"/>
                      <a:pt x="55350" y="69279"/>
                      <a:pt x="55543" y="69844"/>
                    </a:cubicBezTo>
                    <a:cubicBezTo>
                      <a:pt x="55737" y="70408"/>
                      <a:pt x="55948" y="71041"/>
                      <a:pt x="56125" y="71660"/>
                    </a:cubicBezTo>
                    <a:cubicBezTo>
                      <a:pt x="56214" y="71971"/>
                      <a:pt x="56297" y="72278"/>
                      <a:pt x="56357" y="72572"/>
                    </a:cubicBezTo>
                    <a:cubicBezTo>
                      <a:pt x="56370" y="72644"/>
                      <a:pt x="56384" y="72717"/>
                      <a:pt x="56394" y="72788"/>
                    </a:cubicBezTo>
                    <a:cubicBezTo>
                      <a:pt x="56400" y="72823"/>
                      <a:pt x="56405" y="72857"/>
                      <a:pt x="56408" y="72892"/>
                    </a:cubicBezTo>
                    <a:cubicBezTo>
                      <a:pt x="56409" y="72908"/>
                      <a:pt x="56412" y="72926"/>
                      <a:pt x="56413" y="72942"/>
                    </a:cubicBezTo>
                    <a:cubicBezTo>
                      <a:pt x="56415" y="72956"/>
                      <a:pt x="56415" y="72968"/>
                      <a:pt x="56416" y="72981"/>
                    </a:cubicBezTo>
                    <a:cubicBezTo>
                      <a:pt x="56420" y="73018"/>
                      <a:pt x="56422" y="73058"/>
                      <a:pt x="56415" y="73094"/>
                    </a:cubicBezTo>
                    <a:cubicBezTo>
                      <a:pt x="56412" y="73112"/>
                      <a:pt x="56405" y="73133"/>
                      <a:pt x="56390" y="73143"/>
                    </a:cubicBezTo>
                    <a:cubicBezTo>
                      <a:pt x="56373" y="73151"/>
                      <a:pt x="56355" y="73155"/>
                      <a:pt x="56337" y="73161"/>
                    </a:cubicBezTo>
                    <a:cubicBezTo>
                      <a:pt x="56314" y="73168"/>
                      <a:pt x="56289" y="73172"/>
                      <a:pt x="56262" y="73177"/>
                    </a:cubicBezTo>
                    <a:cubicBezTo>
                      <a:pt x="56242" y="73183"/>
                      <a:pt x="56219" y="73186"/>
                      <a:pt x="56199" y="73191"/>
                    </a:cubicBezTo>
                    <a:cubicBezTo>
                      <a:pt x="56178" y="73195"/>
                      <a:pt x="56156" y="73199"/>
                      <a:pt x="56135" y="73204"/>
                    </a:cubicBezTo>
                    <a:cubicBezTo>
                      <a:pt x="56049" y="73219"/>
                      <a:pt x="55969" y="73234"/>
                      <a:pt x="55888" y="73248"/>
                    </a:cubicBezTo>
                    <a:cubicBezTo>
                      <a:pt x="55730" y="73276"/>
                      <a:pt x="55589" y="73299"/>
                      <a:pt x="55465" y="73316"/>
                    </a:cubicBezTo>
                    <a:cubicBezTo>
                      <a:pt x="54680" y="73428"/>
                      <a:pt x="53926" y="73515"/>
                      <a:pt x="53202" y="73591"/>
                    </a:cubicBezTo>
                    <a:cubicBezTo>
                      <a:pt x="52481" y="73666"/>
                      <a:pt x="51792" y="73726"/>
                      <a:pt x="51136" y="73774"/>
                    </a:cubicBezTo>
                    <a:cubicBezTo>
                      <a:pt x="50479" y="73823"/>
                      <a:pt x="49857" y="73862"/>
                      <a:pt x="49274" y="73884"/>
                    </a:cubicBezTo>
                    <a:cubicBezTo>
                      <a:pt x="49128" y="73889"/>
                      <a:pt x="48984" y="73895"/>
                      <a:pt x="48843" y="73898"/>
                    </a:cubicBezTo>
                    <a:cubicBezTo>
                      <a:pt x="48772" y="73899"/>
                      <a:pt x="48703" y="73902"/>
                      <a:pt x="48634" y="73902"/>
                    </a:cubicBezTo>
                    <a:lnTo>
                      <a:pt x="48551" y="73902"/>
                    </a:lnTo>
                    <a:lnTo>
                      <a:pt x="48530" y="73899"/>
                    </a:lnTo>
                    <a:cubicBezTo>
                      <a:pt x="48504" y="73896"/>
                      <a:pt x="48482" y="73892"/>
                      <a:pt x="48464" y="73888"/>
                    </a:cubicBezTo>
                    <a:cubicBezTo>
                      <a:pt x="48455" y="73885"/>
                      <a:pt x="48447" y="73882"/>
                      <a:pt x="48440" y="73878"/>
                    </a:cubicBezTo>
                    <a:cubicBezTo>
                      <a:pt x="48436" y="73877"/>
                      <a:pt x="48433" y="73875"/>
                      <a:pt x="48430" y="73871"/>
                    </a:cubicBezTo>
                    <a:cubicBezTo>
                      <a:pt x="48429" y="73870"/>
                      <a:pt x="48429" y="73868"/>
                      <a:pt x="48429" y="73864"/>
                    </a:cubicBezTo>
                    <a:cubicBezTo>
                      <a:pt x="48430" y="73862"/>
                      <a:pt x="48433" y="73860"/>
                      <a:pt x="48434" y="73857"/>
                    </a:cubicBezTo>
                    <a:cubicBezTo>
                      <a:pt x="48454" y="73837"/>
                      <a:pt x="48475" y="73826"/>
                      <a:pt x="48490" y="73814"/>
                    </a:cubicBezTo>
                    <a:cubicBezTo>
                      <a:pt x="48498" y="73809"/>
                      <a:pt x="48505" y="73805"/>
                      <a:pt x="48512" y="73801"/>
                    </a:cubicBezTo>
                    <a:lnTo>
                      <a:pt x="48523" y="73795"/>
                    </a:lnTo>
                    <a:lnTo>
                      <a:pt x="48527" y="73794"/>
                    </a:lnTo>
                    <a:lnTo>
                      <a:pt x="48530" y="73792"/>
                    </a:lnTo>
                    <a:lnTo>
                      <a:pt x="48545" y="73780"/>
                    </a:lnTo>
                    <a:cubicBezTo>
                      <a:pt x="48746" y="73634"/>
                      <a:pt x="48936" y="73501"/>
                      <a:pt x="49123" y="73373"/>
                    </a:cubicBezTo>
                    <a:cubicBezTo>
                      <a:pt x="49455" y="73144"/>
                      <a:pt x="49778" y="72928"/>
                      <a:pt x="50090" y="72724"/>
                    </a:cubicBezTo>
                    <a:cubicBezTo>
                      <a:pt x="50400" y="72519"/>
                      <a:pt x="50698" y="72324"/>
                      <a:pt x="50983" y="72138"/>
                    </a:cubicBezTo>
                    <a:cubicBezTo>
                      <a:pt x="51269" y="71953"/>
                      <a:pt x="51540" y="71775"/>
                      <a:pt x="51799" y="71604"/>
                    </a:cubicBezTo>
                    <a:cubicBezTo>
                      <a:pt x="51928" y="71516"/>
                      <a:pt x="52055" y="71432"/>
                      <a:pt x="52180" y="71347"/>
                    </a:cubicBezTo>
                    <a:cubicBezTo>
                      <a:pt x="52211" y="71325"/>
                      <a:pt x="52242" y="71304"/>
                      <a:pt x="52273" y="71281"/>
                    </a:cubicBezTo>
                    <a:cubicBezTo>
                      <a:pt x="52288" y="71271"/>
                      <a:pt x="52305" y="71259"/>
                      <a:pt x="52320" y="71249"/>
                    </a:cubicBezTo>
                    <a:cubicBezTo>
                      <a:pt x="52337" y="71236"/>
                      <a:pt x="52355" y="71223"/>
                      <a:pt x="52371" y="71210"/>
                    </a:cubicBezTo>
                    <a:cubicBezTo>
                      <a:pt x="52398" y="71191"/>
                      <a:pt x="52427" y="71169"/>
                      <a:pt x="52454" y="71146"/>
                    </a:cubicBezTo>
                    <a:cubicBezTo>
                      <a:pt x="52482" y="71124"/>
                      <a:pt x="52508" y="71101"/>
                      <a:pt x="52533" y="71077"/>
                    </a:cubicBezTo>
                    <a:cubicBezTo>
                      <a:pt x="52557" y="71052"/>
                      <a:pt x="52578" y="71027"/>
                      <a:pt x="52596" y="71000"/>
                    </a:cubicBezTo>
                    <a:cubicBezTo>
                      <a:pt x="52604" y="70986"/>
                      <a:pt x="52611" y="70969"/>
                      <a:pt x="52618" y="70955"/>
                    </a:cubicBezTo>
                    <a:lnTo>
                      <a:pt x="52621" y="70951"/>
                    </a:lnTo>
                    <a:lnTo>
                      <a:pt x="52621" y="70948"/>
                    </a:lnTo>
                    <a:cubicBezTo>
                      <a:pt x="52622" y="70949"/>
                      <a:pt x="52623" y="70950"/>
                      <a:pt x="52623" y="70950"/>
                    </a:cubicBezTo>
                    <a:cubicBezTo>
                      <a:pt x="52624" y="70950"/>
                      <a:pt x="52623" y="70948"/>
                      <a:pt x="52623" y="70948"/>
                    </a:cubicBezTo>
                    <a:lnTo>
                      <a:pt x="52625" y="70946"/>
                    </a:lnTo>
                    <a:lnTo>
                      <a:pt x="52630" y="70933"/>
                    </a:lnTo>
                    <a:cubicBezTo>
                      <a:pt x="52633" y="70926"/>
                      <a:pt x="52637" y="70918"/>
                      <a:pt x="52639" y="70911"/>
                    </a:cubicBezTo>
                    <a:cubicBezTo>
                      <a:pt x="52668" y="70821"/>
                      <a:pt x="52666" y="70720"/>
                      <a:pt x="52662" y="70621"/>
                    </a:cubicBezTo>
                    <a:cubicBezTo>
                      <a:pt x="52661" y="70602"/>
                      <a:pt x="52661" y="70584"/>
                      <a:pt x="52659" y="70565"/>
                    </a:cubicBezTo>
                    <a:cubicBezTo>
                      <a:pt x="52659" y="70551"/>
                      <a:pt x="52658" y="70538"/>
                      <a:pt x="52658" y="70524"/>
                    </a:cubicBezTo>
                    <a:lnTo>
                      <a:pt x="52652" y="70447"/>
                    </a:lnTo>
                    <a:cubicBezTo>
                      <a:pt x="52646" y="70344"/>
                      <a:pt x="52637" y="70247"/>
                      <a:pt x="52626" y="70152"/>
                    </a:cubicBezTo>
                    <a:cubicBezTo>
                      <a:pt x="52607" y="69962"/>
                      <a:pt x="52589" y="69782"/>
                      <a:pt x="52568" y="69609"/>
                    </a:cubicBezTo>
                    <a:cubicBezTo>
                      <a:pt x="52547" y="69436"/>
                      <a:pt x="52528" y="69271"/>
                      <a:pt x="52507" y="69112"/>
                    </a:cubicBezTo>
                    <a:cubicBezTo>
                      <a:pt x="52500" y="69058"/>
                      <a:pt x="52493" y="69005"/>
                      <a:pt x="52486" y="68952"/>
                    </a:cubicBezTo>
                    <a:cubicBezTo>
                      <a:pt x="52562" y="68925"/>
                      <a:pt x="52634" y="68897"/>
                      <a:pt x="52707" y="68869"/>
                    </a:cubicBezTo>
                    <a:cubicBezTo>
                      <a:pt x="52862" y="68811"/>
                      <a:pt x="53008" y="68756"/>
                      <a:pt x="53146" y="68703"/>
                    </a:cubicBezTo>
                    <a:cubicBezTo>
                      <a:pt x="53421" y="68598"/>
                      <a:pt x="53660" y="68503"/>
                      <a:pt x="53866" y="68420"/>
                    </a:cubicBezTo>
                    <a:cubicBezTo>
                      <a:pt x="54280" y="68254"/>
                      <a:pt x="54566" y="68128"/>
                      <a:pt x="54761" y="68026"/>
                    </a:cubicBezTo>
                    <a:cubicBezTo>
                      <a:pt x="54808" y="68002"/>
                      <a:pt x="54851" y="67977"/>
                      <a:pt x="54888" y="67955"/>
                    </a:cubicBezTo>
                    <a:close/>
                    <a:moveTo>
                      <a:pt x="32148" y="69174"/>
                    </a:moveTo>
                    <a:cubicBezTo>
                      <a:pt x="32150" y="69178"/>
                      <a:pt x="32151" y="69182"/>
                      <a:pt x="32154" y="69186"/>
                    </a:cubicBezTo>
                    <a:cubicBezTo>
                      <a:pt x="32156" y="69189"/>
                      <a:pt x="32158" y="69193"/>
                      <a:pt x="32159" y="69199"/>
                    </a:cubicBezTo>
                    <a:lnTo>
                      <a:pt x="32163" y="69204"/>
                    </a:lnTo>
                    <a:lnTo>
                      <a:pt x="32165" y="69208"/>
                    </a:lnTo>
                    <a:lnTo>
                      <a:pt x="32166" y="69210"/>
                    </a:lnTo>
                    <a:lnTo>
                      <a:pt x="32169" y="69215"/>
                    </a:lnTo>
                    <a:lnTo>
                      <a:pt x="32199" y="69287"/>
                    </a:lnTo>
                    <a:cubicBezTo>
                      <a:pt x="32241" y="69386"/>
                      <a:pt x="32283" y="69484"/>
                      <a:pt x="32323" y="69583"/>
                    </a:cubicBezTo>
                    <a:cubicBezTo>
                      <a:pt x="32409" y="69783"/>
                      <a:pt x="32492" y="69983"/>
                      <a:pt x="32573" y="70180"/>
                    </a:cubicBezTo>
                    <a:cubicBezTo>
                      <a:pt x="32737" y="70574"/>
                      <a:pt x="32896" y="70968"/>
                      <a:pt x="33042" y="71342"/>
                    </a:cubicBezTo>
                    <a:cubicBezTo>
                      <a:pt x="33334" y="72088"/>
                      <a:pt x="33574" y="72756"/>
                      <a:pt x="33711" y="73206"/>
                    </a:cubicBezTo>
                    <a:cubicBezTo>
                      <a:pt x="33790" y="73465"/>
                      <a:pt x="33862" y="73723"/>
                      <a:pt x="33917" y="73974"/>
                    </a:cubicBezTo>
                    <a:cubicBezTo>
                      <a:pt x="33924" y="74006"/>
                      <a:pt x="33931" y="74036"/>
                      <a:pt x="33936" y="74068"/>
                    </a:cubicBezTo>
                    <a:lnTo>
                      <a:pt x="33945" y="74114"/>
                    </a:lnTo>
                    <a:lnTo>
                      <a:pt x="33952" y="74158"/>
                    </a:lnTo>
                    <a:cubicBezTo>
                      <a:pt x="33957" y="74195"/>
                      <a:pt x="33963" y="74231"/>
                      <a:pt x="33963" y="74270"/>
                    </a:cubicBezTo>
                    <a:cubicBezTo>
                      <a:pt x="33963" y="74290"/>
                      <a:pt x="33960" y="74308"/>
                      <a:pt x="33957" y="74326"/>
                    </a:cubicBezTo>
                    <a:cubicBezTo>
                      <a:pt x="33956" y="74334"/>
                      <a:pt x="33952" y="74342"/>
                      <a:pt x="33945" y="74349"/>
                    </a:cubicBezTo>
                    <a:cubicBezTo>
                      <a:pt x="33938" y="74356"/>
                      <a:pt x="33930" y="74359"/>
                      <a:pt x="33921" y="74362"/>
                    </a:cubicBezTo>
                    <a:cubicBezTo>
                      <a:pt x="33884" y="74373"/>
                      <a:pt x="33848" y="74381"/>
                      <a:pt x="33813" y="74388"/>
                    </a:cubicBezTo>
                    <a:cubicBezTo>
                      <a:pt x="33758" y="74399"/>
                      <a:pt x="33701" y="74411"/>
                      <a:pt x="33646" y="74424"/>
                    </a:cubicBezTo>
                    <a:cubicBezTo>
                      <a:pt x="33583" y="74436"/>
                      <a:pt x="33521" y="74450"/>
                      <a:pt x="33459" y="74463"/>
                    </a:cubicBezTo>
                    <a:cubicBezTo>
                      <a:pt x="33334" y="74486"/>
                      <a:pt x="33211" y="74511"/>
                      <a:pt x="33086" y="74533"/>
                    </a:cubicBezTo>
                    <a:cubicBezTo>
                      <a:pt x="32841" y="74580"/>
                      <a:pt x="32596" y="74623"/>
                      <a:pt x="32356" y="74665"/>
                    </a:cubicBezTo>
                    <a:cubicBezTo>
                      <a:pt x="31390" y="74833"/>
                      <a:pt x="30476" y="74972"/>
                      <a:pt x="29610" y="75100"/>
                    </a:cubicBezTo>
                    <a:cubicBezTo>
                      <a:pt x="28745" y="75225"/>
                      <a:pt x="27929" y="75333"/>
                      <a:pt x="27159" y="75430"/>
                    </a:cubicBezTo>
                    <a:cubicBezTo>
                      <a:pt x="26390" y="75527"/>
                      <a:pt x="25668" y="75612"/>
                      <a:pt x="24996" y="75678"/>
                    </a:cubicBezTo>
                    <a:cubicBezTo>
                      <a:pt x="24920" y="75685"/>
                      <a:pt x="24844" y="75691"/>
                      <a:pt x="24769" y="75698"/>
                    </a:cubicBezTo>
                    <a:cubicBezTo>
                      <a:pt x="24732" y="75703"/>
                      <a:pt x="24694" y="75705"/>
                      <a:pt x="24658" y="75707"/>
                    </a:cubicBezTo>
                    <a:cubicBezTo>
                      <a:pt x="24639" y="75709"/>
                      <a:pt x="24622" y="75711"/>
                      <a:pt x="24603" y="75711"/>
                    </a:cubicBezTo>
                    <a:lnTo>
                      <a:pt x="24581" y="75712"/>
                    </a:lnTo>
                    <a:lnTo>
                      <a:pt x="24579" y="75712"/>
                    </a:lnTo>
                    <a:cubicBezTo>
                      <a:pt x="24568" y="75712"/>
                      <a:pt x="24558" y="75712"/>
                      <a:pt x="24550" y="75711"/>
                    </a:cubicBezTo>
                    <a:cubicBezTo>
                      <a:pt x="24540" y="75709"/>
                      <a:pt x="24532" y="75709"/>
                      <a:pt x="24527" y="75705"/>
                    </a:cubicBezTo>
                    <a:cubicBezTo>
                      <a:pt x="24525" y="75705"/>
                      <a:pt x="24525" y="75703"/>
                      <a:pt x="24527" y="75700"/>
                    </a:cubicBezTo>
                    <a:lnTo>
                      <a:pt x="24532" y="75696"/>
                    </a:lnTo>
                    <a:cubicBezTo>
                      <a:pt x="24535" y="75691"/>
                      <a:pt x="24539" y="75690"/>
                      <a:pt x="24543" y="75686"/>
                    </a:cubicBezTo>
                    <a:cubicBezTo>
                      <a:pt x="24551" y="75682"/>
                      <a:pt x="24558" y="75676"/>
                      <a:pt x="24565" y="75672"/>
                    </a:cubicBezTo>
                    <a:cubicBezTo>
                      <a:pt x="24565" y="75672"/>
                      <a:pt x="24574" y="75668"/>
                      <a:pt x="24578" y="75664"/>
                    </a:cubicBezTo>
                    <a:cubicBezTo>
                      <a:pt x="24606" y="75644"/>
                      <a:pt x="24630" y="75628"/>
                      <a:pt x="24658" y="75608"/>
                    </a:cubicBezTo>
                    <a:cubicBezTo>
                      <a:pt x="24720" y="75567"/>
                      <a:pt x="24781" y="75525"/>
                      <a:pt x="24842" y="75484"/>
                    </a:cubicBezTo>
                    <a:cubicBezTo>
                      <a:pt x="25086" y="75322"/>
                      <a:pt x="25327" y="75166"/>
                      <a:pt x="25557" y="75018"/>
                    </a:cubicBezTo>
                    <a:cubicBezTo>
                      <a:pt x="26020" y="74722"/>
                      <a:pt x="26451" y="74449"/>
                      <a:pt x="26844" y="74188"/>
                    </a:cubicBezTo>
                    <a:cubicBezTo>
                      <a:pt x="27239" y="73929"/>
                      <a:pt x="27598" y="73684"/>
                      <a:pt x="27919" y="73440"/>
                    </a:cubicBezTo>
                    <a:cubicBezTo>
                      <a:pt x="28001" y="73379"/>
                      <a:pt x="28078" y="73317"/>
                      <a:pt x="28155" y="73255"/>
                    </a:cubicBezTo>
                    <a:cubicBezTo>
                      <a:pt x="28231" y="73192"/>
                      <a:pt x="28305" y="73129"/>
                      <a:pt x="28378" y="73061"/>
                    </a:cubicBezTo>
                    <a:cubicBezTo>
                      <a:pt x="28451" y="72994"/>
                      <a:pt x="28522" y="72922"/>
                      <a:pt x="28591" y="72839"/>
                    </a:cubicBezTo>
                    <a:lnTo>
                      <a:pt x="28603" y="72824"/>
                    </a:lnTo>
                    <a:lnTo>
                      <a:pt x="28617" y="72807"/>
                    </a:lnTo>
                    <a:cubicBezTo>
                      <a:pt x="28625" y="72795"/>
                      <a:pt x="28634" y="72784"/>
                      <a:pt x="28643" y="72773"/>
                    </a:cubicBezTo>
                    <a:cubicBezTo>
                      <a:pt x="28652" y="72762"/>
                      <a:pt x="28660" y="72748"/>
                      <a:pt x="28668" y="72735"/>
                    </a:cubicBezTo>
                    <a:lnTo>
                      <a:pt x="28681" y="72717"/>
                    </a:lnTo>
                    <a:cubicBezTo>
                      <a:pt x="28685" y="72710"/>
                      <a:pt x="28689" y="72705"/>
                      <a:pt x="28693" y="72697"/>
                    </a:cubicBezTo>
                    <a:cubicBezTo>
                      <a:pt x="28702" y="72680"/>
                      <a:pt x="28710" y="72666"/>
                      <a:pt x="28720" y="72651"/>
                    </a:cubicBezTo>
                    <a:lnTo>
                      <a:pt x="28727" y="72638"/>
                    </a:lnTo>
                    <a:lnTo>
                      <a:pt x="28734" y="72625"/>
                    </a:lnTo>
                    <a:lnTo>
                      <a:pt x="28745" y="72597"/>
                    </a:lnTo>
                    <a:cubicBezTo>
                      <a:pt x="28763" y="72561"/>
                      <a:pt x="28772" y="72521"/>
                      <a:pt x="28785" y="72483"/>
                    </a:cubicBezTo>
                    <a:cubicBezTo>
                      <a:pt x="28826" y="72309"/>
                      <a:pt x="28865" y="72142"/>
                      <a:pt x="28901" y="71986"/>
                    </a:cubicBezTo>
                    <a:cubicBezTo>
                      <a:pt x="28936" y="71832"/>
                      <a:pt x="28970" y="71687"/>
                      <a:pt x="29001" y="71550"/>
                    </a:cubicBezTo>
                    <a:cubicBezTo>
                      <a:pt x="29063" y="71277"/>
                      <a:pt x="29116" y="71038"/>
                      <a:pt x="29157" y="70831"/>
                    </a:cubicBezTo>
                    <a:cubicBezTo>
                      <a:pt x="29243" y="70415"/>
                      <a:pt x="29295" y="70121"/>
                      <a:pt x="29315" y="69912"/>
                    </a:cubicBezTo>
                    <a:cubicBezTo>
                      <a:pt x="29324" y="69822"/>
                      <a:pt x="29329" y="69747"/>
                      <a:pt x="29326" y="69685"/>
                    </a:cubicBezTo>
                    <a:lnTo>
                      <a:pt x="29385" y="69674"/>
                    </a:lnTo>
                    <a:lnTo>
                      <a:pt x="29385" y="69679"/>
                    </a:lnTo>
                    <a:cubicBezTo>
                      <a:pt x="29385" y="69681"/>
                      <a:pt x="29388" y="69682"/>
                      <a:pt x="29395" y="69682"/>
                    </a:cubicBezTo>
                    <a:cubicBezTo>
                      <a:pt x="29423" y="69682"/>
                      <a:pt x="29505" y="69669"/>
                      <a:pt x="29631" y="69646"/>
                    </a:cubicBezTo>
                    <a:cubicBezTo>
                      <a:pt x="29789" y="69617"/>
                      <a:pt x="30016" y="69574"/>
                      <a:pt x="30295" y="69517"/>
                    </a:cubicBezTo>
                    <a:cubicBezTo>
                      <a:pt x="30397" y="69497"/>
                      <a:pt x="30504" y="69473"/>
                      <a:pt x="30619" y="69451"/>
                    </a:cubicBezTo>
                    <a:cubicBezTo>
                      <a:pt x="31126" y="69359"/>
                      <a:pt x="31636" y="69265"/>
                      <a:pt x="32148" y="69174"/>
                    </a:cubicBezTo>
                    <a:close/>
                    <a:moveTo>
                      <a:pt x="18800" y="0"/>
                    </a:moveTo>
                    <a:cubicBezTo>
                      <a:pt x="18761" y="2"/>
                      <a:pt x="18722" y="3"/>
                      <a:pt x="18682" y="3"/>
                    </a:cubicBezTo>
                    <a:cubicBezTo>
                      <a:pt x="18605" y="7"/>
                      <a:pt x="18526" y="9"/>
                      <a:pt x="18447" y="11"/>
                    </a:cubicBezTo>
                    <a:cubicBezTo>
                      <a:pt x="18368" y="18"/>
                      <a:pt x="18290" y="24"/>
                      <a:pt x="18210" y="31"/>
                    </a:cubicBezTo>
                    <a:cubicBezTo>
                      <a:pt x="18170" y="35"/>
                      <a:pt x="18131" y="36"/>
                      <a:pt x="18091" y="42"/>
                    </a:cubicBezTo>
                    <a:lnTo>
                      <a:pt x="17972" y="57"/>
                    </a:lnTo>
                    <a:cubicBezTo>
                      <a:pt x="17891" y="67"/>
                      <a:pt x="17810" y="78"/>
                      <a:pt x="17731" y="88"/>
                    </a:cubicBezTo>
                    <a:cubicBezTo>
                      <a:pt x="17690" y="95"/>
                      <a:pt x="17650" y="101"/>
                      <a:pt x="17609" y="107"/>
                    </a:cubicBezTo>
                    <a:cubicBezTo>
                      <a:pt x="17570" y="114"/>
                      <a:pt x="17528" y="121"/>
                      <a:pt x="17488" y="129"/>
                    </a:cubicBezTo>
                    <a:cubicBezTo>
                      <a:pt x="17327" y="161"/>
                      <a:pt x="17164" y="196"/>
                      <a:pt x="17001" y="240"/>
                    </a:cubicBezTo>
                    <a:cubicBezTo>
                      <a:pt x="16674" y="327"/>
                      <a:pt x="16345" y="445"/>
                      <a:pt x="16025" y="600"/>
                    </a:cubicBezTo>
                    <a:cubicBezTo>
                      <a:pt x="15707" y="759"/>
                      <a:pt x="15395" y="958"/>
                      <a:pt x="15114" y="1212"/>
                    </a:cubicBezTo>
                    <a:cubicBezTo>
                      <a:pt x="14974" y="1338"/>
                      <a:pt x="14842" y="1477"/>
                      <a:pt x="14725" y="1629"/>
                    </a:cubicBezTo>
                    <a:cubicBezTo>
                      <a:pt x="14607" y="1780"/>
                      <a:pt x="14497" y="1942"/>
                      <a:pt x="14406" y="2116"/>
                    </a:cubicBezTo>
                    <a:cubicBezTo>
                      <a:pt x="14313" y="2289"/>
                      <a:pt x="14236" y="2474"/>
                      <a:pt x="14179" y="2668"/>
                    </a:cubicBezTo>
                    <a:cubicBezTo>
                      <a:pt x="14122" y="2862"/>
                      <a:pt x="14083" y="3064"/>
                      <a:pt x="14072" y="3274"/>
                    </a:cubicBezTo>
                    <a:cubicBezTo>
                      <a:pt x="14069" y="3326"/>
                      <a:pt x="14069" y="3378"/>
                      <a:pt x="14068" y="3430"/>
                    </a:cubicBezTo>
                    <a:cubicBezTo>
                      <a:pt x="14067" y="3457"/>
                      <a:pt x="14068" y="3481"/>
                      <a:pt x="14071" y="3508"/>
                    </a:cubicBezTo>
                    <a:lnTo>
                      <a:pt x="14074" y="3585"/>
                    </a:lnTo>
                    <a:lnTo>
                      <a:pt x="14080" y="3664"/>
                    </a:lnTo>
                    <a:cubicBezTo>
                      <a:pt x="14083" y="3689"/>
                      <a:pt x="14086" y="3716"/>
                      <a:pt x="14089" y="3742"/>
                    </a:cubicBezTo>
                    <a:cubicBezTo>
                      <a:pt x="14096" y="3793"/>
                      <a:pt x="14103" y="3846"/>
                      <a:pt x="14115" y="3897"/>
                    </a:cubicBezTo>
                    <a:lnTo>
                      <a:pt x="14130" y="3976"/>
                    </a:lnTo>
                    <a:lnTo>
                      <a:pt x="14150" y="4052"/>
                    </a:lnTo>
                    <a:lnTo>
                      <a:pt x="14161" y="4090"/>
                    </a:lnTo>
                    <a:lnTo>
                      <a:pt x="14170" y="4128"/>
                    </a:lnTo>
                    <a:lnTo>
                      <a:pt x="14193" y="4205"/>
                    </a:lnTo>
                    <a:cubicBezTo>
                      <a:pt x="14202" y="4229"/>
                      <a:pt x="14211" y="4254"/>
                      <a:pt x="14219" y="4278"/>
                    </a:cubicBezTo>
                    <a:cubicBezTo>
                      <a:pt x="14227" y="4303"/>
                      <a:pt x="14237" y="4329"/>
                      <a:pt x="14247" y="4353"/>
                    </a:cubicBezTo>
                    <a:cubicBezTo>
                      <a:pt x="14266" y="4401"/>
                      <a:pt x="14285" y="4450"/>
                      <a:pt x="14308" y="4498"/>
                    </a:cubicBezTo>
                    <a:cubicBezTo>
                      <a:pt x="14317" y="4523"/>
                      <a:pt x="14330" y="4547"/>
                      <a:pt x="14341" y="4569"/>
                    </a:cubicBezTo>
                    <a:lnTo>
                      <a:pt x="14377" y="4638"/>
                    </a:lnTo>
                    <a:lnTo>
                      <a:pt x="14394" y="4673"/>
                    </a:lnTo>
                    <a:lnTo>
                      <a:pt x="14413" y="4707"/>
                    </a:lnTo>
                    <a:lnTo>
                      <a:pt x="14452" y="4775"/>
                    </a:lnTo>
                    <a:lnTo>
                      <a:pt x="14493" y="4843"/>
                    </a:lnTo>
                    <a:cubicBezTo>
                      <a:pt x="14507" y="4865"/>
                      <a:pt x="14521" y="4887"/>
                      <a:pt x="14535" y="4908"/>
                    </a:cubicBezTo>
                    <a:cubicBezTo>
                      <a:pt x="14564" y="4953"/>
                      <a:pt x="14592" y="4996"/>
                      <a:pt x="14622" y="5037"/>
                    </a:cubicBezTo>
                    <a:cubicBezTo>
                      <a:pt x="14659" y="5087"/>
                      <a:pt x="14697" y="5137"/>
                      <a:pt x="14737" y="5185"/>
                    </a:cubicBezTo>
                    <a:cubicBezTo>
                      <a:pt x="14751" y="5230"/>
                      <a:pt x="14763" y="5274"/>
                      <a:pt x="14777" y="5317"/>
                    </a:cubicBezTo>
                    <a:cubicBezTo>
                      <a:pt x="14795" y="5378"/>
                      <a:pt x="14815" y="5437"/>
                      <a:pt x="14834" y="5496"/>
                    </a:cubicBezTo>
                    <a:cubicBezTo>
                      <a:pt x="14853" y="5555"/>
                      <a:pt x="14871" y="5613"/>
                      <a:pt x="14892" y="5670"/>
                    </a:cubicBezTo>
                    <a:cubicBezTo>
                      <a:pt x="14913" y="5728"/>
                      <a:pt x="14932" y="5786"/>
                      <a:pt x="14953" y="5843"/>
                    </a:cubicBezTo>
                    <a:cubicBezTo>
                      <a:pt x="14974" y="5901"/>
                      <a:pt x="14995" y="5957"/>
                      <a:pt x="15015" y="6014"/>
                    </a:cubicBezTo>
                    <a:cubicBezTo>
                      <a:pt x="15182" y="6462"/>
                      <a:pt x="15366" y="6881"/>
                      <a:pt x="15550" y="7273"/>
                    </a:cubicBezTo>
                    <a:cubicBezTo>
                      <a:pt x="15736" y="7663"/>
                      <a:pt x="15924" y="8024"/>
                      <a:pt x="16110" y="8355"/>
                    </a:cubicBezTo>
                    <a:cubicBezTo>
                      <a:pt x="16295" y="8686"/>
                      <a:pt x="16478" y="8984"/>
                      <a:pt x="16651" y="9250"/>
                    </a:cubicBezTo>
                    <a:cubicBezTo>
                      <a:pt x="17001" y="9783"/>
                      <a:pt x="17314" y="10185"/>
                      <a:pt x="17556" y="10438"/>
                    </a:cubicBezTo>
                    <a:lnTo>
                      <a:pt x="17557" y="10440"/>
                    </a:lnTo>
                    <a:lnTo>
                      <a:pt x="17485" y="10460"/>
                    </a:lnTo>
                    <a:cubicBezTo>
                      <a:pt x="17377" y="10491"/>
                      <a:pt x="17268" y="10523"/>
                      <a:pt x="17157" y="10556"/>
                    </a:cubicBezTo>
                    <a:cubicBezTo>
                      <a:pt x="17102" y="10571"/>
                      <a:pt x="17049" y="10588"/>
                      <a:pt x="16994" y="10604"/>
                    </a:cubicBezTo>
                    <a:lnTo>
                      <a:pt x="16952" y="10615"/>
                    </a:lnTo>
                    <a:lnTo>
                      <a:pt x="16887" y="10635"/>
                    </a:lnTo>
                    <a:cubicBezTo>
                      <a:pt x="16834" y="10650"/>
                      <a:pt x="16780" y="10667"/>
                      <a:pt x="16725" y="10682"/>
                    </a:cubicBezTo>
                    <a:cubicBezTo>
                      <a:pt x="16512" y="10743"/>
                      <a:pt x="16297" y="10805"/>
                      <a:pt x="16081" y="10868"/>
                    </a:cubicBezTo>
                    <a:cubicBezTo>
                      <a:pt x="16122" y="10941"/>
                      <a:pt x="16164" y="11017"/>
                      <a:pt x="16205" y="11093"/>
                    </a:cubicBezTo>
                    <a:cubicBezTo>
                      <a:pt x="16039" y="11113"/>
                      <a:pt x="15823" y="11146"/>
                      <a:pt x="15556" y="11193"/>
                    </a:cubicBezTo>
                    <a:cubicBezTo>
                      <a:pt x="15230" y="11249"/>
                      <a:pt x="14833" y="11322"/>
                      <a:pt x="14371" y="11412"/>
                    </a:cubicBezTo>
                    <a:cubicBezTo>
                      <a:pt x="14141" y="11458"/>
                      <a:pt x="13893" y="11508"/>
                      <a:pt x="13630" y="11562"/>
                    </a:cubicBezTo>
                    <a:cubicBezTo>
                      <a:pt x="13499" y="11589"/>
                      <a:pt x="13364" y="11617"/>
                      <a:pt x="13226" y="11645"/>
                    </a:cubicBezTo>
                    <a:cubicBezTo>
                      <a:pt x="13156" y="11659"/>
                      <a:pt x="13084" y="11674"/>
                      <a:pt x="13014" y="11688"/>
                    </a:cubicBezTo>
                    <a:cubicBezTo>
                      <a:pt x="12949" y="11701"/>
                      <a:pt x="12849" y="11722"/>
                      <a:pt x="12846" y="11722"/>
                    </a:cubicBezTo>
                    <a:lnTo>
                      <a:pt x="12825" y="11717"/>
                    </a:lnTo>
                    <a:lnTo>
                      <a:pt x="12821" y="11717"/>
                    </a:lnTo>
                    <a:lnTo>
                      <a:pt x="12814" y="11715"/>
                    </a:lnTo>
                    <a:lnTo>
                      <a:pt x="12799" y="11713"/>
                    </a:lnTo>
                    <a:lnTo>
                      <a:pt x="12766" y="11707"/>
                    </a:lnTo>
                    <a:cubicBezTo>
                      <a:pt x="12723" y="11699"/>
                      <a:pt x="12680" y="11692"/>
                      <a:pt x="12637" y="11682"/>
                    </a:cubicBezTo>
                    <a:cubicBezTo>
                      <a:pt x="12550" y="11667"/>
                      <a:pt x="12461" y="11650"/>
                      <a:pt x="12371" y="11634"/>
                    </a:cubicBezTo>
                    <a:cubicBezTo>
                      <a:pt x="12194" y="11602"/>
                      <a:pt x="12010" y="11568"/>
                      <a:pt x="11823" y="11534"/>
                    </a:cubicBezTo>
                    <a:cubicBezTo>
                      <a:pt x="11447" y="11466"/>
                      <a:pt x="11054" y="11395"/>
                      <a:pt x="10645" y="11322"/>
                    </a:cubicBezTo>
                    <a:cubicBezTo>
                      <a:pt x="9826" y="11176"/>
                      <a:pt x="8941" y="11023"/>
                      <a:pt x="8003" y="10863"/>
                    </a:cubicBezTo>
                    <a:cubicBezTo>
                      <a:pt x="7064" y="10703"/>
                      <a:pt x="6071" y="10536"/>
                      <a:pt x="5036" y="10365"/>
                    </a:cubicBezTo>
                    <a:cubicBezTo>
                      <a:pt x="4520" y="10280"/>
                      <a:pt x="3990" y="10193"/>
                      <a:pt x="3454" y="10106"/>
                    </a:cubicBezTo>
                    <a:cubicBezTo>
                      <a:pt x="3004" y="10032"/>
                      <a:pt x="2546" y="9957"/>
                      <a:pt x="2081" y="9881"/>
                    </a:cubicBezTo>
                    <a:lnTo>
                      <a:pt x="2068" y="9804"/>
                    </a:lnTo>
                    <a:cubicBezTo>
                      <a:pt x="2047" y="9690"/>
                      <a:pt x="2026" y="9577"/>
                      <a:pt x="2005" y="9463"/>
                    </a:cubicBezTo>
                    <a:cubicBezTo>
                      <a:pt x="1961" y="9234"/>
                      <a:pt x="1915" y="9006"/>
                      <a:pt x="1864" y="8777"/>
                    </a:cubicBezTo>
                    <a:cubicBezTo>
                      <a:pt x="1793" y="8450"/>
                      <a:pt x="1716" y="8122"/>
                      <a:pt x="1626" y="7794"/>
                    </a:cubicBezTo>
                    <a:cubicBezTo>
                      <a:pt x="1580" y="7629"/>
                      <a:pt x="1534" y="7464"/>
                      <a:pt x="1483" y="7298"/>
                    </a:cubicBezTo>
                    <a:cubicBezTo>
                      <a:pt x="1468" y="7249"/>
                      <a:pt x="1453" y="7201"/>
                      <a:pt x="1437" y="7151"/>
                    </a:cubicBezTo>
                    <a:cubicBezTo>
                      <a:pt x="1411" y="7072"/>
                      <a:pt x="1385" y="6993"/>
                      <a:pt x="1357" y="6914"/>
                    </a:cubicBezTo>
                    <a:cubicBezTo>
                      <a:pt x="1303" y="6758"/>
                      <a:pt x="1246" y="6604"/>
                      <a:pt x="1185" y="6462"/>
                    </a:cubicBezTo>
                    <a:cubicBezTo>
                      <a:pt x="1156" y="6389"/>
                      <a:pt x="1126" y="6324"/>
                      <a:pt x="1094" y="6256"/>
                    </a:cubicBezTo>
                    <a:cubicBezTo>
                      <a:pt x="1079" y="6223"/>
                      <a:pt x="1063" y="6194"/>
                      <a:pt x="1047" y="6161"/>
                    </a:cubicBezTo>
                    <a:lnTo>
                      <a:pt x="1023" y="6113"/>
                    </a:lnTo>
                    <a:lnTo>
                      <a:pt x="998" y="6070"/>
                    </a:lnTo>
                    <a:lnTo>
                      <a:pt x="975" y="6028"/>
                    </a:lnTo>
                    <a:cubicBezTo>
                      <a:pt x="966" y="6014"/>
                      <a:pt x="959" y="5998"/>
                      <a:pt x="950" y="5986"/>
                    </a:cubicBezTo>
                    <a:lnTo>
                      <a:pt x="904" y="5908"/>
                    </a:lnTo>
                    <a:cubicBezTo>
                      <a:pt x="894" y="5895"/>
                      <a:pt x="887" y="5883"/>
                      <a:pt x="879" y="5871"/>
                    </a:cubicBezTo>
                    <a:lnTo>
                      <a:pt x="856" y="5836"/>
                    </a:lnTo>
                    <a:lnTo>
                      <a:pt x="831" y="5802"/>
                    </a:lnTo>
                    <a:lnTo>
                      <a:pt x="808" y="5771"/>
                    </a:lnTo>
                    <a:lnTo>
                      <a:pt x="786" y="5739"/>
                    </a:lnTo>
                    <a:lnTo>
                      <a:pt x="774" y="5724"/>
                    </a:lnTo>
                    <a:lnTo>
                      <a:pt x="761" y="5710"/>
                    </a:lnTo>
                    <a:lnTo>
                      <a:pt x="717" y="5656"/>
                    </a:lnTo>
                    <a:lnTo>
                      <a:pt x="671" y="5611"/>
                    </a:lnTo>
                    <a:cubicBezTo>
                      <a:pt x="656" y="5594"/>
                      <a:pt x="642" y="5583"/>
                      <a:pt x="627" y="5566"/>
                    </a:cubicBezTo>
                    <a:lnTo>
                      <a:pt x="444" y="5396"/>
                    </a:lnTo>
                    <a:lnTo>
                      <a:pt x="343" y="5299"/>
                    </a:lnTo>
                    <a:lnTo>
                      <a:pt x="285" y="5245"/>
                    </a:lnTo>
                    <a:lnTo>
                      <a:pt x="254" y="5216"/>
                    </a:lnTo>
                    <a:lnTo>
                      <a:pt x="239" y="5199"/>
                    </a:lnTo>
                    <a:lnTo>
                      <a:pt x="229" y="5192"/>
                    </a:lnTo>
                    <a:lnTo>
                      <a:pt x="227" y="5189"/>
                    </a:lnTo>
                    <a:cubicBezTo>
                      <a:pt x="226" y="5188"/>
                      <a:pt x="224" y="5187"/>
                      <a:pt x="223" y="5187"/>
                    </a:cubicBezTo>
                    <a:cubicBezTo>
                      <a:pt x="223" y="5187"/>
                      <a:pt x="222" y="5187"/>
                      <a:pt x="222" y="5188"/>
                    </a:cubicBezTo>
                    <a:cubicBezTo>
                      <a:pt x="200" y="5259"/>
                      <a:pt x="180" y="5331"/>
                      <a:pt x="157" y="5404"/>
                    </a:cubicBezTo>
                    <a:cubicBezTo>
                      <a:pt x="114" y="5548"/>
                      <a:pt x="70" y="5694"/>
                      <a:pt x="27" y="5839"/>
                    </a:cubicBezTo>
                    <a:lnTo>
                      <a:pt x="24" y="5853"/>
                    </a:lnTo>
                    <a:lnTo>
                      <a:pt x="22" y="5860"/>
                    </a:lnTo>
                    <a:cubicBezTo>
                      <a:pt x="22" y="5863"/>
                      <a:pt x="20" y="5863"/>
                      <a:pt x="20" y="5868"/>
                    </a:cubicBezTo>
                    <a:lnTo>
                      <a:pt x="20" y="5931"/>
                    </a:lnTo>
                    <a:lnTo>
                      <a:pt x="20" y="6057"/>
                    </a:lnTo>
                    <a:cubicBezTo>
                      <a:pt x="20" y="6140"/>
                      <a:pt x="22" y="6224"/>
                      <a:pt x="22" y="6307"/>
                    </a:cubicBezTo>
                    <a:cubicBezTo>
                      <a:pt x="24" y="6474"/>
                      <a:pt x="24" y="6643"/>
                      <a:pt x="26" y="6809"/>
                    </a:cubicBezTo>
                    <a:cubicBezTo>
                      <a:pt x="27" y="6975"/>
                      <a:pt x="27" y="7138"/>
                      <a:pt x="29" y="7305"/>
                    </a:cubicBezTo>
                    <a:lnTo>
                      <a:pt x="31" y="7488"/>
                    </a:lnTo>
                    <a:lnTo>
                      <a:pt x="33" y="7616"/>
                    </a:lnTo>
                    <a:cubicBezTo>
                      <a:pt x="35" y="7961"/>
                      <a:pt x="41" y="8308"/>
                      <a:pt x="47" y="8654"/>
                    </a:cubicBezTo>
                    <a:cubicBezTo>
                      <a:pt x="56" y="9347"/>
                      <a:pt x="66" y="10041"/>
                      <a:pt x="76" y="10737"/>
                    </a:cubicBezTo>
                    <a:cubicBezTo>
                      <a:pt x="81" y="11085"/>
                      <a:pt x="87" y="11431"/>
                      <a:pt x="91" y="11779"/>
                    </a:cubicBezTo>
                    <a:lnTo>
                      <a:pt x="94" y="11909"/>
                    </a:lnTo>
                    <a:lnTo>
                      <a:pt x="95" y="12084"/>
                    </a:lnTo>
                    <a:lnTo>
                      <a:pt x="96" y="12310"/>
                    </a:lnTo>
                    <a:lnTo>
                      <a:pt x="98" y="12422"/>
                    </a:lnTo>
                    <a:lnTo>
                      <a:pt x="98" y="12450"/>
                    </a:lnTo>
                    <a:lnTo>
                      <a:pt x="98" y="12463"/>
                    </a:lnTo>
                    <a:lnTo>
                      <a:pt x="98" y="12470"/>
                    </a:lnTo>
                    <a:lnTo>
                      <a:pt x="105" y="12472"/>
                    </a:lnTo>
                    <a:lnTo>
                      <a:pt x="160" y="12488"/>
                    </a:lnTo>
                    <a:cubicBezTo>
                      <a:pt x="303" y="12526"/>
                      <a:pt x="443" y="12564"/>
                      <a:pt x="585" y="12602"/>
                    </a:cubicBezTo>
                    <a:cubicBezTo>
                      <a:pt x="669" y="12624"/>
                      <a:pt x="753" y="12648"/>
                      <a:pt x="836" y="12668"/>
                    </a:cubicBezTo>
                    <a:cubicBezTo>
                      <a:pt x="1507" y="12844"/>
                      <a:pt x="2173" y="13022"/>
                      <a:pt x="2836" y="13198"/>
                    </a:cubicBezTo>
                    <a:cubicBezTo>
                      <a:pt x="4162" y="13549"/>
                      <a:pt x="5471" y="13897"/>
                      <a:pt x="6744" y="14242"/>
                    </a:cubicBezTo>
                    <a:cubicBezTo>
                      <a:pt x="7833" y="14536"/>
                      <a:pt x="8897" y="14822"/>
                      <a:pt x="9922" y="15099"/>
                    </a:cubicBezTo>
                    <a:cubicBezTo>
                      <a:pt x="10435" y="15235"/>
                      <a:pt x="10940" y="15371"/>
                      <a:pt x="11433" y="15504"/>
                    </a:cubicBezTo>
                    <a:cubicBezTo>
                      <a:pt x="11681" y="15570"/>
                      <a:pt x="11925" y="15634"/>
                      <a:pt x="12167" y="15698"/>
                    </a:cubicBezTo>
                    <a:cubicBezTo>
                      <a:pt x="12288" y="15730"/>
                      <a:pt x="12410" y="15760"/>
                      <a:pt x="12529" y="15792"/>
                    </a:cubicBezTo>
                    <a:cubicBezTo>
                      <a:pt x="12590" y="15807"/>
                      <a:pt x="12648" y="15823"/>
                      <a:pt x="12708" y="15838"/>
                    </a:cubicBezTo>
                    <a:cubicBezTo>
                      <a:pt x="12769" y="15854"/>
                      <a:pt x="12828" y="15868"/>
                      <a:pt x="12889" y="15884"/>
                    </a:cubicBezTo>
                    <a:lnTo>
                      <a:pt x="12935" y="15893"/>
                    </a:lnTo>
                    <a:lnTo>
                      <a:pt x="12957" y="15899"/>
                    </a:lnTo>
                    <a:lnTo>
                      <a:pt x="12969" y="15903"/>
                    </a:lnTo>
                    <a:cubicBezTo>
                      <a:pt x="12972" y="15904"/>
                      <a:pt x="12978" y="15904"/>
                      <a:pt x="12983" y="15904"/>
                    </a:cubicBezTo>
                    <a:lnTo>
                      <a:pt x="13042" y="15913"/>
                    </a:lnTo>
                    <a:cubicBezTo>
                      <a:pt x="13053" y="15914"/>
                      <a:pt x="13060" y="15914"/>
                      <a:pt x="13068" y="15914"/>
                    </a:cubicBezTo>
                    <a:lnTo>
                      <a:pt x="13094" y="15917"/>
                    </a:lnTo>
                    <a:cubicBezTo>
                      <a:pt x="13111" y="15917"/>
                      <a:pt x="13129" y="15918"/>
                      <a:pt x="13144" y="15918"/>
                    </a:cubicBezTo>
                    <a:lnTo>
                      <a:pt x="13193" y="15917"/>
                    </a:lnTo>
                    <a:lnTo>
                      <a:pt x="13241" y="15914"/>
                    </a:lnTo>
                    <a:lnTo>
                      <a:pt x="13288" y="15911"/>
                    </a:lnTo>
                    <a:cubicBezTo>
                      <a:pt x="13413" y="15904"/>
                      <a:pt x="13533" y="15890"/>
                      <a:pt x="13652" y="15877"/>
                    </a:cubicBezTo>
                    <a:cubicBezTo>
                      <a:pt x="13892" y="15848"/>
                      <a:pt x="14126" y="15813"/>
                      <a:pt x="14355" y="15774"/>
                    </a:cubicBezTo>
                    <a:cubicBezTo>
                      <a:pt x="14813" y="15699"/>
                      <a:pt x="15255" y="15616"/>
                      <a:pt x="15680" y="15533"/>
                    </a:cubicBezTo>
                    <a:cubicBezTo>
                      <a:pt x="16532" y="15367"/>
                      <a:pt x="17323" y="15198"/>
                      <a:pt x="18044" y="15040"/>
                    </a:cubicBezTo>
                    <a:cubicBezTo>
                      <a:pt x="18153" y="15016"/>
                      <a:pt x="18258" y="14993"/>
                      <a:pt x="18366" y="14969"/>
                    </a:cubicBezTo>
                    <a:cubicBezTo>
                      <a:pt x="18380" y="14965"/>
                      <a:pt x="18394" y="14962"/>
                      <a:pt x="18408" y="14961"/>
                    </a:cubicBezTo>
                    <a:cubicBezTo>
                      <a:pt x="18425" y="14991"/>
                      <a:pt x="18443" y="15023"/>
                      <a:pt x="18458" y="15054"/>
                    </a:cubicBezTo>
                    <a:cubicBezTo>
                      <a:pt x="18166" y="15414"/>
                      <a:pt x="17877" y="15782"/>
                      <a:pt x="17593" y="16156"/>
                    </a:cubicBezTo>
                    <a:cubicBezTo>
                      <a:pt x="17260" y="16600"/>
                      <a:pt x="16931" y="17054"/>
                      <a:pt x="16610" y="17517"/>
                    </a:cubicBezTo>
                    <a:cubicBezTo>
                      <a:pt x="16290" y="17978"/>
                      <a:pt x="15977" y="18449"/>
                      <a:pt x="15672" y="18931"/>
                    </a:cubicBezTo>
                    <a:cubicBezTo>
                      <a:pt x="15520" y="19172"/>
                      <a:pt x="15369" y="19416"/>
                      <a:pt x="15223" y="19665"/>
                    </a:cubicBezTo>
                    <a:lnTo>
                      <a:pt x="15168" y="19758"/>
                    </a:lnTo>
                    <a:lnTo>
                      <a:pt x="15111" y="19858"/>
                    </a:lnTo>
                    <a:cubicBezTo>
                      <a:pt x="15043" y="19978"/>
                      <a:pt x="14974" y="20102"/>
                      <a:pt x="14919" y="20225"/>
                    </a:cubicBezTo>
                    <a:cubicBezTo>
                      <a:pt x="14903" y="20255"/>
                      <a:pt x="14892" y="20284"/>
                      <a:pt x="14883" y="20315"/>
                    </a:cubicBezTo>
                    <a:cubicBezTo>
                      <a:pt x="14877" y="20330"/>
                      <a:pt x="14874" y="20344"/>
                      <a:pt x="14870" y="20358"/>
                    </a:cubicBezTo>
                    <a:cubicBezTo>
                      <a:pt x="14869" y="20365"/>
                      <a:pt x="14865" y="20372"/>
                      <a:pt x="14865" y="20379"/>
                    </a:cubicBezTo>
                    <a:lnTo>
                      <a:pt x="14863" y="20399"/>
                    </a:lnTo>
                    <a:cubicBezTo>
                      <a:pt x="14856" y="20453"/>
                      <a:pt x="14853" y="20503"/>
                      <a:pt x="14848" y="20553"/>
                    </a:cubicBezTo>
                    <a:lnTo>
                      <a:pt x="14841" y="20634"/>
                    </a:lnTo>
                    <a:lnTo>
                      <a:pt x="14909" y="20675"/>
                    </a:lnTo>
                    <a:lnTo>
                      <a:pt x="14955" y="20703"/>
                    </a:lnTo>
                    <a:cubicBezTo>
                      <a:pt x="14863" y="20804"/>
                      <a:pt x="14750" y="20938"/>
                      <a:pt x="14614" y="21100"/>
                    </a:cubicBezTo>
                    <a:cubicBezTo>
                      <a:pt x="14434" y="21319"/>
                      <a:pt x="14216" y="21591"/>
                      <a:pt x="13964" y="21911"/>
                    </a:cubicBezTo>
                    <a:cubicBezTo>
                      <a:pt x="13838" y="22070"/>
                      <a:pt x="13705" y="22243"/>
                      <a:pt x="13562" y="22427"/>
                    </a:cubicBezTo>
                    <a:cubicBezTo>
                      <a:pt x="13492" y="22519"/>
                      <a:pt x="13420" y="22614"/>
                      <a:pt x="13345" y="22711"/>
                    </a:cubicBezTo>
                    <a:cubicBezTo>
                      <a:pt x="13306" y="22760"/>
                      <a:pt x="13269" y="22810"/>
                      <a:pt x="13230" y="22860"/>
                    </a:cubicBezTo>
                    <a:lnTo>
                      <a:pt x="13216" y="22878"/>
                    </a:lnTo>
                    <a:lnTo>
                      <a:pt x="13209" y="22885"/>
                    </a:lnTo>
                    <a:lnTo>
                      <a:pt x="13198" y="22900"/>
                    </a:lnTo>
                    <a:cubicBezTo>
                      <a:pt x="13188" y="22909"/>
                      <a:pt x="13180" y="22921"/>
                      <a:pt x="13172" y="22929"/>
                    </a:cubicBezTo>
                    <a:lnTo>
                      <a:pt x="13098" y="22929"/>
                    </a:lnTo>
                    <a:lnTo>
                      <a:pt x="13083" y="22930"/>
                    </a:lnTo>
                    <a:cubicBezTo>
                      <a:pt x="13062" y="22933"/>
                      <a:pt x="13040" y="22933"/>
                      <a:pt x="13019" y="22934"/>
                    </a:cubicBezTo>
                    <a:cubicBezTo>
                      <a:pt x="12932" y="22940"/>
                      <a:pt x="12846" y="22944"/>
                      <a:pt x="12756" y="22948"/>
                    </a:cubicBezTo>
                    <a:cubicBezTo>
                      <a:pt x="12577" y="22958"/>
                      <a:pt x="12395" y="22969"/>
                      <a:pt x="12208" y="22979"/>
                    </a:cubicBezTo>
                    <a:cubicBezTo>
                      <a:pt x="11829" y="23002"/>
                      <a:pt x="11433" y="23026"/>
                      <a:pt x="11016" y="23052"/>
                    </a:cubicBezTo>
                    <a:cubicBezTo>
                      <a:pt x="10182" y="23106"/>
                      <a:pt x="9274" y="23166"/>
                      <a:pt x="8301" y="23234"/>
                    </a:cubicBezTo>
                    <a:cubicBezTo>
                      <a:pt x="7327" y="23302"/>
                      <a:pt x="6293" y="23378"/>
                      <a:pt x="5202" y="23459"/>
                    </a:cubicBezTo>
                    <a:cubicBezTo>
                      <a:pt x="4236" y="23533"/>
                      <a:pt x="3222" y="23609"/>
                      <a:pt x="2173" y="23691"/>
                    </a:cubicBezTo>
                    <a:lnTo>
                      <a:pt x="2173" y="23688"/>
                    </a:lnTo>
                    <a:lnTo>
                      <a:pt x="2173" y="23685"/>
                    </a:lnTo>
                    <a:lnTo>
                      <a:pt x="2173" y="23674"/>
                    </a:lnTo>
                    <a:lnTo>
                      <a:pt x="2169" y="23616"/>
                    </a:lnTo>
                    <a:cubicBezTo>
                      <a:pt x="2159" y="23466"/>
                      <a:pt x="2148" y="23315"/>
                      <a:pt x="2137" y="23164"/>
                    </a:cubicBezTo>
                    <a:cubicBezTo>
                      <a:pt x="2112" y="22864"/>
                      <a:pt x="2083" y="22559"/>
                      <a:pt x="2048" y="22252"/>
                    </a:cubicBezTo>
                    <a:cubicBezTo>
                      <a:pt x="2014" y="21945"/>
                      <a:pt x="1972" y="21638"/>
                      <a:pt x="1924" y="21328"/>
                    </a:cubicBezTo>
                    <a:cubicBezTo>
                      <a:pt x="1917" y="21289"/>
                      <a:pt x="1911" y="21250"/>
                      <a:pt x="1904" y="21211"/>
                    </a:cubicBezTo>
                    <a:cubicBezTo>
                      <a:pt x="1897" y="21170"/>
                      <a:pt x="1889" y="21128"/>
                      <a:pt x="1882" y="21085"/>
                    </a:cubicBezTo>
                    <a:lnTo>
                      <a:pt x="1856" y="20960"/>
                    </a:lnTo>
                    <a:cubicBezTo>
                      <a:pt x="1847" y="20919"/>
                      <a:pt x="1835" y="20877"/>
                      <a:pt x="1825" y="20836"/>
                    </a:cubicBezTo>
                    <a:cubicBezTo>
                      <a:pt x="1781" y="20671"/>
                      <a:pt x="1728" y="20510"/>
                      <a:pt x="1667" y="20352"/>
                    </a:cubicBezTo>
                    <a:cubicBezTo>
                      <a:pt x="1594" y="20164"/>
                      <a:pt x="1508" y="19982"/>
                      <a:pt x="1412" y="19805"/>
                    </a:cubicBezTo>
                    <a:lnTo>
                      <a:pt x="1404" y="19789"/>
                    </a:lnTo>
                    <a:lnTo>
                      <a:pt x="1399" y="19779"/>
                    </a:lnTo>
                    <a:lnTo>
                      <a:pt x="1390" y="19764"/>
                    </a:lnTo>
                    <a:lnTo>
                      <a:pt x="1356" y="19705"/>
                    </a:lnTo>
                    <a:cubicBezTo>
                      <a:pt x="1333" y="19665"/>
                      <a:pt x="1310" y="19625"/>
                      <a:pt x="1286" y="19588"/>
                    </a:cubicBezTo>
                    <a:lnTo>
                      <a:pt x="1213" y="19470"/>
                    </a:lnTo>
                    <a:lnTo>
                      <a:pt x="1195" y="19439"/>
                    </a:lnTo>
                    <a:lnTo>
                      <a:pt x="1176" y="19412"/>
                    </a:lnTo>
                    <a:lnTo>
                      <a:pt x="1137" y="19355"/>
                    </a:lnTo>
                    <a:lnTo>
                      <a:pt x="1099" y="19298"/>
                    </a:lnTo>
                    <a:cubicBezTo>
                      <a:pt x="1087" y="19279"/>
                      <a:pt x="1073" y="19262"/>
                      <a:pt x="1061" y="19244"/>
                    </a:cubicBezTo>
                    <a:cubicBezTo>
                      <a:pt x="1036" y="19210"/>
                      <a:pt x="1009" y="19173"/>
                      <a:pt x="984" y="19139"/>
                    </a:cubicBezTo>
                    <a:lnTo>
                      <a:pt x="907" y="19038"/>
                    </a:lnTo>
                    <a:cubicBezTo>
                      <a:pt x="894" y="19021"/>
                      <a:pt x="880" y="19006"/>
                      <a:pt x="869" y="18989"/>
                    </a:cubicBezTo>
                    <a:lnTo>
                      <a:pt x="831" y="18944"/>
                    </a:lnTo>
                    <a:cubicBezTo>
                      <a:pt x="818" y="18927"/>
                      <a:pt x="804" y="18910"/>
                      <a:pt x="793" y="18896"/>
                    </a:cubicBezTo>
                    <a:lnTo>
                      <a:pt x="754" y="18851"/>
                    </a:lnTo>
                    <a:lnTo>
                      <a:pt x="717" y="18806"/>
                    </a:lnTo>
                    <a:cubicBezTo>
                      <a:pt x="705" y="18793"/>
                      <a:pt x="691" y="18779"/>
                      <a:pt x="678" y="18765"/>
                    </a:cubicBezTo>
                    <a:cubicBezTo>
                      <a:pt x="628" y="18709"/>
                      <a:pt x="579" y="18661"/>
                      <a:pt x="530" y="18611"/>
                    </a:cubicBezTo>
                    <a:lnTo>
                      <a:pt x="234" y="18309"/>
                    </a:lnTo>
                    <a:lnTo>
                      <a:pt x="156" y="18230"/>
                    </a:lnTo>
                    <a:lnTo>
                      <a:pt x="116" y="18189"/>
                    </a:lnTo>
                    <a:cubicBezTo>
                      <a:pt x="115" y="18188"/>
                      <a:pt x="115" y="18187"/>
                      <a:pt x="115" y="18187"/>
                    </a:cubicBezTo>
                    <a:cubicBezTo>
                      <a:pt x="114" y="18187"/>
                      <a:pt x="114" y="18189"/>
                      <a:pt x="114" y="18190"/>
                    </a:cubicBezTo>
                    <a:lnTo>
                      <a:pt x="114" y="18193"/>
                    </a:lnTo>
                    <a:lnTo>
                      <a:pt x="112" y="18200"/>
                    </a:lnTo>
                    <a:lnTo>
                      <a:pt x="110" y="18212"/>
                    </a:lnTo>
                    <a:lnTo>
                      <a:pt x="108" y="18237"/>
                    </a:lnTo>
                    <a:cubicBezTo>
                      <a:pt x="98" y="18302"/>
                      <a:pt x="88" y="18369"/>
                      <a:pt x="80" y="18432"/>
                    </a:cubicBezTo>
                    <a:cubicBezTo>
                      <a:pt x="60" y="18564"/>
                      <a:pt x="42" y="18694"/>
                      <a:pt x="24" y="18826"/>
                    </a:cubicBezTo>
                    <a:lnTo>
                      <a:pt x="11" y="18924"/>
                    </a:lnTo>
                    <a:lnTo>
                      <a:pt x="4" y="18973"/>
                    </a:lnTo>
                    <a:lnTo>
                      <a:pt x="1" y="18985"/>
                    </a:lnTo>
                    <a:lnTo>
                      <a:pt x="1" y="19002"/>
                    </a:lnTo>
                    <a:lnTo>
                      <a:pt x="1" y="19038"/>
                    </a:lnTo>
                    <a:lnTo>
                      <a:pt x="1" y="19322"/>
                    </a:lnTo>
                    <a:cubicBezTo>
                      <a:pt x="1" y="19511"/>
                      <a:pt x="4" y="19700"/>
                      <a:pt x="4" y="19890"/>
                    </a:cubicBezTo>
                    <a:cubicBezTo>
                      <a:pt x="4" y="20025"/>
                      <a:pt x="5" y="20163"/>
                      <a:pt x="5" y="20297"/>
                    </a:cubicBezTo>
                    <a:cubicBezTo>
                      <a:pt x="5" y="20393"/>
                      <a:pt x="6" y="20489"/>
                      <a:pt x="6" y="20585"/>
                    </a:cubicBezTo>
                    <a:cubicBezTo>
                      <a:pt x="11" y="20969"/>
                      <a:pt x="13" y="21354"/>
                      <a:pt x="17" y="21742"/>
                    </a:cubicBezTo>
                    <a:cubicBezTo>
                      <a:pt x="34" y="23378"/>
                      <a:pt x="54" y="25036"/>
                      <a:pt x="70" y="26695"/>
                    </a:cubicBezTo>
                    <a:lnTo>
                      <a:pt x="592" y="26736"/>
                    </a:lnTo>
                    <a:lnTo>
                      <a:pt x="922" y="26759"/>
                    </a:lnTo>
                    <a:cubicBezTo>
                      <a:pt x="1116" y="26773"/>
                      <a:pt x="1309" y="26785"/>
                      <a:pt x="1502" y="26799"/>
                    </a:cubicBezTo>
                    <a:cubicBezTo>
                      <a:pt x="1889" y="26826"/>
                      <a:pt x="2275" y="26853"/>
                      <a:pt x="2661" y="26878"/>
                    </a:cubicBezTo>
                    <a:cubicBezTo>
                      <a:pt x="3432" y="26932"/>
                      <a:pt x="4201" y="26986"/>
                      <a:pt x="4966" y="27040"/>
                    </a:cubicBezTo>
                    <a:cubicBezTo>
                      <a:pt x="6493" y="27147"/>
                      <a:pt x="8001" y="27255"/>
                      <a:pt x="9469" y="27367"/>
                    </a:cubicBezTo>
                    <a:cubicBezTo>
                      <a:pt x="11205" y="27499"/>
                      <a:pt x="12882" y="27625"/>
                      <a:pt x="14472" y="27747"/>
                    </a:cubicBezTo>
                    <a:cubicBezTo>
                      <a:pt x="15596" y="26590"/>
                      <a:pt x="16657" y="25496"/>
                      <a:pt x="17634" y="24489"/>
                    </a:cubicBezTo>
                    <a:cubicBezTo>
                      <a:pt x="18498" y="23598"/>
                      <a:pt x="19297" y="22771"/>
                      <a:pt x="20020" y="22027"/>
                    </a:cubicBezTo>
                    <a:cubicBezTo>
                      <a:pt x="20112" y="22049"/>
                      <a:pt x="20203" y="22071"/>
                      <a:pt x="20297" y="22096"/>
                    </a:cubicBezTo>
                    <a:cubicBezTo>
                      <a:pt x="20577" y="22166"/>
                      <a:pt x="20860" y="22235"/>
                      <a:pt x="21140" y="22304"/>
                    </a:cubicBezTo>
                    <a:cubicBezTo>
                      <a:pt x="21281" y="22339"/>
                      <a:pt x="21421" y="22373"/>
                      <a:pt x="21562" y="22408"/>
                    </a:cubicBezTo>
                    <a:lnTo>
                      <a:pt x="21583" y="22414"/>
                    </a:lnTo>
                    <a:lnTo>
                      <a:pt x="21587" y="22414"/>
                    </a:lnTo>
                    <a:lnTo>
                      <a:pt x="21595" y="22415"/>
                    </a:lnTo>
                    <a:lnTo>
                      <a:pt x="21613" y="22418"/>
                    </a:lnTo>
                    <a:lnTo>
                      <a:pt x="21622" y="22421"/>
                    </a:lnTo>
                    <a:cubicBezTo>
                      <a:pt x="21623" y="22422"/>
                      <a:pt x="21629" y="22421"/>
                      <a:pt x="21629" y="22423"/>
                    </a:cubicBezTo>
                    <a:lnTo>
                      <a:pt x="21629" y="22441"/>
                    </a:lnTo>
                    <a:lnTo>
                      <a:pt x="21630" y="22458"/>
                    </a:lnTo>
                    <a:lnTo>
                      <a:pt x="21630" y="22463"/>
                    </a:lnTo>
                    <a:lnTo>
                      <a:pt x="21630" y="22465"/>
                    </a:lnTo>
                    <a:lnTo>
                      <a:pt x="21630" y="22472"/>
                    </a:lnTo>
                    <a:lnTo>
                      <a:pt x="21631" y="22529"/>
                    </a:lnTo>
                    <a:lnTo>
                      <a:pt x="21637" y="22644"/>
                    </a:lnTo>
                    <a:lnTo>
                      <a:pt x="21641" y="22700"/>
                    </a:lnTo>
                    <a:lnTo>
                      <a:pt x="21644" y="22757"/>
                    </a:lnTo>
                    <a:cubicBezTo>
                      <a:pt x="21655" y="22909"/>
                      <a:pt x="21670" y="23062"/>
                      <a:pt x="21692" y="23214"/>
                    </a:cubicBezTo>
                    <a:cubicBezTo>
                      <a:pt x="21715" y="23367"/>
                      <a:pt x="21745" y="23519"/>
                      <a:pt x="21782" y="23671"/>
                    </a:cubicBezTo>
                    <a:cubicBezTo>
                      <a:pt x="21821" y="23824"/>
                      <a:pt x="21870" y="23975"/>
                      <a:pt x="21928" y="24124"/>
                    </a:cubicBezTo>
                    <a:cubicBezTo>
                      <a:pt x="22046" y="24419"/>
                      <a:pt x="22212" y="24708"/>
                      <a:pt x="22431" y="24950"/>
                    </a:cubicBezTo>
                    <a:cubicBezTo>
                      <a:pt x="22647" y="25194"/>
                      <a:pt x="22910" y="25392"/>
                      <a:pt x="23180" y="25546"/>
                    </a:cubicBezTo>
                    <a:cubicBezTo>
                      <a:pt x="23450" y="25701"/>
                      <a:pt x="23726" y="25821"/>
                      <a:pt x="23986" y="25939"/>
                    </a:cubicBezTo>
                    <a:cubicBezTo>
                      <a:pt x="24248" y="26057"/>
                      <a:pt x="24497" y="26172"/>
                      <a:pt x="24707" y="26321"/>
                    </a:cubicBezTo>
                    <a:cubicBezTo>
                      <a:pt x="24759" y="26359"/>
                      <a:pt x="24809" y="26398"/>
                      <a:pt x="24856" y="26439"/>
                    </a:cubicBezTo>
                    <a:cubicBezTo>
                      <a:pt x="24869" y="26449"/>
                      <a:pt x="24880" y="26460"/>
                      <a:pt x="24891" y="26470"/>
                    </a:cubicBezTo>
                    <a:cubicBezTo>
                      <a:pt x="24901" y="26481"/>
                      <a:pt x="24913" y="26490"/>
                      <a:pt x="24926" y="26501"/>
                    </a:cubicBezTo>
                    <a:cubicBezTo>
                      <a:pt x="24946" y="26524"/>
                      <a:pt x="24968" y="26544"/>
                      <a:pt x="24989" y="26569"/>
                    </a:cubicBezTo>
                    <a:cubicBezTo>
                      <a:pt x="25010" y="26591"/>
                      <a:pt x="25029" y="26615"/>
                      <a:pt x="25049" y="26639"/>
                    </a:cubicBezTo>
                    <a:cubicBezTo>
                      <a:pt x="25058" y="26650"/>
                      <a:pt x="25067" y="26662"/>
                      <a:pt x="25076" y="26675"/>
                    </a:cubicBezTo>
                    <a:cubicBezTo>
                      <a:pt x="25085" y="26687"/>
                      <a:pt x="25095" y="26698"/>
                      <a:pt x="25101" y="26712"/>
                    </a:cubicBezTo>
                    <a:lnTo>
                      <a:pt x="25128" y="26751"/>
                    </a:lnTo>
                    <a:lnTo>
                      <a:pt x="25157" y="26795"/>
                    </a:lnTo>
                    <a:lnTo>
                      <a:pt x="25215" y="26888"/>
                    </a:lnTo>
                    <a:lnTo>
                      <a:pt x="25329" y="27069"/>
                    </a:lnTo>
                    <a:lnTo>
                      <a:pt x="25444" y="27252"/>
                    </a:lnTo>
                    <a:cubicBezTo>
                      <a:pt x="25520" y="27376"/>
                      <a:pt x="25596" y="27497"/>
                      <a:pt x="25672" y="27619"/>
                    </a:cubicBezTo>
                    <a:cubicBezTo>
                      <a:pt x="25974" y="28110"/>
                      <a:pt x="26276" y="28600"/>
                      <a:pt x="26575" y="29088"/>
                    </a:cubicBezTo>
                    <a:cubicBezTo>
                      <a:pt x="27772" y="31044"/>
                      <a:pt x="28945" y="32979"/>
                      <a:pt x="30081" y="34867"/>
                    </a:cubicBezTo>
                    <a:lnTo>
                      <a:pt x="30253" y="35152"/>
                    </a:lnTo>
                    <a:cubicBezTo>
                      <a:pt x="30286" y="35208"/>
                      <a:pt x="30321" y="35264"/>
                      <a:pt x="30354" y="35320"/>
                    </a:cubicBezTo>
                    <a:lnTo>
                      <a:pt x="30404" y="35403"/>
                    </a:lnTo>
                    <a:lnTo>
                      <a:pt x="30428" y="35445"/>
                    </a:lnTo>
                    <a:lnTo>
                      <a:pt x="30440" y="35465"/>
                    </a:lnTo>
                    <a:lnTo>
                      <a:pt x="30447" y="35476"/>
                    </a:lnTo>
                    <a:cubicBezTo>
                      <a:pt x="30448" y="35478"/>
                      <a:pt x="30453" y="35479"/>
                      <a:pt x="30454" y="35481"/>
                    </a:cubicBezTo>
                    <a:cubicBezTo>
                      <a:pt x="30511" y="35439"/>
                      <a:pt x="30569" y="35396"/>
                      <a:pt x="30626" y="35355"/>
                    </a:cubicBezTo>
                    <a:lnTo>
                      <a:pt x="30712" y="35292"/>
                    </a:lnTo>
                    <a:cubicBezTo>
                      <a:pt x="30742" y="35271"/>
                      <a:pt x="30771" y="35249"/>
                      <a:pt x="30799" y="35234"/>
                    </a:cubicBezTo>
                    <a:lnTo>
                      <a:pt x="30882" y="35180"/>
                    </a:lnTo>
                    <a:lnTo>
                      <a:pt x="30924" y="35154"/>
                    </a:lnTo>
                    <a:lnTo>
                      <a:pt x="30929" y="35151"/>
                    </a:lnTo>
                    <a:lnTo>
                      <a:pt x="30932" y="35148"/>
                    </a:lnTo>
                    <a:lnTo>
                      <a:pt x="30939" y="35145"/>
                    </a:lnTo>
                    <a:lnTo>
                      <a:pt x="30953" y="35137"/>
                    </a:lnTo>
                    <a:cubicBezTo>
                      <a:pt x="30991" y="35116"/>
                      <a:pt x="31029" y="35091"/>
                      <a:pt x="31069" y="35072"/>
                    </a:cubicBezTo>
                    <a:cubicBezTo>
                      <a:pt x="31224" y="34989"/>
                      <a:pt x="31386" y="34917"/>
                      <a:pt x="31553" y="34856"/>
                    </a:cubicBezTo>
                    <a:cubicBezTo>
                      <a:pt x="31746" y="34784"/>
                      <a:pt x="31945" y="34726"/>
                      <a:pt x="32148" y="34677"/>
                    </a:cubicBezTo>
                    <a:lnTo>
                      <a:pt x="32148" y="34677"/>
                    </a:lnTo>
                    <a:cubicBezTo>
                      <a:pt x="31806" y="35248"/>
                      <a:pt x="31462" y="35824"/>
                      <a:pt x="31113" y="36406"/>
                    </a:cubicBezTo>
                    <a:cubicBezTo>
                      <a:pt x="29666" y="38830"/>
                      <a:pt x="28163" y="41344"/>
                      <a:pt x="26618" y="43931"/>
                    </a:cubicBezTo>
                    <a:cubicBezTo>
                      <a:pt x="25848" y="45224"/>
                      <a:pt x="25065" y="46538"/>
                      <a:pt x="24274" y="47863"/>
                    </a:cubicBezTo>
                    <a:lnTo>
                      <a:pt x="23978" y="48362"/>
                    </a:lnTo>
                    <a:cubicBezTo>
                      <a:pt x="23928" y="48445"/>
                      <a:pt x="23880" y="48528"/>
                      <a:pt x="23830" y="48611"/>
                    </a:cubicBezTo>
                    <a:lnTo>
                      <a:pt x="23755" y="48736"/>
                    </a:lnTo>
                    <a:cubicBezTo>
                      <a:pt x="23730" y="48778"/>
                      <a:pt x="23705" y="48818"/>
                      <a:pt x="23680" y="48865"/>
                    </a:cubicBezTo>
                    <a:lnTo>
                      <a:pt x="23529" y="49135"/>
                    </a:lnTo>
                    <a:cubicBezTo>
                      <a:pt x="23483" y="49226"/>
                      <a:pt x="23438" y="49319"/>
                      <a:pt x="23393" y="49412"/>
                    </a:cubicBezTo>
                    <a:cubicBezTo>
                      <a:pt x="23382" y="49434"/>
                      <a:pt x="23370" y="49458"/>
                      <a:pt x="23360" y="49481"/>
                    </a:cubicBezTo>
                    <a:lnTo>
                      <a:pt x="23331" y="49552"/>
                    </a:lnTo>
                    <a:lnTo>
                      <a:pt x="23270" y="49693"/>
                    </a:lnTo>
                    <a:lnTo>
                      <a:pt x="23241" y="49765"/>
                    </a:lnTo>
                    <a:lnTo>
                      <a:pt x="23224" y="49801"/>
                    </a:lnTo>
                    <a:lnTo>
                      <a:pt x="23211" y="49837"/>
                    </a:lnTo>
                    <a:lnTo>
                      <a:pt x="23158" y="49983"/>
                    </a:lnTo>
                    <a:cubicBezTo>
                      <a:pt x="23017" y="50372"/>
                      <a:pt x="22913" y="50774"/>
                      <a:pt x="22846" y="51185"/>
                    </a:cubicBezTo>
                    <a:cubicBezTo>
                      <a:pt x="22781" y="51595"/>
                      <a:pt x="22756" y="52012"/>
                      <a:pt x="22766" y="52429"/>
                    </a:cubicBezTo>
                    <a:cubicBezTo>
                      <a:pt x="22778" y="52813"/>
                      <a:pt x="22819" y="53195"/>
                      <a:pt x="22898" y="53570"/>
                    </a:cubicBezTo>
                    <a:cubicBezTo>
                      <a:pt x="22913" y="53666"/>
                      <a:pt x="22939" y="53757"/>
                      <a:pt x="22961" y="53852"/>
                    </a:cubicBezTo>
                    <a:lnTo>
                      <a:pt x="22996" y="53992"/>
                    </a:lnTo>
                    <a:cubicBezTo>
                      <a:pt x="23001" y="54015"/>
                      <a:pt x="23008" y="54039"/>
                      <a:pt x="23015" y="54061"/>
                    </a:cubicBezTo>
                    <a:lnTo>
                      <a:pt x="23036" y="54130"/>
                    </a:lnTo>
                    <a:lnTo>
                      <a:pt x="23079" y="54269"/>
                    </a:lnTo>
                    <a:lnTo>
                      <a:pt x="23100" y="54338"/>
                    </a:lnTo>
                    <a:lnTo>
                      <a:pt x="23111" y="54373"/>
                    </a:lnTo>
                    <a:lnTo>
                      <a:pt x="23121" y="54406"/>
                    </a:lnTo>
                    <a:cubicBezTo>
                      <a:pt x="23151" y="54492"/>
                      <a:pt x="23180" y="54579"/>
                      <a:pt x="23208" y="54665"/>
                    </a:cubicBezTo>
                    <a:cubicBezTo>
                      <a:pt x="23442" y="55356"/>
                      <a:pt x="23675" y="56050"/>
                      <a:pt x="23910" y="56748"/>
                    </a:cubicBezTo>
                    <a:cubicBezTo>
                      <a:pt x="24384" y="58142"/>
                      <a:pt x="24859" y="59548"/>
                      <a:pt x="25340" y="60968"/>
                    </a:cubicBezTo>
                    <a:cubicBezTo>
                      <a:pt x="26333" y="63892"/>
                      <a:pt x="27346" y="66869"/>
                      <a:pt x="28375" y="69896"/>
                    </a:cubicBezTo>
                    <a:cubicBezTo>
                      <a:pt x="28563" y="69861"/>
                      <a:pt x="28754" y="69826"/>
                      <a:pt x="28943" y="69792"/>
                    </a:cubicBezTo>
                    <a:lnTo>
                      <a:pt x="28943" y="69792"/>
                    </a:lnTo>
                    <a:cubicBezTo>
                      <a:pt x="28900" y="69903"/>
                      <a:pt x="28851" y="70038"/>
                      <a:pt x="28797" y="70193"/>
                    </a:cubicBezTo>
                    <a:cubicBezTo>
                      <a:pt x="28710" y="70448"/>
                      <a:pt x="28612" y="70761"/>
                      <a:pt x="28502" y="71126"/>
                    </a:cubicBezTo>
                    <a:cubicBezTo>
                      <a:pt x="28450" y="71307"/>
                      <a:pt x="28391" y="71501"/>
                      <a:pt x="28332" y="71707"/>
                    </a:cubicBezTo>
                    <a:cubicBezTo>
                      <a:pt x="28301" y="71811"/>
                      <a:pt x="28272" y="71917"/>
                      <a:pt x="28242" y="72026"/>
                    </a:cubicBezTo>
                    <a:cubicBezTo>
                      <a:pt x="28211" y="72133"/>
                      <a:pt x="28181" y="72244"/>
                      <a:pt x="28148" y="72356"/>
                    </a:cubicBezTo>
                    <a:cubicBezTo>
                      <a:pt x="28146" y="72360"/>
                      <a:pt x="28145" y="72361"/>
                      <a:pt x="28145" y="72365"/>
                    </a:cubicBezTo>
                    <a:cubicBezTo>
                      <a:pt x="28142" y="72368"/>
                      <a:pt x="28141" y="72370"/>
                      <a:pt x="28139" y="72372"/>
                    </a:cubicBezTo>
                    <a:cubicBezTo>
                      <a:pt x="28139" y="72374"/>
                      <a:pt x="28134" y="72379"/>
                      <a:pt x="28132" y="72383"/>
                    </a:cubicBezTo>
                    <a:lnTo>
                      <a:pt x="28127" y="72390"/>
                    </a:lnTo>
                    <a:lnTo>
                      <a:pt x="28120" y="72400"/>
                    </a:lnTo>
                    <a:cubicBezTo>
                      <a:pt x="28114" y="72407"/>
                      <a:pt x="28112" y="72411"/>
                      <a:pt x="28106" y="72418"/>
                    </a:cubicBezTo>
                    <a:lnTo>
                      <a:pt x="28089" y="72439"/>
                    </a:lnTo>
                    <a:cubicBezTo>
                      <a:pt x="28084" y="72446"/>
                      <a:pt x="28077" y="72453"/>
                      <a:pt x="28070" y="72460"/>
                    </a:cubicBezTo>
                    <a:lnTo>
                      <a:pt x="28051" y="72480"/>
                    </a:lnTo>
                    <a:cubicBezTo>
                      <a:pt x="27994" y="72540"/>
                      <a:pt x="27926" y="72601"/>
                      <a:pt x="27854" y="72659"/>
                    </a:cubicBezTo>
                    <a:cubicBezTo>
                      <a:pt x="27708" y="72781"/>
                      <a:pt x="27544" y="72900"/>
                      <a:pt x="27370" y="73021"/>
                    </a:cubicBezTo>
                    <a:cubicBezTo>
                      <a:pt x="27024" y="73263"/>
                      <a:pt x="26643" y="73508"/>
                      <a:pt x="26241" y="73762"/>
                    </a:cubicBezTo>
                    <a:cubicBezTo>
                      <a:pt x="25840" y="74017"/>
                      <a:pt x="25417" y="74278"/>
                      <a:pt x="24982" y="74557"/>
                    </a:cubicBezTo>
                    <a:cubicBezTo>
                      <a:pt x="24765" y="74695"/>
                      <a:pt x="24543" y="74840"/>
                      <a:pt x="24319" y="74991"/>
                    </a:cubicBezTo>
                    <a:cubicBezTo>
                      <a:pt x="24263" y="75028"/>
                      <a:pt x="24207" y="75067"/>
                      <a:pt x="24151" y="75104"/>
                    </a:cubicBezTo>
                    <a:cubicBezTo>
                      <a:pt x="24101" y="75140"/>
                      <a:pt x="24051" y="75175"/>
                      <a:pt x="23999" y="75212"/>
                    </a:cubicBezTo>
                    <a:cubicBezTo>
                      <a:pt x="23945" y="75251"/>
                      <a:pt x="23892" y="75290"/>
                      <a:pt x="23839" y="75330"/>
                    </a:cubicBezTo>
                    <a:cubicBezTo>
                      <a:pt x="23788" y="75369"/>
                      <a:pt x="23734" y="75409"/>
                      <a:pt x="23686" y="75450"/>
                    </a:cubicBezTo>
                    <a:lnTo>
                      <a:pt x="23611" y="75511"/>
                    </a:lnTo>
                    <a:lnTo>
                      <a:pt x="23543" y="75572"/>
                    </a:lnTo>
                    <a:lnTo>
                      <a:pt x="23511" y="75603"/>
                    </a:lnTo>
                    <a:cubicBezTo>
                      <a:pt x="23499" y="75614"/>
                      <a:pt x="23492" y="75624"/>
                      <a:pt x="23481" y="75635"/>
                    </a:cubicBezTo>
                    <a:lnTo>
                      <a:pt x="23424" y="75694"/>
                    </a:lnTo>
                    <a:cubicBezTo>
                      <a:pt x="23407" y="75714"/>
                      <a:pt x="23395" y="75734"/>
                      <a:pt x="23380" y="75754"/>
                    </a:cubicBezTo>
                    <a:cubicBezTo>
                      <a:pt x="23373" y="75763"/>
                      <a:pt x="23363" y="75773"/>
                      <a:pt x="23356" y="75783"/>
                    </a:cubicBezTo>
                    <a:lnTo>
                      <a:pt x="23338" y="75812"/>
                    </a:lnTo>
                    <a:cubicBezTo>
                      <a:pt x="23327" y="75831"/>
                      <a:pt x="23314" y="75852"/>
                      <a:pt x="23308" y="75872"/>
                    </a:cubicBezTo>
                    <a:lnTo>
                      <a:pt x="23298" y="75899"/>
                    </a:lnTo>
                    <a:lnTo>
                      <a:pt x="23292" y="75913"/>
                    </a:lnTo>
                    <a:lnTo>
                      <a:pt x="23290" y="75927"/>
                    </a:lnTo>
                    <a:cubicBezTo>
                      <a:pt x="23280" y="75963"/>
                      <a:pt x="23276" y="75998"/>
                      <a:pt x="23276" y="76029"/>
                    </a:cubicBezTo>
                    <a:cubicBezTo>
                      <a:pt x="23273" y="76061"/>
                      <a:pt x="23278" y="76093"/>
                      <a:pt x="23285" y="76129"/>
                    </a:cubicBezTo>
                    <a:cubicBezTo>
                      <a:pt x="23290" y="76149"/>
                      <a:pt x="23299" y="76176"/>
                      <a:pt x="23308" y="76197"/>
                    </a:cubicBezTo>
                    <a:cubicBezTo>
                      <a:pt x="23317" y="76218"/>
                      <a:pt x="23327" y="76234"/>
                      <a:pt x="23335" y="76248"/>
                    </a:cubicBezTo>
                    <a:cubicBezTo>
                      <a:pt x="23355" y="76279"/>
                      <a:pt x="23375" y="76304"/>
                      <a:pt x="23400" y="76329"/>
                    </a:cubicBezTo>
                    <a:cubicBezTo>
                      <a:pt x="23424" y="76352"/>
                      <a:pt x="23453" y="76376"/>
                      <a:pt x="23488" y="76397"/>
                    </a:cubicBezTo>
                    <a:cubicBezTo>
                      <a:pt x="23522" y="76417"/>
                      <a:pt x="23567" y="76434"/>
                      <a:pt x="23616" y="76449"/>
                    </a:cubicBezTo>
                    <a:cubicBezTo>
                      <a:pt x="23666" y="76466"/>
                      <a:pt x="23723" y="76474"/>
                      <a:pt x="23788" y="76481"/>
                    </a:cubicBezTo>
                    <a:cubicBezTo>
                      <a:pt x="23869" y="76489"/>
                      <a:pt x="23959" y="76491"/>
                      <a:pt x="24053" y="76491"/>
                    </a:cubicBezTo>
                    <a:cubicBezTo>
                      <a:pt x="24146" y="76491"/>
                      <a:pt x="24241" y="76488"/>
                      <a:pt x="24338" y="76482"/>
                    </a:cubicBezTo>
                    <a:cubicBezTo>
                      <a:pt x="24387" y="76480"/>
                      <a:pt x="24435" y="76477"/>
                      <a:pt x="24484" y="76474"/>
                    </a:cubicBezTo>
                    <a:cubicBezTo>
                      <a:pt x="24531" y="76470"/>
                      <a:pt x="24579" y="76467"/>
                      <a:pt x="24626" y="76463"/>
                    </a:cubicBezTo>
                    <a:cubicBezTo>
                      <a:pt x="24676" y="76459"/>
                      <a:pt x="24726" y="76455"/>
                      <a:pt x="24776" y="76449"/>
                    </a:cubicBezTo>
                    <a:cubicBezTo>
                      <a:pt x="24975" y="76431"/>
                      <a:pt x="25175" y="76408"/>
                      <a:pt x="25374" y="76384"/>
                    </a:cubicBezTo>
                    <a:cubicBezTo>
                      <a:pt x="25772" y="76334"/>
                      <a:pt x="26171" y="76275"/>
                      <a:pt x="26570" y="76212"/>
                    </a:cubicBezTo>
                    <a:cubicBezTo>
                      <a:pt x="27370" y="76085"/>
                      <a:pt x="28175" y="75939"/>
                      <a:pt x="28980" y="75784"/>
                    </a:cubicBezTo>
                    <a:cubicBezTo>
                      <a:pt x="29784" y="75630"/>
                      <a:pt x="30586" y="75468"/>
                      <a:pt x="31377" y="75304"/>
                    </a:cubicBezTo>
                    <a:cubicBezTo>
                      <a:pt x="31771" y="75222"/>
                      <a:pt x="32165" y="75139"/>
                      <a:pt x="32554" y="75056"/>
                    </a:cubicBezTo>
                    <a:cubicBezTo>
                      <a:pt x="32945" y="74972"/>
                      <a:pt x="33328" y="74889"/>
                      <a:pt x="33709" y="74801"/>
                    </a:cubicBezTo>
                    <a:cubicBezTo>
                      <a:pt x="33751" y="74791"/>
                      <a:pt x="33791" y="74783"/>
                      <a:pt x="33833" y="74772"/>
                    </a:cubicBezTo>
                    <a:lnTo>
                      <a:pt x="33914" y="74752"/>
                    </a:lnTo>
                    <a:cubicBezTo>
                      <a:pt x="33943" y="74745"/>
                      <a:pt x="33974" y="74737"/>
                      <a:pt x="34004" y="74730"/>
                    </a:cubicBezTo>
                    <a:cubicBezTo>
                      <a:pt x="34063" y="74715"/>
                      <a:pt x="34119" y="74695"/>
                      <a:pt x="34166" y="74668"/>
                    </a:cubicBezTo>
                    <a:cubicBezTo>
                      <a:pt x="34189" y="74654"/>
                      <a:pt x="34212" y="74641"/>
                      <a:pt x="34230" y="74619"/>
                    </a:cubicBezTo>
                    <a:cubicBezTo>
                      <a:pt x="34250" y="74597"/>
                      <a:pt x="34262" y="74571"/>
                      <a:pt x="34270" y="74544"/>
                    </a:cubicBezTo>
                    <a:cubicBezTo>
                      <a:pt x="34306" y="74439"/>
                      <a:pt x="34298" y="74319"/>
                      <a:pt x="34283" y="74198"/>
                    </a:cubicBezTo>
                    <a:lnTo>
                      <a:pt x="34276" y="74154"/>
                    </a:lnTo>
                    <a:lnTo>
                      <a:pt x="34269" y="74115"/>
                    </a:lnTo>
                    <a:lnTo>
                      <a:pt x="34256" y="74053"/>
                    </a:lnTo>
                    <a:cubicBezTo>
                      <a:pt x="34248" y="74011"/>
                      <a:pt x="34240" y="73970"/>
                      <a:pt x="34229" y="73931"/>
                    </a:cubicBezTo>
                    <a:cubicBezTo>
                      <a:pt x="34191" y="73767"/>
                      <a:pt x="34147" y="73612"/>
                      <a:pt x="34101" y="73457"/>
                    </a:cubicBezTo>
                    <a:cubicBezTo>
                      <a:pt x="34056" y="73303"/>
                      <a:pt x="34007" y="73151"/>
                      <a:pt x="33959" y="73003"/>
                    </a:cubicBezTo>
                    <a:cubicBezTo>
                      <a:pt x="33763" y="72404"/>
                      <a:pt x="33556" y="71839"/>
                      <a:pt x="33355" y="71300"/>
                    </a:cubicBezTo>
                    <a:cubicBezTo>
                      <a:pt x="33152" y="70761"/>
                      <a:pt x="32954" y="70254"/>
                      <a:pt x="32766" y="69779"/>
                    </a:cubicBezTo>
                    <a:cubicBezTo>
                      <a:pt x="32719" y="69661"/>
                      <a:pt x="32672" y="69544"/>
                      <a:pt x="32626" y="69430"/>
                    </a:cubicBezTo>
                    <a:cubicBezTo>
                      <a:pt x="32587" y="69333"/>
                      <a:pt x="32550" y="69239"/>
                      <a:pt x="32511" y="69146"/>
                    </a:cubicBezTo>
                    <a:cubicBezTo>
                      <a:pt x="32688" y="69113"/>
                      <a:pt x="32864" y="69082"/>
                      <a:pt x="33043" y="69049"/>
                    </a:cubicBezTo>
                    <a:cubicBezTo>
                      <a:pt x="31938" y="63456"/>
                      <a:pt x="30820" y="57797"/>
                      <a:pt x="29717" y="52224"/>
                    </a:cubicBezTo>
                    <a:cubicBezTo>
                      <a:pt x="31209" y="50584"/>
                      <a:pt x="32693" y="48952"/>
                      <a:pt x="34164" y="47341"/>
                    </a:cubicBezTo>
                    <a:cubicBezTo>
                      <a:pt x="35597" y="45769"/>
                      <a:pt x="37017" y="44212"/>
                      <a:pt x="38416" y="42677"/>
                    </a:cubicBezTo>
                    <a:cubicBezTo>
                      <a:pt x="38562" y="42968"/>
                      <a:pt x="38703" y="43249"/>
                      <a:pt x="38843" y="43529"/>
                    </a:cubicBezTo>
                    <a:cubicBezTo>
                      <a:pt x="43553" y="52878"/>
                      <a:pt x="47933" y="61622"/>
                      <a:pt x="51627" y="68998"/>
                    </a:cubicBezTo>
                    <a:cubicBezTo>
                      <a:pt x="51684" y="68977"/>
                      <a:pt x="51744" y="68954"/>
                      <a:pt x="51801" y="68933"/>
                    </a:cubicBezTo>
                    <a:cubicBezTo>
                      <a:pt x="51805" y="68967"/>
                      <a:pt x="51807" y="69001"/>
                      <a:pt x="51813" y="69035"/>
                    </a:cubicBezTo>
                    <a:cubicBezTo>
                      <a:pt x="51814" y="69058"/>
                      <a:pt x="51819" y="69081"/>
                      <a:pt x="51820" y="69103"/>
                    </a:cubicBezTo>
                    <a:cubicBezTo>
                      <a:pt x="51823" y="69143"/>
                      <a:pt x="51828" y="69184"/>
                      <a:pt x="51832" y="69227"/>
                    </a:cubicBezTo>
                    <a:cubicBezTo>
                      <a:pt x="51848" y="69390"/>
                      <a:pt x="51863" y="69559"/>
                      <a:pt x="51881" y="69729"/>
                    </a:cubicBezTo>
                    <a:cubicBezTo>
                      <a:pt x="51896" y="69901"/>
                      <a:pt x="51911" y="70076"/>
                      <a:pt x="51925" y="70254"/>
                    </a:cubicBezTo>
                    <a:cubicBezTo>
                      <a:pt x="51932" y="70343"/>
                      <a:pt x="51939" y="70433"/>
                      <a:pt x="51945" y="70519"/>
                    </a:cubicBezTo>
                    <a:cubicBezTo>
                      <a:pt x="51946" y="70542"/>
                      <a:pt x="51946" y="70563"/>
                      <a:pt x="51947" y="70585"/>
                    </a:cubicBezTo>
                    <a:lnTo>
                      <a:pt x="51950" y="70616"/>
                    </a:lnTo>
                    <a:lnTo>
                      <a:pt x="51950" y="70623"/>
                    </a:lnTo>
                    <a:lnTo>
                      <a:pt x="51950" y="70626"/>
                    </a:lnTo>
                    <a:cubicBezTo>
                      <a:pt x="51950" y="70628"/>
                      <a:pt x="51947" y="70633"/>
                      <a:pt x="51947" y="70635"/>
                    </a:cubicBezTo>
                    <a:cubicBezTo>
                      <a:pt x="51946" y="70639"/>
                      <a:pt x="51940" y="70641"/>
                      <a:pt x="51938" y="70642"/>
                    </a:cubicBezTo>
                    <a:cubicBezTo>
                      <a:pt x="51936" y="70642"/>
                      <a:pt x="51936" y="70644"/>
                      <a:pt x="51934" y="70644"/>
                    </a:cubicBezTo>
                    <a:lnTo>
                      <a:pt x="51917" y="70656"/>
                    </a:lnTo>
                    <a:lnTo>
                      <a:pt x="51878" y="70682"/>
                    </a:lnTo>
                    <a:cubicBezTo>
                      <a:pt x="51853" y="70699"/>
                      <a:pt x="51827" y="70718"/>
                      <a:pt x="51801" y="70736"/>
                    </a:cubicBezTo>
                    <a:cubicBezTo>
                      <a:pt x="51695" y="70807"/>
                      <a:pt x="51586" y="70879"/>
                      <a:pt x="51475" y="70953"/>
                    </a:cubicBezTo>
                    <a:cubicBezTo>
                      <a:pt x="51252" y="71098"/>
                      <a:pt x="51023" y="71246"/>
                      <a:pt x="50791" y="71399"/>
                    </a:cubicBezTo>
                    <a:cubicBezTo>
                      <a:pt x="50325" y="71702"/>
                      <a:pt x="49842" y="72018"/>
                      <a:pt x="49354" y="72347"/>
                    </a:cubicBezTo>
                    <a:cubicBezTo>
                      <a:pt x="49043" y="72559"/>
                      <a:pt x="48727" y="72780"/>
                      <a:pt x="48411" y="73012"/>
                    </a:cubicBezTo>
                    <a:cubicBezTo>
                      <a:pt x="48331" y="73072"/>
                      <a:pt x="48252" y="73130"/>
                      <a:pt x="48171" y="73192"/>
                    </a:cubicBezTo>
                    <a:cubicBezTo>
                      <a:pt x="48113" y="73238"/>
                      <a:pt x="48055" y="73283"/>
                      <a:pt x="47997" y="73328"/>
                    </a:cubicBezTo>
                    <a:cubicBezTo>
                      <a:pt x="47921" y="73386"/>
                      <a:pt x="47846" y="73447"/>
                      <a:pt x="47775" y="73510"/>
                    </a:cubicBezTo>
                    <a:cubicBezTo>
                      <a:pt x="47632" y="73632"/>
                      <a:pt x="47499" y="73759"/>
                      <a:pt x="47434" y="73875"/>
                    </a:cubicBezTo>
                    <a:cubicBezTo>
                      <a:pt x="47401" y="73932"/>
                      <a:pt x="47380" y="73986"/>
                      <a:pt x="47372" y="74036"/>
                    </a:cubicBezTo>
                    <a:cubicBezTo>
                      <a:pt x="47366" y="74061"/>
                      <a:pt x="47362" y="74085"/>
                      <a:pt x="47365" y="74109"/>
                    </a:cubicBezTo>
                    <a:cubicBezTo>
                      <a:pt x="47365" y="74133"/>
                      <a:pt x="47366" y="74155"/>
                      <a:pt x="47368" y="74182"/>
                    </a:cubicBezTo>
                    <a:cubicBezTo>
                      <a:pt x="47369" y="74200"/>
                      <a:pt x="47375" y="74215"/>
                      <a:pt x="47380" y="74236"/>
                    </a:cubicBezTo>
                    <a:lnTo>
                      <a:pt x="47383" y="74242"/>
                    </a:lnTo>
                    <a:cubicBezTo>
                      <a:pt x="47385" y="74242"/>
                      <a:pt x="47383" y="74244"/>
                      <a:pt x="47384" y="74244"/>
                    </a:cubicBezTo>
                    <a:cubicBezTo>
                      <a:pt x="47385" y="74244"/>
                      <a:pt x="47386" y="74243"/>
                      <a:pt x="47389" y="74242"/>
                    </a:cubicBezTo>
                    <a:lnTo>
                      <a:pt x="47389" y="74244"/>
                    </a:lnTo>
                    <a:lnTo>
                      <a:pt x="47390" y="74248"/>
                    </a:lnTo>
                    <a:lnTo>
                      <a:pt x="47396" y="74263"/>
                    </a:lnTo>
                    <a:lnTo>
                      <a:pt x="47401" y="74277"/>
                    </a:lnTo>
                    <a:lnTo>
                      <a:pt x="47407" y="74290"/>
                    </a:lnTo>
                    <a:cubicBezTo>
                      <a:pt x="47411" y="74305"/>
                      <a:pt x="47422" y="74317"/>
                      <a:pt x="47432" y="74328"/>
                    </a:cubicBezTo>
                    <a:cubicBezTo>
                      <a:pt x="47441" y="74341"/>
                      <a:pt x="47451" y="74352"/>
                      <a:pt x="47462" y="74363"/>
                    </a:cubicBezTo>
                    <a:cubicBezTo>
                      <a:pt x="47483" y="74384"/>
                      <a:pt x="47508" y="74405"/>
                      <a:pt x="47535" y="74424"/>
                    </a:cubicBezTo>
                    <a:cubicBezTo>
                      <a:pt x="47552" y="74432"/>
                      <a:pt x="47566" y="74443"/>
                      <a:pt x="47583" y="74450"/>
                    </a:cubicBezTo>
                    <a:cubicBezTo>
                      <a:pt x="47591" y="74453"/>
                      <a:pt x="47601" y="74459"/>
                      <a:pt x="47609" y="74463"/>
                    </a:cubicBezTo>
                    <a:lnTo>
                      <a:pt x="47638" y="74472"/>
                    </a:lnTo>
                    <a:lnTo>
                      <a:pt x="47652" y="74478"/>
                    </a:lnTo>
                    <a:lnTo>
                      <a:pt x="47667" y="74484"/>
                    </a:lnTo>
                    <a:lnTo>
                      <a:pt x="47700" y="74492"/>
                    </a:lnTo>
                    <a:cubicBezTo>
                      <a:pt x="47711" y="74495"/>
                      <a:pt x="47725" y="74497"/>
                      <a:pt x="47735" y="74500"/>
                    </a:cubicBezTo>
                    <a:lnTo>
                      <a:pt x="47771" y="74507"/>
                    </a:lnTo>
                    <a:cubicBezTo>
                      <a:pt x="47797" y="74511"/>
                      <a:pt x="47825" y="74514"/>
                      <a:pt x="47851" y="74518"/>
                    </a:cubicBezTo>
                    <a:lnTo>
                      <a:pt x="47936" y="74525"/>
                    </a:lnTo>
                    <a:cubicBezTo>
                      <a:pt x="48001" y="74529"/>
                      <a:pt x="48069" y="74531"/>
                      <a:pt x="48138" y="74531"/>
                    </a:cubicBezTo>
                    <a:cubicBezTo>
                      <a:pt x="48191" y="74531"/>
                      <a:pt x="48244" y="74530"/>
                      <a:pt x="48297" y="74528"/>
                    </a:cubicBezTo>
                    <a:cubicBezTo>
                      <a:pt x="48360" y="74526"/>
                      <a:pt x="48421" y="74525"/>
                      <a:pt x="48483" y="74521"/>
                    </a:cubicBezTo>
                    <a:lnTo>
                      <a:pt x="48574" y="74518"/>
                    </a:lnTo>
                    <a:lnTo>
                      <a:pt x="48627" y="74514"/>
                    </a:lnTo>
                    <a:cubicBezTo>
                      <a:pt x="48695" y="74508"/>
                      <a:pt x="48760" y="74506"/>
                      <a:pt x="48828" y="74500"/>
                    </a:cubicBezTo>
                    <a:cubicBezTo>
                      <a:pt x="48961" y="74490"/>
                      <a:pt x="49094" y="74478"/>
                      <a:pt x="49228" y="74465"/>
                    </a:cubicBezTo>
                    <a:cubicBezTo>
                      <a:pt x="49761" y="74416"/>
                      <a:pt x="50291" y="74353"/>
                      <a:pt x="50818" y="74287"/>
                    </a:cubicBezTo>
                    <a:cubicBezTo>
                      <a:pt x="51875" y="74154"/>
                      <a:pt x="52920" y="74007"/>
                      <a:pt x="53926" y="73867"/>
                    </a:cubicBezTo>
                    <a:cubicBezTo>
                      <a:pt x="54367" y="73805"/>
                      <a:pt x="54798" y="73742"/>
                      <a:pt x="55221" y="73677"/>
                    </a:cubicBezTo>
                    <a:cubicBezTo>
                      <a:pt x="55431" y="73645"/>
                      <a:pt x="55639" y="73612"/>
                      <a:pt x="55845" y="73578"/>
                    </a:cubicBezTo>
                    <a:cubicBezTo>
                      <a:pt x="55948" y="73560"/>
                      <a:pt x="56049" y="73543"/>
                      <a:pt x="56152" y="73524"/>
                    </a:cubicBezTo>
                    <a:cubicBezTo>
                      <a:pt x="56203" y="73515"/>
                      <a:pt x="56254" y="73504"/>
                      <a:pt x="56304" y="73494"/>
                    </a:cubicBezTo>
                    <a:lnTo>
                      <a:pt x="56352" y="73483"/>
                    </a:lnTo>
                    <a:lnTo>
                      <a:pt x="56405" y="73474"/>
                    </a:lnTo>
                    <a:cubicBezTo>
                      <a:pt x="56440" y="73467"/>
                      <a:pt x="56474" y="73458"/>
                      <a:pt x="56506" y="73447"/>
                    </a:cubicBezTo>
                    <a:cubicBezTo>
                      <a:pt x="56544" y="73438"/>
                      <a:pt x="56575" y="73424"/>
                      <a:pt x="56606" y="73406"/>
                    </a:cubicBezTo>
                    <a:cubicBezTo>
                      <a:pt x="56636" y="73391"/>
                      <a:pt x="56663" y="73361"/>
                      <a:pt x="56679" y="73330"/>
                    </a:cubicBezTo>
                    <a:cubicBezTo>
                      <a:pt x="56714" y="73267"/>
                      <a:pt x="56731" y="73195"/>
                      <a:pt x="56736" y="73122"/>
                    </a:cubicBezTo>
                    <a:cubicBezTo>
                      <a:pt x="56739" y="73086"/>
                      <a:pt x="56739" y="73047"/>
                      <a:pt x="56739" y="73011"/>
                    </a:cubicBezTo>
                    <a:cubicBezTo>
                      <a:pt x="56742" y="72994"/>
                      <a:pt x="56742" y="72975"/>
                      <a:pt x="56740" y="72956"/>
                    </a:cubicBezTo>
                    <a:cubicBezTo>
                      <a:pt x="56739" y="72940"/>
                      <a:pt x="56739" y="72926"/>
                      <a:pt x="56738" y="72913"/>
                    </a:cubicBezTo>
                    <a:cubicBezTo>
                      <a:pt x="56732" y="72856"/>
                      <a:pt x="56726" y="72802"/>
                      <a:pt x="56720" y="72746"/>
                    </a:cubicBezTo>
                    <a:cubicBezTo>
                      <a:pt x="56690" y="72530"/>
                      <a:pt x="56648" y="72325"/>
                      <a:pt x="56600" y="72126"/>
                    </a:cubicBezTo>
                    <a:cubicBezTo>
                      <a:pt x="56509" y="71728"/>
                      <a:pt x="56404" y="71354"/>
                      <a:pt x="56301" y="71002"/>
                    </a:cubicBezTo>
                    <a:cubicBezTo>
                      <a:pt x="56095" y="70300"/>
                      <a:pt x="55893" y="69686"/>
                      <a:pt x="55721" y="69179"/>
                    </a:cubicBezTo>
                    <a:cubicBezTo>
                      <a:pt x="55548" y="68672"/>
                      <a:pt x="55404" y="68271"/>
                      <a:pt x="55300" y="67996"/>
                    </a:cubicBezTo>
                    <a:cubicBezTo>
                      <a:pt x="55247" y="67855"/>
                      <a:pt x="55203" y="67747"/>
                      <a:pt x="55172" y="67678"/>
                    </a:cubicBezTo>
                    <a:cubicBezTo>
                      <a:pt x="55448" y="67575"/>
                      <a:pt x="55719" y="67474"/>
                      <a:pt x="55990" y="67373"/>
                    </a:cubicBezTo>
                    <a:cubicBezTo>
                      <a:pt x="54737" y="64472"/>
                      <a:pt x="53599" y="61832"/>
                      <a:pt x="52592" y="59503"/>
                    </a:cubicBezTo>
                    <a:cubicBezTo>
                      <a:pt x="51597" y="57205"/>
                      <a:pt x="50734" y="55215"/>
                      <a:pt x="50027" y="53582"/>
                    </a:cubicBezTo>
                    <a:cubicBezTo>
                      <a:pt x="49320" y="51948"/>
                      <a:pt x="48764" y="50674"/>
                      <a:pt x="48383" y="49810"/>
                    </a:cubicBezTo>
                    <a:cubicBezTo>
                      <a:pt x="48192" y="49377"/>
                      <a:pt x="48045" y="49048"/>
                      <a:pt x="47944" y="48826"/>
                    </a:cubicBezTo>
                    <a:cubicBezTo>
                      <a:pt x="47894" y="48715"/>
                      <a:pt x="47857" y="48632"/>
                      <a:pt x="47829" y="48577"/>
                    </a:cubicBezTo>
                    <a:cubicBezTo>
                      <a:pt x="47806" y="48528"/>
                      <a:pt x="47791" y="48500"/>
                      <a:pt x="47786" y="48495"/>
                    </a:cubicBezTo>
                    <a:lnTo>
                      <a:pt x="47786" y="48495"/>
                    </a:lnTo>
                    <a:cubicBezTo>
                      <a:pt x="47812" y="48436"/>
                      <a:pt x="47786" y="47944"/>
                      <a:pt x="47715" y="47065"/>
                    </a:cubicBezTo>
                    <a:cubicBezTo>
                      <a:pt x="47642" y="46130"/>
                      <a:pt x="47517" y="44759"/>
                      <a:pt x="47346" y="43002"/>
                    </a:cubicBezTo>
                    <a:cubicBezTo>
                      <a:pt x="47175" y="41249"/>
                      <a:pt x="46959" y="39110"/>
                      <a:pt x="46704" y="36648"/>
                    </a:cubicBezTo>
                    <a:cubicBezTo>
                      <a:pt x="46674" y="36339"/>
                      <a:pt x="46641" y="36026"/>
                      <a:pt x="46607" y="35709"/>
                    </a:cubicBezTo>
                    <a:cubicBezTo>
                      <a:pt x="46605" y="35672"/>
                      <a:pt x="46599" y="35632"/>
                      <a:pt x="46596" y="35594"/>
                    </a:cubicBezTo>
                    <a:lnTo>
                      <a:pt x="46596" y="35583"/>
                    </a:lnTo>
                    <a:lnTo>
                      <a:pt x="46596" y="35573"/>
                    </a:lnTo>
                    <a:lnTo>
                      <a:pt x="46598" y="35562"/>
                    </a:lnTo>
                    <a:lnTo>
                      <a:pt x="46603" y="35536"/>
                    </a:lnTo>
                    <a:cubicBezTo>
                      <a:pt x="46617" y="35451"/>
                      <a:pt x="46627" y="35367"/>
                      <a:pt x="46635" y="35282"/>
                    </a:cubicBezTo>
                    <a:cubicBezTo>
                      <a:pt x="46654" y="35113"/>
                      <a:pt x="46665" y="34944"/>
                      <a:pt x="46670" y="34773"/>
                    </a:cubicBezTo>
                    <a:cubicBezTo>
                      <a:pt x="46689" y="34091"/>
                      <a:pt x="46618" y="33385"/>
                      <a:pt x="46433" y="32681"/>
                    </a:cubicBezTo>
                    <a:cubicBezTo>
                      <a:pt x="46340" y="32329"/>
                      <a:pt x="46217" y="31981"/>
                      <a:pt x="46063" y="31641"/>
                    </a:cubicBezTo>
                    <a:cubicBezTo>
                      <a:pt x="45908" y="31300"/>
                      <a:pt x="45721" y="30967"/>
                      <a:pt x="45503" y="30650"/>
                    </a:cubicBezTo>
                    <a:cubicBezTo>
                      <a:pt x="45476" y="30610"/>
                      <a:pt x="45449" y="30570"/>
                      <a:pt x="45420" y="30532"/>
                    </a:cubicBezTo>
                    <a:cubicBezTo>
                      <a:pt x="45391" y="30494"/>
                      <a:pt x="45363" y="30455"/>
                      <a:pt x="45333" y="30416"/>
                    </a:cubicBezTo>
                    <a:lnTo>
                      <a:pt x="45246" y="30303"/>
                    </a:lnTo>
                    <a:cubicBezTo>
                      <a:pt x="45215" y="30264"/>
                      <a:pt x="45185" y="30228"/>
                      <a:pt x="45153" y="30189"/>
                    </a:cubicBezTo>
                    <a:cubicBezTo>
                      <a:pt x="45028" y="30041"/>
                      <a:pt x="44897" y="29895"/>
                      <a:pt x="44758" y="29755"/>
                    </a:cubicBezTo>
                    <a:cubicBezTo>
                      <a:pt x="44619" y="29617"/>
                      <a:pt x="44474" y="29481"/>
                      <a:pt x="44322" y="29354"/>
                    </a:cubicBezTo>
                    <a:lnTo>
                      <a:pt x="44245" y="29291"/>
                    </a:lnTo>
                    <a:lnTo>
                      <a:pt x="44196" y="29250"/>
                    </a:lnTo>
                    <a:lnTo>
                      <a:pt x="44146" y="29210"/>
                    </a:lnTo>
                    <a:cubicBezTo>
                      <a:pt x="44112" y="29183"/>
                      <a:pt x="44078" y="29157"/>
                      <a:pt x="44045" y="29133"/>
                    </a:cubicBezTo>
                    <a:lnTo>
                      <a:pt x="43945" y="29057"/>
                    </a:lnTo>
                    <a:lnTo>
                      <a:pt x="43869" y="29000"/>
                    </a:lnTo>
                    <a:cubicBezTo>
                      <a:pt x="43876" y="28967"/>
                      <a:pt x="43883" y="28934"/>
                      <a:pt x="43888" y="28901"/>
                    </a:cubicBezTo>
                    <a:cubicBezTo>
                      <a:pt x="43892" y="28869"/>
                      <a:pt x="43902" y="28820"/>
                      <a:pt x="43906" y="28776"/>
                    </a:cubicBezTo>
                    <a:cubicBezTo>
                      <a:pt x="43909" y="28754"/>
                      <a:pt x="43912" y="28732"/>
                      <a:pt x="43913" y="28711"/>
                    </a:cubicBezTo>
                    <a:lnTo>
                      <a:pt x="43916" y="28678"/>
                    </a:lnTo>
                    <a:lnTo>
                      <a:pt x="43917" y="28661"/>
                    </a:lnTo>
                    <a:lnTo>
                      <a:pt x="43917" y="28651"/>
                    </a:lnTo>
                    <a:lnTo>
                      <a:pt x="43913" y="28644"/>
                    </a:lnTo>
                    <a:cubicBezTo>
                      <a:pt x="43657" y="28305"/>
                      <a:pt x="43407" y="27973"/>
                      <a:pt x="43164" y="27650"/>
                    </a:cubicBezTo>
                    <a:cubicBezTo>
                      <a:pt x="42927" y="27335"/>
                      <a:pt x="42697" y="27031"/>
                      <a:pt x="42471" y="26733"/>
                    </a:cubicBezTo>
                    <a:cubicBezTo>
                      <a:pt x="42019" y="26140"/>
                      <a:pt x="41591" y="25579"/>
                      <a:pt x="41191" y="25052"/>
                    </a:cubicBezTo>
                    <a:cubicBezTo>
                      <a:pt x="40388" y="24000"/>
                      <a:pt x="39688" y="23090"/>
                      <a:pt x="39110" y="22346"/>
                    </a:cubicBezTo>
                    <a:cubicBezTo>
                      <a:pt x="38531" y="21600"/>
                      <a:pt x="38078" y="21023"/>
                      <a:pt x="37765" y="20631"/>
                    </a:cubicBezTo>
                    <a:cubicBezTo>
                      <a:pt x="37609" y="20437"/>
                      <a:pt x="37490" y="20289"/>
                      <a:pt x="37407" y="20190"/>
                    </a:cubicBezTo>
                    <a:cubicBezTo>
                      <a:pt x="37815" y="19917"/>
                      <a:pt x="38191" y="19602"/>
                      <a:pt x="38524" y="19248"/>
                    </a:cubicBezTo>
                    <a:cubicBezTo>
                      <a:pt x="39110" y="18626"/>
                      <a:pt x="39555" y="17899"/>
                      <a:pt x="39864" y="17136"/>
                    </a:cubicBezTo>
                    <a:cubicBezTo>
                      <a:pt x="39940" y="16945"/>
                      <a:pt x="40009" y="16751"/>
                      <a:pt x="40069" y="16555"/>
                    </a:cubicBezTo>
                    <a:cubicBezTo>
                      <a:pt x="40130" y="16360"/>
                      <a:pt x="40183" y="16163"/>
                      <a:pt x="40227" y="15967"/>
                    </a:cubicBezTo>
                    <a:cubicBezTo>
                      <a:pt x="40317" y="15572"/>
                      <a:pt x="40372" y="15173"/>
                      <a:pt x="40400" y="14777"/>
                    </a:cubicBezTo>
                    <a:cubicBezTo>
                      <a:pt x="40454" y="13984"/>
                      <a:pt x="40388" y="13198"/>
                      <a:pt x="40214" y="12455"/>
                    </a:cubicBezTo>
                    <a:cubicBezTo>
                      <a:pt x="40044" y="11713"/>
                      <a:pt x="39771" y="11009"/>
                      <a:pt x="39430" y="10369"/>
                    </a:cubicBezTo>
                    <a:cubicBezTo>
                      <a:pt x="39088" y="9728"/>
                      <a:pt x="38674" y="9147"/>
                      <a:pt x="38213" y="8637"/>
                    </a:cubicBezTo>
                    <a:cubicBezTo>
                      <a:pt x="37753" y="8128"/>
                      <a:pt x="37243" y="7688"/>
                      <a:pt x="36710" y="7328"/>
                    </a:cubicBezTo>
                    <a:cubicBezTo>
                      <a:pt x="36444" y="7148"/>
                      <a:pt x="36172" y="6983"/>
                      <a:pt x="35895" y="6843"/>
                    </a:cubicBezTo>
                    <a:lnTo>
                      <a:pt x="35843" y="6817"/>
                    </a:lnTo>
                    <a:lnTo>
                      <a:pt x="35791" y="6791"/>
                    </a:lnTo>
                    <a:cubicBezTo>
                      <a:pt x="35757" y="6774"/>
                      <a:pt x="35722" y="6758"/>
                      <a:pt x="35687" y="6741"/>
                    </a:cubicBezTo>
                    <a:cubicBezTo>
                      <a:pt x="35653" y="6723"/>
                      <a:pt x="35618" y="6708"/>
                      <a:pt x="35584" y="6691"/>
                    </a:cubicBezTo>
                    <a:lnTo>
                      <a:pt x="35531" y="6666"/>
                    </a:lnTo>
                    <a:cubicBezTo>
                      <a:pt x="35514" y="6658"/>
                      <a:pt x="35496" y="6649"/>
                      <a:pt x="35480" y="6643"/>
                    </a:cubicBezTo>
                    <a:cubicBezTo>
                      <a:pt x="35410" y="6612"/>
                      <a:pt x="35338" y="6583"/>
                      <a:pt x="35269" y="6554"/>
                    </a:cubicBezTo>
                    <a:cubicBezTo>
                      <a:pt x="35200" y="6525"/>
                      <a:pt x="35133" y="6493"/>
                      <a:pt x="35061" y="6469"/>
                    </a:cubicBezTo>
                    <a:cubicBezTo>
                      <a:pt x="34507" y="6251"/>
                      <a:pt x="33959" y="6090"/>
                      <a:pt x="33434" y="5954"/>
                    </a:cubicBezTo>
                    <a:cubicBezTo>
                      <a:pt x="32907" y="5820"/>
                      <a:pt x="32404" y="5712"/>
                      <a:pt x="31928" y="5611"/>
                    </a:cubicBezTo>
                    <a:cubicBezTo>
                      <a:pt x="31451" y="5509"/>
                      <a:pt x="31003" y="5417"/>
                      <a:pt x="30586" y="5320"/>
                    </a:cubicBezTo>
                    <a:lnTo>
                      <a:pt x="30430" y="5282"/>
                    </a:lnTo>
                    <a:cubicBezTo>
                      <a:pt x="30378" y="5271"/>
                      <a:pt x="30328" y="5259"/>
                      <a:pt x="30278" y="5246"/>
                    </a:cubicBezTo>
                    <a:cubicBezTo>
                      <a:pt x="30177" y="5223"/>
                      <a:pt x="30079" y="5198"/>
                      <a:pt x="29983" y="5174"/>
                    </a:cubicBezTo>
                    <a:cubicBezTo>
                      <a:pt x="29790" y="5122"/>
                      <a:pt x="29606" y="5074"/>
                      <a:pt x="29430" y="5023"/>
                    </a:cubicBezTo>
                    <a:cubicBezTo>
                      <a:pt x="29081" y="4918"/>
                      <a:pt x="28768" y="4802"/>
                      <a:pt x="28488" y="4687"/>
                    </a:cubicBezTo>
                    <a:cubicBezTo>
                      <a:pt x="28210" y="4573"/>
                      <a:pt x="27967" y="4461"/>
                      <a:pt x="27758" y="4360"/>
                    </a:cubicBezTo>
                    <a:cubicBezTo>
                      <a:pt x="27549" y="4260"/>
                      <a:pt x="27373" y="4170"/>
                      <a:pt x="27233" y="4095"/>
                    </a:cubicBezTo>
                    <a:cubicBezTo>
                      <a:pt x="26980" y="3963"/>
                      <a:pt x="26837" y="3885"/>
                      <a:pt x="26807" y="3876"/>
                    </a:cubicBezTo>
                    <a:lnTo>
                      <a:pt x="26807" y="3876"/>
                    </a:lnTo>
                    <a:cubicBezTo>
                      <a:pt x="26802" y="3860"/>
                      <a:pt x="26774" y="3828"/>
                      <a:pt x="26722" y="3783"/>
                    </a:cubicBezTo>
                    <a:cubicBezTo>
                      <a:pt x="26658" y="3728"/>
                      <a:pt x="26560" y="3653"/>
                      <a:pt x="26430" y="3556"/>
                    </a:cubicBezTo>
                    <a:cubicBezTo>
                      <a:pt x="26169" y="3364"/>
                      <a:pt x="25784" y="3085"/>
                      <a:pt x="25287" y="2726"/>
                    </a:cubicBezTo>
                    <a:cubicBezTo>
                      <a:pt x="25038" y="2549"/>
                      <a:pt x="24761" y="2350"/>
                      <a:pt x="24452" y="2136"/>
                    </a:cubicBezTo>
                    <a:cubicBezTo>
                      <a:pt x="24144" y="1923"/>
                      <a:pt x="23806" y="1694"/>
                      <a:pt x="23431" y="1465"/>
                    </a:cubicBezTo>
                    <a:cubicBezTo>
                      <a:pt x="23057" y="1235"/>
                      <a:pt x="22645" y="999"/>
                      <a:pt x="22190" y="783"/>
                    </a:cubicBezTo>
                    <a:cubicBezTo>
                      <a:pt x="21961" y="676"/>
                      <a:pt x="21721" y="570"/>
                      <a:pt x="21471" y="478"/>
                    </a:cubicBezTo>
                    <a:cubicBezTo>
                      <a:pt x="21439" y="466"/>
                      <a:pt x="21408" y="453"/>
                      <a:pt x="21375" y="444"/>
                    </a:cubicBezTo>
                    <a:lnTo>
                      <a:pt x="21329" y="426"/>
                    </a:lnTo>
                    <a:lnTo>
                      <a:pt x="21280" y="410"/>
                    </a:lnTo>
                    <a:cubicBezTo>
                      <a:pt x="21216" y="390"/>
                      <a:pt x="21151" y="367"/>
                      <a:pt x="21084" y="344"/>
                    </a:cubicBezTo>
                    <a:lnTo>
                      <a:pt x="21036" y="329"/>
                    </a:lnTo>
                    <a:lnTo>
                      <a:pt x="20986" y="315"/>
                    </a:lnTo>
                    <a:cubicBezTo>
                      <a:pt x="20953" y="305"/>
                      <a:pt x="20918" y="295"/>
                      <a:pt x="20885" y="286"/>
                    </a:cubicBezTo>
                    <a:cubicBezTo>
                      <a:pt x="20853" y="275"/>
                      <a:pt x="20818" y="266"/>
                      <a:pt x="20785" y="257"/>
                    </a:cubicBezTo>
                    <a:lnTo>
                      <a:pt x="20735" y="243"/>
                    </a:lnTo>
                    <a:lnTo>
                      <a:pt x="20683" y="230"/>
                    </a:lnTo>
                    <a:cubicBezTo>
                      <a:pt x="20613" y="212"/>
                      <a:pt x="20544" y="196"/>
                      <a:pt x="20475" y="180"/>
                    </a:cubicBezTo>
                    <a:cubicBezTo>
                      <a:pt x="20458" y="176"/>
                      <a:pt x="20440" y="171"/>
                      <a:pt x="20423" y="168"/>
                    </a:cubicBezTo>
                    <a:lnTo>
                      <a:pt x="20369" y="157"/>
                    </a:lnTo>
                    <a:cubicBezTo>
                      <a:pt x="20335" y="150"/>
                      <a:pt x="20299" y="143"/>
                      <a:pt x="20261" y="136"/>
                    </a:cubicBezTo>
                    <a:cubicBezTo>
                      <a:pt x="20120" y="106"/>
                      <a:pt x="19975" y="86"/>
                      <a:pt x="19828" y="63"/>
                    </a:cubicBezTo>
                    <a:lnTo>
                      <a:pt x="19800" y="59"/>
                    </a:lnTo>
                    <a:lnTo>
                      <a:pt x="19772" y="56"/>
                    </a:lnTo>
                    <a:lnTo>
                      <a:pt x="19717" y="50"/>
                    </a:lnTo>
                    <a:cubicBezTo>
                      <a:pt x="19680" y="46"/>
                      <a:pt x="19642" y="42"/>
                      <a:pt x="19603" y="38"/>
                    </a:cubicBezTo>
                    <a:cubicBezTo>
                      <a:pt x="19566" y="35"/>
                      <a:pt x="19530" y="29"/>
                      <a:pt x="19491" y="25"/>
                    </a:cubicBezTo>
                    <a:cubicBezTo>
                      <a:pt x="19454" y="22"/>
                      <a:pt x="19415" y="21"/>
                      <a:pt x="19378" y="18"/>
                    </a:cubicBezTo>
                    <a:cubicBezTo>
                      <a:pt x="19301" y="14"/>
                      <a:pt x="19225" y="10"/>
                      <a:pt x="19149" y="4"/>
                    </a:cubicBezTo>
                    <a:cubicBezTo>
                      <a:pt x="19073" y="3"/>
                      <a:pt x="18994" y="3"/>
                      <a:pt x="18916" y="2"/>
                    </a:cubicBezTo>
                    <a:cubicBezTo>
                      <a:pt x="18879" y="2"/>
                      <a:pt x="18839" y="0"/>
                      <a:pt x="18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18" name="Google Shape;2418;p95" descr="21 anh nguyen"/>
          <p:cNvSpPr txBox="1">
            <a:spLocks noGrp="1"/>
          </p:cNvSpPr>
          <p:nvPr>
            <p:ph type="title" idx="4294967295"/>
          </p:nvPr>
        </p:nvSpPr>
        <p:spPr>
          <a:xfrm>
            <a:off x="6520200" y="1371775"/>
            <a:ext cx="1903800" cy="118600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dirty="0">
                <a:latin typeface="#9Slide03 Montserrat" pitchFamily="2" charset="77"/>
              </a:rPr>
              <a:t>H</a:t>
            </a:r>
            <a:r>
              <a:rPr lang="en" sz="2200" dirty="0" err="1">
                <a:latin typeface="#9Slide03 Montserrat" pitchFamily="2" charset="77"/>
              </a:rPr>
              <a:t>oàn</a:t>
            </a:r>
            <a:r>
              <a:rPr lang="en" sz="2200" dirty="0">
                <a:latin typeface="#9Slide03 Montserrat" pitchFamily="2" charset="77"/>
              </a:rPr>
              <a:t> </a:t>
            </a:r>
            <a:r>
              <a:rPr lang="en" sz="2200" dirty="0" err="1">
                <a:latin typeface="#9Slide03 Montserrat" pitchFamily="2" charset="77"/>
              </a:rPr>
              <a:t>thành</a:t>
            </a:r>
            <a:r>
              <a:rPr lang="en" sz="2200" dirty="0">
                <a:latin typeface="#9Slide03 Montserrat" pitchFamily="2" charset="77"/>
              </a:rPr>
              <a:t> </a:t>
            </a:r>
            <a:r>
              <a:rPr lang="en" sz="2200" dirty="0" err="1">
                <a:latin typeface="#9Slide03 Montserrat" pitchFamily="2" charset="77"/>
              </a:rPr>
              <a:t>dự</a:t>
            </a:r>
            <a:r>
              <a:rPr lang="en" sz="2200" dirty="0">
                <a:latin typeface="#9Slide03 Montserrat" pitchFamily="2" charset="77"/>
              </a:rPr>
              <a:t> </a:t>
            </a:r>
            <a:r>
              <a:rPr lang="en" sz="2200" dirty="0" err="1">
                <a:latin typeface="#9Slide03 Montserrat" pitchFamily="2" charset="77"/>
              </a:rPr>
              <a:t>án</a:t>
            </a:r>
            <a:r>
              <a:rPr lang="en" sz="2200" dirty="0">
                <a:latin typeface="#9Slide03 Montserrat" pitchFamily="2" charset="77"/>
              </a:rPr>
              <a:t> </a:t>
            </a:r>
            <a:r>
              <a:rPr lang="en" sz="2200" dirty="0" err="1">
                <a:latin typeface="#9Slide03 Montserrat" pitchFamily="2" charset="77"/>
              </a:rPr>
              <a:t>nhóm</a:t>
            </a:r>
            <a:endParaRPr sz="2200" dirty="0">
              <a:latin typeface="#9Slide03 Montserrat" pitchFamily="2" charset="77"/>
            </a:endParaRPr>
          </a:p>
        </p:txBody>
      </p:sp>
      <p:sp>
        <p:nvSpPr>
          <p:cNvPr id="2420" name="Google Shape;2420;p95" descr="21 anh nguyen"/>
          <p:cNvSpPr txBox="1">
            <a:spLocks noGrp="1"/>
          </p:cNvSpPr>
          <p:nvPr>
            <p:ph type="title" idx="4294967295"/>
          </p:nvPr>
        </p:nvSpPr>
        <p:spPr>
          <a:xfrm>
            <a:off x="6526975" y="3515975"/>
            <a:ext cx="1903800" cy="118600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err="1">
                <a:latin typeface="#9Slide03 Montserrat" pitchFamily="2" charset="77"/>
              </a:rPr>
              <a:t>Tìm</a:t>
            </a:r>
            <a:r>
              <a:rPr lang="en" sz="2200" dirty="0">
                <a:latin typeface="#9Slide03 Montserrat" pitchFamily="2" charset="77"/>
              </a:rPr>
              <a:t> </a:t>
            </a:r>
            <a:r>
              <a:rPr lang="en" sz="2200" dirty="0" err="1">
                <a:latin typeface="#9Slide03 Montserrat" pitchFamily="2" charset="77"/>
              </a:rPr>
              <a:t>hiểu</a:t>
            </a:r>
            <a:r>
              <a:rPr lang="en" sz="2200" dirty="0">
                <a:latin typeface="#9Slide03 Montserrat" pitchFamily="2" charset="77"/>
              </a:rPr>
              <a:t> </a:t>
            </a:r>
            <a:r>
              <a:rPr lang="en" sz="2200" dirty="0" err="1">
                <a:latin typeface="#9Slide03 Montserrat" pitchFamily="2" charset="77"/>
              </a:rPr>
              <a:t>bài</a:t>
            </a:r>
            <a:r>
              <a:rPr lang="en" sz="2200" dirty="0">
                <a:latin typeface="#9Slide03 Montserrat" pitchFamily="2" charset="77"/>
              </a:rPr>
              <a:t> </a:t>
            </a:r>
            <a:r>
              <a:rPr lang="en" sz="2200" dirty="0" err="1">
                <a:latin typeface="#9Slide03 Montserrat" pitchFamily="2" charset="77"/>
              </a:rPr>
              <a:t>tiếp</a:t>
            </a:r>
            <a:r>
              <a:rPr lang="en" sz="2200" dirty="0">
                <a:latin typeface="#9Slide03 Montserrat" pitchFamily="2" charset="77"/>
              </a:rPr>
              <a:t> </a:t>
            </a:r>
            <a:r>
              <a:rPr lang="en" sz="2200" dirty="0" err="1">
                <a:latin typeface="#9Slide03 Montserrat" pitchFamily="2" charset="77"/>
              </a:rPr>
              <a:t>theo</a:t>
            </a:r>
            <a:endParaRPr sz="2200" dirty="0">
              <a:latin typeface="#9Slide03 Montserrat" pitchFamily="2" charset="77"/>
            </a:endParaRPr>
          </a:p>
        </p:txBody>
      </p:sp>
      <p:sp>
        <p:nvSpPr>
          <p:cNvPr id="2422" name="Google Shape;2422;p95" descr="21 anh nguyen"/>
          <p:cNvSpPr txBox="1">
            <a:spLocks noGrp="1"/>
          </p:cNvSpPr>
          <p:nvPr>
            <p:ph type="title" idx="4294967295"/>
          </p:nvPr>
        </p:nvSpPr>
        <p:spPr>
          <a:xfrm>
            <a:off x="722375" y="2568700"/>
            <a:ext cx="1903800" cy="118600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err="1">
                <a:latin typeface="#9Slide03 Montserrat" pitchFamily="2" charset="77"/>
              </a:rPr>
              <a:t>Hệ</a:t>
            </a:r>
            <a:r>
              <a:rPr lang="en" sz="2200" dirty="0">
                <a:latin typeface="#9Slide03 Montserrat" pitchFamily="2" charset="77"/>
              </a:rPr>
              <a:t> </a:t>
            </a:r>
            <a:r>
              <a:rPr lang="en" sz="2200" dirty="0" err="1">
                <a:latin typeface="#9Slide03 Montserrat" pitchFamily="2" charset="77"/>
              </a:rPr>
              <a:t>thống</a:t>
            </a:r>
            <a:r>
              <a:rPr lang="en" sz="2200" dirty="0">
                <a:latin typeface="#9Slide03 Montserrat" pitchFamily="2" charset="77"/>
              </a:rPr>
              <a:t> </a:t>
            </a:r>
            <a:r>
              <a:rPr lang="en" sz="2200" dirty="0" err="1">
                <a:latin typeface="#9Slide03 Montserrat" pitchFamily="2" charset="77"/>
              </a:rPr>
              <a:t>lại</a:t>
            </a:r>
            <a:r>
              <a:rPr lang="en" sz="2200" dirty="0">
                <a:latin typeface="#9Slide03 Montserrat" pitchFamily="2" charset="77"/>
              </a:rPr>
              <a:t> </a:t>
            </a:r>
            <a:r>
              <a:rPr lang="en" sz="2200" dirty="0" err="1">
                <a:latin typeface="#9Slide03 Montserrat" pitchFamily="2" charset="77"/>
              </a:rPr>
              <a:t>kiến</a:t>
            </a:r>
            <a:r>
              <a:rPr lang="en" sz="2200" dirty="0">
                <a:latin typeface="#9Slide03 Montserrat" pitchFamily="2" charset="77"/>
              </a:rPr>
              <a:t> </a:t>
            </a:r>
            <a:r>
              <a:rPr lang="en" sz="2200" dirty="0" err="1">
                <a:latin typeface="#9Slide03 Montserrat" pitchFamily="2" charset="77"/>
              </a:rPr>
              <a:t>thức</a:t>
            </a:r>
            <a:r>
              <a:rPr lang="en" sz="2200" dirty="0">
                <a:latin typeface="#9Slide03 Montserrat" pitchFamily="2" charset="77"/>
              </a:rPr>
              <a:t> </a:t>
            </a:r>
            <a:r>
              <a:rPr lang="en" sz="2200" dirty="0" err="1">
                <a:latin typeface="#9Slide03 Montserrat" pitchFamily="2" charset="77"/>
              </a:rPr>
              <a:t>bài</a:t>
            </a:r>
            <a:r>
              <a:rPr lang="en" sz="2200" dirty="0">
                <a:latin typeface="#9Slide03 Montserrat" pitchFamily="2" charset="77"/>
              </a:rPr>
              <a:t> </a:t>
            </a:r>
            <a:r>
              <a:rPr lang="en" sz="2200" dirty="0" err="1">
                <a:latin typeface="#9Slide03 Montserrat" pitchFamily="2" charset="77"/>
              </a:rPr>
              <a:t>học</a:t>
            </a:r>
            <a:endParaRPr sz="2200" dirty="0">
              <a:latin typeface="#9Slide03 Montserrat" pitchFamily="2" charset="77"/>
            </a:endParaRPr>
          </a:p>
        </p:txBody>
      </p:sp>
      <p:sp>
        <p:nvSpPr>
          <p:cNvPr id="2424" name="Google Shape;2424;p95" descr="21 anh nguyen"/>
          <p:cNvSpPr/>
          <p:nvPr/>
        </p:nvSpPr>
        <p:spPr>
          <a:xfrm>
            <a:off x="3107725" y="1689775"/>
            <a:ext cx="1340100" cy="254700"/>
          </a:xfrm>
          <a:prstGeom prst="leftArrow">
            <a:avLst>
              <a:gd name="adj1" fmla="val 50000"/>
              <a:gd name="adj2" fmla="val 50000"/>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5" name="Google Shape;2425;p95" descr="21 anh nguyen"/>
          <p:cNvCxnSpPr>
            <a:cxnSpLocks/>
            <a:stCxn id="2418" idx="1"/>
            <a:endCxn id="2424" idx="3"/>
          </p:cNvCxnSpPr>
          <p:nvPr/>
        </p:nvCxnSpPr>
        <p:spPr>
          <a:xfrm rot="10800000">
            <a:off x="4447826" y="1817125"/>
            <a:ext cx="2072375" cy="147652"/>
          </a:xfrm>
          <a:prstGeom prst="bentConnector3">
            <a:avLst>
              <a:gd name="adj1" fmla="val 50000"/>
            </a:avLst>
          </a:prstGeom>
          <a:noFill/>
          <a:ln w="9525" cap="flat" cmpd="sng">
            <a:solidFill>
              <a:schemeClr val="dk1"/>
            </a:solidFill>
            <a:prstDash val="solid"/>
            <a:round/>
            <a:headEnd type="none" w="med" len="med"/>
            <a:tailEnd type="oval" w="med" len="med"/>
          </a:ln>
        </p:spPr>
      </p:cxnSp>
      <p:sp>
        <p:nvSpPr>
          <p:cNvPr id="2426" name="Google Shape;2426;p95" descr="21 anh nguyen"/>
          <p:cNvSpPr/>
          <p:nvPr/>
        </p:nvSpPr>
        <p:spPr>
          <a:xfrm>
            <a:off x="3105625" y="4022725"/>
            <a:ext cx="1344300" cy="255900"/>
          </a:xfrm>
          <a:prstGeom prst="rightArrow">
            <a:avLst>
              <a:gd name="adj1" fmla="val 50000"/>
              <a:gd name="adj2"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7" name="Google Shape;2427;p95" descr="21 anh nguyen"/>
          <p:cNvCxnSpPr>
            <a:cxnSpLocks/>
            <a:stCxn id="2420" idx="1"/>
            <a:endCxn id="2426" idx="3"/>
          </p:cNvCxnSpPr>
          <p:nvPr/>
        </p:nvCxnSpPr>
        <p:spPr>
          <a:xfrm rot="10800000" flipV="1">
            <a:off x="4449925" y="4108977"/>
            <a:ext cx="2077050" cy="41698"/>
          </a:xfrm>
          <a:prstGeom prst="bentConnector3">
            <a:avLst>
              <a:gd name="adj1" fmla="val 50000"/>
            </a:avLst>
          </a:prstGeom>
          <a:noFill/>
          <a:ln w="9525" cap="flat" cmpd="sng">
            <a:solidFill>
              <a:schemeClr val="dk1"/>
            </a:solidFill>
            <a:prstDash val="solid"/>
            <a:round/>
            <a:headEnd type="none" w="med" len="med"/>
            <a:tailEnd type="oval" w="med" len="med"/>
          </a:ln>
        </p:spPr>
      </p:cxnSp>
      <p:sp>
        <p:nvSpPr>
          <p:cNvPr id="2428" name="Google Shape;2428;p95" descr="21 anh nguyen"/>
          <p:cNvSpPr/>
          <p:nvPr/>
        </p:nvSpPr>
        <p:spPr>
          <a:xfrm>
            <a:off x="722375" y="2103250"/>
            <a:ext cx="1882500" cy="254700"/>
          </a:xfrm>
          <a:prstGeom prst="leftArrow">
            <a:avLst>
              <a:gd name="adj1" fmla="val 50000"/>
              <a:gd name="adj2" fmla="val 50000"/>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9" name="Google Shape;2429;p95" descr="21 anh nguyen"/>
          <p:cNvCxnSpPr>
            <a:cxnSpLocks/>
            <a:stCxn id="2422" idx="3"/>
            <a:endCxn id="2428" idx="3"/>
          </p:cNvCxnSpPr>
          <p:nvPr/>
        </p:nvCxnSpPr>
        <p:spPr>
          <a:xfrm flipH="1" flipV="1">
            <a:off x="2604875" y="2230600"/>
            <a:ext cx="21300" cy="931102"/>
          </a:xfrm>
          <a:prstGeom prst="bentConnector3">
            <a:avLst>
              <a:gd name="adj1" fmla="val -1073239"/>
            </a:avLst>
          </a:prstGeom>
          <a:noFill/>
          <a:ln w="9525" cap="flat" cmpd="sng">
            <a:solidFill>
              <a:schemeClr val="dk1"/>
            </a:solidFill>
            <a:prstDash val="solid"/>
            <a:round/>
            <a:headEnd type="none" w="med" len="med"/>
            <a:tailEnd type="oval"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422"/>
                                        </p:tgtEl>
                                        <p:attrNameLst>
                                          <p:attrName>style.visibility</p:attrName>
                                        </p:attrNameLst>
                                      </p:cBhvr>
                                      <p:to>
                                        <p:strVal val="visible"/>
                                      </p:to>
                                    </p:set>
                                    <p:anim calcmode="lin" valueType="num">
                                      <p:cBhvr additive="base">
                                        <p:cTn id="7" dur="500"/>
                                        <p:tgtEl>
                                          <p:spTgt spid="2422"/>
                                        </p:tgtEl>
                                        <p:attrNameLst>
                                          <p:attrName>ppt_x</p:attrName>
                                        </p:attrNameLst>
                                      </p:cBhvr>
                                      <p:tavLst>
                                        <p:tav tm="0">
                                          <p:val>
                                            <p:strVal val="#ppt_x+#ppt_w*1.125000"/>
                                          </p:val>
                                        </p:tav>
                                        <p:tav tm="100000">
                                          <p:val>
                                            <p:strVal val="#ppt_x"/>
                                          </p:val>
                                        </p:tav>
                                      </p:tavLst>
                                    </p:anim>
                                    <p:animEffect transition="in" filter="wipe(left)">
                                      <p:cBhvr>
                                        <p:cTn id="8" dur="500"/>
                                        <p:tgtEl>
                                          <p:spTgt spid="24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2418"/>
                                        </p:tgtEl>
                                        <p:attrNameLst>
                                          <p:attrName>style.visibility</p:attrName>
                                        </p:attrNameLst>
                                      </p:cBhvr>
                                      <p:to>
                                        <p:strVal val="visible"/>
                                      </p:to>
                                    </p:set>
                                    <p:anim calcmode="lin" valueType="num">
                                      <p:cBhvr additive="base">
                                        <p:cTn id="13" dur="500"/>
                                        <p:tgtEl>
                                          <p:spTgt spid="2418"/>
                                        </p:tgtEl>
                                        <p:attrNameLst>
                                          <p:attrName>ppt_x</p:attrName>
                                        </p:attrNameLst>
                                      </p:cBhvr>
                                      <p:tavLst>
                                        <p:tav tm="0">
                                          <p:val>
                                            <p:strVal val="#ppt_x+#ppt_w*1.125000"/>
                                          </p:val>
                                        </p:tav>
                                        <p:tav tm="100000">
                                          <p:val>
                                            <p:strVal val="#ppt_x"/>
                                          </p:val>
                                        </p:tav>
                                      </p:tavLst>
                                    </p:anim>
                                    <p:animEffect transition="in" filter="wipe(left)">
                                      <p:cBhvr>
                                        <p:cTn id="14" dur="500"/>
                                        <p:tgtEl>
                                          <p:spTgt spid="24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2420"/>
                                        </p:tgtEl>
                                        <p:attrNameLst>
                                          <p:attrName>style.visibility</p:attrName>
                                        </p:attrNameLst>
                                      </p:cBhvr>
                                      <p:to>
                                        <p:strVal val="visible"/>
                                      </p:to>
                                    </p:set>
                                    <p:anim calcmode="lin" valueType="num">
                                      <p:cBhvr additive="base">
                                        <p:cTn id="19" dur="500"/>
                                        <p:tgtEl>
                                          <p:spTgt spid="2420"/>
                                        </p:tgtEl>
                                        <p:attrNameLst>
                                          <p:attrName>ppt_x</p:attrName>
                                        </p:attrNameLst>
                                      </p:cBhvr>
                                      <p:tavLst>
                                        <p:tav tm="0">
                                          <p:val>
                                            <p:strVal val="#ppt_x+#ppt_w*1.125000"/>
                                          </p:val>
                                        </p:tav>
                                        <p:tav tm="100000">
                                          <p:val>
                                            <p:strVal val="#ppt_x"/>
                                          </p:val>
                                        </p:tav>
                                      </p:tavLst>
                                    </p:anim>
                                    <p:animEffect transition="in" filter="wipe(left)">
                                      <p:cBhvr>
                                        <p:cTn id="20" dur="500"/>
                                        <p:tgtEl>
                                          <p:spTgt spid="2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8" grpId="0" animBg="1"/>
      <p:bldP spid="2420" grpId="0" animBg="1"/>
      <p:bldP spid="242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746"/>
        <p:cNvGrpSpPr/>
        <p:nvPr/>
      </p:nvGrpSpPr>
      <p:grpSpPr>
        <a:xfrm>
          <a:off x="0" y="0"/>
          <a:ext cx="0" cy="0"/>
          <a:chOff x="0" y="0"/>
          <a:chExt cx="0" cy="0"/>
        </a:xfrm>
      </p:grpSpPr>
      <p:sp>
        <p:nvSpPr>
          <p:cNvPr id="3747" name="Google Shape;3747;p116" descr="21 anh nguyen"/>
          <p:cNvSpPr txBox="1">
            <a:spLocks noGrp="1"/>
          </p:cNvSpPr>
          <p:nvPr>
            <p:ph type="title"/>
          </p:nvPr>
        </p:nvSpPr>
        <p:spPr>
          <a:xfrm>
            <a:off x="720000" y="128704"/>
            <a:ext cx="7704000" cy="572700"/>
          </a:xfrm>
          <a:prstGeom prst="rect">
            <a:avLst/>
          </a:prstGeom>
          <a:solidFill>
            <a:schemeClr val="bg1"/>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GAME: NUÔI CÁ</a:t>
            </a:r>
            <a:endParaRPr dirty="0">
              <a:latin typeface="#9Slide07 Baloo Tamma" panose="03080902040302020200" pitchFamily="66" charset="77"/>
              <a:cs typeface="#9Slide07 Baloo Tamma" panose="03080902040302020200" pitchFamily="66" charset="77"/>
            </a:endParaRPr>
          </a:p>
        </p:txBody>
      </p:sp>
      <p:sp>
        <p:nvSpPr>
          <p:cNvPr id="2" name="Rectangle 1" descr="21 anh nguyen">
            <a:hlinkClick r:id="rId3" action="ppaction://hlinksldjump"/>
            <a:extLst>
              <a:ext uri="{FF2B5EF4-FFF2-40B4-BE49-F238E27FC236}">
                <a16:creationId xmlns:a16="http://schemas.microsoft.com/office/drawing/2014/main" id="{62EA0A5C-7AC6-EB6B-CBCC-BE13BCA578FB}"/>
              </a:ext>
            </a:extLst>
          </p:cNvPr>
          <p:cNvSpPr/>
          <p:nvPr/>
        </p:nvSpPr>
        <p:spPr>
          <a:xfrm>
            <a:off x="292444" y="717363"/>
            <a:ext cx="1651686" cy="500137"/>
          </a:xfrm>
          <a:prstGeom prst="rect">
            <a:avLst/>
          </a:prstGeom>
          <a:noFill/>
        </p:spPr>
        <p:txBody>
          <a:bodyPr wrap="square" lIns="68580" tIns="34290" rIns="68580" bIns="34290">
            <a:spAutoFit/>
          </a:bodyPr>
          <a:lstStyle/>
          <a:p>
            <a:pPr algn="ctr"/>
            <a:r>
              <a:rPr lang="en-US"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2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3" name="TextBox 2" descr="21 anh nguyen">
            <a:extLst>
              <a:ext uri="{FF2B5EF4-FFF2-40B4-BE49-F238E27FC236}">
                <a16:creationId xmlns:a16="http://schemas.microsoft.com/office/drawing/2014/main" id="{AF569624-014C-1B6A-5101-0B9C05FD61DE}"/>
              </a:ext>
            </a:extLst>
          </p:cNvPr>
          <p:cNvSpPr txBox="1"/>
          <p:nvPr/>
        </p:nvSpPr>
        <p:spPr>
          <a:xfrm>
            <a:off x="2306595" y="736599"/>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bắt</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a:t>
            </a:r>
            <a:r>
              <a:rPr lang="en-US" sz="2400" dirty="0" err="1">
                <a:latin typeface="#9Slide03 Quicksand" pitchFamily="2" charset="77"/>
              </a:rPr>
              <a:t>trò</a:t>
            </a:r>
            <a:r>
              <a:rPr lang="en-US" sz="2400" dirty="0">
                <a:latin typeface="#9Slide03 Quicksand" pitchFamily="2" charset="77"/>
              </a:rPr>
              <a:t> </a:t>
            </a:r>
            <a:r>
              <a:rPr lang="en-US" sz="2400" dirty="0" err="1">
                <a:latin typeface="#9Slide03 Quicksand" pitchFamily="2" charset="77"/>
              </a:rPr>
              <a:t>chơi</a:t>
            </a:r>
            <a:r>
              <a:rPr lang="en-US" sz="2400" dirty="0">
                <a:latin typeface="#9Slide03 Quicksand" pitchFamily="2" charset="77"/>
              </a:rPr>
              <a:t>.</a:t>
            </a:r>
          </a:p>
        </p:txBody>
      </p:sp>
      <p:grpSp>
        <p:nvGrpSpPr>
          <p:cNvPr id="17" name="Group 16" descr="21 anh nguyen">
            <a:extLst>
              <a:ext uri="{FF2B5EF4-FFF2-40B4-BE49-F238E27FC236}">
                <a16:creationId xmlns:a16="http://schemas.microsoft.com/office/drawing/2014/main" id="{6D6246D6-7F66-D9F7-CA4B-26AC4A55D4DC}"/>
              </a:ext>
            </a:extLst>
          </p:cNvPr>
          <p:cNvGrpSpPr/>
          <p:nvPr/>
        </p:nvGrpSpPr>
        <p:grpSpPr>
          <a:xfrm>
            <a:off x="817606" y="2496297"/>
            <a:ext cx="514350" cy="514350"/>
            <a:chOff x="817606" y="2456451"/>
            <a:chExt cx="514350" cy="514350"/>
          </a:xfrm>
        </p:grpSpPr>
        <p:sp>
          <p:nvSpPr>
            <p:cNvPr id="4" name="Oval 3">
              <a:extLst>
                <a:ext uri="{FF2B5EF4-FFF2-40B4-BE49-F238E27FC236}">
                  <a16:creationId xmlns:a16="http://schemas.microsoft.com/office/drawing/2014/main" id="{9D3448F5-0D2C-A3CD-1333-013C4E42F89A}"/>
                </a:ext>
              </a:extLst>
            </p:cNvPr>
            <p:cNvSpPr/>
            <p:nvPr/>
          </p:nvSpPr>
          <p:spPr>
            <a:xfrm>
              <a:off x="817606" y="245645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5" name="TextBox 4">
              <a:extLst>
                <a:ext uri="{FF2B5EF4-FFF2-40B4-BE49-F238E27FC236}">
                  <a16:creationId xmlns:a16="http://schemas.microsoft.com/office/drawing/2014/main" id="{33EA5F11-0949-2932-9097-AC0C500F5216}"/>
                </a:ext>
              </a:extLst>
            </p:cNvPr>
            <p:cNvSpPr txBox="1"/>
            <p:nvPr/>
          </p:nvSpPr>
          <p:spPr>
            <a:xfrm>
              <a:off x="874756" y="2513601"/>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grpSp>
      <p:sp>
        <p:nvSpPr>
          <p:cNvPr id="6" name="TextBox 5" descr="21 anh nguyen">
            <a:extLst>
              <a:ext uri="{FF2B5EF4-FFF2-40B4-BE49-F238E27FC236}">
                <a16:creationId xmlns:a16="http://schemas.microsoft.com/office/drawing/2014/main" id="{99C95E2D-D3C0-7FF8-F43B-3F249D657433}"/>
              </a:ext>
            </a:extLst>
          </p:cNvPr>
          <p:cNvSpPr txBox="1"/>
          <p:nvPr/>
        </p:nvSpPr>
        <p:spPr>
          <a:xfrm>
            <a:off x="2306595" y="2553840"/>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ô</a:t>
            </a:r>
            <a:r>
              <a:rPr lang="en-US" sz="2400" dirty="0">
                <a:latin typeface="#9Slide03 Quicksand" pitchFamily="2" charset="77"/>
              </a:rPr>
              <a:t> </a:t>
            </a:r>
            <a:r>
              <a:rPr lang="en-US" sz="2400" dirty="0" err="1">
                <a:latin typeface="#9Slide03 Quicksand" pitchFamily="2" charset="77"/>
              </a:rPr>
              <a:t>tròn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chọn</a:t>
            </a:r>
            <a:r>
              <a:rPr lang="en-US" sz="2400" dirty="0">
                <a:latin typeface="#9Slide03 Quicksand" pitchFamily="2" charset="77"/>
              </a:rPr>
              <a:t> </a:t>
            </a:r>
            <a:r>
              <a:rPr lang="en-US" sz="2400" dirty="0" err="1">
                <a:latin typeface="#9Slide03 Quicksand" pitchFamily="2" charset="77"/>
              </a:rPr>
              <a:t>đáp</a:t>
            </a:r>
            <a:r>
              <a:rPr lang="en-US" sz="2400" dirty="0">
                <a:latin typeface="#9Slide03 Quicksand" pitchFamily="2" charset="77"/>
              </a:rPr>
              <a:t> </a:t>
            </a:r>
            <a:r>
              <a:rPr lang="en-US" sz="2400" dirty="0" err="1">
                <a:latin typeface="#9Slide03 Quicksand" pitchFamily="2" charset="77"/>
              </a:rPr>
              <a:t>án</a:t>
            </a:r>
            <a:r>
              <a:rPr lang="en-US" sz="2400" dirty="0">
                <a:latin typeface="#9Slide03 Quicksand" pitchFamily="2" charset="77"/>
              </a:rPr>
              <a:t>.</a:t>
            </a:r>
          </a:p>
        </p:txBody>
      </p:sp>
      <p:pic>
        <p:nvPicPr>
          <p:cNvPr id="7" name="Picture 6" descr="21 anh nguyen">
            <a:hlinkClick r:id="rId4" action="ppaction://hlinksldjump"/>
            <a:extLst>
              <a:ext uri="{FF2B5EF4-FFF2-40B4-BE49-F238E27FC236}">
                <a16:creationId xmlns:a16="http://schemas.microsoft.com/office/drawing/2014/main" id="{1D541D66-46F0-D0A6-EDDB-BD394BE25D31}"/>
              </a:ext>
            </a:extLst>
          </p:cNvPr>
          <p:cNvPicPr>
            <a:picLocks noChangeAspect="1"/>
          </p:cNvPicPr>
          <p:nvPr/>
        </p:nvPicPr>
        <p:blipFill>
          <a:blip r:embed="rId5" cstate="print"/>
          <a:stretch>
            <a:fillRect/>
          </a:stretch>
        </p:blipFill>
        <p:spPr>
          <a:xfrm>
            <a:off x="675468" y="1630670"/>
            <a:ext cx="798626" cy="843708"/>
          </a:xfrm>
          <a:prstGeom prst="rect">
            <a:avLst/>
          </a:prstGeom>
        </p:spPr>
      </p:pic>
      <p:sp>
        <p:nvSpPr>
          <p:cNvPr id="8" name="TextBox 7" descr="21 anh nguyen">
            <a:extLst>
              <a:ext uri="{FF2B5EF4-FFF2-40B4-BE49-F238E27FC236}">
                <a16:creationId xmlns:a16="http://schemas.microsoft.com/office/drawing/2014/main" id="{4FE7518E-C131-8886-0B76-7D1AEDB160ED}"/>
              </a:ext>
            </a:extLst>
          </p:cNvPr>
          <p:cNvSpPr txBox="1"/>
          <p:nvPr/>
        </p:nvSpPr>
        <p:spPr>
          <a:xfrm>
            <a:off x="2306595" y="1948093"/>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mở</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câu</a:t>
            </a:r>
            <a:r>
              <a:rPr lang="en-US" sz="2400" dirty="0">
                <a:latin typeface="#9Slide03 Quicksand" pitchFamily="2" charset="77"/>
              </a:rPr>
              <a:t> </a:t>
            </a:r>
            <a:r>
              <a:rPr lang="en-US" sz="2400" dirty="0" err="1">
                <a:latin typeface="#9Slide03 Quicksand" pitchFamily="2" charset="77"/>
              </a:rPr>
              <a:t>hỏi</a:t>
            </a:r>
            <a:r>
              <a:rPr lang="en-US" sz="2400" dirty="0">
                <a:latin typeface="#9Slide03 Quicksand" pitchFamily="2" charset="77"/>
              </a:rPr>
              <a:t>.</a:t>
            </a:r>
          </a:p>
        </p:txBody>
      </p:sp>
      <p:pic>
        <p:nvPicPr>
          <p:cNvPr id="9" name="Picture 8" descr="21 anh nguyen">
            <a:hlinkClick r:id="rId3" action="ppaction://hlinksldjump"/>
            <a:extLst>
              <a:ext uri="{FF2B5EF4-FFF2-40B4-BE49-F238E27FC236}">
                <a16:creationId xmlns:a16="http://schemas.microsoft.com/office/drawing/2014/main" id="{ADB9436A-80B9-C8C0-AD74-2D3298B76211}"/>
              </a:ext>
            </a:extLst>
          </p:cNvPr>
          <p:cNvPicPr>
            <a:picLocks noChangeAspect="1"/>
          </p:cNvPicPr>
          <p:nvPr/>
        </p:nvPicPr>
        <p:blipFill>
          <a:blip r:embed="rId6" cstate="print"/>
          <a:stretch>
            <a:fillRect/>
          </a:stretch>
        </p:blipFill>
        <p:spPr>
          <a:xfrm>
            <a:off x="675468" y="3032566"/>
            <a:ext cx="747256" cy="683302"/>
          </a:xfrm>
          <a:prstGeom prst="rect">
            <a:avLst/>
          </a:prstGeom>
        </p:spPr>
      </p:pic>
      <p:sp>
        <p:nvSpPr>
          <p:cNvPr id="10" name="TextBox 9" descr="21 anh nguyen">
            <a:extLst>
              <a:ext uri="{FF2B5EF4-FFF2-40B4-BE49-F238E27FC236}">
                <a16:creationId xmlns:a16="http://schemas.microsoft.com/office/drawing/2014/main" id="{2114B7F3-2E00-FC98-724A-D9D9717241F3}"/>
              </a:ext>
            </a:extLst>
          </p:cNvPr>
          <p:cNvSpPr txBox="1"/>
          <p:nvPr/>
        </p:nvSpPr>
        <p:spPr>
          <a:xfrm>
            <a:off x="2306595" y="3159587"/>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quay </a:t>
            </a:r>
            <a:r>
              <a:rPr lang="en-US" sz="2400" dirty="0" err="1">
                <a:latin typeface="#9Slide03 Quicksand" pitchFamily="2" charset="77"/>
              </a:rPr>
              <a:t>về</a:t>
            </a:r>
            <a:r>
              <a:rPr lang="en-US" sz="2400" dirty="0">
                <a:latin typeface="#9Slide03 Quicksand" pitchFamily="2" charset="77"/>
              </a:rPr>
              <a:t> </a:t>
            </a:r>
            <a:r>
              <a:rPr lang="en-US" sz="2400" dirty="0" err="1">
                <a:latin typeface="#9Slide03 Quicksand" pitchFamily="2" charset="77"/>
              </a:rPr>
              <a:t>màn</a:t>
            </a:r>
            <a:r>
              <a:rPr lang="en-US" sz="2400" dirty="0">
                <a:latin typeface="#9Slide03 Quicksand" pitchFamily="2" charset="77"/>
              </a:rPr>
              <a:t> </a:t>
            </a:r>
            <a:r>
              <a:rPr lang="en-US" sz="2400" dirty="0" err="1">
                <a:latin typeface="#9Slide03 Quicksand" pitchFamily="2" charset="77"/>
              </a:rPr>
              <a:t>chính</a:t>
            </a:r>
            <a:r>
              <a:rPr lang="en-US" sz="2400" dirty="0">
                <a:latin typeface="#9Slide03 Quicksand" pitchFamily="2" charset="77"/>
              </a:rPr>
              <a:t>.</a:t>
            </a:r>
          </a:p>
        </p:txBody>
      </p:sp>
      <p:pic>
        <p:nvPicPr>
          <p:cNvPr id="11" name="Picture 10" descr="21 anh nguyen">
            <a:extLst>
              <a:ext uri="{FF2B5EF4-FFF2-40B4-BE49-F238E27FC236}">
                <a16:creationId xmlns:a16="http://schemas.microsoft.com/office/drawing/2014/main" id="{667789B8-EC6B-3472-8040-EE0EEFA99D2D}"/>
              </a:ext>
            </a:extLst>
          </p:cNvPr>
          <p:cNvPicPr>
            <a:picLocks noChangeAspect="1"/>
          </p:cNvPicPr>
          <p:nvPr/>
        </p:nvPicPr>
        <p:blipFill>
          <a:blip r:embed="rId7" cstate="print"/>
          <a:stretch>
            <a:fillRect/>
          </a:stretch>
        </p:blipFill>
        <p:spPr>
          <a:xfrm>
            <a:off x="679774" y="3737787"/>
            <a:ext cx="742950" cy="691712"/>
          </a:xfrm>
          <a:prstGeom prst="rect">
            <a:avLst/>
          </a:prstGeom>
        </p:spPr>
      </p:pic>
      <p:sp>
        <p:nvSpPr>
          <p:cNvPr id="12" name="TextBox 11" descr="21 anh nguyen">
            <a:extLst>
              <a:ext uri="{FF2B5EF4-FFF2-40B4-BE49-F238E27FC236}">
                <a16:creationId xmlns:a16="http://schemas.microsoft.com/office/drawing/2014/main" id="{070CC016-4119-8692-BBA4-5A945AECFA26}"/>
              </a:ext>
            </a:extLst>
          </p:cNvPr>
          <p:cNvSpPr txBox="1"/>
          <p:nvPr/>
        </p:nvSpPr>
        <p:spPr>
          <a:xfrm>
            <a:off x="2306595" y="3765334"/>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con </a:t>
            </a:r>
            <a:r>
              <a:rPr lang="en-US" sz="2400" dirty="0" err="1">
                <a:latin typeface="#9Slide03 Quicksand" pitchFamily="2" charset="77"/>
              </a:rPr>
              <a:t>cá</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thả</a:t>
            </a:r>
            <a:r>
              <a:rPr lang="en-US" sz="2400" dirty="0">
                <a:latin typeface="#9Slide03 Quicksand" pitchFamily="2" charset="77"/>
              </a:rPr>
              <a:t> </a:t>
            </a:r>
            <a:r>
              <a:rPr lang="en-US" sz="2400" dirty="0" err="1">
                <a:latin typeface="#9Slide03 Quicksand" pitchFamily="2" charset="77"/>
              </a:rPr>
              <a:t>cá</a:t>
            </a:r>
            <a:r>
              <a:rPr lang="en-US" sz="2400" dirty="0">
                <a:latin typeface="#9Slide03 Quicksand" pitchFamily="2" charset="77"/>
              </a:rPr>
              <a:t> </a:t>
            </a:r>
            <a:r>
              <a:rPr lang="en-US" sz="2400" dirty="0" err="1">
                <a:latin typeface="#9Slide03 Quicksand" pitchFamily="2" charset="77"/>
              </a:rPr>
              <a:t>xuống</a:t>
            </a:r>
            <a:r>
              <a:rPr lang="en-US" sz="2400" dirty="0">
                <a:latin typeface="#9Slide03 Quicksand" pitchFamily="2" charset="77"/>
              </a:rPr>
              <a:t> </a:t>
            </a:r>
            <a:r>
              <a:rPr lang="en-US" sz="2400" dirty="0" err="1">
                <a:latin typeface="#9Slide03 Quicksand" pitchFamily="2" charset="77"/>
              </a:rPr>
              <a:t>bình</a:t>
            </a:r>
            <a:r>
              <a:rPr lang="en-US" sz="2400" dirty="0">
                <a:latin typeface="#9Slide03 Quicksand" pitchFamily="2" charset="77"/>
              </a:rPr>
              <a:t>.</a:t>
            </a:r>
          </a:p>
        </p:txBody>
      </p:sp>
      <p:sp>
        <p:nvSpPr>
          <p:cNvPr id="13" name="TextBox 12" descr="21 anh nguyen">
            <a:hlinkClick r:id="rId8" action="ppaction://hlinksldjump"/>
            <a:extLst>
              <a:ext uri="{FF2B5EF4-FFF2-40B4-BE49-F238E27FC236}">
                <a16:creationId xmlns:a16="http://schemas.microsoft.com/office/drawing/2014/main" id="{4F3A5C84-BC0C-9EF9-8D68-2D49FFC12002}"/>
              </a:ext>
            </a:extLst>
          </p:cNvPr>
          <p:cNvSpPr txBox="1"/>
          <p:nvPr/>
        </p:nvSpPr>
        <p:spPr>
          <a:xfrm>
            <a:off x="129027" y="4451419"/>
            <a:ext cx="1805321" cy="369332"/>
          </a:xfrm>
          <a:prstGeom prst="rect">
            <a:avLst/>
          </a:prstGeom>
          <a:solidFill>
            <a:schemeClr val="tx2">
              <a:lumMod val="75000"/>
            </a:schemeClr>
          </a:solidFill>
        </p:spPr>
        <p:txBody>
          <a:bodyPr wrap="square" rtlCol="0">
            <a:spAutoFit/>
          </a:bodyPr>
          <a:lstStyle/>
          <a:p>
            <a:r>
              <a:rPr lang="en-US" sz="1800" dirty="0">
                <a:latin typeface="#9Slide07 Baloo Tamma" panose="03080902040302020200" pitchFamily="66" charset="77"/>
                <a:cs typeface="#9Slide07 Baloo Tamma" panose="03080902040302020200" pitchFamily="66" charset="77"/>
              </a:rPr>
              <a:t>HOÀN THÀNH</a:t>
            </a:r>
          </a:p>
        </p:txBody>
      </p:sp>
      <p:sp>
        <p:nvSpPr>
          <p:cNvPr id="14" name="TextBox 13" descr="21 anh nguyen">
            <a:extLst>
              <a:ext uri="{FF2B5EF4-FFF2-40B4-BE49-F238E27FC236}">
                <a16:creationId xmlns:a16="http://schemas.microsoft.com/office/drawing/2014/main" id="{4F62D224-3679-51BB-9796-2953560C370C}"/>
              </a:ext>
            </a:extLst>
          </p:cNvPr>
          <p:cNvSpPr txBox="1"/>
          <p:nvPr/>
        </p:nvSpPr>
        <p:spPr>
          <a:xfrm>
            <a:off x="2306595" y="4371079"/>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chuyển</a:t>
            </a:r>
            <a:r>
              <a:rPr lang="en-US" sz="2400" dirty="0">
                <a:latin typeface="#9Slide03 Quicksand" pitchFamily="2" charset="77"/>
              </a:rPr>
              <a:t> sang </a:t>
            </a:r>
            <a:r>
              <a:rPr lang="en-US" sz="2400" dirty="0" err="1">
                <a:latin typeface="#9Slide03 Quicksand" pitchFamily="2" charset="77"/>
              </a:rPr>
              <a:t>nội</a:t>
            </a:r>
            <a:r>
              <a:rPr lang="en-US" sz="2400" dirty="0">
                <a:latin typeface="#9Slide03 Quicksand" pitchFamily="2" charset="77"/>
              </a:rPr>
              <a:t> dung </a:t>
            </a:r>
            <a:r>
              <a:rPr lang="en-US" sz="2400" dirty="0" err="1">
                <a:latin typeface="#9Slide03 Quicksand" pitchFamily="2" charset="77"/>
              </a:rPr>
              <a:t>sau</a:t>
            </a:r>
            <a:r>
              <a:rPr lang="en-US" sz="2400" dirty="0">
                <a:latin typeface="#9Slide03 Quicksand" pitchFamily="2" charset="77"/>
              </a:rPr>
              <a:t>.</a:t>
            </a:r>
          </a:p>
        </p:txBody>
      </p:sp>
      <p:sp>
        <p:nvSpPr>
          <p:cNvPr id="15" name="TextBox 14" descr="21 anh nguyen">
            <a:extLst>
              <a:ext uri="{FF2B5EF4-FFF2-40B4-BE49-F238E27FC236}">
                <a16:creationId xmlns:a16="http://schemas.microsoft.com/office/drawing/2014/main" id="{D81E979E-6BC7-3406-BA73-39B962633716}"/>
              </a:ext>
            </a:extLst>
          </p:cNvPr>
          <p:cNvSpPr txBox="1"/>
          <p:nvPr/>
        </p:nvSpPr>
        <p:spPr>
          <a:xfrm>
            <a:off x="458487" y="1239419"/>
            <a:ext cx="1319600" cy="369332"/>
          </a:xfrm>
          <a:prstGeom prst="rect">
            <a:avLst/>
          </a:prstGeom>
          <a:solidFill>
            <a:schemeClr val="accent5">
              <a:lumMod val="75000"/>
            </a:schemeClr>
          </a:solidFill>
        </p:spPr>
        <p:txBody>
          <a:bodyPr wrap="square" rtlCol="0">
            <a:spAutoFit/>
          </a:bodyPr>
          <a:lstStyle/>
          <a:p>
            <a:r>
              <a:rPr lang="en-US" sz="1800" dirty="0">
                <a:latin typeface="#9Slide07 Baloo Tamma" panose="03080902040302020200" pitchFamily="66" charset="77"/>
                <a:cs typeface="#9Slide07 Baloo Tamma" panose="03080902040302020200" pitchFamily="66" charset="77"/>
              </a:rPr>
              <a:t>LUẬT CHƠI</a:t>
            </a:r>
          </a:p>
        </p:txBody>
      </p:sp>
      <p:sp>
        <p:nvSpPr>
          <p:cNvPr id="16" name="TextBox 15" descr="21 anh nguyen">
            <a:extLst>
              <a:ext uri="{FF2B5EF4-FFF2-40B4-BE49-F238E27FC236}">
                <a16:creationId xmlns:a16="http://schemas.microsoft.com/office/drawing/2014/main" id="{C6D67089-9D17-BDBC-4F3D-809358515DDC}"/>
              </a:ext>
            </a:extLst>
          </p:cNvPr>
          <p:cNvSpPr txBox="1"/>
          <p:nvPr/>
        </p:nvSpPr>
        <p:spPr>
          <a:xfrm>
            <a:off x="2306595" y="1342346"/>
            <a:ext cx="6301946" cy="461665"/>
          </a:xfrm>
          <a:prstGeom prst="rect">
            <a:avLst/>
          </a:prstGeom>
          <a:noFill/>
        </p:spPr>
        <p:txBody>
          <a:bodyPr wrap="square" rtlCol="0">
            <a:spAutoFit/>
          </a:bodyPr>
          <a:lstStyle/>
          <a:p>
            <a:r>
              <a:rPr lang="en-US" sz="2400" dirty="0" err="1">
                <a:latin typeface="#9Slide03 Quicksand" pitchFamily="2" charset="77"/>
              </a:rPr>
              <a:t>Nhấn</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mở</a:t>
            </a:r>
            <a:r>
              <a:rPr lang="en-US" sz="2400" dirty="0">
                <a:latin typeface="#9Slide03 Quicksand" pitchFamily="2" charset="77"/>
              </a:rPr>
              <a:t> </a:t>
            </a:r>
            <a:r>
              <a:rPr lang="en-US" sz="2400" dirty="0" err="1">
                <a:latin typeface="#9Slide03 Quicksand" pitchFamily="2" charset="77"/>
              </a:rPr>
              <a:t>luật</a:t>
            </a:r>
            <a:r>
              <a:rPr lang="en-US" sz="2400" dirty="0">
                <a:latin typeface="#9Slide03 Quicksand" pitchFamily="2" charset="77"/>
              </a:rPr>
              <a:t> </a:t>
            </a:r>
            <a:r>
              <a:rPr lang="en-US" sz="2400" dirty="0" err="1">
                <a:latin typeface="#9Slide03 Quicksand" pitchFamily="2" charset="77"/>
              </a:rPr>
              <a:t>chơi</a:t>
            </a:r>
            <a:r>
              <a:rPr lang="en-US" sz="2400" dirty="0">
                <a:latin typeface="#9Slide03 Quicksand" pitchFamily="2" charset="77"/>
              </a:rPr>
              <a:t>.</a:t>
            </a:r>
          </a:p>
        </p:txBody>
      </p:sp>
    </p:spTree>
    <p:extLst>
      <p:ext uri="{BB962C8B-B14F-4D97-AF65-F5344CB8AC3E}">
        <p14:creationId xmlns:p14="http://schemas.microsoft.com/office/powerpoint/2010/main" val="87377164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pic>
        <p:nvPicPr>
          <p:cNvPr id="5" name="Picture 4" descr="21 anh nguyen">
            <a:extLst>
              <a:ext uri="{FF2B5EF4-FFF2-40B4-BE49-F238E27FC236}">
                <a16:creationId xmlns:a16="http://schemas.microsoft.com/office/drawing/2014/main" id="{8A143FF3-EF2C-5AE6-240C-496458139DB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729032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21 anh nguyen"/>
          <p:cNvSpPr txBox="1">
            <a:spLocks noGrp="1"/>
          </p:cNvSpPr>
          <p:nvPr>
            <p:ph type="title"/>
          </p:nvPr>
        </p:nvSpPr>
        <p:spPr>
          <a:xfrm>
            <a:off x="161649" y="468964"/>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Nguồn</a:t>
            </a:r>
            <a:r>
              <a:rPr lang="en-US" sz="2800" dirty="0">
                <a:latin typeface="#9Slide03 Montserrat Medium" pitchFamily="2" charset="77"/>
              </a:rPr>
              <a:t> </a:t>
            </a:r>
            <a:r>
              <a:rPr lang="en-US" sz="2800" dirty="0" err="1">
                <a:latin typeface="#9Slide03 Montserrat Medium" pitchFamily="2" charset="77"/>
              </a:rPr>
              <a:t>sáng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21 anh nguyen">
            <a:extLst>
              <a:ext uri="{FF2B5EF4-FFF2-40B4-BE49-F238E27FC236}">
                <a16:creationId xmlns:a16="http://schemas.microsoft.com/office/drawing/2014/main" id="{22B74496-E91F-C51A-F71B-3A768F7B44F7}"/>
              </a:ext>
            </a:extLst>
          </p:cNvPr>
          <p:cNvPicPr>
            <a:picLocks noChangeAspect="1"/>
          </p:cNvPicPr>
          <p:nvPr/>
        </p:nvPicPr>
        <p:blipFill rotWithShape="1">
          <a:blip r:embed="rId3"/>
          <a:srcRect l="60491" r="206" b="16859"/>
          <a:stretch/>
        </p:blipFill>
        <p:spPr>
          <a:xfrm>
            <a:off x="395571" y="1336642"/>
            <a:ext cx="3148740" cy="2880778"/>
          </a:xfrm>
          <a:prstGeom prst="rect">
            <a:avLst/>
          </a:prstGeom>
        </p:spPr>
      </p:pic>
      <p:sp>
        <p:nvSpPr>
          <p:cNvPr id="2" name="TextBox 1" descr="21 anh nguyen">
            <a:extLst>
              <a:ext uri="{FF2B5EF4-FFF2-40B4-BE49-F238E27FC236}">
                <a16:creationId xmlns:a16="http://schemas.microsoft.com/office/drawing/2014/main" id="{091E7801-90EC-2FBE-3F52-725A16D44B41}"/>
              </a:ext>
            </a:extLst>
          </p:cNvPr>
          <p:cNvSpPr txBox="1"/>
          <p:nvPr/>
        </p:nvSpPr>
        <p:spPr>
          <a:xfrm>
            <a:off x="4078386" y="1336642"/>
            <a:ext cx="4782585" cy="1829603"/>
          </a:xfrm>
          <a:prstGeom prst="rect">
            <a:avLst/>
          </a:prstGeom>
          <a:noFill/>
        </p:spPr>
        <p:txBody>
          <a:bodyPr wrap="square" rtlCol="0">
            <a:spAutoFit/>
          </a:bodyPr>
          <a:lstStyle/>
          <a:p>
            <a:pPr algn="just">
              <a:lnSpc>
                <a:spcPct val="120000"/>
              </a:lnSpc>
            </a:pPr>
            <a:r>
              <a:rPr lang="en-US" sz="2400" dirty="0" err="1">
                <a:latin typeface="#9Slide03 Quicksand" pitchFamily="2" charset="77"/>
              </a:rPr>
              <a:t>Cũng</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thể</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nguồn</a:t>
            </a:r>
            <a:r>
              <a:rPr lang="en-US" sz="2400" dirty="0">
                <a:latin typeface="#9Slide03 Quicksand" pitchFamily="2" charset="77"/>
              </a:rPr>
              <a:t> laser </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phòng</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 </a:t>
            </a:r>
            <a:r>
              <a:rPr lang="en-US" sz="2400" dirty="0" err="1">
                <a:latin typeface="#9Slide03 Quicksand" pitchFamily="2" charset="77"/>
              </a:rPr>
              <a:t>mỗi</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điều</a:t>
            </a:r>
            <a:r>
              <a:rPr lang="en-US" sz="2400" dirty="0">
                <a:latin typeface="#9Slide03 Quicksand" pitchFamily="2" charset="77"/>
              </a:rPr>
              <a:t> </a:t>
            </a:r>
            <a:r>
              <a:rPr lang="en-US" sz="2400" dirty="0" err="1">
                <a:latin typeface="#9Slide03 Quicksand" pitchFamily="2" charset="77"/>
              </a:rPr>
              <a:t>khiển</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công</a:t>
            </a:r>
            <a:r>
              <a:rPr lang="en-US" sz="2400" dirty="0">
                <a:latin typeface="#9Slide03 Quicksand" pitchFamily="2" charset="77"/>
              </a:rPr>
              <a:t> </a:t>
            </a:r>
            <a:r>
              <a:rPr lang="en-US" sz="2400" dirty="0" err="1">
                <a:latin typeface="#9Slide03 Quicksand" pitchFamily="2" charset="77"/>
              </a:rPr>
              <a:t>tắc</a:t>
            </a:r>
            <a:r>
              <a:rPr lang="en-US" sz="2400" dirty="0">
                <a:latin typeface="#9Slide03 Quicksand" pitchFamily="2" charset="77"/>
              </a:rPr>
              <a:t> </a:t>
            </a:r>
            <a:r>
              <a:rPr lang="en-US" sz="2400" dirty="0" err="1">
                <a:latin typeface="#9Slide03 Quicksand" pitchFamily="2" charset="77"/>
              </a:rPr>
              <a:t>trên</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a:t>
            </a:r>
          </a:p>
        </p:txBody>
      </p:sp>
      <p:sp>
        <p:nvSpPr>
          <p:cNvPr id="3" name="TextBox 2" descr="21 anh nguyen">
            <a:extLst>
              <a:ext uri="{FF2B5EF4-FFF2-40B4-BE49-F238E27FC236}">
                <a16:creationId xmlns:a16="http://schemas.microsoft.com/office/drawing/2014/main" id="{F6509C45-29DE-7A94-6089-CEB4CB461B7D}"/>
              </a:ext>
            </a:extLst>
          </p:cNvPr>
          <p:cNvSpPr txBox="1"/>
          <p:nvPr/>
        </p:nvSpPr>
        <p:spPr>
          <a:xfrm>
            <a:off x="4078386" y="3291867"/>
            <a:ext cx="4782585" cy="943207"/>
          </a:xfrm>
          <a:prstGeom prst="rect">
            <a:avLst/>
          </a:prstGeom>
          <a:noFill/>
        </p:spPr>
        <p:txBody>
          <a:bodyPr wrap="square" rtlCol="0">
            <a:spAutoFit/>
          </a:bodyPr>
          <a:lstStyle/>
          <a:p>
            <a:pPr algn="just">
              <a:lnSpc>
                <a:spcPct val="120000"/>
              </a:lnSpc>
            </a:pPr>
            <a:r>
              <a:rPr lang="en-US" sz="2400" dirty="0" err="1">
                <a:latin typeface="#9Slide03 Quicksand" pitchFamily="2" charset="77"/>
              </a:rPr>
              <a:t>Lưu</a:t>
            </a:r>
            <a:r>
              <a:rPr lang="en-US" sz="2400" dirty="0">
                <a:latin typeface="#9Slide03 Quicksand" pitchFamily="2" charset="77"/>
              </a:rPr>
              <a:t> </a:t>
            </a:r>
            <a:r>
              <a:rPr lang="en-US" sz="2400" dirty="0" err="1">
                <a:latin typeface="#9Slide03 Quicksand" pitchFamily="2" charset="77"/>
              </a:rPr>
              <a:t>ý</a:t>
            </a:r>
            <a:r>
              <a:rPr lang="en-US" sz="2400" dirty="0">
                <a:latin typeface="#9Slide03 Quicksand" pitchFamily="2" charset="77"/>
              </a:rPr>
              <a:t>: </a:t>
            </a:r>
            <a:r>
              <a:rPr lang="en-US" sz="2400" dirty="0" err="1">
                <a:latin typeface="#9Slide03 Quicksand" pitchFamily="2" charset="77"/>
              </a:rPr>
              <a:t>Không</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laser </a:t>
            </a:r>
            <a:r>
              <a:rPr lang="en-US" sz="2400" dirty="0" err="1">
                <a:latin typeface="#9Slide03 Quicksand" pitchFamily="2" charset="77"/>
              </a:rPr>
              <a:t>chiếu</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mắt</a:t>
            </a:r>
            <a:r>
              <a:rPr lang="en-US" sz="2400" dirty="0">
                <a:latin typeface="#9Slide03 Quicksand" pitchFamily="2" charset="77"/>
              </a:rPr>
              <a:t>.</a:t>
            </a:r>
          </a:p>
        </p:txBody>
      </p:sp>
    </p:spTree>
    <p:extLst>
      <p:ext uri="{BB962C8B-B14F-4D97-AF65-F5344CB8AC3E}">
        <p14:creationId xmlns:p14="http://schemas.microsoft.com/office/powerpoint/2010/main" val="8758040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21 anh nguyen"/>
          <p:cNvSpPr txBox="1">
            <a:spLocks noGrp="1"/>
          </p:cNvSpPr>
          <p:nvPr>
            <p:ph type="title"/>
          </p:nvPr>
        </p:nvSpPr>
        <p:spPr>
          <a:xfrm>
            <a:off x="161649" y="468964"/>
            <a:ext cx="5972114"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b, </a:t>
            </a:r>
            <a:r>
              <a:rPr lang="en-US" sz="2800" dirty="0" err="1">
                <a:latin typeface="#9Slide03 Montserrat Medium" pitchFamily="2" charset="77"/>
              </a:rPr>
              <a:t>Bản</a:t>
            </a:r>
            <a:r>
              <a:rPr lang="en-US" sz="2800" dirty="0">
                <a:latin typeface="#9Slide03 Montserrat Medium" pitchFamily="2" charset="77"/>
              </a:rPr>
              <a:t> </a:t>
            </a:r>
            <a:r>
              <a:rPr lang="en-US" sz="2800" dirty="0" err="1">
                <a:latin typeface="#9Slide03 Montserrat Medium" pitchFamily="2" charset="77"/>
              </a:rPr>
              <a:t>bán</a:t>
            </a:r>
            <a:r>
              <a:rPr lang="en-US" sz="2800" dirty="0">
                <a:latin typeface="#9Slide03 Montserrat Medium" pitchFamily="2" charset="77"/>
              </a:rPr>
              <a:t> </a:t>
            </a:r>
            <a:r>
              <a:rPr lang="en-US" sz="2800" dirty="0" err="1">
                <a:latin typeface="#9Slide03 Montserrat Medium" pitchFamily="2" charset="77"/>
              </a:rPr>
              <a:t>trụ</a:t>
            </a:r>
            <a:r>
              <a:rPr lang="en-US" sz="2800" dirty="0">
                <a:latin typeface="#9Slide03 Montserrat Medium" pitchFamily="2" charset="77"/>
              </a:rPr>
              <a:t> </a:t>
            </a:r>
            <a:r>
              <a:rPr lang="en-US" sz="2800" dirty="0" err="1">
                <a:latin typeface="#9Slide03 Montserrat Medium" pitchFamily="2" charset="77"/>
              </a:rPr>
              <a:t>và</a:t>
            </a:r>
            <a:r>
              <a:rPr lang="en-US" sz="2800" dirty="0">
                <a:latin typeface="#9Slide03 Montserrat Medium" pitchFamily="2" charset="77"/>
              </a:rPr>
              <a:t> </a:t>
            </a:r>
            <a:r>
              <a:rPr lang="en-US" sz="2800" dirty="0" err="1">
                <a:latin typeface="#9Slide03 Montserrat Medium" pitchFamily="2" charset="77"/>
              </a:rPr>
              <a:t>bảng</a:t>
            </a:r>
            <a:r>
              <a:rPr lang="en-US" sz="2800" dirty="0">
                <a:latin typeface="#9Slide03 Montserrat Medium" pitchFamily="2" charset="77"/>
              </a:rPr>
              <a:t> chia </a:t>
            </a:r>
            <a:r>
              <a:rPr lang="en-US" sz="2800" dirty="0" err="1">
                <a:latin typeface="#9Slide03 Montserrat Medium" pitchFamily="2" charset="77"/>
              </a:rPr>
              <a:t>độ</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3" name="Picture 2" descr="21 anh nguyen">
            <a:extLst>
              <a:ext uri="{FF2B5EF4-FFF2-40B4-BE49-F238E27FC236}">
                <a16:creationId xmlns:a16="http://schemas.microsoft.com/office/drawing/2014/main" id="{FAA7F923-D5E0-DFF4-2C75-7884F49735AF}"/>
              </a:ext>
            </a:extLst>
          </p:cNvPr>
          <p:cNvPicPr>
            <a:picLocks noChangeAspect="1"/>
          </p:cNvPicPr>
          <p:nvPr/>
        </p:nvPicPr>
        <p:blipFill>
          <a:blip r:embed="rId3"/>
          <a:stretch>
            <a:fillRect/>
          </a:stretch>
        </p:blipFill>
        <p:spPr>
          <a:xfrm>
            <a:off x="5090080" y="1368839"/>
            <a:ext cx="3754706" cy="3198840"/>
          </a:xfrm>
          <a:prstGeom prst="rect">
            <a:avLst/>
          </a:prstGeom>
        </p:spPr>
      </p:pic>
      <p:sp>
        <p:nvSpPr>
          <p:cNvPr id="4" name="TextBox 3" descr="21 anh nguyen">
            <a:extLst>
              <a:ext uri="{FF2B5EF4-FFF2-40B4-BE49-F238E27FC236}">
                <a16:creationId xmlns:a16="http://schemas.microsoft.com/office/drawing/2014/main" id="{E0F6CED7-1220-CE95-7832-DDF8B771284F}"/>
              </a:ext>
            </a:extLst>
          </p:cNvPr>
          <p:cNvSpPr txBox="1"/>
          <p:nvPr/>
        </p:nvSpPr>
        <p:spPr>
          <a:xfrm>
            <a:off x="161649" y="1506574"/>
            <a:ext cx="4782585"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Bản</a:t>
            </a:r>
            <a:r>
              <a:rPr lang="en-US" sz="2400" dirty="0">
                <a:latin typeface="#9Slide03 Quicksand" pitchFamily="2" charset="77"/>
              </a:rPr>
              <a:t> </a:t>
            </a:r>
            <a:r>
              <a:rPr lang="en-US" sz="2400" dirty="0" err="1">
                <a:latin typeface="#9Slide03 Quicksand" pitchFamily="2" charset="77"/>
              </a:rPr>
              <a:t>bán</a:t>
            </a:r>
            <a:r>
              <a:rPr lang="en-US" sz="2400" dirty="0">
                <a:latin typeface="#9Slide03 Quicksand" pitchFamily="2" charset="77"/>
              </a:rPr>
              <a:t> </a:t>
            </a:r>
            <a:r>
              <a:rPr lang="en-US" sz="2400" dirty="0" err="1">
                <a:latin typeface="#9Slide03 Quicksand" pitchFamily="2" charset="77"/>
              </a:rPr>
              <a:t>trụ</a:t>
            </a:r>
            <a:r>
              <a:rPr lang="en-US" sz="2400" dirty="0">
                <a:latin typeface="#9Slide03 Quicksand" pitchFamily="2" charset="77"/>
              </a:rPr>
              <a:t> </a:t>
            </a:r>
            <a:r>
              <a:rPr lang="en-US" sz="2400" dirty="0" err="1">
                <a:latin typeface="#9Slide03 Quicksand" pitchFamily="2" charset="77"/>
              </a:rPr>
              <a:t>là</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khối</a:t>
            </a:r>
            <a:r>
              <a:rPr lang="en-US" sz="2400" dirty="0">
                <a:latin typeface="#9Slide03 Quicksand" pitchFamily="2" charset="77"/>
              </a:rPr>
              <a:t> </a:t>
            </a:r>
            <a:r>
              <a:rPr lang="en-US" sz="2400" dirty="0" err="1">
                <a:latin typeface="#9Slide03 Quicksand" pitchFamily="2" charset="77"/>
              </a:rPr>
              <a:t>thủy</a:t>
            </a:r>
            <a:r>
              <a:rPr lang="en-US" sz="2400" dirty="0">
                <a:latin typeface="#9Slide03 Quicksand" pitchFamily="2" charset="77"/>
              </a:rPr>
              <a:t> </a:t>
            </a:r>
            <a:r>
              <a:rPr lang="en-US" sz="2400" dirty="0" err="1">
                <a:latin typeface="#9Slide03 Quicksand" pitchFamily="2" charset="77"/>
              </a:rPr>
              <a:t>tinh</a:t>
            </a:r>
            <a:r>
              <a:rPr lang="en-US" sz="2400" dirty="0">
                <a:latin typeface="#9Slide03 Quicksand" pitchFamily="2" charset="77"/>
              </a:rPr>
              <a:t> </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suốt</a:t>
            </a:r>
            <a:r>
              <a:rPr lang="en-US" sz="2400" dirty="0">
                <a:latin typeface="#9Slide03 Quicksand" pitchFamily="2" charset="77"/>
              </a:rPr>
              <a:t>. </a:t>
            </a:r>
            <a:r>
              <a:rPr lang="en-US" sz="2400" dirty="0" err="1">
                <a:latin typeface="#9Slide03 Quicksand" pitchFamily="2" charset="77"/>
              </a:rPr>
              <a:t>Bảng</a:t>
            </a:r>
            <a:r>
              <a:rPr lang="en-US" sz="2400" dirty="0">
                <a:latin typeface="#9Slide03 Quicksand" pitchFamily="2" charset="77"/>
              </a:rPr>
              <a:t> chia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giá</a:t>
            </a:r>
            <a:r>
              <a:rPr lang="en-US" sz="2400" dirty="0">
                <a:latin typeface="#9Slide03 Quicksand" pitchFamily="2" charset="77"/>
              </a:rPr>
              <a:t> </a:t>
            </a:r>
            <a:r>
              <a:rPr lang="en-US" sz="2400" dirty="0" err="1">
                <a:latin typeface="#9Slide03 Quicksand" pitchFamily="2" charset="77"/>
              </a:rPr>
              <a:t>trị</a:t>
            </a:r>
            <a:r>
              <a:rPr lang="en-US" sz="2400" dirty="0">
                <a:latin typeface="#9Slide03 Quicksand" pitchFamily="2" charset="77"/>
              </a:rPr>
              <a:t> </a:t>
            </a:r>
            <a:r>
              <a:rPr lang="en-US" sz="2400" dirty="0" err="1">
                <a:latin typeface="#9Slide03 Quicksand" pitchFamily="2" charset="77"/>
              </a:rPr>
              <a:t>góc</a:t>
            </a:r>
            <a:r>
              <a:rPr lang="en-US" sz="2400" dirty="0">
                <a:latin typeface="#9Slide03 Quicksand" pitchFamily="2" charset="77"/>
              </a:rPr>
              <a:t> </a:t>
            </a:r>
            <a:r>
              <a:rPr lang="en-US" sz="2400" dirty="0" err="1">
                <a:latin typeface="#9Slide03 Quicksand" pitchFamily="2" charset="77"/>
              </a:rPr>
              <a:t>tới</a:t>
            </a:r>
            <a:r>
              <a:rPr lang="en-US" sz="2400" dirty="0">
                <a:latin typeface="#9Slide03 Quicksand" pitchFamily="2" charset="77"/>
              </a:rPr>
              <a:t>, </a:t>
            </a:r>
            <a:r>
              <a:rPr lang="en-US" sz="2400" dirty="0" err="1">
                <a:latin typeface="#9Slide03 Quicksand" pitchFamily="2" charset="77"/>
              </a:rPr>
              <a:t>góc</a:t>
            </a:r>
            <a:r>
              <a:rPr lang="en-US" sz="2400" dirty="0">
                <a:latin typeface="#9Slide03 Quicksand" pitchFamily="2" charset="77"/>
              </a:rPr>
              <a:t> </a:t>
            </a:r>
            <a:r>
              <a:rPr lang="en-US" sz="2400" dirty="0" err="1">
                <a:latin typeface="#9Slide03 Quicksand" pitchFamily="2" charset="77"/>
              </a:rPr>
              <a:t>khúc</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góc</a:t>
            </a:r>
            <a:r>
              <a:rPr lang="en-US" sz="2400" dirty="0">
                <a:latin typeface="#9Slide03 Quicksand" pitchFamily="2" charset="77"/>
              </a:rPr>
              <a:t> </a:t>
            </a:r>
            <a:r>
              <a:rPr lang="en-US" sz="2400" dirty="0" err="1">
                <a:latin typeface="#9Slide03 Quicksand" pitchFamily="2" charset="77"/>
              </a:rPr>
              <a:t>phản</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khi</a:t>
            </a:r>
            <a:r>
              <a:rPr lang="en-US" sz="2400" dirty="0">
                <a:latin typeface="#9Slide03 Quicksand" pitchFamily="2" charset="77"/>
              </a:rPr>
              <a:t> </a:t>
            </a:r>
            <a:r>
              <a:rPr lang="en-US" sz="2400" dirty="0" err="1">
                <a:latin typeface="#9Slide03 Quicksand" pitchFamily="2" charset="77"/>
              </a:rPr>
              <a:t>nghiên</a:t>
            </a:r>
            <a:r>
              <a:rPr lang="en-US" sz="2400" dirty="0">
                <a:latin typeface="#9Slide03 Quicksand" pitchFamily="2" charset="77"/>
              </a:rPr>
              <a:t> </a:t>
            </a:r>
            <a:r>
              <a:rPr lang="en-US" sz="2400" dirty="0" err="1">
                <a:latin typeface="#9Slide03 Quicksand" pitchFamily="2" charset="77"/>
              </a:rPr>
              <a:t>cứu</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tượng</a:t>
            </a:r>
            <a:r>
              <a:rPr lang="en-US" sz="2400" dirty="0">
                <a:latin typeface="#9Slide03 Quicksand" pitchFamily="2" charset="77"/>
              </a:rPr>
              <a:t> </a:t>
            </a:r>
            <a:r>
              <a:rPr lang="en-US" sz="2400" dirty="0" err="1">
                <a:latin typeface="#9Slide03 Quicksand" pitchFamily="2" charset="77"/>
              </a:rPr>
              <a:t>phản</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toàn</a:t>
            </a:r>
            <a:r>
              <a:rPr lang="en-US" sz="2400" dirty="0">
                <a:latin typeface="#9Slide03 Quicksand" pitchFamily="2" charset="77"/>
              </a:rPr>
              <a:t> </a:t>
            </a:r>
            <a:r>
              <a:rPr lang="en-US" sz="2400" dirty="0" err="1">
                <a:latin typeface="#9Slide03 Quicksand" pitchFamily="2" charset="77"/>
              </a:rPr>
              <a:t>phần</a:t>
            </a:r>
            <a:r>
              <a:rPr lang="en-US" sz="2400" dirty="0">
                <a:latin typeface="#9Slide03 Quicksand" pitchFamily="2" charset="77"/>
              </a:rPr>
              <a:t>.</a:t>
            </a:r>
          </a:p>
        </p:txBody>
      </p:sp>
    </p:spTree>
    <p:extLst>
      <p:ext uri="{BB962C8B-B14F-4D97-AF65-F5344CB8AC3E}">
        <p14:creationId xmlns:p14="http://schemas.microsoft.com/office/powerpoint/2010/main" val="3198369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0-#ppt_w/2"/>
                                          </p:val>
                                        </p:tav>
                                        <p:tav tm="100000">
                                          <p:val>
                                            <p:strVal val="#ppt_x"/>
                                          </p:val>
                                        </p:tav>
                                      </p:tavLst>
                                    </p:anim>
                                    <p:anim calcmode="lin" valueType="num">
                                      <p:cBhvr additive="base">
                                        <p:cTn id="8" dur="500" fill="hold"/>
                                        <p:tgtEl>
                                          <p:spTgt spid="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21 anh nguyen"/>
          <p:cNvSpPr txBox="1">
            <a:spLocks noGrp="1"/>
          </p:cNvSpPr>
          <p:nvPr>
            <p:ph type="title"/>
          </p:nvPr>
        </p:nvSpPr>
        <p:spPr>
          <a:xfrm>
            <a:off x="161648" y="404228"/>
            <a:ext cx="8683137" cy="8998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c, </a:t>
            </a:r>
            <a:r>
              <a:rPr lang="en-US" sz="2800" dirty="0" err="1">
                <a:latin typeface="#9Slide03 Montserrat Medium" pitchFamily="2" charset="77"/>
              </a:rPr>
              <a:t>Bộ</a:t>
            </a:r>
            <a:r>
              <a:rPr lang="en-US" sz="2800" dirty="0">
                <a:latin typeface="#9Slide03 Montserrat Medium" pitchFamily="2" charset="77"/>
              </a:rPr>
              <a:t> </a:t>
            </a:r>
            <a:r>
              <a:rPr lang="en-US" sz="2800" dirty="0" err="1">
                <a:latin typeface="#9Slide03 Montserrat Medium" pitchFamily="2" charset="77"/>
              </a:rPr>
              <a:t>dụng</a:t>
            </a:r>
            <a:r>
              <a:rPr lang="en-US" sz="2800" dirty="0">
                <a:latin typeface="#9Slide03 Montserrat Medium" pitchFamily="2" charset="77"/>
              </a:rPr>
              <a:t> </a:t>
            </a:r>
            <a:r>
              <a:rPr lang="en-US" sz="2800" dirty="0" err="1">
                <a:latin typeface="#9Slide03 Montserrat Medium" pitchFamily="2" charset="77"/>
              </a:rPr>
              <a:t>cụ</a:t>
            </a:r>
            <a:r>
              <a:rPr lang="en-US" sz="2800" dirty="0">
                <a:latin typeface="#9Slide03 Montserrat Medium" pitchFamily="2" charset="77"/>
              </a:rPr>
              <a:t> </a:t>
            </a:r>
            <a:r>
              <a:rPr lang="en-US" sz="2800" dirty="0" err="1">
                <a:latin typeface="#9Slide03 Montserrat Medium" pitchFamily="2" charset="77"/>
              </a:rPr>
              <a:t>tìm</a:t>
            </a:r>
            <a:r>
              <a:rPr lang="en-US" sz="2800" dirty="0">
                <a:latin typeface="#9Slide03 Montserrat Medium" pitchFamily="2" charset="77"/>
              </a:rPr>
              <a:t> </a:t>
            </a:r>
            <a:r>
              <a:rPr lang="en-US" sz="2800" dirty="0" err="1">
                <a:latin typeface="#9Slide03 Montserrat Medium" pitchFamily="2" charset="77"/>
              </a:rPr>
              <a:t>hiểu</a:t>
            </a:r>
            <a:r>
              <a:rPr lang="en-US" sz="2800" dirty="0">
                <a:latin typeface="#9Slide03 Montserrat Medium" pitchFamily="2" charset="77"/>
              </a:rPr>
              <a:t> </a:t>
            </a:r>
            <a:r>
              <a:rPr lang="en-US" sz="2800" dirty="0" err="1">
                <a:latin typeface="#9Slide03 Montserrat Medium" pitchFamily="2" charset="77"/>
              </a:rPr>
              <a:t>tính</a:t>
            </a:r>
            <a:r>
              <a:rPr lang="en-US" sz="2800" dirty="0">
                <a:latin typeface="#9Slide03 Montserrat Medium" pitchFamily="2" charset="77"/>
              </a:rPr>
              <a:t> </a:t>
            </a:r>
            <a:r>
              <a:rPr lang="en-US" sz="2800" dirty="0" err="1">
                <a:latin typeface="#9Slide03 Montserrat Medium" pitchFamily="2" charset="77"/>
              </a:rPr>
              <a:t>chất</a:t>
            </a:r>
            <a:r>
              <a:rPr lang="en-US" sz="2800" dirty="0">
                <a:latin typeface="#9Slide03 Montserrat Medium" pitchFamily="2" charset="77"/>
              </a:rPr>
              <a:t> </a:t>
            </a:r>
            <a:r>
              <a:rPr lang="en-US" sz="2800" dirty="0" err="1">
                <a:latin typeface="#9Slide03 Montserrat Medium" pitchFamily="2" charset="77"/>
              </a:rPr>
              <a:t>của</a:t>
            </a:r>
            <a:r>
              <a:rPr lang="en-US" sz="2800" dirty="0">
                <a:latin typeface="#9Slide03 Montserrat Medium" pitchFamily="2" charset="77"/>
              </a:rPr>
              <a:t> </a:t>
            </a:r>
            <a:r>
              <a:rPr lang="en-US" sz="2800" dirty="0" err="1">
                <a:latin typeface="#9Slide03 Montserrat Medium" pitchFamily="2" charset="77"/>
              </a:rPr>
              <a:t>ảnh</a:t>
            </a:r>
            <a:r>
              <a:rPr lang="en-US" sz="2800" dirty="0">
                <a:latin typeface="#9Slide03 Montserrat Medium" pitchFamily="2" charset="77"/>
              </a:rPr>
              <a:t> qua </a:t>
            </a:r>
            <a:r>
              <a:rPr lang="en-US" sz="2800" dirty="0" err="1">
                <a:latin typeface="#9Slide03 Montserrat Medium" pitchFamily="2" charset="77"/>
              </a:rPr>
              <a:t>thấu</a:t>
            </a:r>
            <a:r>
              <a:rPr lang="en-US" sz="2800" dirty="0">
                <a:latin typeface="#9Slide03 Montserrat Medium" pitchFamily="2" charset="77"/>
              </a:rPr>
              <a:t> </a:t>
            </a:r>
            <a:r>
              <a:rPr lang="en-US" sz="2800" dirty="0" err="1">
                <a:latin typeface="#9Slide03 Montserrat Medium" pitchFamily="2" charset="77"/>
              </a:rPr>
              <a:t>kính</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21 anh nguyen">
            <a:extLst>
              <a:ext uri="{FF2B5EF4-FFF2-40B4-BE49-F238E27FC236}">
                <a16:creationId xmlns:a16="http://schemas.microsoft.com/office/drawing/2014/main" id="{FF92AB7C-D4E2-7445-C753-5E19FF076E53}"/>
              </a:ext>
            </a:extLst>
          </p:cNvPr>
          <p:cNvPicPr>
            <a:picLocks noChangeAspect="1"/>
          </p:cNvPicPr>
          <p:nvPr/>
        </p:nvPicPr>
        <p:blipFill>
          <a:blip r:embed="rId3"/>
          <a:stretch>
            <a:fillRect/>
          </a:stretch>
        </p:blipFill>
        <p:spPr>
          <a:xfrm>
            <a:off x="4134840" y="1606862"/>
            <a:ext cx="4887970" cy="2712822"/>
          </a:xfrm>
          <a:prstGeom prst="rect">
            <a:avLst/>
          </a:prstGeom>
        </p:spPr>
      </p:pic>
      <p:sp>
        <p:nvSpPr>
          <p:cNvPr id="6" name="TextBox 5" descr="21 anh nguyen">
            <a:extLst>
              <a:ext uri="{FF2B5EF4-FFF2-40B4-BE49-F238E27FC236}">
                <a16:creationId xmlns:a16="http://schemas.microsoft.com/office/drawing/2014/main" id="{1F0D484E-C56C-A138-17D3-FCECBC7FBA2C}"/>
              </a:ext>
            </a:extLst>
          </p:cNvPr>
          <p:cNvSpPr txBox="1"/>
          <p:nvPr/>
        </p:nvSpPr>
        <p:spPr>
          <a:xfrm>
            <a:off x="161650" y="1603684"/>
            <a:ext cx="3827724"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Thấu</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hội</a:t>
            </a:r>
            <a:r>
              <a:rPr lang="en-US" sz="2400" dirty="0">
                <a:latin typeface="#9Slide03 Quicksand" pitchFamily="2" charset="77"/>
              </a:rPr>
              <a:t> </a:t>
            </a:r>
            <a:r>
              <a:rPr lang="en-US" sz="2400" dirty="0" err="1">
                <a:latin typeface="#9Slide03 Quicksand" pitchFamily="2" charset="77"/>
              </a:rPr>
              <a:t>tụ</a:t>
            </a:r>
            <a:r>
              <a:rPr lang="en-US" sz="2400" dirty="0">
                <a:latin typeface="#9Slide03 Quicksand" pitchFamily="2" charset="77"/>
              </a:rPr>
              <a:t> (1), </a:t>
            </a:r>
            <a:r>
              <a:rPr lang="en-US" sz="2400" dirty="0" err="1">
                <a:latin typeface="#9Slide03 Quicksand" pitchFamily="2" charset="77"/>
              </a:rPr>
              <a:t>thấu</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phân</a:t>
            </a:r>
            <a:r>
              <a:rPr lang="en-US" sz="2400" dirty="0">
                <a:latin typeface="#9Slide03 Quicksand" pitchFamily="2" charset="77"/>
              </a:rPr>
              <a:t> </a:t>
            </a:r>
            <a:r>
              <a:rPr lang="en-US" sz="2400" dirty="0" err="1">
                <a:latin typeface="#9Slide03 Quicksand" pitchFamily="2" charset="77"/>
              </a:rPr>
              <a:t>kì</a:t>
            </a:r>
            <a:r>
              <a:rPr lang="en-US" sz="2400" dirty="0">
                <a:latin typeface="#9Slide03 Quicksand" pitchFamily="2" charset="77"/>
              </a:rPr>
              <a:t> (2), </a:t>
            </a:r>
            <a:r>
              <a:rPr lang="en-US" sz="2400" dirty="0" err="1">
                <a:latin typeface="#9Slide03 Quicksand" pitchFamily="2" charset="77"/>
              </a:rPr>
              <a:t>màn</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(3)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tạo</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chiếu</a:t>
            </a:r>
            <a:r>
              <a:rPr lang="en-US" sz="2400" dirty="0">
                <a:latin typeface="#9Slide03 Quicksand" pitchFamily="2" charset="77"/>
              </a:rPr>
              <a:t> </a:t>
            </a:r>
            <a:r>
              <a:rPr lang="en-US" sz="2400" dirty="0" err="1">
                <a:latin typeface="#9Slide03 Quicksand" pitchFamily="2" charset="77"/>
              </a:rPr>
              <a:t>tia</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(4) qua </a:t>
            </a:r>
            <a:r>
              <a:rPr lang="en-US" sz="2400" dirty="0" err="1">
                <a:latin typeface="#9Slide03 Quicksand" pitchFamily="2" charset="77"/>
              </a:rPr>
              <a:t>khe</a:t>
            </a:r>
            <a:r>
              <a:rPr lang="en-US" sz="2400" dirty="0">
                <a:latin typeface="#9Slide03 Quicksand" pitchFamily="2" charset="77"/>
              </a:rPr>
              <a:t> </a:t>
            </a:r>
            <a:r>
              <a:rPr lang="en-US" sz="2400" dirty="0" err="1">
                <a:latin typeface="#9Slide03 Quicksand" pitchFamily="2" charset="77"/>
              </a:rPr>
              <a:t>hình</a:t>
            </a:r>
            <a:r>
              <a:rPr lang="en-US" sz="2400" dirty="0">
                <a:latin typeface="#9Slide03 Quicksand" pitchFamily="2" charset="77"/>
              </a:rPr>
              <a:t> </a:t>
            </a:r>
            <a:r>
              <a:rPr lang="en-US" sz="2400" dirty="0" err="1">
                <a:latin typeface="#9Slide03 Quicksand" pitchFamily="2" charset="77"/>
              </a:rPr>
              <a:t>chữ</a:t>
            </a:r>
            <a:r>
              <a:rPr lang="en-US" sz="2400" dirty="0">
                <a:latin typeface="#9Slide03 Quicksand" pitchFamily="2" charset="77"/>
              </a:rPr>
              <a:t> F (5).</a:t>
            </a:r>
          </a:p>
        </p:txBody>
      </p:sp>
    </p:spTree>
    <p:extLst>
      <p:ext uri="{BB962C8B-B14F-4D97-AF65-F5344CB8AC3E}">
        <p14:creationId xmlns:p14="http://schemas.microsoft.com/office/powerpoint/2010/main" val="1469563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0-#ppt_w/2"/>
                                          </p:val>
                                        </p:tav>
                                        <p:tav tm="100000">
                                          <p:val>
                                            <p:strVal val="#ppt_x"/>
                                          </p:val>
                                        </p:tav>
                                      </p:tavLst>
                                    </p:anim>
                                    <p:anim calcmode="lin" valueType="num">
                                      <p:cBhvr additive="base">
                                        <p:cTn id="8" dur="500" fill="hold"/>
                                        <p:tgtEl>
                                          <p:spTgt spid="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21 anh nguyen"/>
          <p:cNvSpPr txBox="1">
            <a:spLocks noGrp="1"/>
          </p:cNvSpPr>
          <p:nvPr>
            <p:ph type="title"/>
          </p:nvPr>
        </p:nvSpPr>
        <p:spPr>
          <a:xfrm>
            <a:off x="161648" y="404228"/>
            <a:ext cx="8683137" cy="89987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c, </a:t>
            </a:r>
            <a:r>
              <a:rPr lang="en-US" sz="2800" dirty="0" err="1">
                <a:latin typeface="#9Slide03 Montserrat Medium" pitchFamily="2" charset="77"/>
              </a:rPr>
              <a:t>Bộ</a:t>
            </a:r>
            <a:r>
              <a:rPr lang="en-US" sz="2800" dirty="0">
                <a:latin typeface="#9Slide03 Montserrat Medium" pitchFamily="2" charset="77"/>
              </a:rPr>
              <a:t> </a:t>
            </a:r>
            <a:r>
              <a:rPr lang="en-US" sz="2800" dirty="0" err="1">
                <a:latin typeface="#9Slide03 Montserrat Medium" pitchFamily="2" charset="77"/>
              </a:rPr>
              <a:t>dụng</a:t>
            </a:r>
            <a:r>
              <a:rPr lang="en-US" sz="2800" dirty="0">
                <a:latin typeface="#9Slide03 Montserrat Medium" pitchFamily="2" charset="77"/>
              </a:rPr>
              <a:t> </a:t>
            </a:r>
            <a:r>
              <a:rPr lang="en-US" sz="2800" dirty="0" err="1">
                <a:latin typeface="#9Slide03 Montserrat Medium" pitchFamily="2" charset="77"/>
              </a:rPr>
              <a:t>cụ</a:t>
            </a:r>
            <a:r>
              <a:rPr lang="en-US" sz="2800" dirty="0">
                <a:latin typeface="#9Slide03 Montserrat Medium" pitchFamily="2" charset="77"/>
              </a:rPr>
              <a:t> </a:t>
            </a:r>
            <a:r>
              <a:rPr lang="en-US" sz="2800" dirty="0" err="1">
                <a:latin typeface="#9Slide03 Montserrat Medium" pitchFamily="2" charset="77"/>
              </a:rPr>
              <a:t>tìm</a:t>
            </a:r>
            <a:r>
              <a:rPr lang="en-US" sz="2800" dirty="0">
                <a:latin typeface="#9Slide03 Montserrat Medium" pitchFamily="2" charset="77"/>
              </a:rPr>
              <a:t> </a:t>
            </a:r>
            <a:r>
              <a:rPr lang="en-US" sz="2800" dirty="0" err="1">
                <a:latin typeface="#9Slide03 Montserrat Medium" pitchFamily="2" charset="77"/>
              </a:rPr>
              <a:t>hiểu</a:t>
            </a:r>
            <a:r>
              <a:rPr lang="en-US" sz="2800" dirty="0">
                <a:latin typeface="#9Slide03 Montserrat Medium" pitchFamily="2" charset="77"/>
              </a:rPr>
              <a:t> </a:t>
            </a:r>
            <a:r>
              <a:rPr lang="en-US" sz="2800" dirty="0" err="1">
                <a:latin typeface="#9Slide03 Montserrat Medium" pitchFamily="2" charset="77"/>
              </a:rPr>
              <a:t>tính</a:t>
            </a:r>
            <a:r>
              <a:rPr lang="en-US" sz="2800" dirty="0">
                <a:latin typeface="#9Slide03 Montserrat Medium" pitchFamily="2" charset="77"/>
              </a:rPr>
              <a:t> </a:t>
            </a:r>
            <a:r>
              <a:rPr lang="en-US" sz="2800" dirty="0" err="1">
                <a:latin typeface="#9Slide03 Montserrat Medium" pitchFamily="2" charset="77"/>
              </a:rPr>
              <a:t>chất</a:t>
            </a:r>
            <a:r>
              <a:rPr lang="en-US" sz="2800" dirty="0">
                <a:latin typeface="#9Slide03 Montserrat Medium" pitchFamily="2" charset="77"/>
              </a:rPr>
              <a:t> </a:t>
            </a:r>
            <a:r>
              <a:rPr lang="en-US" sz="2800" dirty="0" err="1">
                <a:latin typeface="#9Slide03 Montserrat Medium" pitchFamily="2" charset="77"/>
              </a:rPr>
              <a:t>của</a:t>
            </a:r>
            <a:r>
              <a:rPr lang="en-US" sz="2800" dirty="0">
                <a:latin typeface="#9Slide03 Montserrat Medium" pitchFamily="2" charset="77"/>
              </a:rPr>
              <a:t> </a:t>
            </a:r>
            <a:r>
              <a:rPr lang="en-US" sz="2800" dirty="0" err="1">
                <a:latin typeface="#9Slide03 Montserrat Medium" pitchFamily="2" charset="77"/>
              </a:rPr>
              <a:t>ảnh</a:t>
            </a:r>
            <a:r>
              <a:rPr lang="en-US" sz="2800" dirty="0">
                <a:latin typeface="#9Slide03 Montserrat Medium" pitchFamily="2" charset="77"/>
              </a:rPr>
              <a:t> qua </a:t>
            </a:r>
            <a:r>
              <a:rPr lang="en-US" sz="2800" dirty="0" err="1">
                <a:latin typeface="#9Slide03 Montserrat Medium" pitchFamily="2" charset="77"/>
              </a:rPr>
              <a:t>thấu</a:t>
            </a:r>
            <a:r>
              <a:rPr lang="en-US" sz="2800" dirty="0">
                <a:latin typeface="#9Slide03 Montserrat Medium" pitchFamily="2" charset="77"/>
              </a:rPr>
              <a:t> </a:t>
            </a:r>
            <a:r>
              <a:rPr lang="en-US" sz="2800" dirty="0" err="1">
                <a:latin typeface="#9Slide03 Montserrat Medium" pitchFamily="2" charset="77"/>
              </a:rPr>
              <a:t>kính</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21 anh nguyen">
            <a:extLst>
              <a:ext uri="{FF2B5EF4-FFF2-40B4-BE49-F238E27FC236}">
                <a16:creationId xmlns:a16="http://schemas.microsoft.com/office/drawing/2014/main" id="{FF92AB7C-D4E2-7445-C753-5E19FF076E53}"/>
              </a:ext>
            </a:extLst>
          </p:cNvPr>
          <p:cNvPicPr>
            <a:picLocks noChangeAspect="1"/>
          </p:cNvPicPr>
          <p:nvPr/>
        </p:nvPicPr>
        <p:blipFill>
          <a:blip r:embed="rId3"/>
          <a:stretch>
            <a:fillRect/>
          </a:stretch>
        </p:blipFill>
        <p:spPr>
          <a:xfrm>
            <a:off x="4134840" y="1606862"/>
            <a:ext cx="4887970" cy="2712822"/>
          </a:xfrm>
          <a:prstGeom prst="rect">
            <a:avLst/>
          </a:prstGeom>
        </p:spPr>
      </p:pic>
      <p:sp>
        <p:nvSpPr>
          <p:cNvPr id="6" name="TextBox 5" descr="21 anh nguyen">
            <a:extLst>
              <a:ext uri="{FF2B5EF4-FFF2-40B4-BE49-F238E27FC236}">
                <a16:creationId xmlns:a16="http://schemas.microsoft.com/office/drawing/2014/main" id="{1F0D484E-C56C-A138-17D3-FCECBC7FBA2C}"/>
              </a:ext>
            </a:extLst>
          </p:cNvPr>
          <p:cNvSpPr txBox="1"/>
          <p:nvPr/>
        </p:nvSpPr>
        <p:spPr>
          <a:xfrm>
            <a:off x="161650" y="1826872"/>
            <a:ext cx="3827724" cy="2272802"/>
          </a:xfrm>
          <a:prstGeom prst="rect">
            <a:avLst/>
          </a:prstGeom>
          <a:noFill/>
        </p:spPr>
        <p:txBody>
          <a:bodyPr wrap="square" rtlCol="0">
            <a:spAutoFit/>
          </a:bodyPr>
          <a:lstStyle/>
          <a:p>
            <a:pPr algn="just">
              <a:lnSpc>
                <a:spcPct val="120000"/>
              </a:lnSpc>
            </a:pP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dịch</a:t>
            </a:r>
            <a:r>
              <a:rPr lang="en-US" sz="2400" dirty="0">
                <a:latin typeface="#9Slide03 Quicksand" pitchFamily="2" charset="77"/>
              </a:rPr>
              <a:t> </a:t>
            </a:r>
            <a:r>
              <a:rPr lang="en-US" sz="2400" dirty="0" err="1">
                <a:latin typeface="#9Slide03 Quicksand" pitchFamily="2" charset="77"/>
              </a:rPr>
              <a:t>chuyển</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thấu</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màn</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dàng</a:t>
            </a:r>
            <a:r>
              <a:rPr lang="en-US" sz="2400" dirty="0">
                <a:latin typeface="#9Slide03 Quicksand" pitchFamily="2" charset="77"/>
              </a:rPr>
              <a:t>, </a:t>
            </a:r>
            <a:r>
              <a:rPr lang="en-US" sz="2400" dirty="0" err="1">
                <a:latin typeface="#9Slide03 Quicksand" pitchFamily="2" charset="77"/>
              </a:rPr>
              <a:t>người</a:t>
            </a:r>
            <a:r>
              <a:rPr lang="en-US" sz="2400" dirty="0">
                <a:latin typeface="#9Slide03 Quicksand" pitchFamily="2" charset="77"/>
              </a:rPr>
              <a:t> ta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giá</a:t>
            </a:r>
            <a:r>
              <a:rPr lang="en-US" sz="2400" dirty="0">
                <a:latin typeface="#9Slide03 Quicksand" pitchFamily="2" charset="77"/>
              </a:rPr>
              <a:t> </a:t>
            </a:r>
            <a:r>
              <a:rPr lang="en-US" sz="2400" dirty="0" err="1">
                <a:latin typeface="#9Slide03 Quicksand" pitchFamily="2" charset="77"/>
              </a:rPr>
              <a:t>quang</a:t>
            </a:r>
            <a:r>
              <a:rPr lang="en-US" sz="2400" dirty="0">
                <a:latin typeface="#9Slide03 Quicksand" pitchFamily="2" charset="77"/>
              </a:rPr>
              <a:t> </a:t>
            </a:r>
            <a:r>
              <a:rPr lang="en-US" sz="2400" dirty="0" err="1">
                <a:latin typeface="#9Slide03 Quicksand" pitchFamily="2" charset="77"/>
              </a:rPr>
              <a:t>học</a:t>
            </a:r>
            <a:r>
              <a:rPr lang="en-US" sz="2400" dirty="0">
                <a:latin typeface="#9Slide03 Quicksand" pitchFamily="2" charset="77"/>
              </a:rPr>
              <a:t> </a:t>
            </a:r>
            <a:r>
              <a:rPr lang="en-US" sz="2400" dirty="0" err="1">
                <a:latin typeface="#9Slide03 Quicksand" pitchFamily="2" charset="77"/>
              </a:rPr>
              <a:t>đồng</a:t>
            </a:r>
            <a:r>
              <a:rPr lang="en-US" sz="2400" dirty="0">
                <a:latin typeface="#9Slide03 Quicksand" pitchFamily="2" charset="77"/>
              </a:rPr>
              <a:t> </a:t>
            </a:r>
            <a:r>
              <a:rPr lang="en-US" sz="2400" dirty="0" err="1">
                <a:latin typeface="#9Slide03 Quicksand" pitchFamily="2" charset="77"/>
              </a:rPr>
              <a:t>trục</a:t>
            </a:r>
            <a:r>
              <a:rPr lang="en-US" sz="2400" dirty="0">
                <a:latin typeface="#9Slide03 Quicksand" pitchFamily="2" charset="77"/>
              </a:rPr>
              <a:t> (6).</a:t>
            </a:r>
          </a:p>
        </p:txBody>
      </p:sp>
    </p:spTree>
    <p:extLst>
      <p:ext uri="{BB962C8B-B14F-4D97-AF65-F5344CB8AC3E}">
        <p14:creationId xmlns:p14="http://schemas.microsoft.com/office/powerpoint/2010/main" val="325130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2241900"/>
          </a:xfrm>
          <a:prstGeom prst="rect">
            <a:avLst/>
          </a:prstGeom>
        </p:spPr>
        <p:txBody>
          <a:bodyPr spcFirstLastPara="1" wrap="square" lIns="91425" tIns="91425" rIns="91425" bIns="91425" anchor="t" anchorCtr="0">
            <a:noAutofit/>
          </a:bodyPr>
          <a:lstStyle/>
          <a:p>
            <a:pPr marL="0" lvl="0" indent="0" algn="just" rtl="0">
              <a:lnSpc>
                <a:spcPct val="120000"/>
              </a:lnSpc>
              <a:spcBef>
                <a:spcPts val="0"/>
              </a:spcBef>
              <a:spcAft>
                <a:spcPts val="0"/>
              </a:spcAft>
              <a:buClr>
                <a:schemeClr val="dk1"/>
              </a:buClr>
              <a:buSzPts val="1100"/>
              <a:buFont typeface="Arial"/>
              <a:buNone/>
            </a:pP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thoại</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pin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tấm</a:t>
            </a:r>
            <a:r>
              <a:rPr lang="en-US" sz="2400" dirty="0">
                <a:latin typeface="#9Slide03 Quicksand" pitchFamily="2" charset="77"/>
              </a:rPr>
              <a:t> </a:t>
            </a:r>
            <a:r>
              <a:rPr lang="en-US" sz="2400" dirty="0" err="1">
                <a:latin typeface="#9Slide03 Quicksand" pitchFamily="2" charset="77"/>
              </a:rPr>
              <a:t>chắn</a:t>
            </a:r>
            <a:r>
              <a:rPr lang="en-US" sz="2400" dirty="0">
                <a:latin typeface="#9Slide03 Quicksand" pitchFamily="2" charset="77"/>
              </a:rPr>
              <a:t> </a:t>
            </a:r>
            <a:r>
              <a:rPr lang="en-US" sz="2400" dirty="0" err="1">
                <a:latin typeface="#9Slide03 Quicksand" pitchFamily="2" charset="77"/>
              </a:rPr>
              <a:t>sáng</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khe</a:t>
            </a:r>
            <a:r>
              <a:rPr lang="en-US" sz="2400" dirty="0">
                <a:latin typeface="#9Slide03 Quicksand" pitchFamily="2" charset="77"/>
              </a:rPr>
              <a:t> </a:t>
            </a:r>
            <a:r>
              <a:rPr lang="en-US" sz="2400" dirty="0" err="1">
                <a:latin typeface="#9Slide03 Quicksand" pitchFamily="2" charset="77"/>
              </a:rPr>
              <a:t>hẹp</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tấm</a:t>
            </a:r>
            <a:r>
              <a:rPr lang="en-US" sz="2400" dirty="0">
                <a:latin typeface="#9Slide03 Quicksand" pitchFamily="2" charset="77"/>
              </a:rPr>
              <a:t> </a:t>
            </a:r>
            <a:r>
              <a:rPr lang="en-US" sz="2400" dirty="0" err="1">
                <a:latin typeface="#9Slide03 Quicksand" pitchFamily="2" charset="77"/>
              </a:rPr>
              <a:t>bìa</a:t>
            </a:r>
            <a:r>
              <a:rPr lang="en-US" sz="2400" dirty="0">
                <a:latin typeface="#9Slide03 Quicksand" pitchFamily="2" charset="77"/>
              </a:rPr>
              <a:t> </a:t>
            </a:r>
            <a:r>
              <a:rPr lang="en-US" sz="2400" dirty="0" err="1">
                <a:latin typeface="#9Slide03 Quicksand" pitchFamily="2" charset="77"/>
              </a:rPr>
              <a:t>đục</a:t>
            </a:r>
            <a:r>
              <a:rPr lang="en-US" sz="2400" dirty="0">
                <a:latin typeface="#9Slide03 Quicksand" pitchFamily="2" charset="77"/>
              </a:rPr>
              <a:t> </a:t>
            </a:r>
            <a:r>
              <a:rPr lang="en-US" sz="2400" dirty="0" err="1">
                <a:latin typeface="#9Slide03 Quicksand" pitchFamily="2" charset="77"/>
              </a:rPr>
              <a:t>lỗ</a:t>
            </a:r>
            <a:r>
              <a:rPr lang="en-US" sz="2400" dirty="0">
                <a:latin typeface="#9Slide03 Quicksand" pitchFamily="2" charset="77"/>
              </a:rPr>
              <a:t> </a:t>
            </a:r>
            <a:r>
              <a:rPr lang="en-US" sz="2400" dirty="0" err="1">
                <a:latin typeface="#9Slide03 Quicksand" pitchFamily="2" charset="77"/>
              </a:rPr>
              <a:t>nhỏ</a:t>
            </a:r>
            <a:r>
              <a:rPr lang="en-US" sz="2400" dirty="0">
                <a:latin typeface="#9Slide03 Quicksand" pitchFamily="2" charset="77"/>
              </a:rPr>
              <a:t>.</a:t>
            </a:r>
            <a:endParaRPr sz="2400" dirty="0">
              <a:latin typeface="#9Slide03 Quicksand" pitchFamily="2" charset="77"/>
            </a:endParaRP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err="1">
                <a:latin typeface="#9Slide03 Montserrat" pitchFamily="2" charset="77"/>
              </a:rPr>
              <a:t>Để</a:t>
            </a:r>
            <a:r>
              <a:rPr lang="en" sz="2400" dirty="0">
                <a:latin typeface="#9Slide03 Montserrat" pitchFamily="2" charset="77"/>
              </a:rPr>
              <a:t> </a:t>
            </a:r>
            <a:r>
              <a:rPr lang="en" sz="2400" dirty="0" err="1">
                <a:latin typeface="#9Slide03 Montserrat" pitchFamily="2" charset="77"/>
              </a:rPr>
              <a:t>tạo</a:t>
            </a:r>
            <a:r>
              <a:rPr lang="en" sz="2400" dirty="0">
                <a:latin typeface="#9Slide03 Montserrat" pitchFamily="2" charset="77"/>
              </a:rPr>
              <a:t> </a:t>
            </a:r>
            <a:r>
              <a:rPr lang="en" sz="2400" dirty="0" err="1">
                <a:latin typeface="#9Slide03 Montserrat" pitchFamily="2" charset="77"/>
              </a:rPr>
              <a:t>ra</a:t>
            </a:r>
            <a:r>
              <a:rPr lang="en" sz="2400" dirty="0">
                <a:latin typeface="#9Slide03 Montserrat" pitchFamily="2" charset="77"/>
              </a:rPr>
              <a:t> </a:t>
            </a:r>
            <a:r>
              <a:rPr lang="en" sz="2400" dirty="0" err="1">
                <a:latin typeface="#9Slide03 Montserrat" pitchFamily="2" charset="77"/>
              </a:rPr>
              <a:t>tia</a:t>
            </a:r>
            <a:r>
              <a:rPr lang="en" sz="2400" dirty="0">
                <a:latin typeface="#9Slide03 Montserrat" pitchFamily="2" charset="77"/>
              </a:rPr>
              <a:t> </a:t>
            </a:r>
            <a:r>
              <a:rPr lang="en" sz="2400" dirty="0" err="1">
                <a:latin typeface="#9Slide03 Montserrat" pitchFamily="2" charset="77"/>
              </a:rPr>
              <a:t>sáng</a:t>
            </a:r>
            <a:r>
              <a:rPr lang="en" sz="2400" dirty="0">
                <a:latin typeface="#9Slide03 Montserrat" pitchFamily="2" charset="77"/>
              </a:rPr>
              <a:t>, </a:t>
            </a:r>
            <a:r>
              <a:rPr lang="en" sz="2400" dirty="0" err="1">
                <a:latin typeface="#9Slide03 Montserrat" pitchFamily="2" charset="77"/>
              </a:rPr>
              <a:t>ch</a:t>
            </a:r>
            <a:r>
              <a:rPr lang="en-US" sz="2400" dirty="0" err="1">
                <a:latin typeface="#9Slide03 Montserrat" pitchFamily="2" charset="77"/>
              </a:rPr>
              <a:t>ùm</a:t>
            </a:r>
            <a:r>
              <a:rPr lang="en-US" sz="2400" dirty="0">
                <a:latin typeface="#9Slide03 Montserrat" pitchFamily="2" charset="77"/>
              </a:rPr>
              <a:t> </a:t>
            </a:r>
            <a:r>
              <a:rPr lang="en-US" sz="2400" dirty="0" err="1">
                <a:latin typeface="#9Slide03 Montserrat" pitchFamily="2" charset="77"/>
              </a:rPr>
              <a:t>sáng</a:t>
            </a:r>
            <a:r>
              <a:rPr lang="en-US" sz="2400" dirty="0">
                <a:latin typeface="#9Slide03 Montserrat" pitchFamily="2" charset="77"/>
              </a:rPr>
              <a:t>, </a:t>
            </a:r>
            <a:r>
              <a:rPr lang="en-US" sz="2400" dirty="0" err="1">
                <a:latin typeface="#9Slide03 Montserrat" pitchFamily="2" charset="77"/>
              </a:rPr>
              <a:t>có</a:t>
            </a:r>
            <a:r>
              <a:rPr lang="en-US" sz="2400" dirty="0">
                <a:latin typeface="#9Slide03 Montserrat" pitchFamily="2" charset="77"/>
              </a:rPr>
              <a:t> </a:t>
            </a:r>
            <a:r>
              <a:rPr lang="en-US" sz="2400" dirty="0" err="1">
                <a:latin typeface="#9Slide03 Montserrat" pitchFamily="2" charset="77"/>
              </a:rPr>
              <a:t>thể</a:t>
            </a:r>
            <a:r>
              <a:rPr lang="en-US" sz="2400" dirty="0">
                <a:latin typeface="#9Slide03 Montserrat" pitchFamily="2" charset="77"/>
              </a:rPr>
              <a:t> </a:t>
            </a:r>
            <a:r>
              <a:rPr lang="en-US" sz="2400" dirty="0" err="1">
                <a:latin typeface="#9Slide03 Montserrat" pitchFamily="2" charset="77"/>
              </a:rPr>
              <a:t>dùng</a:t>
            </a:r>
            <a:r>
              <a:rPr lang="en-US" sz="2400" dirty="0">
                <a:latin typeface="#9Slide03 Montserrat" pitchFamily="2" charset="77"/>
              </a:rPr>
              <a:t> </a:t>
            </a:r>
            <a:r>
              <a:rPr lang="en-US" sz="2400" dirty="0" err="1">
                <a:latin typeface="#9Slide03 Montserrat" pitchFamily="2" charset="77"/>
              </a:rPr>
              <a:t>đèn</a:t>
            </a:r>
            <a:r>
              <a:rPr lang="en-US" sz="2400" dirty="0">
                <a:latin typeface="#9Slide03 Montserrat" pitchFamily="2" charset="77"/>
              </a:rPr>
              <a:t> </a:t>
            </a:r>
            <a:r>
              <a:rPr lang="en-US" sz="2400" dirty="0" err="1">
                <a:latin typeface="#9Slide03 Montserrat" pitchFamily="2" charset="77"/>
              </a:rPr>
              <a:t>dây</a:t>
            </a:r>
            <a:r>
              <a:rPr lang="en-US" sz="2400" dirty="0">
                <a:latin typeface="#9Slide03 Montserrat" pitchFamily="2" charset="77"/>
              </a:rPr>
              <a:t> </a:t>
            </a:r>
            <a:r>
              <a:rPr lang="en-US" sz="2400" dirty="0" err="1">
                <a:latin typeface="#9Slide03 Montserrat" pitchFamily="2" charset="77"/>
              </a:rPr>
              <a:t>tóc</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tấm</a:t>
            </a:r>
            <a:r>
              <a:rPr lang="en-US" sz="2400" dirty="0">
                <a:latin typeface="#9Slide03 Montserrat" pitchFamily="2" charset="77"/>
              </a:rPr>
              <a:t> </a:t>
            </a:r>
            <a:r>
              <a:rPr lang="en-US" sz="2400" dirty="0" err="1">
                <a:latin typeface="#9Slide03 Montserrat" pitchFamily="2" charset="77"/>
              </a:rPr>
              <a:t>chắn</a:t>
            </a:r>
            <a:r>
              <a:rPr lang="en-US" sz="2400" dirty="0">
                <a:latin typeface="#9Slide03 Montserrat" pitchFamily="2" charset="77"/>
              </a:rPr>
              <a:t> </a:t>
            </a:r>
            <a:r>
              <a:rPr lang="en-US" sz="2400" dirty="0" err="1">
                <a:latin typeface="#9Slide03 Montserrat" pitchFamily="2" charset="77"/>
              </a:rPr>
              <a:t>sáng</a:t>
            </a:r>
            <a:r>
              <a:rPr lang="en-US" sz="2400" dirty="0">
                <a:latin typeface="#9Slide03 Montserrat" pitchFamily="2" charset="77"/>
              </a:rPr>
              <a:t> </a:t>
            </a:r>
            <a:r>
              <a:rPr lang="en-US" sz="2400" dirty="0" err="1">
                <a:latin typeface="#9Slide03 Montserrat" pitchFamily="2" charset="77"/>
              </a:rPr>
              <a:t>có</a:t>
            </a:r>
            <a:r>
              <a:rPr lang="en-US" sz="2400" dirty="0">
                <a:latin typeface="#9Slide03 Montserrat" pitchFamily="2" charset="77"/>
              </a:rPr>
              <a:t> </a:t>
            </a:r>
            <a:r>
              <a:rPr lang="en-US" sz="2400" dirty="0" err="1">
                <a:latin typeface="#9Slide03 Montserrat" pitchFamily="2" charset="77"/>
              </a:rPr>
              <a:t>khe</a:t>
            </a:r>
            <a:r>
              <a:rPr lang="en-US" sz="2400" dirty="0">
                <a:latin typeface="#9Slide03 Montserrat" pitchFamily="2" charset="77"/>
              </a:rPr>
              <a:t> </a:t>
            </a:r>
            <a:r>
              <a:rPr lang="en-US" sz="2400" dirty="0" err="1">
                <a:latin typeface="#9Slide03 Montserrat" pitchFamily="2" charset="77"/>
              </a:rPr>
              <a:t>hẹp</a:t>
            </a:r>
            <a:r>
              <a:rPr lang="en-US" sz="2400" dirty="0">
                <a:latin typeface="#9Slide03 Montserrat" pitchFamily="2" charset="77"/>
              </a:rPr>
              <a:t>. </a:t>
            </a:r>
            <a:r>
              <a:rPr lang="en-US" sz="2400" dirty="0" err="1">
                <a:latin typeface="#9Slide03 Montserrat" pitchFamily="2" charset="77"/>
              </a:rPr>
              <a:t>Em</a:t>
            </a:r>
            <a:r>
              <a:rPr lang="en-US" sz="2400" dirty="0">
                <a:latin typeface="#9Slide03 Montserrat" pitchFamily="2" charset="77"/>
              </a:rPr>
              <a:t> </a:t>
            </a:r>
            <a:r>
              <a:rPr lang="en-US" sz="2400" dirty="0" err="1">
                <a:latin typeface="#9Slide03 Montserrat" pitchFamily="2" charset="77"/>
              </a:rPr>
              <a:t>hãy</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a:t>
            </a:r>
            <a:r>
              <a:rPr lang="en-US" sz="2400" dirty="0" err="1">
                <a:latin typeface="#9Slide03 Montserrat" pitchFamily="2" charset="77"/>
              </a:rPr>
              <a:t>xuất</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cách</a:t>
            </a:r>
            <a:r>
              <a:rPr lang="en-US" sz="2400" dirty="0">
                <a:latin typeface="#9Slide03 Montserrat" pitchFamily="2" charset="77"/>
              </a:rPr>
              <a:t> </a:t>
            </a:r>
            <a:r>
              <a:rPr lang="en-US" sz="2400" dirty="0" err="1">
                <a:latin typeface="#9Slide03 Montserrat" pitchFamily="2" charset="77"/>
              </a:rPr>
              <a:t>làm</a:t>
            </a:r>
            <a:r>
              <a:rPr lang="en-US" sz="2400" dirty="0">
                <a:latin typeface="#9Slide03 Montserrat" pitchFamily="2" charset="77"/>
              </a:rPr>
              <a:t> </a:t>
            </a:r>
            <a:r>
              <a:rPr lang="en-US" sz="2400" dirty="0" err="1">
                <a:latin typeface="#9Slide03 Montserrat" pitchFamily="2" charset="77"/>
              </a:rPr>
              <a:t>khác</a:t>
            </a:r>
            <a:r>
              <a:rPr lang="en-US" sz="2400" dirty="0">
                <a:latin typeface="#9Slide03 Montserrat" pitchFamily="2" charset="77"/>
              </a:rPr>
              <a:t>.</a:t>
            </a:r>
            <a:endParaRPr sz="2400" dirty="0">
              <a:latin typeface="#9Slide03 Montserrat" pitchFamily="2" charset="77"/>
            </a:endParaRPr>
          </a:p>
        </p:txBody>
      </p:sp>
      <p:grpSp>
        <p:nvGrpSpPr>
          <p:cNvPr id="1196" name="Google Shape;1196;p78" descr="21 anh nguyen"/>
          <p:cNvGrpSpPr/>
          <p:nvPr/>
        </p:nvGrpSpPr>
        <p:grpSpPr>
          <a:xfrm>
            <a:off x="3795164" y="4036125"/>
            <a:ext cx="5292191" cy="582400"/>
            <a:chOff x="958475" y="1437850"/>
            <a:chExt cx="3852000" cy="598500"/>
          </a:xfrm>
        </p:grpSpPr>
        <p:sp>
          <p:nvSpPr>
            <p:cNvPr id="1197" name="Google Shape;1197;p78"/>
            <p:cNvSpPr/>
            <p:nvPr/>
          </p:nvSpPr>
          <p:spPr>
            <a:xfrm>
              <a:off x="958475" y="1437850"/>
              <a:ext cx="3852000" cy="5985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78"/>
            <p:cNvGrpSpPr/>
            <p:nvPr/>
          </p:nvGrpSpPr>
          <p:grpSpPr>
            <a:xfrm>
              <a:off x="1122863" y="1486184"/>
              <a:ext cx="497979" cy="501818"/>
              <a:chOff x="1544662" y="3776144"/>
              <a:chExt cx="757959" cy="763919"/>
            </a:xfrm>
          </p:grpSpPr>
          <p:sp>
            <p:nvSpPr>
              <p:cNvPr id="1199" name="Google Shape;1199;p78"/>
              <p:cNvSpPr/>
              <p:nvPr/>
            </p:nvSpPr>
            <p:spPr>
              <a:xfrm>
                <a:off x="1833233" y="3799397"/>
                <a:ext cx="82213" cy="68751"/>
              </a:xfrm>
              <a:custGeom>
                <a:avLst/>
                <a:gdLst/>
                <a:ahLst/>
                <a:cxnLst/>
                <a:rect l="l" t="t" r="r" b="b"/>
                <a:pathLst>
                  <a:path w="1545" h="1292" extrusionOk="0">
                    <a:moveTo>
                      <a:pt x="890" y="4"/>
                    </a:moveTo>
                    <a:cubicBezTo>
                      <a:pt x="1057" y="1"/>
                      <a:pt x="1221" y="15"/>
                      <a:pt x="1355" y="122"/>
                    </a:cubicBezTo>
                    <a:cubicBezTo>
                      <a:pt x="1417" y="171"/>
                      <a:pt x="1467" y="240"/>
                      <a:pt x="1501" y="312"/>
                    </a:cubicBezTo>
                    <a:cubicBezTo>
                      <a:pt x="1544" y="404"/>
                      <a:pt x="1396" y="898"/>
                      <a:pt x="1312" y="990"/>
                    </a:cubicBezTo>
                    <a:cubicBezTo>
                      <a:pt x="1135" y="1186"/>
                      <a:pt x="918" y="1292"/>
                      <a:pt x="657" y="1228"/>
                    </a:cubicBezTo>
                    <a:cubicBezTo>
                      <a:pt x="248" y="1125"/>
                      <a:pt x="0" y="615"/>
                      <a:pt x="267" y="219"/>
                    </a:cubicBezTo>
                    <a:cubicBezTo>
                      <a:pt x="340" y="113"/>
                      <a:pt x="434" y="43"/>
                      <a:pt x="567" y="35"/>
                    </a:cubicBezTo>
                    <a:cubicBezTo>
                      <a:pt x="675" y="26"/>
                      <a:pt x="783" y="14"/>
                      <a:pt x="890"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78"/>
              <p:cNvSpPr/>
              <p:nvPr/>
            </p:nvSpPr>
            <p:spPr>
              <a:xfrm>
                <a:off x="1840258" y="4196469"/>
                <a:ext cx="73540" cy="69123"/>
              </a:xfrm>
              <a:custGeom>
                <a:avLst/>
                <a:gdLst/>
                <a:ahLst/>
                <a:cxnLst/>
                <a:rect l="l" t="t" r="r" b="b"/>
                <a:pathLst>
                  <a:path w="1382" h="1299" extrusionOk="0">
                    <a:moveTo>
                      <a:pt x="400" y="18"/>
                    </a:moveTo>
                    <a:cubicBezTo>
                      <a:pt x="442" y="38"/>
                      <a:pt x="470" y="45"/>
                      <a:pt x="488" y="62"/>
                    </a:cubicBezTo>
                    <a:cubicBezTo>
                      <a:pt x="732" y="274"/>
                      <a:pt x="731" y="274"/>
                      <a:pt x="955" y="20"/>
                    </a:cubicBezTo>
                    <a:cubicBezTo>
                      <a:pt x="1103" y="1"/>
                      <a:pt x="1211" y="78"/>
                      <a:pt x="1305" y="180"/>
                    </a:cubicBezTo>
                    <a:cubicBezTo>
                      <a:pt x="1339" y="219"/>
                      <a:pt x="1381" y="278"/>
                      <a:pt x="1375" y="322"/>
                    </a:cubicBezTo>
                    <a:cubicBezTo>
                      <a:pt x="1347" y="505"/>
                      <a:pt x="1327" y="696"/>
                      <a:pt x="1255" y="865"/>
                    </a:cubicBezTo>
                    <a:cubicBezTo>
                      <a:pt x="1184" y="1025"/>
                      <a:pt x="1034" y="1136"/>
                      <a:pt x="860" y="1196"/>
                    </a:cubicBezTo>
                    <a:cubicBezTo>
                      <a:pt x="557" y="1298"/>
                      <a:pt x="221" y="1146"/>
                      <a:pt x="88" y="838"/>
                    </a:cubicBezTo>
                    <a:cubicBezTo>
                      <a:pt x="21" y="685"/>
                      <a:pt x="0" y="526"/>
                      <a:pt x="57" y="363"/>
                    </a:cubicBezTo>
                    <a:cubicBezTo>
                      <a:pt x="113" y="200"/>
                      <a:pt x="200" y="71"/>
                      <a:pt x="400" y="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78"/>
              <p:cNvSpPr/>
              <p:nvPr/>
            </p:nvSpPr>
            <p:spPr>
              <a:xfrm>
                <a:off x="1916458" y="4456678"/>
                <a:ext cx="72475" cy="67207"/>
              </a:xfrm>
              <a:custGeom>
                <a:avLst/>
                <a:gdLst/>
                <a:ahLst/>
                <a:cxnLst/>
                <a:rect l="l" t="t" r="r" b="b"/>
                <a:pathLst>
                  <a:path w="1362" h="1263" extrusionOk="0">
                    <a:moveTo>
                      <a:pt x="710" y="0"/>
                    </a:moveTo>
                    <a:cubicBezTo>
                      <a:pt x="847" y="48"/>
                      <a:pt x="994" y="81"/>
                      <a:pt x="1121" y="149"/>
                    </a:cubicBezTo>
                    <a:cubicBezTo>
                      <a:pt x="1302" y="246"/>
                      <a:pt x="1362" y="441"/>
                      <a:pt x="1301" y="639"/>
                    </a:cubicBezTo>
                    <a:cubicBezTo>
                      <a:pt x="1183" y="1027"/>
                      <a:pt x="698" y="1262"/>
                      <a:pt x="315" y="1119"/>
                    </a:cubicBezTo>
                    <a:cubicBezTo>
                      <a:pt x="179" y="1069"/>
                      <a:pt x="84" y="979"/>
                      <a:pt x="40" y="840"/>
                    </a:cubicBezTo>
                    <a:cubicBezTo>
                      <a:pt x="1" y="715"/>
                      <a:pt x="12" y="602"/>
                      <a:pt x="114" y="506"/>
                    </a:cubicBezTo>
                    <a:cubicBezTo>
                      <a:pt x="142" y="479"/>
                      <a:pt x="163" y="439"/>
                      <a:pt x="171" y="401"/>
                    </a:cubicBezTo>
                    <a:cubicBezTo>
                      <a:pt x="190" y="293"/>
                      <a:pt x="200" y="175"/>
                      <a:pt x="312" y="125"/>
                    </a:cubicBezTo>
                    <a:cubicBezTo>
                      <a:pt x="434" y="74"/>
                      <a:pt x="566" y="44"/>
                      <a:pt x="7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78"/>
              <p:cNvSpPr/>
              <p:nvPr/>
            </p:nvSpPr>
            <p:spPr>
              <a:xfrm>
                <a:off x="1915181" y="4060618"/>
                <a:ext cx="74604" cy="61407"/>
              </a:xfrm>
              <a:custGeom>
                <a:avLst/>
                <a:gdLst/>
                <a:ahLst/>
                <a:cxnLst/>
                <a:rect l="l" t="t" r="r" b="b"/>
                <a:pathLst>
                  <a:path w="1402" h="1154" extrusionOk="0">
                    <a:moveTo>
                      <a:pt x="490" y="1150"/>
                    </a:moveTo>
                    <a:cubicBezTo>
                      <a:pt x="456" y="1140"/>
                      <a:pt x="346" y="1124"/>
                      <a:pt x="255" y="1074"/>
                    </a:cubicBezTo>
                    <a:cubicBezTo>
                      <a:pt x="44" y="958"/>
                      <a:pt x="0" y="745"/>
                      <a:pt x="119" y="525"/>
                    </a:cubicBezTo>
                    <a:cubicBezTo>
                      <a:pt x="157" y="456"/>
                      <a:pt x="192" y="381"/>
                      <a:pt x="209" y="305"/>
                    </a:cubicBezTo>
                    <a:cubicBezTo>
                      <a:pt x="241" y="168"/>
                      <a:pt x="334" y="99"/>
                      <a:pt x="456" y="63"/>
                    </a:cubicBezTo>
                    <a:cubicBezTo>
                      <a:pt x="670" y="0"/>
                      <a:pt x="883" y="3"/>
                      <a:pt x="1086" y="110"/>
                    </a:cubicBezTo>
                    <a:cubicBezTo>
                      <a:pt x="1323" y="233"/>
                      <a:pt x="1402" y="442"/>
                      <a:pt x="1304" y="687"/>
                    </a:cubicBezTo>
                    <a:cubicBezTo>
                      <a:pt x="1186" y="985"/>
                      <a:pt x="919" y="1154"/>
                      <a:pt x="490" y="11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78"/>
              <p:cNvSpPr/>
              <p:nvPr/>
            </p:nvSpPr>
            <p:spPr>
              <a:xfrm>
                <a:off x="2203965" y="3878844"/>
                <a:ext cx="74923" cy="61141"/>
              </a:xfrm>
              <a:custGeom>
                <a:avLst/>
                <a:gdLst/>
                <a:ahLst/>
                <a:cxnLst/>
                <a:rect l="l" t="t" r="r" b="b"/>
                <a:pathLst>
                  <a:path w="1408" h="1149" extrusionOk="0">
                    <a:moveTo>
                      <a:pt x="421" y="1137"/>
                    </a:moveTo>
                    <a:cubicBezTo>
                      <a:pt x="316" y="1052"/>
                      <a:pt x="222" y="976"/>
                      <a:pt x="130" y="901"/>
                    </a:cubicBezTo>
                    <a:cubicBezTo>
                      <a:pt x="21" y="811"/>
                      <a:pt x="0" y="700"/>
                      <a:pt x="68" y="577"/>
                    </a:cubicBezTo>
                    <a:cubicBezTo>
                      <a:pt x="107" y="508"/>
                      <a:pt x="181" y="445"/>
                      <a:pt x="189" y="374"/>
                    </a:cubicBezTo>
                    <a:cubicBezTo>
                      <a:pt x="215" y="127"/>
                      <a:pt x="389" y="72"/>
                      <a:pt x="584" y="34"/>
                    </a:cubicBezTo>
                    <a:cubicBezTo>
                      <a:pt x="750" y="1"/>
                      <a:pt x="910" y="30"/>
                      <a:pt x="1062" y="100"/>
                    </a:cubicBezTo>
                    <a:cubicBezTo>
                      <a:pt x="1321" y="221"/>
                      <a:pt x="1408" y="449"/>
                      <a:pt x="1291" y="710"/>
                    </a:cubicBezTo>
                    <a:cubicBezTo>
                      <a:pt x="1181" y="952"/>
                      <a:pt x="993" y="1098"/>
                      <a:pt x="732" y="1136"/>
                    </a:cubicBezTo>
                    <a:cubicBezTo>
                      <a:pt x="626" y="1149"/>
                      <a:pt x="515" y="1137"/>
                      <a:pt x="421" y="11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78"/>
              <p:cNvSpPr/>
              <p:nvPr/>
            </p:nvSpPr>
            <p:spPr>
              <a:xfrm>
                <a:off x="2202954" y="4278736"/>
                <a:ext cx="76254" cy="57363"/>
              </a:xfrm>
              <a:custGeom>
                <a:avLst/>
                <a:gdLst/>
                <a:ahLst/>
                <a:cxnLst/>
                <a:rect l="l" t="t" r="r" b="b"/>
                <a:pathLst>
                  <a:path w="1433" h="1078" extrusionOk="0">
                    <a:moveTo>
                      <a:pt x="1065" y="32"/>
                    </a:moveTo>
                    <a:cubicBezTo>
                      <a:pt x="1377" y="241"/>
                      <a:pt x="1432" y="438"/>
                      <a:pt x="1270" y="714"/>
                    </a:cubicBezTo>
                    <a:cubicBezTo>
                      <a:pt x="1153" y="915"/>
                      <a:pt x="977" y="1032"/>
                      <a:pt x="752" y="1064"/>
                    </a:cubicBezTo>
                    <a:cubicBezTo>
                      <a:pt x="646" y="1078"/>
                      <a:pt x="538" y="1066"/>
                      <a:pt x="438" y="1066"/>
                    </a:cubicBezTo>
                    <a:cubicBezTo>
                      <a:pt x="336" y="984"/>
                      <a:pt x="245" y="910"/>
                      <a:pt x="152" y="832"/>
                    </a:cubicBezTo>
                    <a:cubicBezTo>
                      <a:pt x="44" y="741"/>
                      <a:pt x="1" y="618"/>
                      <a:pt x="85" y="517"/>
                    </a:cubicBezTo>
                    <a:cubicBezTo>
                      <a:pt x="168" y="417"/>
                      <a:pt x="199" y="311"/>
                      <a:pt x="234" y="194"/>
                    </a:cubicBezTo>
                    <a:cubicBezTo>
                      <a:pt x="271" y="71"/>
                      <a:pt x="373" y="0"/>
                      <a:pt x="501" y="1"/>
                    </a:cubicBezTo>
                    <a:cubicBezTo>
                      <a:pt x="597" y="18"/>
                      <a:pt x="591" y="96"/>
                      <a:pt x="619" y="156"/>
                    </a:cubicBezTo>
                    <a:cubicBezTo>
                      <a:pt x="713" y="364"/>
                      <a:pt x="848" y="380"/>
                      <a:pt x="970" y="199"/>
                    </a:cubicBezTo>
                    <a:cubicBezTo>
                      <a:pt x="1006" y="149"/>
                      <a:pt x="1034" y="90"/>
                      <a:pt x="1065" y="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78"/>
              <p:cNvSpPr/>
              <p:nvPr/>
            </p:nvSpPr>
            <p:spPr>
              <a:xfrm>
                <a:off x="1573716" y="4379361"/>
                <a:ext cx="57789" cy="44432"/>
              </a:xfrm>
              <a:custGeom>
                <a:avLst/>
                <a:gdLst/>
                <a:ahLst/>
                <a:cxnLst/>
                <a:rect l="l" t="t" r="r" b="b"/>
                <a:pathLst>
                  <a:path w="1086" h="835" extrusionOk="0">
                    <a:moveTo>
                      <a:pt x="544" y="1"/>
                    </a:moveTo>
                    <a:cubicBezTo>
                      <a:pt x="607" y="18"/>
                      <a:pt x="708" y="53"/>
                      <a:pt x="811" y="75"/>
                    </a:cubicBezTo>
                    <a:cubicBezTo>
                      <a:pt x="969" y="108"/>
                      <a:pt x="1033" y="220"/>
                      <a:pt x="1059" y="361"/>
                    </a:cubicBezTo>
                    <a:cubicBezTo>
                      <a:pt x="1086" y="500"/>
                      <a:pt x="1005" y="659"/>
                      <a:pt x="870" y="734"/>
                    </a:cubicBezTo>
                    <a:cubicBezTo>
                      <a:pt x="721" y="818"/>
                      <a:pt x="564" y="834"/>
                      <a:pt x="405" y="755"/>
                    </a:cubicBezTo>
                    <a:cubicBezTo>
                      <a:pt x="255" y="678"/>
                      <a:pt x="148" y="563"/>
                      <a:pt x="78" y="410"/>
                    </a:cubicBezTo>
                    <a:cubicBezTo>
                      <a:pt x="1" y="239"/>
                      <a:pt x="75" y="80"/>
                      <a:pt x="257" y="37"/>
                    </a:cubicBezTo>
                    <a:cubicBezTo>
                      <a:pt x="335" y="18"/>
                      <a:pt x="417" y="16"/>
                      <a:pt x="5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78"/>
              <p:cNvSpPr/>
              <p:nvPr/>
            </p:nvSpPr>
            <p:spPr>
              <a:xfrm>
                <a:off x="1575100" y="3983193"/>
                <a:ext cx="60343" cy="42783"/>
              </a:xfrm>
              <a:custGeom>
                <a:avLst/>
                <a:gdLst/>
                <a:ahLst/>
                <a:cxnLst/>
                <a:rect l="l" t="t" r="r" b="b"/>
                <a:pathLst>
                  <a:path w="1134" h="804" extrusionOk="0">
                    <a:moveTo>
                      <a:pt x="671" y="803"/>
                    </a:moveTo>
                    <a:cubicBezTo>
                      <a:pt x="527" y="737"/>
                      <a:pt x="432" y="693"/>
                      <a:pt x="335" y="651"/>
                    </a:cubicBezTo>
                    <a:cubicBezTo>
                      <a:pt x="310" y="641"/>
                      <a:pt x="278" y="649"/>
                      <a:pt x="255" y="639"/>
                    </a:cubicBezTo>
                    <a:cubicBezTo>
                      <a:pt x="120" y="583"/>
                      <a:pt x="0" y="379"/>
                      <a:pt x="22" y="241"/>
                    </a:cubicBezTo>
                    <a:cubicBezTo>
                      <a:pt x="39" y="124"/>
                      <a:pt x="149" y="44"/>
                      <a:pt x="327" y="21"/>
                    </a:cubicBezTo>
                    <a:cubicBezTo>
                      <a:pt x="478" y="1"/>
                      <a:pt x="620" y="10"/>
                      <a:pt x="767" y="69"/>
                    </a:cubicBezTo>
                    <a:cubicBezTo>
                      <a:pt x="1067" y="189"/>
                      <a:pt x="1133" y="497"/>
                      <a:pt x="883" y="704"/>
                    </a:cubicBezTo>
                    <a:cubicBezTo>
                      <a:pt x="825" y="753"/>
                      <a:pt x="739" y="773"/>
                      <a:pt x="671" y="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78"/>
              <p:cNvSpPr/>
              <p:nvPr/>
            </p:nvSpPr>
            <p:spPr>
              <a:xfrm>
                <a:off x="1544662" y="3776144"/>
                <a:ext cx="757959" cy="763919"/>
              </a:xfrm>
              <a:custGeom>
                <a:avLst/>
                <a:gdLst/>
                <a:ahLst/>
                <a:cxnLst/>
                <a:rect l="l" t="t" r="r" b="b"/>
                <a:pathLst>
                  <a:path w="14244" h="14356" extrusionOk="0">
                    <a:moveTo>
                      <a:pt x="1835" y="12315"/>
                    </a:moveTo>
                    <a:cubicBezTo>
                      <a:pt x="1675" y="12498"/>
                      <a:pt x="1436" y="12513"/>
                      <a:pt x="1210" y="12536"/>
                    </a:cubicBezTo>
                    <a:cubicBezTo>
                      <a:pt x="726" y="12584"/>
                      <a:pt x="204" y="12110"/>
                      <a:pt x="181" y="11624"/>
                    </a:cubicBezTo>
                    <a:cubicBezTo>
                      <a:pt x="173" y="11418"/>
                      <a:pt x="265" y="11255"/>
                      <a:pt x="418" y="11125"/>
                    </a:cubicBezTo>
                    <a:cubicBezTo>
                      <a:pt x="511" y="11047"/>
                      <a:pt x="615" y="10983"/>
                      <a:pt x="721" y="10906"/>
                    </a:cubicBezTo>
                    <a:lnTo>
                      <a:pt x="721" y="5037"/>
                    </a:lnTo>
                    <a:cubicBezTo>
                      <a:pt x="615" y="4927"/>
                      <a:pt x="515" y="4834"/>
                      <a:pt x="426" y="4732"/>
                    </a:cubicBezTo>
                    <a:cubicBezTo>
                      <a:pt x="0" y="4238"/>
                      <a:pt x="152" y="3685"/>
                      <a:pt x="769" y="3483"/>
                    </a:cubicBezTo>
                    <a:cubicBezTo>
                      <a:pt x="925" y="3433"/>
                      <a:pt x="1082" y="3382"/>
                      <a:pt x="1245" y="3461"/>
                    </a:cubicBezTo>
                    <a:cubicBezTo>
                      <a:pt x="1367" y="3520"/>
                      <a:pt x="1480" y="3491"/>
                      <a:pt x="1596" y="3429"/>
                    </a:cubicBezTo>
                    <a:cubicBezTo>
                      <a:pt x="2175" y="3125"/>
                      <a:pt x="2764" y="2843"/>
                      <a:pt x="3333" y="2520"/>
                    </a:cubicBezTo>
                    <a:cubicBezTo>
                      <a:pt x="3925" y="2183"/>
                      <a:pt x="4504" y="1825"/>
                      <a:pt x="5143" y="1576"/>
                    </a:cubicBezTo>
                    <a:cubicBezTo>
                      <a:pt x="5180" y="1561"/>
                      <a:pt x="5210" y="1529"/>
                      <a:pt x="5253" y="1500"/>
                    </a:cubicBezTo>
                    <a:cubicBezTo>
                      <a:pt x="5231" y="1369"/>
                      <a:pt x="5202" y="1237"/>
                      <a:pt x="5190" y="1103"/>
                    </a:cubicBezTo>
                    <a:cubicBezTo>
                      <a:pt x="5149" y="672"/>
                      <a:pt x="5346" y="304"/>
                      <a:pt x="5709" y="121"/>
                    </a:cubicBezTo>
                    <a:cubicBezTo>
                      <a:pt x="5756" y="96"/>
                      <a:pt x="5808" y="63"/>
                      <a:pt x="5860" y="59"/>
                    </a:cubicBezTo>
                    <a:cubicBezTo>
                      <a:pt x="6171" y="35"/>
                      <a:pt x="6485" y="0"/>
                      <a:pt x="6787" y="115"/>
                    </a:cubicBezTo>
                    <a:cubicBezTo>
                      <a:pt x="7123" y="241"/>
                      <a:pt x="7327" y="472"/>
                      <a:pt x="7352" y="841"/>
                    </a:cubicBezTo>
                    <a:cubicBezTo>
                      <a:pt x="7354" y="895"/>
                      <a:pt x="7362" y="948"/>
                      <a:pt x="7367" y="995"/>
                    </a:cubicBezTo>
                    <a:cubicBezTo>
                      <a:pt x="7980" y="1335"/>
                      <a:pt x="11212" y="2060"/>
                      <a:pt x="12111" y="2059"/>
                    </a:cubicBezTo>
                    <a:cubicBezTo>
                      <a:pt x="12320" y="1700"/>
                      <a:pt x="12667" y="1577"/>
                      <a:pt x="13066" y="1558"/>
                    </a:cubicBezTo>
                    <a:cubicBezTo>
                      <a:pt x="13274" y="1548"/>
                      <a:pt x="13472" y="1588"/>
                      <a:pt x="13658" y="1684"/>
                    </a:cubicBezTo>
                    <a:cubicBezTo>
                      <a:pt x="14088" y="1906"/>
                      <a:pt x="14243" y="2349"/>
                      <a:pt x="14051" y="2791"/>
                    </a:cubicBezTo>
                    <a:cubicBezTo>
                      <a:pt x="13932" y="3066"/>
                      <a:pt x="13724" y="3255"/>
                      <a:pt x="13477" y="3390"/>
                    </a:cubicBezTo>
                    <a:cubicBezTo>
                      <a:pt x="13375" y="3651"/>
                      <a:pt x="13375" y="3907"/>
                      <a:pt x="13375" y="4165"/>
                    </a:cubicBezTo>
                    <a:cubicBezTo>
                      <a:pt x="13376" y="5624"/>
                      <a:pt x="13375" y="7082"/>
                      <a:pt x="13376" y="8541"/>
                    </a:cubicBezTo>
                    <a:cubicBezTo>
                      <a:pt x="13376" y="8690"/>
                      <a:pt x="13384" y="8838"/>
                      <a:pt x="13387" y="8993"/>
                    </a:cubicBezTo>
                    <a:cubicBezTo>
                      <a:pt x="13508" y="9053"/>
                      <a:pt x="13619" y="9101"/>
                      <a:pt x="13722" y="9164"/>
                    </a:cubicBezTo>
                    <a:cubicBezTo>
                      <a:pt x="14104" y="9393"/>
                      <a:pt x="14233" y="9815"/>
                      <a:pt x="14056" y="10228"/>
                    </a:cubicBezTo>
                    <a:cubicBezTo>
                      <a:pt x="13832" y="10744"/>
                      <a:pt x="13300" y="11034"/>
                      <a:pt x="12708" y="10895"/>
                    </a:cubicBezTo>
                    <a:cubicBezTo>
                      <a:pt x="12417" y="10825"/>
                      <a:pt x="12199" y="10889"/>
                      <a:pt x="11991" y="11053"/>
                    </a:cubicBezTo>
                    <a:cubicBezTo>
                      <a:pt x="11448" y="11476"/>
                      <a:pt x="10835" y="11768"/>
                      <a:pt x="10205" y="12033"/>
                    </a:cubicBezTo>
                    <a:cubicBezTo>
                      <a:pt x="9776" y="12212"/>
                      <a:pt x="9372" y="12439"/>
                      <a:pt x="9005" y="12727"/>
                    </a:cubicBezTo>
                    <a:cubicBezTo>
                      <a:pt x="8898" y="12810"/>
                      <a:pt x="8797" y="12901"/>
                      <a:pt x="8690" y="12988"/>
                    </a:cubicBezTo>
                    <a:cubicBezTo>
                      <a:pt x="8698" y="13071"/>
                      <a:pt x="8706" y="13137"/>
                      <a:pt x="8709" y="13205"/>
                    </a:cubicBezTo>
                    <a:cubicBezTo>
                      <a:pt x="8717" y="13694"/>
                      <a:pt x="8427" y="14118"/>
                      <a:pt x="7972" y="14269"/>
                    </a:cubicBezTo>
                    <a:cubicBezTo>
                      <a:pt x="7777" y="14334"/>
                      <a:pt x="7572" y="14356"/>
                      <a:pt x="7367" y="14330"/>
                    </a:cubicBezTo>
                    <a:cubicBezTo>
                      <a:pt x="6967" y="14281"/>
                      <a:pt x="6696" y="14030"/>
                      <a:pt x="6613" y="13635"/>
                    </a:cubicBezTo>
                    <a:cubicBezTo>
                      <a:pt x="6595" y="13543"/>
                      <a:pt x="6582" y="13452"/>
                      <a:pt x="6565" y="13340"/>
                    </a:cubicBezTo>
                    <a:cubicBezTo>
                      <a:pt x="5753" y="13252"/>
                      <a:pt x="4962" y="13120"/>
                      <a:pt x="4185" y="12920"/>
                    </a:cubicBezTo>
                    <a:cubicBezTo>
                      <a:pt x="3421" y="12726"/>
                      <a:pt x="2656" y="12528"/>
                      <a:pt x="1835" y="12315"/>
                    </a:cubicBezTo>
                    <a:close/>
                    <a:moveTo>
                      <a:pt x="12959" y="8978"/>
                    </a:moveTo>
                    <a:cubicBezTo>
                      <a:pt x="12965" y="8897"/>
                      <a:pt x="12978" y="8832"/>
                      <a:pt x="12978" y="8765"/>
                    </a:cubicBezTo>
                    <a:cubicBezTo>
                      <a:pt x="12979" y="7088"/>
                      <a:pt x="12979" y="5411"/>
                      <a:pt x="12976" y="3736"/>
                    </a:cubicBezTo>
                    <a:cubicBezTo>
                      <a:pt x="12976" y="3658"/>
                      <a:pt x="12953" y="3582"/>
                      <a:pt x="12943" y="3508"/>
                    </a:cubicBezTo>
                    <a:cubicBezTo>
                      <a:pt x="12816" y="3479"/>
                      <a:pt x="12706" y="3468"/>
                      <a:pt x="12606" y="3430"/>
                    </a:cubicBezTo>
                    <a:cubicBezTo>
                      <a:pt x="12449" y="3372"/>
                      <a:pt x="12312" y="3408"/>
                      <a:pt x="12179" y="3489"/>
                    </a:cubicBezTo>
                    <a:cubicBezTo>
                      <a:pt x="12109" y="3532"/>
                      <a:pt x="12036" y="3571"/>
                      <a:pt x="11973" y="3621"/>
                    </a:cubicBezTo>
                    <a:cubicBezTo>
                      <a:pt x="11452" y="4026"/>
                      <a:pt x="10865" y="4310"/>
                      <a:pt x="10260" y="4566"/>
                    </a:cubicBezTo>
                    <a:cubicBezTo>
                      <a:pt x="9961" y="4692"/>
                      <a:pt x="9672" y="4851"/>
                      <a:pt x="9391" y="5017"/>
                    </a:cubicBezTo>
                    <a:cubicBezTo>
                      <a:pt x="9136" y="5169"/>
                      <a:pt x="8890" y="5341"/>
                      <a:pt x="8686" y="5565"/>
                    </a:cubicBezTo>
                    <a:cubicBezTo>
                      <a:pt x="8745" y="5873"/>
                      <a:pt x="8695" y="6144"/>
                      <a:pt x="8530" y="6399"/>
                    </a:cubicBezTo>
                    <a:cubicBezTo>
                      <a:pt x="8367" y="6652"/>
                      <a:pt x="8107" y="6768"/>
                      <a:pt x="7868" y="6882"/>
                    </a:cubicBezTo>
                    <a:cubicBezTo>
                      <a:pt x="7821" y="7471"/>
                      <a:pt x="7833" y="8325"/>
                      <a:pt x="7896" y="8650"/>
                    </a:cubicBezTo>
                    <a:cubicBezTo>
                      <a:pt x="9273" y="9022"/>
                      <a:pt x="10657" y="9419"/>
                      <a:pt x="12123" y="9523"/>
                    </a:cubicBezTo>
                    <a:cubicBezTo>
                      <a:pt x="12278" y="9151"/>
                      <a:pt x="12629" y="9084"/>
                      <a:pt x="12959" y="8978"/>
                    </a:cubicBezTo>
                    <a:close/>
                    <a:moveTo>
                      <a:pt x="6016" y="5837"/>
                    </a:moveTo>
                    <a:cubicBezTo>
                      <a:pt x="4615" y="5632"/>
                      <a:pt x="3240" y="5254"/>
                      <a:pt x="1925" y="4881"/>
                    </a:cubicBezTo>
                    <a:cubicBezTo>
                      <a:pt x="1634" y="4982"/>
                      <a:pt x="1397" y="5064"/>
                      <a:pt x="1148" y="5150"/>
                    </a:cubicBezTo>
                    <a:lnTo>
                      <a:pt x="1148" y="10814"/>
                    </a:lnTo>
                    <a:cubicBezTo>
                      <a:pt x="1276" y="10953"/>
                      <a:pt x="1409" y="10972"/>
                      <a:pt x="1564" y="10893"/>
                    </a:cubicBezTo>
                    <a:cubicBezTo>
                      <a:pt x="2155" y="10584"/>
                      <a:pt x="2756" y="10294"/>
                      <a:pt x="3336" y="9965"/>
                    </a:cubicBezTo>
                    <a:cubicBezTo>
                      <a:pt x="3928" y="9629"/>
                      <a:pt x="4506" y="9272"/>
                      <a:pt x="5143" y="9022"/>
                    </a:cubicBezTo>
                    <a:cubicBezTo>
                      <a:pt x="5180" y="9009"/>
                      <a:pt x="5210" y="8978"/>
                      <a:pt x="5238" y="8959"/>
                    </a:cubicBezTo>
                    <a:cubicBezTo>
                      <a:pt x="5223" y="8738"/>
                      <a:pt x="5195" y="8522"/>
                      <a:pt x="5201" y="8308"/>
                    </a:cubicBezTo>
                    <a:cubicBezTo>
                      <a:pt x="5205" y="8082"/>
                      <a:pt x="5307" y="7877"/>
                      <a:pt x="5481" y="7737"/>
                    </a:cubicBezTo>
                    <a:cubicBezTo>
                      <a:pt x="5646" y="7605"/>
                      <a:pt x="5844" y="7513"/>
                      <a:pt x="6034" y="7401"/>
                    </a:cubicBezTo>
                    <a:cubicBezTo>
                      <a:pt x="6077" y="7035"/>
                      <a:pt x="6073" y="6186"/>
                      <a:pt x="6016" y="5837"/>
                    </a:cubicBezTo>
                    <a:close/>
                    <a:moveTo>
                      <a:pt x="5552" y="9304"/>
                    </a:moveTo>
                    <a:cubicBezTo>
                      <a:pt x="5026" y="9483"/>
                      <a:pt x="4535" y="9717"/>
                      <a:pt x="4070" y="10000"/>
                    </a:cubicBezTo>
                    <a:cubicBezTo>
                      <a:pt x="3428" y="10392"/>
                      <a:pt x="2776" y="10756"/>
                      <a:pt x="2097" y="11076"/>
                    </a:cubicBezTo>
                    <a:cubicBezTo>
                      <a:pt x="2015" y="11114"/>
                      <a:pt x="1940" y="11172"/>
                      <a:pt x="1878" y="11209"/>
                    </a:cubicBezTo>
                    <a:cubicBezTo>
                      <a:pt x="1946" y="11468"/>
                      <a:pt x="2006" y="11700"/>
                      <a:pt x="2063" y="11918"/>
                    </a:cubicBezTo>
                    <a:cubicBezTo>
                      <a:pt x="2087" y="11937"/>
                      <a:pt x="2097" y="11949"/>
                      <a:pt x="2110" y="11952"/>
                    </a:cubicBezTo>
                    <a:cubicBezTo>
                      <a:pt x="3364" y="12326"/>
                      <a:pt x="4627" y="12657"/>
                      <a:pt x="5920" y="12859"/>
                    </a:cubicBezTo>
                    <a:cubicBezTo>
                      <a:pt x="6175" y="12900"/>
                      <a:pt x="6431" y="12927"/>
                      <a:pt x="6709" y="12916"/>
                    </a:cubicBezTo>
                    <a:cubicBezTo>
                      <a:pt x="6845" y="12613"/>
                      <a:pt x="7137" y="12519"/>
                      <a:pt x="7424" y="12415"/>
                    </a:cubicBezTo>
                    <a:cubicBezTo>
                      <a:pt x="7432" y="12320"/>
                      <a:pt x="7442" y="12240"/>
                      <a:pt x="7442" y="12160"/>
                    </a:cubicBezTo>
                    <a:cubicBezTo>
                      <a:pt x="7443" y="11178"/>
                      <a:pt x="7443" y="10197"/>
                      <a:pt x="7443" y="9216"/>
                    </a:cubicBezTo>
                    <a:cubicBezTo>
                      <a:pt x="7443" y="9175"/>
                      <a:pt x="7443" y="9135"/>
                      <a:pt x="7442" y="9094"/>
                    </a:cubicBezTo>
                    <a:cubicBezTo>
                      <a:pt x="7438" y="9010"/>
                      <a:pt x="7426" y="8928"/>
                      <a:pt x="7325" y="8904"/>
                    </a:cubicBezTo>
                    <a:cubicBezTo>
                      <a:pt x="7250" y="8887"/>
                      <a:pt x="7202" y="8929"/>
                      <a:pt x="7155" y="8986"/>
                    </a:cubicBezTo>
                    <a:cubicBezTo>
                      <a:pt x="7078" y="9080"/>
                      <a:pt x="7000" y="9178"/>
                      <a:pt x="6908" y="9256"/>
                    </a:cubicBezTo>
                    <a:cubicBezTo>
                      <a:pt x="6564" y="9546"/>
                      <a:pt x="6181" y="9611"/>
                      <a:pt x="5768" y="9418"/>
                    </a:cubicBezTo>
                    <a:cubicBezTo>
                      <a:pt x="5695" y="9386"/>
                      <a:pt x="5625" y="9343"/>
                      <a:pt x="5552" y="9304"/>
                    </a:cubicBezTo>
                    <a:close/>
                    <a:moveTo>
                      <a:pt x="8464" y="5209"/>
                    </a:moveTo>
                    <a:cubicBezTo>
                      <a:pt x="9039" y="4697"/>
                      <a:pt x="9688" y="4356"/>
                      <a:pt x="10372" y="4078"/>
                    </a:cubicBezTo>
                    <a:cubicBezTo>
                      <a:pt x="10830" y="3892"/>
                      <a:pt x="11256" y="3656"/>
                      <a:pt x="11650" y="3358"/>
                    </a:cubicBezTo>
                    <a:cubicBezTo>
                      <a:pt x="11737" y="3292"/>
                      <a:pt x="11831" y="3238"/>
                      <a:pt x="11920" y="3174"/>
                    </a:cubicBezTo>
                    <a:cubicBezTo>
                      <a:pt x="11983" y="3129"/>
                      <a:pt x="12042" y="3077"/>
                      <a:pt x="12094" y="3035"/>
                    </a:cubicBezTo>
                    <a:cubicBezTo>
                      <a:pt x="12051" y="2839"/>
                      <a:pt x="12014" y="2668"/>
                      <a:pt x="11975" y="2488"/>
                    </a:cubicBezTo>
                    <a:cubicBezTo>
                      <a:pt x="11861" y="2470"/>
                      <a:pt x="11754" y="2453"/>
                      <a:pt x="11648" y="2435"/>
                    </a:cubicBezTo>
                    <a:cubicBezTo>
                      <a:pt x="11178" y="2359"/>
                      <a:pt x="10701" y="2308"/>
                      <a:pt x="10238" y="2200"/>
                    </a:cubicBezTo>
                    <a:cubicBezTo>
                      <a:pt x="9310" y="1983"/>
                      <a:pt x="8390" y="1736"/>
                      <a:pt x="7467" y="1502"/>
                    </a:cubicBezTo>
                    <a:cubicBezTo>
                      <a:pt x="7390" y="1482"/>
                      <a:pt x="7313" y="1467"/>
                      <a:pt x="7223" y="1447"/>
                    </a:cubicBezTo>
                    <a:cubicBezTo>
                      <a:pt x="7035" y="1738"/>
                      <a:pt x="6794" y="1951"/>
                      <a:pt x="6493" y="2063"/>
                    </a:cubicBezTo>
                    <a:cubicBezTo>
                      <a:pt x="6444" y="2438"/>
                      <a:pt x="6444" y="5058"/>
                      <a:pt x="6489" y="5427"/>
                    </a:cubicBezTo>
                    <a:cubicBezTo>
                      <a:pt x="6673" y="5481"/>
                      <a:pt x="6673" y="5481"/>
                      <a:pt x="6762" y="5385"/>
                    </a:cubicBezTo>
                    <a:cubicBezTo>
                      <a:pt x="7122" y="4994"/>
                      <a:pt x="7649" y="4866"/>
                      <a:pt x="8133" y="5056"/>
                    </a:cubicBezTo>
                    <a:cubicBezTo>
                      <a:pt x="8236" y="5094"/>
                      <a:pt x="8330" y="5145"/>
                      <a:pt x="8464" y="5209"/>
                    </a:cubicBezTo>
                    <a:close/>
                    <a:moveTo>
                      <a:pt x="6029" y="5392"/>
                    </a:moveTo>
                    <a:cubicBezTo>
                      <a:pt x="6096" y="5032"/>
                      <a:pt x="6051" y="4666"/>
                      <a:pt x="6059" y="4302"/>
                    </a:cubicBezTo>
                    <a:cubicBezTo>
                      <a:pt x="6067" y="3934"/>
                      <a:pt x="6065" y="3567"/>
                      <a:pt x="6059" y="3200"/>
                    </a:cubicBezTo>
                    <a:cubicBezTo>
                      <a:pt x="6054" y="2836"/>
                      <a:pt x="6086" y="2470"/>
                      <a:pt x="6038" y="2105"/>
                    </a:cubicBezTo>
                    <a:cubicBezTo>
                      <a:pt x="5868" y="2021"/>
                      <a:pt x="5712" y="1944"/>
                      <a:pt x="5543" y="1860"/>
                    </a:cubicBezTo>
                    <a:cubicBezTo>
                      <a:pt x="5408" y="1911"/>
                      <a:pt x="5263" y="1952"/>
                      <a:pt x="5131" y="2018"/>
                    </a:cubicBezTo>
                    <a:cubicBezTo>
                      <a:pt x="4706" y="2231"/>
                      <a:pt x="4276" y="2438"/>
                      <a:pt x="3868" y="2677"/>
                    </a:cubicBezTo>
                    <a:cubicBezTo>
                      <a:pt x="3327" y="2994"/>
                      <a:pt x="2784" y="3300"/>
                      <a:pt x="2219" y="3569"/>
                    </a:cubicBezTo>
                    <a:cubicBezTo>
                      <a:pt x="2098" y="3626"/>
                      <a:pt x="1983" y="3696"/>
                      <a:pt x="1873" y="3755"/>
                    </a:cubicBezTo>
                    <a:cubicBezTo>
                      <a:pt x="1941" y="4011"/>
                      <a:pt x="2001" y="4243"/>
                      <a:pt x="2063" y="4474"/>
                    </a:cubicBezTo>
                    <a:cubicBezTo>
                      <a:pt x="2880" y="4804"/>
                      <a:pt x="5409" y="5392"/>
                      <a:pt x="6029" y="5392"/>
                    </a:cubicBezTo>
                    <a:close/>
                    <a:moveTo>
                      <a:pt x="8450" y="12645"/>
                    </a:moveTo>
                    <a:cubicBezTo>
                      <a:pt x="8508" y="12603"/>
                      <a:pt x="8554" y="12573"/>
                      <a:pt x="8597" y="12540"/>
                    </a:cubicBezTo>
                    <a:cubicBezTo>
                      <a:pt x="9051" y="12166"/>
                      <a:pt x="9556" y="11873"/>
                      <a:pt x="10099" y="11644"/>
                    </a:cubicBezTo>
                    <a:cubicBezTo>
                      <a:pt x="10301" y="11559"/>
                      <a:pt x="10498" y="11469"/>
                      <a:pt x="10697" y="11382"/>
                    </a:cubicBezTo>
                    <a:cubicBezTo>
                      <a:pt x="11212" y="11159"/>
                      <a:pt x="11637" y="10798"/>
                      <a:pt x="12092" y="10498"/>
                    </a:cubicBezTo>
                    <a:cubicBezTo>
                      <a:pt x="12052" y="10298"/>
                      <a:pt x="12017" y="10127"/>
                      <a:pt x="11979" y="9931"/>
                    </a:cubicBezTo>
                    <a:cubicBezTo>
                      <a:pt x="11845" y="9911"/>
                      <a:pt x="11713" y="9891"/>
                      <a:pt x="11580" y="9873"/>
                    </a:cubicBezTo>
                    <a:cubicBezTo>
                      <a:pt x="11404" y="9850"/>
                      <a:pt x="11228" y="9833"/>
                      <a:pt x="11054" y="9804"/>
                    </a:cubicBezTo>
                    <a:cubicBezTo>
                      <a:pt x="10126" y="9655"/>
                      <a:pt x="9216" y="9420"/>
                      <a:pt x="8309" y="9181"/>
                    </a:cubicBezTo>
                    <a:cubicBezTo>
                      <a:pt x="8168" y="9144"/>
                      <a:pt x="8029" y="9082"/>
                      <a:pt x="7879" y="9104"/>
                    </a:cubicBezTo>
                    <a:cubicBezTo>
                      <a:pt x="7836" y="9428"/>
                      <a:pt x="7830" y="11963"/>
                      <a:pt x="7869" y="12387"/>
                    </a:cubicBezTo>
                    <a:cubicBezTo>
                      <a:pt x="8050" y="12465"/>
                      <a:pt x="8236" y="12549"/>
                      <a:pt x="8450" y="12645"/>
                    </a:cubicBezTo>
                    <a:close/>
                    <a:moveTo>
                      <a:pt x="6313" y="441"/>
                    </a:moveTo>
                    <a:cubicBezTo>
                      <a:pt x="6206" y="452"/>
                      <a:pt x="6098" y="463"/>
                      <a:pt x="5990" y="470"/>
                    </a:cubicBezTo>
                    <a:cubicBezTo>
                      <a:pt x="5857" y="479"/>
                      <a:pt x="5761" y="549"/>
                      <a:pt x="5690" y="655"/>
                    </a:cubicBezTo>
                    <a:cubicBezTo>
                      <a:pt x="5424" y="1050"/>
                      <a:pt x="5672" y="1561"/>
                      <a:pt x="6080" y="1663"/>
                    </a:cubicBezTo>
                    <a:cubicBezTo>
                      <a:pt x="6340" y="1726"/>
                      <a:pt x="6558" y="1621"/>
                      <a:pt x="6735" y="1426"/>
                    </a:cubicBezTo>
                    <a:cubicBezTo>
                      <a:pt x="6819" y="1332"/>
                      <a:pt x="6967" y="840"/>
                      <a:pt x="6924" y="747"/>
                    </a:cubicBezTo>
                    <a:cubicBezTo>
                      <a:pt x="6890" y="676"/>
                      <a:pt x="6838" y="606"/>
                      <a:pt x="6778" y="558"/>
                    </a:cubicBezTo>
                    <a:cubicBezTo>
                      <a:pt x="6644" y="451"/>
                      <a:pt x="6480" y="438"/>
                      <a:pt x="6313" y="441"/>
                    </a:cubicBezTo>
                    <a:close/>
                    <a:moveTo>
                      <a:pt x="5955" y="7917"/>
                    </a:moveTo>
                    <a:cubicBezTo>
                      <a:pt x="5755" y="7970"/>
                      <a:pt x="5668" y="8100"/>
                      <a:pt x="5611" y="8260"/>
                    </a:cubicBezTo>
                    <a:cubicBezTo>
                      <a:pt x="5553" y="8424"/>
                      <a:pt x="5574" y="8583"/>
                      <a:pt x="5641" y="8736"/>
                    </a:cubicBezTo>
                    <a:cubicBezTo>
                      <a:pt x="5776" y="9042"/>
                      <a:pt x="6111" y="9196"/>
                      <a:pt x="6414" y="9094"/>
                    </a:cubicBezTo>
                    <a:cubicBezTo>
                      <a:pt x="6588" y="9035"/>
                      <a:pt x="6739" y="8924"/>
                      <a:pt x="6809" y="8763"/>
                    </a:cubicBezTo>
                    <a:cubicBezTo>
                      <a:pt x="6881" y="8594"/>
                      <a:pt x="6900" y="8403"/>
                      <a:pt x="6929" y="8219"/>
                    </a:cubicBezTo>
                    <a:cubicBezTo>
                      <a:pt x="6935" y="8177"/>
                      <a:pt x="6893" y="8116"/>
                      <a:pt x="6858" y="8078"/>
                    </a:cubicBezTo>
                    <a:cubicBezTo>
                      <a:pt x="6765" y="7976"/>
                      <a:pt x="6657" y="7898"/>
                      <a:pt x="6509" y="7918"/>
                    </a:cubicBezTo>
                    <a:cubicBezTo>
                      <a:pt x="6286" y="8172"/>
                      <a:pt x="6286" y="8172"/>
                      <a:pt x="6042" y="7960"/>
                    </a:cubicBezTo>
                    <a:cubicBezTo>
                      <a:pt x="6025" y="7944"/>
                      <a:pt x="5997" y="7937"/>
                      <a:pt x="5955" y="7917"/>
                    </a:cubicBezTo>
                    <a:close/>
                    <a:moveTo>
                      <a:pt x="7697" y="12789"/>
                    </a:moveTo>
                    <a:cubicBezTo>
                      <a:pt x="7553" y="12833"/>
                      <a:pt x="7421" y="12863"/>
                      <a:pt x="7300" y="12916"/>
                    </a:cubicBezTo>
                    <a:cubicBezTo>
                      <a:pt x="7188" y="12965"/>
                      <a:pt x="7179" y="13083"/>
                      <a:pt x="7159" y="13191"/>
                    </a:cubicBezTo>
                    <a:cubicBezTo>
                      <a:pt x="7153" y="13228"/>
                      <a:pt x="7129" y="13269"/>
                      <a:pt x="7103" y="13296"/>
                    </a:cubicBezTo>
                    <a:cubicBezTo>
                      <a:pt x="6999" y="13392"/>
                      <a:pt x="6988" y="13505"/>
                      <a:pt x="7028" y="13631"/>
                    </a:cubicBezTo>
                    <a:cubicBezTo>
                      <a:pt x="7074" y="13768"/>
                      <a:pt x="7169" y="13859"/>
                      <a:pt x="7303" y="13910"/>
                    </a:cubicBezTo>
                    <a:cubicBezTo>
                      <a:pt x="7687" y="14053"/>
                      <a:pt x="8172" y="13817"/>
                      <a:pt x="8289" y="13429"/>
                    </a:cubicBezTo>
                    <a:cubicBezTo>
                      <a:pt x="8351" y="13231"/>
                      <a:pt x="8290" y="13036"/>
                      <a:pt x="8109" y="12939"/>
                    </a:cubicBezTo>
                    <a:cubicBezTo>
                      <a:pt x="7981" y="12870"/>
                      <a:pt x="7835" y="12837"/>
                      <a:pt x="7697" y="12789"/>
                    </a:cubicBezTo>
                    <a:close/>
                    <a:moveTo>
                      <a:pt x="7453" y="6496"/>
                    </a:moveTo>
                    <a:cubicBezTo>
                      <a:pt x="7880" y="6500"/>
                      <a:pt x="8149" y="6331"/>
                      <a:pt x="8269" y="6033"/>
                    </a:cubicBezTo>
                    <a:cubicBezTo>
                      <a:pt x="8368" y="5788"/>
                      <a:pt x="8289" y="5579"/>
                      <a:pt x="8052" y="5456"/>
                    </a:cubicBezTo>
                    <a:cubicBezTo>
                      <a:pt x="7848" y="5349"/>
                      <a:pt x="7635" y="5346"/>
                      <a:pt x="7421" y="5409"/>
                    </a:cubicBezTo>
                    <a:cubicBezTo>
                      <a:pt x="7299" y="5445"/>
                      <a:pt x="7207" y="5514"/>
                      <a:pt x="7175" y="5651"/>
                    </a:cubicBezTo>
                    <a:cubicBezTo>
                      <a:pt x="7156" y="5727"/>
                      <a:pt x="7123" y="5802"/>
                      <a:pt x="7086" y="5871"/>
                    </a:cubicBezTo>
                    <a:cubicBezTo>
                      <a:pt x="6966" y="6091"/>
                      <a:pt x="7009" y="6304"/>
                      <a:pt x="7220" y="6420"/>
                    </a:cubicBezTo>
                    <a:cubicBezTo>
                      <a:pt x="7309" y="6470"/>
                      <a:pt x="7420" y="6486"/>
                      <a:pt x="7453" y="6496"/>
                    </a:cubicBezTo>
                    <a:close/>
                    <a:moveTo>
                      <a:pt x="12811" y="3067"/>
                    </a:moveTo>
                    <a:cubicBezTo>
                      <a:pt x="12905" y="3067"/>
                      <a:pt x="13016" y="3081"/>
                      <a:pt x="13121" y="3065"/>
                    </a:cubicBezTo>
                    <a:cubicBezTo>
                      <a:pt x="13383" y="3026"/>
                      <a:pt x="13571" y="2881"/>
                      <a:pt x="13680" y="2639"/>
                    </a:cubicBezTo>
                    <a:cubicBezTo>
                      <a:pt x="13797" y="2379"/>
                      <a:pt x="13711" y="2150"/>
                      <a:pt x="13451" y="2029"/>
                    </a:cubicBezTo>
                    <a:cubicBezTo>
                      <a:pt x="13300" y="1959"/>
                      <a:pt x="13141" y="1929"/>
                      <a:pt x="12974" y="1963"/>
                    </a:cubicBezTo>
                    <a:cubicBezTo>
                      <a:pt x="12779" y="2001"/>
                      <a:pt x="12604" y="2056"/>
                      <a:pt x="12577" y="2302"/>
                    </a:cubicBezTo>
                    <a:cubicBezTo>
                      <a:pt x="12570" y="2373"/>
                      <a:pt x="12495" y="2437"/>
                      <a:pt x="12458" y="2506"/>
                    </a:cubicBezTo>
                    <a:cubicBezTo>
                      <a:pt x="12390" y="2626"/>
                      <a:pt x="12412" y="2738"/>
                      <a:pt x="12519" y="2829"/>
                    </a:cubicBezTo>
                    <a:cubicBezTo>
                      <a:pt x="12612" y="2906"/>
                      <a:pt x="12706" y="2981"/>
                      <a:pt x="12811" y="3067"/>
                    </a:cubicBezTo>
                    <a:close/>
                    <a:moveTo>
                      <a:pt x="6532" y="5940"/>
                    </a:moveTo>
                    <a:cubicBezTo>
                      <a:pt x="6434" y="6316"/>
                      <a:pt x="6441" y="7179"/>
                      <a:pt x="6512" y="7461"/>
                    </a:cubicBezTo>
                    <a:cubicBezTo>
                      <a:pt x="7143" y="7671"/>
                      <a:pt x="7232" y="7763"/>
                      <a:pt x="7406" y="8363"/>
                    </a:cubicBezTo>
                    <a:cubicBezTo>
                      <a:pt x="7463" y="7949"/>
                      <a:pt x="7458" y="7238"/>
                      <a:pt x="7395" y="6911"/>
                    </a:cubicBezTo>
                    <a:cubicBezTo>
                      <a:pt x="7185" y="6849"/>
                      <a:pt x="6968" y="6779"/>
                      <a:pt x="6804" y="6599"/>
                    </a:cubicBezTo>
                    <a:cubicBezTo>
                      <a:pt x="6631" y="6410"/>
                      <a:pt x="6628" y="6161"/>
                      <a:pt x="6532" y="5940"/>
                    </a:cubicBezTo>
                    <a:close/>
                    <a:moveTo>
                      <a:pt x="13436" y="9477"/>
                    </a:moveTo>
                    <a:cubicBezTo>
                      <a:pt x="13404" y="9535"/>
                      <a:pt x="13377" y="9593"/>
                      <a:pt x="13341" y="9647"/>
                    </a:cubicBezTo>
                    <a:cubicBezTo>
                      <a:pt x="13220" y="9828"/>
                      <a:pt x="13084" y="9812"/>
                      <a:pt x="12990" y="9602"/>
                    </a:cubicBezTo>
                    <a:cubicBezTo>
                      <a:pt x="12963" y="9543"/>
                      <a:pt x="12968" y="9467"/>
                      <a:pt x="12872" y="9447"/>
                    </a:cubicBezTo>
                    <a:cubicBezTo>
                      <a:pt x="12744" y="9445"/>
                      <a:pt x="12642" y="9516"/>
                      <a:pt x="12605" y="9641"/>
                    </a:cubicBezTo>
                    <a:cubicBezTo>
                      <a:pt x="12570" y="9758"/>
                      <a:pt x="12539" y="9865"/>
                      <a:pt x="12456" y="9963"/>
                    </a:cubicBezTo>
                    <a:cubicBezTo>
                      <a:pt x="12372" y="10063"/>
                      <a:pt x="12413" y="10186"/>
                      <a:pt x="12523" y="10278"/>
                    </a:cubicBezTo>
                    <a:cubicBezTo>
                      <a:pt x="12616" y="10354"/>
                      <a:pt x="12707" y="10430"/>
                      <a:pt x="12809" y="10512"/>
                    </a:cubicBezTo>
                    <a:cubicBezTo>
                      <a:pt x="12909" y="10512"/>
                      <a:pt x="13017" y="10526"/>
                      <a:pt x="13123" y="10510"/>
                    </a:cubicBezTo>
                    <a:cubicBezTo>
                      <a:pt x="13348" y="10478"/>
                      <a:pt x="13524" y="10360"/>
                      <a:pt x="13641" y="10160"/>
                    </a:cubicBezTo>
                    <a:cubicBezTo>
                      <a:pt x="13804" y="9883"/>
                      <a:pt x="13748" y="9686"/>
                      <a:pt x="13436" y="9477"/>
                    </a:cubicBezTo>
                    <a:close/>
                    <a:moveTo>
                      <a:pt x="1090" y="11337"/>
                    </a:moveTo>
                    <a:cubicBezTo>
                      <a:pt x="963" y="11353"/>
                      <a:pt x="882" y="11356"/>
                      <a:pt x="803" y="11374"/>
                    </a:cubicBezTo>
                    <a:cubicBezTo>
                      <a:pt x="621" y="11418"/>
                      <a:pt x="547" y="11576"/>
                      <a:pt x="624" y="11747"/>
                    </a:cubicBezTo>
                    <a:cubicBezTo>
                      <a:pt x="694" y="11900"/>
                      <a:pt x="801" y="12016"/>
                      <a:pt x="951" y="12092"/>
                    </a:cubicBezTo>
                    <a:cubicBezTo>
                      <a:pt x="1110" y="12172"/>
                      <a:pt x="1266" y="12156"/>
                      <a:pt x="1416" y="12071"/>
                    </a:cubicBezTo>
                    <a:cubicBezTo>
                      <a:pt x="1551" y="11996"/>
                      <a:pt x="1632" y="11837"/>
                      <a:pt x="1605" y="11698"/>
                    </a:cubicBezTo>
                    <a:cubicBezTo>
                      <a:pt x="1579" y="11558"/>
                      <a:pt x="1515" y="11446"/>
                      <a:pt x="1357" y="11412"/>
                    </a:cubicBezTo>
                    <a:cubicBezTo>
                      <a:pt x="1253" y="11389"/>
                      <a:pt x="1153" y="11354"/>
                      <a:pt x="1090" y="11337"/>
                    </a:cubicBezTo>
                    <a:close/>
                    <a:moveTo>
                      <a:pt x="1243" y="4694"/>
                    </a:moveTo>
                    <a:cubicBezTo>
                      <a:pt x="1311" y="4665"/>
                      <a:pt x="1397" y="4644"/>
                      <a:pt x="1456" y="4595"/>
                    </a:cubicBezTo>
                    <a:cubicBezTo>
                      <a:pt x="1705" y="4389"/>
                      <a:pt x="1641" y="4080"/>
                      <a:pt x="1340" y="3960"/>
                    </a:cubicBezTo>
                    <a:cubicBezTo>
                      <a:pt x="1193" y="3901"/>
                      <a:pt x="1052" y="3892"/>
                      <a:pt x="900" y="3912"/>
                    </a:cubicBezTo>
                    <a:cubicBezTo>
                      <a:pt x="721" y="3935"/>
                      <a:pt x="612" y="4015"/>
                      <a:pt x="595" y="4132"/>
                    </a:cubicBezTo>
                    <a:cubicBezTo>
                      <a:pt x="573" y="4270"/>
                      <a:pt x="693" y="4474"/>
                      <a:pt x="828" y="4530"/>
                    </a:cubicBezTo>
                    <a:cubicBezTo>
                      <a:pt x="851" y="4540"/>
                      <a:pt x="883" y="4533"/>
                      <a:pt x="908" y="4542"/>
                    </a:cubicBezTo>
                    <a:cubicBezTo>
                      <a:pt x="1004" y="4584"/>
                      <a:pt x="1099" y="4628"/>
                      <a:pt x="1243" y="4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8" name="Google Shape;1208;p78"/>
            <p:cNvGrpSpPr/>
            <p:nvPr/>
          </p:nvGrpSpPr>
          <p:grpSpPr>
            <a:xfrm>
              <a:off x="4265943" y="1524634"/>
              <a:ext cx="384656" cy="424919"/>
              <a:chOff x="3379625" y="3928575"/>
              <a:chExt cx="183100" cy="202275"/>
            </a:xfrm>
          </p:grpSpPr>
          <p:sp>
            <p:nvSpPr>
              <p:cNvPr id="1209" name="Google Shape;1209;p78"/>
              <p:cNvSpPr/>
              <p:nvPr/>
            </p:nvSpPr>
            <p:spPr>
              <a:xfrm>
                <a:off x="3493850" y="3936600"/>
                <a:ext cx="52300" cy="17525"/>
              </a:xfrm>
              <a:custGeom>
                <a:avLst/>
                <a:gdLst/>
                <a:ahLst/>
                <a:cxnLst/>
                <a:rect l="l" t="t" r="r" b="b"/>
                <a:pathLst>
                  <a:path w="2092" h="701" extrusionOk="0">
                    <a:moveTo>
                      <a:pt x="2060" y="0"/>
                    </a:moveTo>
                    <a:cubicBezTo>
                      <a:pt x="1667" y="28"/>
                      <a:pt x="1273" y="42"/>
                      <a:pt x="880" y="42"/>
                    </a:cubicBezTo>
                    <a:cubicBezTo>
                      <a:pt x="586" y="42"/>
                      <a:pt x="293" y="34"/>
                      <a:pt x="0" y="19"/>
                    </a:cubicBezTo>
                    <a:lnTo>
                      <a:pt x="0" y="19"/>
                    </a:lnTo>
                    <a:cubicBezTo>
                      <a:pt x="9" y="245"/>
                      <a:pt x="17" y="473"/>
                      <a:pt x="26" y="701"/>
                    </a:cubicBezTo>
                    <a:cubicBezTo>
                      <a:pt x="62" y="696"/>
                      <a:pt x="96" y="690"/>
                      <a:pt x="128" y="687"/>
                    </a:cubicBezTo>
                    <a:cubicBezTo>
                      <a:pt x="219" y="681"/>
                      <a:pt x="310" y="676"/>
                      <a:pt x="403" y="673"/>
                    </a:cubicBezTo>
                    <a:cubicBezTo>
                      <a:pt x="600" y="664"/>
                      <a:pt x="798" y="653"/>
                      <a:pt x="995" y="643"/>
                    </a:cubicBezTo>
                    <a:cubicBezTo>
                      <a:pt x="1192" y="634"/>
                      <a:pt x="1390" y="626"/>
                      <a:pt x="1587" y="618"/>
                    </a:cubicBezTo>
                    <a:cubicBezTo>
                      <a:pt x="1734" y="612"/>
                      <a:pt x="1888" y="595"/>
                      <a:pt x="2037" y="595"/>
                    </a:cubicBezTo>
                    <a:cubicBezTo>
                      <a:pt x="2055" y="595"/>
                      <a:pt x="2074" y="595"/>
                      <a:pt x="2092" y="596"/>
                    </a:cubicBezTo>
                    <a:cubicBezTo>
                      <a:pt x="2078" y="394"/>
                      <a:pt x="2066" y="195"/>
                      <a:pt x="20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78"/>
              <p:cNvSpPr/>
              <p:nvPr/>
            </p:nvSpPr>
            <p:spPr>
              <a:xfrm>
                <a:off x="3387775" y="3938100"/>
                <a:ext cx="51225" cy="22825"/>
              </a:xfrm>
              <a:custGeom>
                <a:avLst/>
                <a:gdLst/>
                <a:ahLst/>
                <a:cxnLst/>
                <a:rect l="l" t="t" r="r" b="b"/>
                <a:pathLst>
                  <a:path w="2049" h="913" extrusionOk="0">
                    <a:moveTo>
                      <a:pt x="1176" y="1"/>
                    </a:moveTo>
                    <a:cubicBezTo>
                      <a:pt x="841" y="1"/>
                      <a:pt x="507" y="22"/>
                      <a:pt x="174" y="67"/>
                    </a:cubicBezTo>
                    <a:cubicBezTo>
                      <a:pt x="174" y="141"/>
                      <a:pt x="105" y="187"/>
                      <a:pt x="33" y="187"/>
                    </a:cubicBezTo>
                    <a:cubicBezTo>
                      <a:pt x="22" y="187"/>
                      <a:pt x="11" y="186"/>
                      <a:pt x="0" y="184"/>
                    </a:cubicBezTo>
                    <a:lnTo>
                      <a:pt x="0" y="184"/>
                    </a:lnTo>
                    <a:cubicBezTo>
                      <a:pt x="3" y="269"/>
                      <a:pt x="4" y="563"/>
                      <a:pt x="5" y="913"/>
                    </a:cubicBezTo>
                    <a:cubicBezTo>
                      <a:pt x="31" y="904"/>
                      <a:pt x="61" y="898"/>
                      <a:pt x="91" y="892"/>
                    </a:cubicBezTo>
                    <a:cubicBezTo>
                      <a:pt x="182" y="874"/>
                      <a:pt x="277" y="860"/>
                      <a:pt x="372" y="845"/>
                    </a:cubicBezTo>
                    <a:cubicBezTo>
                      <a:pt x="551" y="821"/>
                      <a:pt x="730" y="800"/>
                      <a:pt x="911" y="782"/>
                    </a:cubicBezTo>
                    <a:cubicBezTo>
                      <a:pt x="1148" y="761"/>
                      <a:pt x="1391" y="741"/>
                      <a:pt x="1633" y="741"/>
                    </a:cubicBezTo>
                    <a:cubicBezTo>
                      <a:pt x="1772" y="741"/>
                      <a:pt x="1910" y="748"/>
                      <a:pt x="2045" y="763"/>
                    </a:cubicBezTo>
                    <a:cubicBezTo>
                      <a:pt x="2047" y="763"/>
                      <a:pt x="2047" y="763"/>
                      <a:pt x="2048" y="764"/>
                    </a:cubicBezTo>
                    <a:cubicBezTo>
                      <a:pt x="2044" y="525"/>
                      <a:pt x="2040" y="284"/>
                      <a:pt x="2037" y="45"/>
                    </a:cubicBezTo>
                    <a:cubicBezTo>
                      <a:pt x="1750" y="16"/>
                      <a:pt x="1463" y="1"/>
                      <a:pt x="11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78"/>
              <p:cNvSpPr/>
              <p:nvPr/>
            </p:nvSpPr>
            <p:spPr>
              <a:xfrm>
                <a:off x="3387850" y="3962975"/>
                <a:ext cx="80350" cy="160625"/>
              </a:xfrm>
              <a:custGeom>
                <a:avLst/>
                <a:gdLst/>
                <a:ahLst/>
                <a:cxnLst/>
                <a:rect l="l" t="t" r="r" b="b"/>
                <a:pathLst>
                  <a:path w="3214" h="6425" extrusionOk="0">
                    <a:moveTo>
                      <a:pt x="1179" y="0"/>
                    </a:moveTo>
                    <a:cubicBezTo>
                      <a:pt x="1096" y="0"/>
                      <a:pt x="1013" y="1"/>
                      <a:pt x="929" y="5"/>
                    </a:cubicBezTo>
                    <a:cubicBezTo>
                      <a:pt x="751" y="11"/>
                      <a:pt x="573" y="24"/>
                      <a:pt x="396" y="40"/>
                    </a:cubicBezTo>
                    <a:cubicBezTo>
                      <a:pt x="300" y="50"/>
                      <a:pt x="205" y="59"/>
                      <a:pt x="109" y="70"/>
                    </a:cubicBezTo>
                    <a:cubicBezTo>
                      <a:pt x="80" y="73"/>
                      <a:pt x="53" y="77"/>
                      <a:pt x="27" y="77"/>
                    </a:cubicBezTo>
                    <a:cubicBezTo>
                      <a:pt x="18" y="77"/>
                      <a:pt x="9" y="76"/>
                      <a:pt x="1" y="75"/>
                    </a:cubicBezTo>
                    <a:lnTo>
                      <a:pt x="1" y="75"/>
                    </a:lnTo>
                    <a:cubicBezTo>
                      <a:pt x="3" y="652"/>
                      <a:pt x="4" y="1307"/>
                      <a:pt x="6" y="1412"/>
                    </a:cubicBezTo>
                    <a:cubicBezTo>
                      <a:pt x="11" y="2136"/>
                      <a:pt x="18" y="2868"/>
                      <a:pt x="174" y="3578"/>
                    </a:cubicBezTo>
                    <a:cubicBezTo>
                      <a:pt x="422" y="4697"/>
                      <a:pt x="1115" y="5744"/>
                      <a:pt x="2198" y="6203"/>
                    </a:cubicBezTo>
                    <a:cubicBezTo>
                      <a:pt x="2528" y="6342"/>
                      <a:pt x="2872" y="6413"/>
                      <a:pt x="3214" y="6424"/>
                    </a:cubicBezTo>
                    <a:cubicBezTo>
                      <a:pt x="3204" y="6310"/>
                      <a:pt x="3209" y="6191"/>
                      <a:pt x="3206" y="6089"/>
                    </a:cubicBezTo>
                    <a:cubicBezTo>
                      <a:pt x="3196" y="5889"/>
                      <a:pt x="3185" y="5690"/>
                      <a:pt x="3169" y="5489"/>
                    </a:cubicBezTo>
                    <a:cubicBezTo>
                      <a:pt x="3153" y="5282"/>
                      <a:pt x="3138" y="5076"/>
                      <a:pt x="3118" y="4868"/>
                    </a:cubicBezTo>
                    <a:cubicBezTo>
                      <a:pt x="3101" y="4694"/>
                      <a:pt x="3074" y="4520"/>
                      <a:pt x="3060" y="4346"/>
                    </a:cubicBezTo>
                    <a:cubicBezTo>
                      <a:pt x="2790" y="4334"/>
                      <a:pt x="2548" y="4181"/>
                      <a:pt x="2384" y="3964"/>
                    </a:cubicBezTo>
                    <a:cubicBezTo>
                      <a:pt x="2159" y="3664"/>
                      <a:pt x="2111" y="3286"/>
                      <a:pt x="2100" y="2923"/>
                    </a:cubicBezTo>
                    <a:cubicBezTo>
                      <a:pt x="2085" y="2487"/>
                      <a:pt x="2084" y="2051"/>
                      <a:pt x="2075" y="1614"/>
                    </a:cubicBezTo>
                    <a:cubicBezTo>
                      <a:pt x="2067" y="1079"/>
                      <a:pt x="2058" y="544"/>
                      <a:pt x="2049" y="10"/>
                    </a:cubicBezTo>
                    <a:cubicBezTo>
                      <a:pt x="2046" y="10"/>
                      <a:pt x="2045" y="11"/>
                      <a:pt x="2042" y="11"/>
                    </a:cubicBezTo>
                    <a:cubicBezTo>
                      <a:pt x="2008" y="12"/>
                      <a:pt x="1973" y="12"/>
                      <a:pt x="1938" y="12"/>
                    </a:cubicBezTo>
                    <a:cubicBezTo>
                      <a:pt x="1685" y="12"/>
                      <a:pt x="1432" y="0"/>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78"/>
              <p:cNvSpPr/>
              <p:nvPr/>
            </p:nvSpPr>
            <p:spPr>
              <a:xfrm>
                <a:off x="3470225" y="3958000"/>
                <a:ext cx="87525" cy="165775"/>
              </a:xfrm>
              <a:custGeom>
                <a:avLst/>
                <a:gdLst/>
                <a:ahLst/>
                <a:cxnLst/>
                <a:rect l="l" t="t" r="r" b="b"/>
                <a:pathLst>
                  <a:path w="3501" h="6631" extrusionOk="0">
                    <a:moveTo>
                      <a:pt x="3056" y="0"/>
                    </a:moveTo>
                    <a:lnTo>
                      <a:pt x="3056" y="0"/>
                    </a:lnTo>
                    <a:cubicBezTo>
                      <a:pt x="2825" y="28"/>
                      <a:pt x="2580" y="20"/>
                      <a:pt x="2351" y="27"/>
                    </a:cubicBezTo>
                    <a:cubicBezTo>
                      <a:pt x="2093" y="37"/>
                      <a:pt x="1834" y="44"/>
                      <a:pt x="1575" y="52"/>
                    </a:cubicBezTo>
                    <a:cubicBezTo>
                      <a:pt x="1438" y="55"/>
                      <a:pt x="1301" y="59"/>
                      <a:pt x="1165" y="63"/>
                    </a:cubicBezTo>
                    <a:cubicBezTo>
                      <a:pt x="1110" y="64"/>
                      <a:pt x="1043" y="71"/>
                      <a:pt x="980" y="73"/>
                    </a:cubicBezTo>
                    <a:cubicBezTo>
                      <a:pt x="1005" y="717"/>
                      <a:pt x="1028" y="1361"/>
                      <a:pt x="1026" y="2006"/>
                    </a:cubicBezTo>
                    <a:cubicBezTo>
                      <a:pt x="1025" y="2711"/>
                      <a:pt x="994" y="3542"/>
                      <a:pt x="547" y="4126"/>
                    </a:cubicBezTo>
                    <a:cubicBezTo>
                      <a:pt x="407" y="4308"/>
                      <a:pt x="220" y="4455"/>
                      <a:pt x="1" y="4515"/>
                    </a:cubicBezTo>
                    <a:cubicBezTo>
                      <a:pt x="66" y="4890"/>
                      <a:pt x="83" y="5287"/>
                      <a:pt x="98" y="5666"/>
                    </a:cubicBezTo>
                    <a:cubicBezTo>
                      <a:pt x="105" y="5866"/>
                      <a:pt x="109" y="6065"/>
                      <a:pt x="109" y="6266"/>
                    </a:cubicBezTo>
                    <a:cubicBezTo>
                      <a:pt x="109" y="6374"/>
                      <a:pt x="120" y="6507"/>
                      <a:pt x="108" y="6631"/>
                    </a:cubicBezTo>
                    <a:cubicBezTo>
                      <a:pt x="784" y="6612"/>
                      <a:pt x="1440" y="6346"/>
                      <a:pt x="1946" y="5843"/>
                    </a:cubicBezTo>
                    <a:cubicBezTo>
                      <a:pt x="3500" y="4299"/>
                      <a:pt x="3208" y="2039"/>
                      <a:pt x="30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78"/>
              <p:cNvSpPr/>
              <p:nvPr/>
            </p:nvSpPr>
            <p:spPr>
              <a:xfrm>
                <a:off x="3379625" y="3928575"/>
                <a:ext cx="183100" cy="202275"/>
              </a:xfrm>
              <a:custGeom>
                <a:avLst/>
                <a:gdLst/>
                <a:ahLst/>
                <a:cxnLst/>
                <a:rect l="l" t="t" r="r" b="b"/>
                <a:pathLst>
                  <a:path w="7324" h="8091" extrusionOk="0">
                    <a:moveTo>
                      <a:pt x="6630" y="321"/>
                    </a:moveTo>
                    <a:cubicBezTo>
                      <a:pt x="6636" y="516"/>
                      <a:pt x="6649" y="715"/>
                      <a:pt x="6662" y="917"/>
                    </a:cubicBezTo>
                    <a:cubicBezTo>
                      <a:pt x="6643" y="916"/>
                      <a:pt x="6624" y="916"/>
                      <a:pt x="6605" y="916"/>
                    </a:cubicBezTo>
                    <a:cubicBezTo>
                      <a:pt x="6456" y="916"/>
                      <a:pt x="6302" y="932"/>
                      <a:pt x="6157" y="939"/>
                    </a:cubicBezTo>
                    <a:cubicBezTo>
                      <a:pt x="5960" y="947"/>
                      <a:pt x="5762" y="955"/>
                      <a:pt x="5565" y="964"/>
                    </a:cubicBezTo>
                    <a:cubicBezTo>
                      <a:pt x="5367" y="974"/>
                      <a:pt x="5170" y="985"/>
                      <a:pt x="4973" y="994"/>
                    </a:cubicBezTo>
                    <a:cubicBezTo>
                      <a:pt x="4881" y="997"/>
                      <a:pt x="4791" y="1002"/>
                      <a:pt x="4698" y="1008"/>
                    </a:cubicBezTo>
                    <a:cubicBezTo>
                      <a:pt x="4666" y="1011"/>
                      <a:pt x="4630" y="1017"/>
                      <a:pt x="4596" y="1022"/>
                    </a:cubicBezTo>
                    <a:cubicBezTo>
                      <a:pt x="4586" y="794"/>
                      <a:pt x="4579" y="568"/>
                      <a:pt x="4570" y="340"/>
                    </a:cubicBezTo>
                    <a:lnTo>
                      <a:pt x="4570" y="340"/>
                    </a:lnTo>
                    <a:cubicBezTo>
                      <a:pt x="4863" y="356"/>
                      <a:pt x="5156" y="364"/>
                      <a:pt x="5449" y="364"/>
                    </a:cubicBezTo>
                    <a:cubicBezTo>
                      <a:pt x="5843" y="364"/>
                      <a:pt x="6236" y="350"/>
                      <a:pt x="6630" y="321"/>
                    </a:cubicBezTo>
                    <a:close/>
                    <a:moveTo>
                      <a:pt x="1502" y="384"/>
                    </a:moveTo>
                    <a:cubicBezTo>
                      <a:pt x="1788" y="384"/>
                      <a:pt x="2074" y="399"/>
                      <a:pt x="2361" y="427"/>
                    </a:cubicBezTo>
                    <a:cubicBezTo>
                      <a:pt x="2365" y="666"/>
                      <a:pt x="2369" y="907"/>
                      <a:pt x="2373" y="1147"/>
                    </a:cubicBezTo>
                    <a:cubicBezTo>
                      <a:pt x="2371" y="1147"/>
                      <a:pt x="2371" y="1147"/>
                      <a:pt x="2370" y="1145"/>
                    </a:cubicBezTo>
                    <a:cubicBezTo>
                      <a:pt x="2235" y="1130"/>
                      <a:pt x="2098" y="1123"/>
                      <a:pt x="1960" y="1123"/>
                    </a:cubicBezTo>
                    <a:cubicBezTo>
                      <a:pt x="1718" y="1123"/>
                      <a:pt x="1474" y="1143"/>
                      <a:pt x="1236" y="1165"/>
                    </a:cubicBezTo>
                    <a:cubicBezTo>
                      <a:pt x="1056" y="1181"/>
                      <a:pt x="877" y="1202"/>
                      <a:pt x="697" y="1229"/>
                    </a:cubicBezTo>
                    <a:cubicBezTo>
                      <a:pt x="602" y="1241"/>
                      <a:pt x="506" y="1256"/>
                      <a:pt x="414" y="1274"/>
                    </a:cubicBezTo>
                    <a:cubicBezTo>
                      <a:pt x="383" y="1282"/>
                      <a:pt x="353" y="1287"/>
                      <a:pt x="326" y="1295"/>
                    </a:cubicBezTo>
                    <a:cubicBezTo>
                      <a:pt x="326" y="946"/>
                      <a:pt x="325" y="650"/>
                      <a:pt x="325" y="566"/>
                    </a:cubicBezTo>
                    <a:lnTo>
                      <a:pt x="325" y="566"/>
                    </a:lnTo>
                    <a:cubicBezTo>
                      <a:pt x="336" y="568"/>
                      <a:pt x="348" y="569"/>
                      <a:pt x="359" y="569"/>
                    </a:cubicBezTo>
                    <a:cubicBezTo>
                      <a:pt x="431" y="569"/>
                      <a:pt x="500" y="525"/>
                      <a:pt x="499" y="449"/>
                    </a:cubicBezTo>
                    <a:cubicBezTo>
                      <a:pt x="833" y="404"/>
                      <a:pt x="1168" y="384"/>
                      <a:pt x="1502" y="384"/>
                    </a:cubicBezTo>
                    <a:close/>
                    <a:moveTo>
                      <a:pt x="1493" y="1376"/>
                    </a:moveTo>
                    <a:cubicBezTo>
                      <a:pt x="1748" y="1376"/>
                      <a:pt x="2003" y="1387"/>
                      <a:pt x="2258" y="1387"/>
                    </a:cubicBezTo>
                    <a:cubicBezTo>
                      <a:pt x="2295" y="1387"/>
                      <a:pt x="2333" y="1387"/>
                      <a:pt x="2370" y="1386"/>
                    </a:cubicBezTo>
                    <a:cubicBezTo>
                      <a:pt x="2373" y="1386"/>
                      <a:pt x="2374" y="1385"/>
                      <a:pt x="2377" y="1385"/>
                    </a:cubicBezTo>
                    <a:cubicBezTo>
                      <a:pt x="2386" y="1921"/>
                      <a:pt x="2395" y="2455"/>
                      <a:pt x="2403" y="2989"/>
                    </a:cubicBezTo>
                    <a:cubicBezTo>
                      <a:pt x="2412" y="3426"/>
                      <a:pt x="2413" y="3862"/>
                      <a:pt x="2428" y="4298"/>
                    </a:cubicBezTo>
                    <a:cubicBezTo>
                      <a:pt x="2440" y="4661"/>
                      <a:pt x="2488" y="5039"/>
                      <a:pt x="2712" y="5339"/>
                    </a:cubicBezTo>
                    <a:cubicBezTo>
                      <a:pt x="2876" y="5555"/>
                      <a:pt x="3117" y="5710"/>
                      <a:pt x="3388" y="5721"/>
                    </a:cubicBezTo>
                    <a:cubicBezTo>
                      <a:pt x="3403" y="5895"/>
                      <a:pt x="3430" y="6070"/>
                      <a:pt x="3446" y="6242"/>
                    </a:cubicBezTo>
                    <a:cubicBezTo>
                      <a:pt x="3466" y="6449"/>
                      <a:pt x="3481" y="6657"/>
                      <a:pt x="3497" y="6864"/>
                    </a:cubicBezTo>
                    <a:cubicBezTo>
                      <a:pt x="3513" y="7064"/>
                      <a:pt x="3523" y="7264"/>
                      <a:pt x="3532" y="7464"/>
                    </a:cubicBezTo>
                    <a:cubicBezTo>
                      <a:pt x="3537" y="7566"/>
                      <a:pt x="3531" y="7684"/>
                      <a:pt x="3541" y="7799"/>
                    </a:cubicBezTo>
                    <a:cubicBezTo>
                      <a:pt x="3200" y="7787"/>
                      <a:pt x="2856" y="7719"/>
                      <a:pt x="2526" y="7578"/>
                    </a:cubicBezTo>
                    <a:cubicBezTo>
                      <a:pt x="1444" y="7119"/>
                      <a:pt x="750" y="6072"/>
                      <a:pt x="502" y="4953"/>
                    </a:cubicBezTo>
                    <a:cubicBezTo>
                      <a:pt x="346" y="4243"/>
                      <a:pt x="339" y="3511"/>
                      <a:pt x="334" y="2787"/>
                    </a:cubicBezTo>
                    <a:cubicBezTo>
                      <a:pt x="332" y="2680"/>
                      <a:pt x="331" y="2025"/>
                      <a:pt x="329" y="1450"/>
                    </a:cubicBezTo>
                    <a:lnTo>
                      <a:pt x="329" y="1450"/>
                    </a:lnTo>
                    <a:cubicBezTo>
                      <a:pt x="337" y="1451"/>
                      <a:pt x="346" y="1452"/>
                      <a:pt x="355" y="1452"/>
                    </a:cubicBezTo>
                    <a:cubicBezTo>
                      <a:pt x="380" y="1452"/>
                      <a:pt x="407" y="1448"/>
                      <a:pt x="437" y="1445"/>
                    </a:cubicBezTo>
                    <a:cubicBezTo>
                      <a:pt x="533" y="1435"/>
                      <a:pt x="628" y="1423"/>
                      <a:pt x="724" y="1415"/>
                    </a:cubicBezTo>
                    <a:cubicBezTo>
                      <a:pt x="901" y="1397"/>
                      <a:pt x="1079" y="1386"/>
                      <a:pt x="1257" y="1380"/>
                    </a:cubicBezTo>
                    <a:cubicBezTo>
                      <a:pt x="1336" y="1377"/>
                      <a:pt x="1415" y="1376"/>
                      <a:pt x="1493" y="1376"/>
                    </a:cubicBezTo>
                    <a:close/>
                    <a:moveTo>
                      <a:pt x="6681" y="1177"/>
                    </a:moveTo>
                    <a:cubicBezTo>
                      <a:pt x="6831" y="3216"/>
                      <a:pt x="7124" y="5476"/>
                      <a:pt x="5570" y="7020"/>
                    </a:cubicBezTo>
                    <a:cubicBezTo>
                      <a:pt x="5064" y="7523"/>
                      <a:pt x="4408" y="7789"/>
                      <a:pt x="3732" y="7808"/>
                    </a:cubicBezTo>
                    <a:cubicBezTo>
                      <a:pt x="3744" y="7684"/>
                      <a:pt x="3733" y="7551"/>
                      <a:pt x="3733" y="7443"/>
                    </a:cubicBezTo>
                    <a:cubicBezTo>
                      <a:pt x="3733" y="7242"/>
                      <a:pt x="3729" y="7043"/>
                      <a:pt x="3722" y="6843"/>
                    </a:cubicBezTo>
                    <a:cubicBezTo>
                      <a:pt x="3707" y="6465"/>
                      <a:pt x="3690" y="6067"/>
                      <a:pt x="3625" y="5692"/>
                    </a:cubicBezTo>
                    <a:cubicBezTo>
                      <a:pt x="3845" y="5632"/>
                      <a:pt x="4033" y="5484"/>
                      <a:pt x="4171" y="5303"/>
                    </a:cubicBezTo>
                    <a:cubicBezTo>
                      <a:pt x="4620" y="4719"/>
                      <a:pt x="4649" y="3888"/>
                      <a:pt x="4650" y="3183"/>
                    </a:cubicBezTo>
                    <a:cubicBezTo>
                      <a:pt x="4652" y="2538"/>
                      <a:pt x="4629" y="1894"/>
                      <a:pt x="4604" y="1250"/>
                    </a:cubicBezTo>
                    <a:cubicBezTo>
                      <a:pt x="4668" y="1250"/>
                      <a:pt x="4734" y="1241"/>
                      <a:pt x="4789" y="1240"/>
                    </a:cubicBezTo>
                    <a:cubicBezTo>
                      <a:pt x="4926" y="1236"/>
                      <a:pt x="5063" y="1232"/>
                      <a:pt x="5199" y="1229"/>
                    </a:cubicBezTo>
                    <a:cubicBezTo>
                      <a:pt x="5457" y="1221"/>
                      <a:pt x="5715" y="1214"/>
                      <a:pt x="5975" y="1204"/>
                    </a:cubicBezTo>
                    <a:cubicBezTo>
                      <a:pt x="6205" y="1197"/>
                      <a:pt x="6449" y="1205"/>
                      <a:pt x="6681" y="1177"/>
                    </a:cubicBezTo>
                    <a:close/>
                    <a:moveTo>
                      <a:pt x="6789" y="0"/>
                    </a:moveTo>
                    <a:cubicBezTo>
                      <a:pt x="6786" y="0"/>
                      <a:pt x="6783" y="0"/>
                      <a:pt x="6779" y="1"/>
                    </a:cubicBezTo>
                    <a:cubicBezTo>
                      <a:pt x="6326" y="38"/>
                      <a:pt x="5871" y="57"/>
                      <a:pt x="5417" y="57"/>
                    </a:cubicBezTo>
                    <a:cubicBezTo>
                      <a:pt x="5081" y="57"/>
                      <a:pt x="4745" y="47"/>
                      <a:pt x="4410" y="26"/>
                    </a:cubicBezTo>
                    <a:cubicBezTo>
                      <a:pt x="4407" y="26"/>
                      <a:pt x="4404" y="26"/>
                      <a:pt x="4402" y="26"/>
                    </a:cubicBezTo>
                    <a:cubicBezTo>
                      <a:pt x="4324" y="26"/>
                      <a:pt x="4254" y="103"/>
                      <a:pt x="4256" y="179"/>
                    </a:cubicBezTo>
                    <a:cubicBezTo>
                      <a:pt x="4283" y="975"/>
                      <a:pt x="4312" y="1773"/>
                      <a:pt x="4338" y="2568"/>
                    </a:cubicBezTo>
                    <a:cubicBezTo>
                      <a:pt x="4361" y="3270"/>
                      <a:pt x="4402" y="4039"/>
                      <a:pt x="4157" y="4710"/>
                    </a:cubicBezTo>
                    <a:cubicBezTo>
                      <a:pt x="4067" y="4958"/>
                      <a:pt x="3909" y="5229"/>
                      <a:pt x="3669" y="5358"/>
                    </a:cubicBezTo>
                    <a:cubicBezTo>
                      <a:pt x="3590" y="5402"/>
                      <a:pt x="3508" y="5421"/>
                      <a:pt x="3428" y="5421"/>
                    </a:cubicBezTo>
                    <a:cubicBezTo>
                      <a:pt x="3240" y="5421"/>
                      <a:pt x="3061" y="5313"/>
                      <a:pt x="2944" y="5148"/>
                    </a:cubicBezTo>
                    <a:cubicBezTo>
                      <a:pt x="2739" y="4860"/>
                      <a:pt x="2733" y="4487"/>
                      <a:pt x="2727" y="4149"/>
                    </a:cubicBezTo>
                    <a:cubicBezTo>
                      <a:pt x="2721" y="3750"/>
                      <a:pt x="2714" y="3354"/>
                      <a:pt x="2707" y="2956"/>
                    </a:cubicBezTo>
                    <a:cubicBezTo>
                      <a:pt x="2693" y="2067"/>
                      <a:pt x="2679" y="1177"/>
                      <a:pt x="2662" y="288"/>
                    </a:cubicBezTo>
                    <a:cubicBezTo>
                      <a:pt x="2661" y="201"/>
                      <a:pt x="2594" y="145"/>
                      <a:pt x="2510" y="137"/>
                    </a:cubicBezTo>
                    <a:cubicBezTo>
                      <a:pt x="2272" y="111"/>
                      <a:pt x="2032" y="99"/>
                      <a:pt x="1793" y="99"/>
                    </a:cubicBezTo>
                    <a:cubicBezTo>
                      <a:pt x="1289" y="99"/>
                      <a:pt x="784" y="153"/>
                      <a:pt x="291" y="250"/>
                    </a:cubicBezTo>
                    <a:cubicBezTo>
                      <a:pt x="268" y="254"/>
                      <a:pt x="252" y="265"/>
                      <a:pt x="239" y="276"/>
                    </a:cubicBezTo>
                    <a:cubicBezTo>
                      <a:pt x="165" y="305"/>
                      <a:pt x="95" y="371"/>
                      <a:pt x="59" y="456"/>
                    </a:cubicBezTo>
                    <a:cubicBezTo>
                      <a:pt x="1" y="596"/>
                      <a:pt x="33" y="773"/>
                      <a:pt x="34" y="921"/>
                    </a:cubicBezTo>
                    <a:cubicBezTo>
                      <a:pt x="36" y="1124"/>
                      <a:pt x="38" y="1328"/>
                      <a:pt x="39" y="1532"/>
                    </a:cubicBezTo>
                    <a:cubicBezTo>
                      <a:pt x="46" y="2287"/>
                      <a:pt x="36" y="3046"/>
                      <a:pt x="76" y="3799"/>
                    </a:cubicBezTo>
                    <a:cubicBezTo>
                      <a:pt x="150" y="5112"/>
                      <a:pt x="518" y="6421"/>
                      <a:pt x="1560" y="7298"/>
                    </a:cubicBezTo>
                    <a:cubicBezTo>
                      <a:pt x="2158" y="7802"/>
                      <a:pt x="2926" y="8090"/>
                      <a:pt x="3693" y="8090"/>
                    </a:cubicBezTo>
                    <a:cubicBezTo>
                      <a:pt x="4161" y="8090"/>
                      <a:pt x="4629" y="7983"/>
                      <a:pt x="5059" y="7752"/>
                    </a:cubicBezTo>
                    <a:cubicBezTo>
                      <a:pt x="6045" y="7223"/>
                      <a:pt x="6647" y="6165"/>
                      <a:pt x="6915" y="5109"/>
                    </a:cubicBezTo>
                    <a:cubicBezTo>
                      <a:pt x="7323" y="3493"/>
                      <a:pt x="6976" y="1796"/>
                      <a:pt x="6935" y="156"/>
                    </a:cubicBezTo>
                    <a:cubicBezTo>
                      <a:pt x="6932" y="82"/>
                      <a:pt x="6870" y="0"/>
                      <a:pt x="6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78"/>
            <p:cNvGrpSpPr/>
            <p:nvPr/>
          </p:nvGrpSpPr>
          <p:grpSpPr>
            <a:xfrm>
              <a:off x="2821850" y="1518459"/>
              <a:ext cx="497989" cy="437269"/>
              <a:chOff x="6940027" y="3535246"/>
              <a:chExt cx="782387" cy="686990"/>
            </a:xfrm>
          </p:grpSpPr>
          <p:sp>
            <p:nvSpPr>
              <p:cNvPr id="1221" name="Google Shape;1221;p78"/>
              <p:cNvSpPr/>
              <p:nvPr/>
            </p:nvSpPr>
            <p:spPr>
              <a:xfrm>
                <a:off x="7020252" y="3590148"/>
                <a:ext cx="152755" cy="558466"/>
              </a:xfrm>
              <a:custGeom>
                <a:avLst/>
                <a:gdLst/>
                <a:ahLst/>
                <a:cxnLst/>
                <a:rect l="l" t="t" r="r" b="b"/>
                <a:pathLst>
                  <a:path w="2799" h="10233" extrusionOk="0">
                    <a:moveTo>
                      <a:pt x="2726" y="0"/>
                    </a:moveTo>
                    <a:lnTo>
                      <a:pt x="2726" y="0"/>
                    </a:lnTo>
                    <a:cubicBezTo>
                      <a:pt x="2678" y="10"/>
                      <a:pt x="2629" y="16"/>
                      <a:pt x="2583" y="20"/>
                    </a:cubicBezTo>
                    <a:cubicBezTo>
                      <a:pt x="2192" y="58"/>
                      <a:pt x="1799" y="74"/>
                      <a:pt x="1405" y="74"/>
                    </a:cubicBezTo>
                    <a:cubicBezTo>
                      <a:pt x="1079" y="74"/>
                      <a:pt x="753" y="63"/>
                      <a:pt x="429" y="45"/>
                    </a:cubicBezTo>
                    <a:cubicBezTo>
                      <a:pt x="315" y="38"/>
                      <a:pt x="187" y="36"/>
                      <a:pt x="62" y="22"/>
                    </a:cubicBezTo>
                    <a:lnTo>
                      <a:pt x="62"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78"/>
              <p:cNvSpPr/>
              <p:nvPr/>
            </p:nvSpPr>
            <p:spPr>
              <a:xfrm>
                <a:off x="7047976" y="3715943"/>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4" y="3954"/>
                      <a:pt x="72" y="4637"/>
                    </a:cubicBezTo>
                    <a:cubicBezTo>
                      <a:pt x="87" y="4978"/>
                      <a:pt x="104" y="5319"/>
                      <a:pt x="125" y="5660"/>
                    </a:cubicBezTo>
                    <a:cubicBezTo>
                      <a:pt x="143" y="5974"/>
                      <a:pt x="153" y="6294"/>
                      <a:pt x="190" y="6604"/>
                    </a:cubicBezTo>
                    <a:cubicBezTo>
                      <a:pt x="220"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30" y="5308"/>
                    </a:cubicBezTo>
                    <a:lnTo>
                      <a:pt x="1674" y="4277"/>
                    </a:lnTo>
                    <a:cubicBezTo>
                      <a:pt x="1702" y="3590"/>
                      <a:pt x="1727" y="2902"/>
                      <a:pt x="1746" y="2214"/>
                    </a:cubicBezTo>
                    <a:cubicBezTo>
                      <a:pt x="1766" y="1492"/>
                      <a:pt x="1777" y="770"/>
                      <a:pt x="1777" y="47"/>
                    </a:cubicBezTo>
                    <a:lnTo>
                      <a:pt x="1777" y="47"/>
                    </a:lnTo>
                    <a:cubicBezTo>
                      <a:pt x="1569" y="57"/>
                      <a:pt x="1359" y="84"/>
                      <a:pt x="1151" y="84"/>
                    </a:cubicBezTo>
                    <a:cubicBezTo>
                      <a:pt x="1112" y="84"/>
                      <a:pt x="1074" y="83"/>
                      <a:pt x="1035" y="81"/>
                    </a:cubicBezTo>
                    <a:cubicBezTo>
                      <a:pt x="795" y="69"/>
                      <a:pt x="562"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78"/>
              <p:cNvSpPr/>
              <p:nvPr/>
            </p:nvSpPr>
            <p:spPr>
              <a:xfrm>
                <a:off x="6985925" y="3543377"/>
                <a:ext cx="209186" cy="44424"/>
              </a:xfrm>
              <a:custGeom>
                <a:avLst/>
                <a:gdLst/>
                <a:ahLst/>
                <a:cxnLst/>
                <a:rect l="l" t="t" r="r" b="b"/>
                <a:pathLst>
                  <a:path w="3833" h="814" extrusionOk="0">
                    <a:moveTo>
                      <a:pt x="1774" y="0"/>
                    </a:moveTo>
                    <a:cubicBezTo>
                      <a:pt x="1576" y="0"/>
                      <a:pt x="1383" y="7"/>
                      <a:pt x="1203" y="21"/>
                    </a:cubicBezTo>
                    <a:cubicBezTo>
                      <a:pt x="933" y="45"/>
                      <a:pt x="515" y="20"/>
                      <a:pt x="347" y="280"/>
                    </a:cubicBezTo>
                    <a:cubicBezTo>
                      <a:pt x="1" y="814"/>
                      <a:pt x="1314" y="775"/>
                      <a:pt x="1544" y="782"/>
                    </a:cubicBezTo>
                    <a:cubicBezTo>
                      <a:pt x="1693" y="786"/>
                      <a:pt x="1842" y="788"/>
                      <a:pt x="1991" y="788"/>
                    </a:cubicBezTo>
                    <a:cubicBezTo>
                      <a:pt x="2140" y="788"/>
                      <a:pt x="2289" y="786"/>
                      <a:pt x="2438" y="782"/>
                    </a:cubicBezTo>
                    <a:cubicBezTo>
                      <a:pt x="2729" y="772"/>
                      <a:pt x="3032" y="772"/>
                      <a:pt x="3319" y="724"/>
                    </a:cubicBezTo>
                    <a:cubicBezTo>
                      <a:pt x="3519" y="691"/>
                      <a:pt x="3832" y="546"/>
                      <a:pt x="3740" y="285"/>
                    </a:cubicBezTo>
                    <a:cubicBezTo>
                      <a:pt x="3696" y="165"/>
                      <a:pt x="3548" y="146"/>
                      <a:pt x="3438" y="125"/>
                    </a:cubicBezTo>
                    <a:cubicBezTo>
                      <a:pt x="3286" y="95"/>
                      <a:pt x="3135" y="74"/>
                      <a:pt x="2982" y="61"/>
                    </a:cubicBezTo>
                    <a:cubicBezTo>
                      <a:pt x="2608" y="27"/>
                      <a:pt x="2182"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78"/>
              <p:cNvSpPr/>
              <p:nvPr/>
            </p:nvSpPr>
            <p:spPr>
              <a:xfrm>
                <a:off x="6985870" y="3535246"/>
                <a:ext cx="216554" cy="623629"/>
              </a:xfrm>
              <a:custGeom>
                <a:avLst/>
                <a:gdLst/>
                <a:ahLst/>
                <a:cxnLst/>
                <a:rect l="l" t="t" r="r" b="b"/>
                <a:pathLst>
                  <a:path w="3968" h="11427" extrusionOk="0">
                    <a:moveTo>
                      <a:pt x="1775" y="151"/>
                    </a:moveTo>
                    <a:cubicBezTo>
                      <a:pt x="2183" y="151"/>
                      <a:pt x="2609" y="178"/>
                      <a:pt x="2981" y="211"/>
                    </a:cubicBezTo>
                    <a:cubicBezTo>
                      <a:pt x="3134" y="223"/>
                      <a:pt x="3287" y="245"/>
                      <a:pt x="3437" y="275"/>
                    </a:cubicBezTo>
                    <a:cubicBezTo>
                      <a:pt x="3548" y="296"/>
                      <a:pt x="3696" y="315"/>
                      <a:pt x="3739" y="436"/>
                    </a:cubicBezTo>
                    <a:cubicBezTo>
                      <a:pt x="3833" y="697"/>
                      <a:pt x="3519" y="841"/>
                      <a:pt x="3319" y="875"/>
                    </a:cubicBezTo>
                    <a:cubicBezTo>
                      <a:pt x="3032" y="923"/>
                      <a:pt x="2729" y="923"/>
                      <a:pt x="2437" y="932"/>
                    </a:cubicBezTo>
                    <a:cubicBezTo>
                      <a:pt x="2289" y="936"/>
                      <a:pt x="2140" y="939"/>
                      <a:pt x="1991" y="939"/>
                    </a:cubicBezTo>
                    <a:cubicBezTo>
                      <a:pt x="1842" y="939"/>
                      <a:pt x="1693" y="936"/>
                      <a:pt x="1544" y="932"/>
                    </a:cubicBezTo>
                    <a:cubicBezTo>
                      <a:pt x="1313" y="925"/>
                      <a:pt x="1" y="964"/>
                      <a:pt x="347" y="430"/>
                    </a:cubicBezTo>
                    <a:cubicBezTo>
                      <a:pt x="514" y="170"/>
                      <a:pt x="934" y="195"/>
                      <a:pt x="1203" y="172"/>
                    </a:cubicBezTo>
                    <a:cubicBezTo>
                      <a:pt x="1384" y="157"/>
                      <a:pt x="1577" y="151"/>
                      <a:pt x="1775" y="151"/>
                    </a:cubicBezTo>
                    <a:close/>
                    <a:moveTo>
                      <a:pt x="3357" y="1006"/>
                    </a:moveTo>
                    <a:cubicBezTo>
                      <a:pt x="3357" y="1009"/>
                      <a:pt x="3356" y="1012"/>
                      <a:pt x="3356" y="1015"/>
                    </a:cubicBezTo>
                    <a:cubicBezTo>
                      <a:pt x="3430" y="2501"/>
                      <a:pt x="3414" y="3991"/>
                      <a:pt x="3355" y="5478"/>
                    </a:cubicBezTo>
                    <a:cubicBezTo>
                      <a:pt x="3325" y="6222"/>
                      <a:pt x="3287" y="6965"/>
                      <a:pt x="3243"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4" y="9888"/>
                      <a:pt x="865" y="9544"/>
                      <a:pt x="838" y="9204"/>
                    </a:cubicBezTo>
                    <a:cubicBezTo>
                      <a:pt x="807" y="8835"/>
                      <a:pt x="780" y="8466"/>
                      <a:pt x="758" y="8097"/>
                    </a:cubicBezTo>
                    <a:cubicBezTo>
                      <a:pt x="713" y="7358"/>
                      <a:pt x="682" y="6619"/>
                      <a:pt x="665" y="5878"/>
                    </a:cubicBezTo>
                    <a:cubicBezTo>
                      <a:pt x="633" y="4401"/>
                      <a:pt x="683" y="2923"/>
                      <a:pt x="697" y="1446"/>
                    </a:cubicBezTo>
                    <a:cubicBezTo>
                      <a:pt x="698" y="1305"/>
                      <a:pt x="695" y="1167"/>
                      <a:pt x="693" y="1028"/>
                    </a:cubicBezTo>
                    <a:lnTo>
                      <a:pt x="693" y="1028"/>
                    </a:lnTo>
                    <a:cubicBezTo>
                      <a:pt x="817" y="1042"/>
                      <a:pt x="947" y="1044"/>
                      <a:pt x="1060" y="1051"/>
                    </a:cubicBezTo>
                    <a:cubicBezTo>
                      <a:pt x="1384" y="1069"/>
                      <a:pt x="1710" y="1080"/>
                      <a:pt x="2036" y="1080"/>
                    </a:cubicBezTo>
                    <a:cubicBezTo>
                      <a:pt x="2430" y="1080"/>
                      <a:pt x="2823" y="1064"/>
                      <a:pt x="3214" y="1026"/>
                    </a:cubicBezTo>
                    <a:cubicBezTo>
                      <a:pt x="3262" y="1022"/>
                      <a:pt x="3309" y="1015"/>
                      <a:pt x="3357" y="1006"/>
                    </a:cubicBezTo>
                    <a:close/>
                    <a:moveTo>
                      <a:pt x="2202"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5" y="11398"/>
                    </a:cubicBezTo>
                    <a:cubicBezTo>
                      <a:pt x="1769" y="11417"/>
                      <a:pt x="1852" y="11426"/>
                      <a:pt x="1932" y="11426"/>
                    </a:cubicBezTo>
                    <a:cubicBezTo>
                      <a:pt x="2420" y="11426"/>
                      <a:pt x="2840" y="11095"/>
                      <a:pt x="3062" y="10652"/>
                    </a:cubicBezTo>
                    <a:cubicBezTo>
                      <a:pt x="3212" y="10353"/>
                      <a:pt x="3275" y="10023"/>
                      <a:pt x="3309" y="9694"/>
                    </a:cubicBezTo>
                    <a:cubicBezTo>
                      <a:pt x="3349" y="9324"/>
                      <a:pt x="3363" y="8951"/>
                      <a:pt x="3387" y="8580"/>
                    </a:cubicBezTo>
                    <a:cubicBezTo>
                      <a:pt x="3435" y="7803"/>
                      <a:pt x="3482" y="7025"/>
                      <a:pt x="3520" y="6246"/>
                    </a:cubicBezTo>
                    <a:cubicBezTo>
                      <a:pt x="3595" y="4698"/>
                      <a:pt x="3633" y="3147"/>
                      <a:pt x="3584" y="1597"/>
                    </a:cubicBezTo>
                    <a:cubicBezTo>
                      <a:pt x="3578" y="1405"/>
                      <a:pt x="3570" y="1212"/>
                      <a:pt x="3561" y="1020"/>
                    </a:cubicBezTo>
                    <a:cubicBezTo>
                      <a:pt x="3560" y="996"/>
                      <a:pt x="3551" y="979"/>
                      <a:pt x="3540" y="963"/>
                    </a:cubicBezTo>
                    <a:cubicBezTo>
                      <a:pt x="3673" y="914"/>
                      <a:pt x="3790" y="835"/>
                      <a:pt x="3857" y="700"/>
                    </a:cubicBezTo>
                    <a:cubicBezTo>
                      <a:pt x="3968" y="474"/>
                      <a:pt x="3893" y="233"/>
                      <a:pt x="3656" y="147"/>
                    </a:cubicBezTo>
                    <a:cubicBezTo>
                      <a:pt x="3488" y="84"/>
                      <a:pt x="3295" y="68"/>
                      <a:pt x="3118" y="48"/>
                    </a:cubicBezTo>
                    <a:cubicBezTo>
                      <a:pt x="2830" y="14"/>
                      <a:pt x="2516" y="0"/>
                      <a:pt x="2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78"/>
              <p:cNvSpPr/>
              <p:nvPr/>
            </p:nvSpPr>
            <p:spPr>
              <a:xfrm>
                <a:off x="7254761" y="3590148"/>
                <a:ext cx="152755" cy="558466"/>
              </a:xfrm>
              <a:custGeom>
                <a:avLst/>
                <a:gdLst/>
                <a:ahLst/>
                <a:cxnLst/>
                <a:rect l="l" t="t" r="r" b="b"/>
                <a:pathLst>
                  <a:path w="2799" h="10233" extrusionOk="0">
                    <a:moveTo>
                      <a:pt x="2726" y="0"/>
                    </a:moveTo>
                    <a:lnTo>
                      <a:pt x="2726" y="0"/>
                    </a:lnTo>
                    <a:cubicBezTo>
                      <a:pt x="2678" y="10"/>
                      <a:pt x="2630" y="16"/>
                      <a:pt x="2583" y="20"/>
                    </a:cubicBezTo>
                    <a:cubicBezTo>
                      <a:pt x="2192" y="58"/>
                      <a:pt x="1799" y="74"/>
                      <a:pt x="1405" y="74"/>
                    </a:cubicBezTo>
                    <a:cubicBezTo>
                      <a:pt x="1079" y="74"/>
                      <a:pt x="753" y="63"/>
                      <a:pt x="429" y="45"/>
                    </a:cubicBezTo>
                    <a:cubicBezTo>
                      <a:pt x="315" y="38"/>
                      <a:pt x="188" y="36"/>
                      <a:pt x="62" y="22"/>
                    </a:cubicBezTo>
                    <a:lnTo>
                      <a:pt x="62" y="22"/>
                    </a:lnTo>
                    <a:cubicBezTo>
                      <a:pt x="64" y="161"/>
                      <a:pt x="67"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78"/>
              <p:cNvSpPr/>
              <p:nvPr/>
            </p:nvSpPr>
            <p:spPr>
              <a:xfrm>
                <a:off x="7484602" y="3728660"/>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3" y="3954"/>
                      <a:pt x="72" y="4637"/>
                    </a:cubicBezTo>
                    <a:cubicBezTo>
                      <a:pt x="87" y="4978"/>
                      <a:pt x="104" y="5319"/>
                      <a:pt x="125" y="5660"/>
                    </a:cubicBezTo>
                    <a:cubicBezTo>
                      <a:pt x="143" y="5974"/>
                      <a:pt x="153" y="6294"/>
                      <a:pt x="190" y="6604"/>
                    </a:cubicBezTo>
                    <a:cubicBezTo>
                      <a:pt x="221"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29" y="5308"/>
                    </a:cubicBezTo>
                    <a:lnTo>
                      <a:pt x="1674" y="4277"/>
                    </a:lnTo>
                    <a:cubicBezTo>
                      <a:pt x="1702" y="3590"/>
                      <a:pt x="1727" y="2902"/>
                      <a:pt x="1746" y="2214"/>
                    </a:cubicBezTo>
                    <a:cubicBezTo>
                      <a:pt x="1766" y="1492"/>
                      <a:pt x="1777" y="770"/>
                      <a:pt x="1777" y="47"/>
                    </a:cubicBezTo>
                    <a:lnTo>
                      <a:pt x="1777" y="47"/>
                    </a:lnTo>
                    <a:cubicBezTo>
                      <a:pt x="1568" y="57"/>
                      <a:pt x="1359" y="84"/>
                      <a:pt x="1151" y="84"/>
                    </a:cubicBezTo>
                    <a:cubicBezTo>
                      <a:pt x="1112" y="84"/>
                      <a:pt x="1074" y="83"/>
                      <a:pt x="1035" y="81"/>
                    </a:cubicBezTo>
                    <a:cubicBezTo>
                      <a:pt x="795" y="69"/>
                      <a:pt x="562" y="1"/>
                      <a:pt x="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78"/>
              <p:cNvSpPr/>
              <p:nvPr/>
            </p:nvSpPr>
            <p:spPr>
              <a:xfrm>
                <a:off x="7220379"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8"/>
              <p:cNvSpPr/>
              <p:nvPr/>
            </p:nvSpPr>
            <p:spPr>
              <a:xfrm>
                <a:off x="7220379" y="3535246"/>
                <a:ext cx="216554" cy="623629"/>
              </a:xfrm>
              <a:custGeom>
                <a:avLst/>
                <a:gdLst/>
                <a:ahLst/>
                <a:cxnLst/>
                <a:rect l="l" t="t" r="r" b="b"/>
                <a:pathLst>
                  <a:path w="3968" h="11427" extrusionOk="0">
                    <a:moveTo>
                      <a:pt x="1775" y="151"/>
                    </a:moveTo>
                    <a:cubicBezTo>
                      <a:pt x="2182" y="151"/>
                      <a:pt x="2608" y="178"/>
                      <a:pt x="2980" y="211"/>
                    </a:cubicBezTo>
                    <a:cubicBezTo>
                      <a:pt x="3134" y="223"/>
                      <a:pt x="3287" y="245"/>
                      <a:pt x="3437" y="275"/>
                    </a:cubicBezTo>
                    <a:cubicBezTo>
                      <a:pt x="3548" y="296"/>
                      <a:pt x="3696" y="315"/>
                      <a:pt x="3739" y="436"/>
                    </a:cubicBezTo>
                    <a:cubicBezTo>
                      <a:pt x="3831" y="697"/>
                      <a:pt x="3518" y="841"/>
                      <a:pt x="3319" y="875"/>
                    </a:cubicBezTo>
                    <a:cubicBezTo>
                      <a:pt x="3032" y="923"/>
                      <a:pt x="2729" y="923"/>
                      <a:pt x="2437" y="932"/>
                    </a:cubicBezTo>
                    <a:cubicBezTo>
                      <a:pt x="2288" y="936"/>
                      <a:pt x="2139" y="939"/>
                      <a:pt x="1990" y="939"/>
                    </a:cubicBezTo>
                    <a:cubicBezTo>
                      <a:pt x="1841" y="939"/>
                      <a:pt x="1692" y="936"/>
                      <a:pt x="1543" y="932"/>
                    </a:cubicBezTo>
                    <a:cubicBezTo>
                      <a:pt x="1313" y="925"/>
                      <a:pt x="1" y="964"/>
                      <a:pt x="347" y="430"/>
                    </a:cubicBezTo>
                    <a:cubicBezTo>
                      <a:pt x="514" y="170"/>
                      <a:pt x="934" y="195"/>
                      <a:pt x="1202" y="172"/>
                    </a:cubicBezTo>
                    <a:cubicBezTo>
                      <a:pt x="1383" y="157"/>
                      <a:pt x="1577" y="151"/>
                      <a:pt x="1775" y="151"/>
                    </a:cubicBezTo>
                    <a:close/>
                    <a:moveTo>
                      <a:pt x="3357" y="1006"/>
                    </a:moveTo>
                    <a:cubicBezTo>
                      <a:pt x="3357" y="1009"/>
                      <a:pt x="3356" y="1012"/>
                      <a:pt x="3356" y="1015"/>
                    </a:cubicBezTo>
                    <a:cubicBezTo>
                      <a:pt x="3429" y="2501"/>
                      <a:pt x="3412" y="3991"/>
                      <a:pt x="3355" y="5478"/>
                    </a:cubicBezTo>
                    <a:cubicBezTo>
                      <a:pt x="3326" y="6222"/>
                      <a:pt x="3287" y="6965"/>
                      <a:pt x="3244"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3" y="9888"/>
                      <a:pt x="865" y="9544"/>
                      <a:pt x="838" y="9204"/>
                    </a:cubicBezTo>
                    <a:cubicBezTo>
                      <a:pt x="807" y="8835"/>
                      <a:pt x="780" y="8466"/>
                      <a:pt x="758" y="8097"/>
                    </a:cubicBezTo>
                    <a:cubicBezTo>
                      <a:pt x="711" y="7358"/>
                      <a:pt x="682" y="6619"/>
                      <a:pt x="665" y="5878"/>
                    </a:cubicBezTo>
                    <a:cubicBezTo>
                      <a:pt x="633" y="4401"/>
                      <a:pt x="683" y="2923"/>
                      <a:pt x="696" y="1446"/>
                    </a:cubicBezTo>
                    <a:cubicBezTo>
                      <a:pt x="698" y="1305"/>
                      <a:pt x="695" y="1167"/>
                      <a:pt x="693" y="1028"/>
                    </a:cubicBezTo>
                    <a:lnTo>
                      <a:pt x="693" y="1028"/>
                    </a:lnTo>
                    <a:cubicBezTo>
                      <a:pt x="818" y="1042"/>
                      <a:pt x="947" y="1044"/>
                      <a:pt x="1060" y="1051"/>
                    </a:cubicBezTo>
                    <a:cubicBezTo>
                      <a:pt x="1384" y="1069"/>
                      <a:pt x="1710" y="1080"/>
                      <a:pt x="2036" y="1080"/>
                    </a:cubicBezTo>
                    <a:cubicBezTo>
                      <a:pt x="2430" y="1080"/>
                      <a:pt x="2824" y="1064"/>
                      <a:pt x="3214" y="1026"/>
                    </a:cubicBezTo>
                    <a:cubicBezTo>
                      <a:pt x="3262" y="1022"/>
                      <a:pt x="3310" y="1015"/>
                      <a:pt x="3357" y="1006"/>
                    </a:cubicBezTo>
                    <a:close/>
                    <a:moveTo>
                      <a:pt x="2203"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6" y="11398"/>
                    </a:cubicBezTo>
                    <a:cubicBezTo>
                      <a:pt x="1769" y="11417"/>
                      <a:pt x="1852" y="11426"/>
                      <a:pt x="1932" y="11426"/>
                    </a:cubicBezTo>
                    <a:cubicBezTo>
                      <a:pt x="2420" y="11426"/>
                      <a:pt x="2840" y="11095"/>
                      <a:pt x="3062" y="10652"/>
                    </a:cubicBezTo>
                    <a:cubicBezTo>
                      <a:pt x="3212" y="10353"/>
                      <a:pt x="3275" y="10023"/>
                      <a:pt x="3310" y="9694"/>
                    </a:cubicBezTo>
                    <a:cubicBezTo>
                      <a:pt x="3349" y="9324"/>
                      <a:pt x="3363" y="8951"/>
                      <a:pt x="3387" y="8580"/>
                    </a:cubicBezTo>
                    <a:cubicBezTo>
                      <a:pt x="3435" y="7803"/>
                      <a:pt x="3482" y="7025"/>
                      <a:pt x="3520" y="6246"/>
                    </a:cubicBezTo>
                    <a:cubicBezTo>
                      <a:pt x="3595" y="4698"/>
                      <a:pt x="3633" y="3147"/>
                      <a:pt x="3584" y="1597"/>
                    </a:cubicBezTo>
                    <a:cubicBezTo>
                      <a:pt x="3577" y="1405"/>
                      <a:pt x="3570" y="1212"/>
                      <a:pt x="3561" y="1020"/>
                    </a:cubicBezTo>
                    <a:cubicBezTo>
                      <a:pt x="3560" y="996"/>
                      <a:pt x="3550" y="979"/>
                      <a:pt x="3540" y="963"/>
                    </a:cubicBezTo>
                    <a:cubicBezTo>
                      <a:pt x="3673" y="914"/>
                      <a:pt x="3790" y="835"/>
                      <a:pt x="3857" y="700"/>
                    </a:cubicBezTo>
                    <a:cubicBezTo>
                      <a:pt x="3968" y="474"/>
                      <a:pt x="3891" y="233"/>
                      <a:pt x="3656" y="147"/>
                    </a:cubicBezTo>
                    <a:cubicBezTo>
                      <a:pt x="3488" y="84"/>
                      <a:pt x="3296" y="68"/>
                      <a:pt x="3118" y="48"/>
                    </a:cubicBezTo>
                    <a:cubicBezTo>
                      <a:pt x="2830" y="14"/>
                      <a:pt x="2516"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8"/>
              <p:cNvSpPr/>
              <p:nvPr/>
            </p:nvSpPr>
            <p:spPr>
              <a:xfrm>
                <a:off x="7489215" y="3590148"/>
                <a:ext cx="152701" cy="558466"/>
              </a:xfrm>
              <a:custGeom>
                <a:avLst/>
                <a:gdLst/>
                <a:ahLst/>
                <a:cxnLst/>
                <a:rect l="l" t="t" r="r" b="b"/>
                <a:pathLst>
                  <a:path w="2798" h="10233" extrusionOk="0">
                    <a:moveTo>
                      <a:pt x="2726" y="0"/>
                    </a:moveTo>
                    <a:lnTo>
                      <a:pt x="2726" y="0"/>
                    </a:lnTo>
                    <a:cubicBezTo>
                      <a:pt x="2678" y="10"/>
                      <a:pt x="2630" y="16"/>
                      <a:pt x="2583" y="20"/>
                    </a:cubicBezTo>
                    <a:cubicBezTo>
                      <a:pt x="2192" y="58"/>
                      <a:pt x="1799" y="74"/>
                      <a:pt x="1405" y="74"/>
                    </a:cubicBezTo>
                    <a:cubicBezTo>
                      <a:pt x="1079" y="74"/>
                      <a:pt x="753" y="63"/>
                      <a:pt x="428" y="45"/>
                    </a:cubicBezTo>
                    <a:cubicBezTo>
                      <a:pt x="315" y="38"/>
                      <a:pt x="188" y="36"/>
                      <a:pt x="61" y="22"/>
                    </a:cubicBezTo>
                    <a:lnTo>
                      <a:pt x="61"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3"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7" y="8884"/>
                    </a:cubicBezTo>
                    <a:cubicBezTo>
                      <a:pt x="2513" y="8533"/>
                      <a:pt x="2521" y="8173"/>
                      <a:pt x="2544" y="7817"/>
                    </a:cubicBezTo>
                    <a:cubicBezTo>
                      <a:pt x="2567" y="7446"/>
                      <a:pt x="2590" y="7075"/>
                      <a:pt x="2611" y="6703"/>
                    </a:cubicBezTo>
                    <a:cubicBezTo>
                      <a:pt x="2656" y="5961"/>
                      <a:pt x="2694" y="5216"/>
                      <a:pt x="2723" y="4472"/>
                    </a:cubicBezTo>
                    <a:cubicBezTo>
                      <a:pt x="2782" y="2985"/>
                      <a:pt x="2798" y="1496"/>
                      <a:pt x="2723"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8"/>
              <p:cNvSpPr/>
              <p:nvPr/>
            </p:nvSpPr>
            <p:spPr>
              <a:xfrm>
                <a:off x="7516939" y="3715943"/>
                <a:ext cx="97034" cy="411550"/>
              </a:xfrm>
              <a:custGeom>
                <a:avLst/>
                <a:gdLst/>
                <a:ahLst/>
                <a:cxnLst/>
                <a:rect l="l" t="t" r="r" b="b"/>
                <a:pathLst>
                  <a:path w="1778" h="7541" extrusionOk="0">
                    <a:moveTo>
                      <a:pt x="324" y="1"/>
                    </a:moveTo>
                    <a:cubicBezTo>
                      <a:pt x="294" y="1"/>
                      <a:pt x="264" y="2"/>
                      <a:pt x="234" y="4"/>
                    </a:cubicBezTo>
                    <a:cubicBezTo>
                      <a:pt x="159" y="10"/>
                      <a:pt x="89" y="27"/>
                      <a:pt x="18" y="49"/>
                    </a:cubicBezTo>
                    <a:cubicBezTo>
                      <a:pt x="9" y="894"/>
                      <a:pt x="0" y="1740"/>
                      <a:pt x="13" y="2586"/>
                    </a:cubicBezTo>
                    <a:cubicBezTo>
                      <a:pt x="24" y="3269"/>
                      <a:pt x="43" y="3954"/>
                      <a:pt x="73" y="4637"/>
                    </a:cubicBezTo>
                    <a:cubicBezTo>
                      <a:pt x="87" y="4978"/>
                      <a:pt x="104" y="5319"/>
                      <a:pt x="125" y="5660"/>
                    </a:cubicBezTo>
                    <a:cubicBezTo>
                      <a:pt x="143" y="5974"/>
                      <a:pt x="153" y="6294"/>
                      <a:pt x="190" y="6604"/>
                    </a:cubicBezTo>
                    <a:cubicBezTo>
                      <a:pt x="220" y="6875"/>
                      <a:pt x="282" y="7150"/>
                      <a:pt x="432" y="7332"/>
                    </a:cubicBezTo>
                    <a:cubicBezTo>
                      <a:pt x="541" y="7465"/>
                      <a:pt x="688" y="7540"/>
                      <a:pt x="833" y="7540"/>
                    </a:cubicBezTo>
                    <a:cubicBezTo>
                      <a:pt x="865" y="7540"/>
                      <a:pt x="897" y="7537"/>
                      <a:pt x="929" y="7529"/>
                    </a:cubicBezTo>
                    <a:cubicBezTo>
                      <a:pt x="1332" y="7432"/>
                      <a:pt x="1517" y="6809"/>
                      <a:pt x="1574" y="6293"/>
                    </a:cubicBezTo>
                    <a:cubicBezTo>
                      <a:pt x="1610" y="5968"/>
                      <a:pt x="1616" y="5634"/>
                      <a:pt x="1630" y="5308"/>
                    </a:cubicBezTo>
                    <a:lnTo>
                      <a:pt x="1674" y="4277"/>
                    </a:lnTo>
                    <a:cubicBezTo>
                      <a:pt x="1702" y="3590"/>
                      <a:pt x="1727" y="2902"/>
                      <a:pt x="1746" y="2214"/>
                    </a:cubicBezTo>
                    <a:cubicBezTo>
                      <a:pt x="1766" y="1492"/>
                      <a:pt x="1778" y="770"/>
                      <a:pt x="1778" y="47"/>
                    </a:cubicBezTo>
                    <a:lnTo>
                      <a:pt x="1778" y="47"/>
                    </a:lnTo>
                    <a:cubicBezTo>
                      <a:pt x="1569" y="57"/>
                      <a:pt x="1359" y="84"/>
                      <a:pt x="1151" y="84"/>
                    </a:cubicBezTo>
                    <a:cubicBezTo>
                      <a:pt x="1112" y="84"/>
                      <a:pt x="1074" y="83"/>
                      <a:pt x="1035" y="81"/>
                    </a:cubicBezTo>
                    <a:cubicBezTo>
                      <a:pt x="796" y="69"/>
                      <a:pt x="563" y="1"/>
                      <a:pt x="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8"/>
              <p:cNvSpPr/>
              <p:nvPr/>
            </p:nvSpPr>
            <p:spPr>
              <a:xfrm>
                <a:off x="7454887"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8"/>
              <p:cNvSpPr/>
              <p:nvPr/>
            </p:nvSpPr>
            <p:spPr>
              <a:xfrm>
                <a:off x="7454778" y="3535246"/>
                <a:ext cx="216608" cy="623629"/>
              </a:xfrm>
              <a:custGeom>
                <a:avLst/>
                <a:gdLst/>
                <a:ahLst/>
                <a:cxnLst/>
                <a:rect l="l" t="t" r="r" b="b"/>
                <a:pathLst>
                  <a:path w="3969" h="11427" extrusionOk="0">
                    <a:moveTo>
                      <a:pt x="1776" y="151"/>
                    </a:moveTo>
                    <a:cubicBezTo>
                      <a:pt x="2183" y="151"/>
                      <a:pt x="2609" y="178"/>
                      <a:pt x="2981" y="211"/>
                    </a:cubicBezTo>
                    <a:cubicBezTo>
                      <a:pt x="3135" y="223"/>
                      <a:pt x="3288" y="245"/>
                      <a:pt x="3438" y="275"/>
                    </a:cubicBezTo>
                    <a:cubicBezTo>
                      <a:pt x="3549" y="296"/>
                      <a:pt x="3696" y="315"/>
                      <a:pt x="3739" y="436"/>
                    </a:cubicBezTo>
                    <a:cubicBezTo>
                      <a:pt x="3833" y="697"/>
                      <a:pt x="3519" y="841"/>
                      <a:pt x="3320" y="875"/>
                    </a:cubicBezTo>
                    <a:cubicBezTo>
                      <a:pt x="3033" y="923"/>
                      <a:pt x="2730" y="923"/>
                      <a:pt x="2438" y="932"/>
                    </a:cubicBezTo>
                    <a:cubicBezTo>
                      <a:pt x="2289" y="936"/>
                      <a:pt x="2140" y="939"/>
                      <a:pt x="1991" y="939"/>
                    </a:cubicBezTo>
                    <a:cubicBezTo>
                      <a:pt x="1842" y="939"/>
                      <a:pt x="1693" y="936"/>
                      <a:pt x="1544" y="932"/>
                    </a:cubicBezTo>
                    <a:cubicBezTo>
                      <a:pt x="1314" y="925"/>
                      <a:pt x="1" y="964"/>
                      <a:pt x="347" y="430"/>
                    </a:cubicBezTo>
                    <a:cubicBezTo>
                      <a:pt x="515" y="170"/>
                      <a:pt x="935" y="195"/>
                      <a:pt x="1203" y="172"/>
                    </a:cubicBezTo>
                    <a:cubicBezTo>
                      <a:pt x="1384" y="157"/>
                      <a:pt x="1578" y="151"/>
                      <a:pt x="1776" y="151"/>
                    </a:cubicBezTo>
                    <a:close/>
                    <a:moveTo>
                      <a:pt x="3358" y="1006"/>
                    </a:moveTo>
                    <a:cubicBezTo>
                      <a:pt x="3358" y="1009"/>
                      <a:pt x="3357" y="1012"/>
                      <a:pt x="3357" y="1015"/>
                    </a:cubicBezTo>
                    <a:cubicBezTo>
                      <a:pt x="3430" y="2501"/>
                      <a:pt x="3415" y="3991"/>
                      <a:pt x="3356" y="5478"/>
                    </a:cubicBezTo>
                    <a:cubicBezTo>
                      <a:pt x="3327" y="6222"/>
                      <a:pt x="3288" y="6965"/>
                      <a:pt x="3245" y="7709"/>
                    </a:cubicBezTo>
                    <a:cubicBezTo>
                      <a:pt x="3223" y="8081"/>
                      <a:pt x="3199" y="8452"/>
                      <a:pt x="3176" y="8823"/>
                    </a:cubicBezTo>
                    <a:cubicBezTo>
                      <a:pt x="3154" y="9178"/>
                      <a:pt x="3145" y="9539"/>
                      <a:pt x="3090" y="9890"/>
                    </a:cubicBezTo>
                    <a:cubicBezTo>
                      <a:pt x="3002" y="10447"/>
                      <a:pt x="2714" y="11121"/>
                      <a:pt x="2086" y="11227"/>
                    </a:cubicBezTo>
                    <a:cubicBezTo>
                      <a:pt x="2037" y="11235"/>
                      <a:pt x="1988" y="11239"/>
                      <a:pt x="1939" y="11239"/>
                    </a:cubicBezTo>
                    <a:cubicBezTo>
                      <a:pt x="1714" y="11239"/>
                      <a:pt x="1487" y="11158"/>
                      <a:pt x="1318" y="11014"/>
                    </a:cubicBezTo>
                    <a:cubicBezTo>
                      <a:pt x="1084" y="10817"/>
                      <a:pt x="988" y="10518"/>
                      <a:pt x="940" y="10226"/>
                    </a:cubicBezTo>
                    <a:cubicBezTo>
                      <a:pt x="884" y="9888"/>
                      <a:pt x="867" y="9544"/>
                      <a:pt x="839" y="9204"/>
                    </a:cubicBezTo>
                    <a:cubicBezTo>
                      <a:pt x="808" y="8835"/>
                      <a:pt x="781" y="8466"/>
                      <a:pt x="759" y="8097"/>
                    </a:cubicBezTo>
                    <a:cubicBezTo>
                      <a:pt x="712" y="7358"/>
                      <a:pt x="683" y="6619"/>
                      <a:pt x="665" y="5878"/>
                    </a:cubicBezTo>
                    <a:cubicBezTo>
                      <a:pt x="633" y="4401"/>
                      <a:pt x="684" y="2923"/>
                      <a:pt x="697" y="1446"/>
                    </a:cubicBezTo>
                    <a:cubicBezTo>
                      <a:pt x="699" y="1305"/>
                      <a:pt x="696" y="1167"/>
                      <a:pt x="694" y="1028"/>
                    </a:cubicBezTo>
                    <a:lnTo>
                      <a:pt x="694" y="1028"/>
                    </a:lnTo>
                    <a:cubicBezTo>
                      <a:pt x="819" y="1042"/>
                      <a:pt x="947" y="1044"/>
                      <a:pt x="1061" y="1051"/>
                    </a:cubicBezTo>
                    <a:cubicBezTo>
                      <a:pt x="1385" y="1069"/>
                      <a:pt x="1711" y="1080"/>
                      <a:pt x="2037" y="1080"/>
                    </a:cubicBezTo>
                    <a:cubicBezTo>
                      <a:pt x="2431" y="1080"/>
                      <a:pt x="2825" y="1064"/>
                      <a:pt x="3215" y="1026"/>
                    </a:cubicBezTo>
                    <a:cubicBezTo>
                      <a:pt x="3263" y="1022"/>
                      <a:pt x="3311" y="1015"/>
                      <a:pt x="3358" y="1006"/>
                    </a:cubicBezTo>
                    <a:close/>
                    <a:moveTo>
                      <a:pt x="2204" y="0"/>
                    </a:moveTo>
                    <a:cubicBezTo>
                      <a:pt x="1953" y="0"/>
                      <a:pt x="1702" y="9"/>
                      <a:pt x="1463" y="23"/>
                    </a:cubicBezTo>
                    <a:cubicBezTo>
                      <a:pt x="1447" y="22"/>
                      <a:pt x="1431" y="21"/>
                      <a:pt x="1415" y="21"/>
                    </a:cubicBezTo>
                    <a:cubicBezTo>
                      <a:pt x="1398" y="21"/>
                      <a:pt x="1382" y="22"/>
                      <a:pt x="1365" y="23"/>
                    </a:cubicBezTo>
                    <a:cubicBezTo>
                      <a:pt x="1356" y="24"/>
                      <a:pt x="1350" y="26"/>
                      <a:pt x="1344" y="31"/>
                    </a:cubicBezTo>
                    <a:cubicBezTo>
                      <a:pt x="1273" y="36"/>
                      <a:pt x="1206" y="40"/>
                      <a:pt x="1137" y="47"/>
                    </a:cubicBezTo>
                    <a:cubicBezTo>
                      <a:pt x="859" y="71"/>
                      <a:pt x="513" y="67"/>
                      <a:pt x="301" y="279"/>
                    </a:cubicBezTo>
                    <a:cubicBezTo>
                      <a:pt x="136" y="444"/>
                      <a:pt x="94" y="717"/>
                      <a:pt x="285" y="881"/>
                    </a:cubicBezTo>
                    <a:cubicBezTo>
                      <a:pt x="367" y="951"/>
                      <a:pt x="471" y="989"/>
                      <a:pt x="581" y="1014"/>
                    </a:cubicBezTo>
                    <a:cubicBezTo>
                      <a:pt x="492" y="2510"/>
                      <a:pt x="461" y="4013"/>
                      <a:pt x="482" y="5511"/>
                    </a:cubicBezTo>
                    <a:cubicBezTo>
                      <a:pt x="493" y="6286"/>
                      <a:pt x="520" y="7059"/>
                      <a:pt x="564" y="7833"/>
                    </a:cubicBezTo>
                    <a:cubicBezTo>
                      <a:pt x="607" y="8582"/>
                      <a:pt x="651" y="9337"/>
                      <a:pt x="741" y="10084"/>
                    </a:cubicBezTo>
                    <a:cubicBezTo>
                      <a:pt x="778" y="10388"/>
                      <a:pt x="840" y="10707"/>
                      <a:pt x="1022" y="10961"/>
                    </a:cubicBezTo>
                    <a:cubicBezTo>
                      <a:pt x="1182" y="11182"/>
                      <a:pt x="1421" y="11338"/>
                      <a:pt x="1687" y="11398"/>
                    </a:cubicBezTo>
                    <a:cubicBezTo>
                      <a:pt x="1770" y="11417"/>
                      <a:pt x="1853" y="11426"/>
                      <a:pt x="1933" y="11426"/>
                    </a:cubicBezTo>
                    <a:cubicBezTo>
                      <a:pt x="2421" y="11426"/>
                      <a:pt x="2841" y="11095"/>
                      <a:pt x="3062" y="10652"/>
                    </a:cubicBezTo>
                    <a:cubicBezTo>
                      <a:pt x="3213" y="10353"/>
                      <a:pt x="3275" y="10023"/>
                      <a:pt x="3311" y="9694"/>
                    </a:cubicBezTo>
                    <a:cubicBezTo>
                      <a:pt x="3349" y="9324"/>
                      <a:pt x="3364" y="8951"/>
                      <a:pt x="3387" y="8580"/>
                    </a:cubicBezTo>
                    <a:cubicBezTo>
                      <a:pt x="3435" y="7803"/>
                      <a:pt x="3482" y="7025"/>
                      <a:pt x="3520" y="6246"/>
                    </a:cubicBezTo>
                    <a:cubicBezTo>
                      <a:pt x="3595" y="4698"/>
                      <a:pt x="3634" y="3147"/>
                      <a:pt x="3584" y="1597"/>
                    </a:cubicBezTo>
                    <a:cubicBezTo>
                      <a:pt x="3578" y="1405"/>
                      <a:pt x="3571" y="1212"/>
                      <a:pt x="3562" y="1020"/>
                    </a:cubicBezTo>
                    <a:cubicBezTo>
                      <a:pt x="3561" y="996"/>
                      <a:pt x="3551" y="979"/>
                      <a:pt x="3541" y="963"/>
                    </a:cubicBezTo>
                    <a:cubicBezTo>
                      <a:pt x="3674" y="914"/>
                      <a:pt x="3791" y="835"/>
                      <a:pt x="3858" y="700"/>
                    </a:cubicBezTo>
                    <a:cubicBezTo>
                      <a:pt x="3969" y="474"/>
                      <a:pt x="3894" y="233"/>
                      <a:pt x="3657" y="147"/>
                    </a:cubicBezTo>
                    <a:cubicBezTo>
                      <a:pt x="3488" y="84"/>
                      <a:pt x="3296" y="68"/>
                      <a:pt x="3119" y="48"/>
                    </a:cubicBezTo>
                    <a:cubicBezTo>
                      <a:pt x="2831" y="14"/>
                      <a:pt x="2517" y="0"/>
                      <a:pt x="2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8"/>
              <p:cNvSpPr/>
              <p:nvPr/>
            </p:nvSpPr>
            <p:spPr>
              <a:xfrm>
                <a:off x="6940027" y="3646633"/>
                <a:ext cx="782387" cy="43169"/>
              </a:xfrm>
              <a:custGeom>
                <a:avLst/>
                <a:gdLst/>
                <a:ahLst/>
                <a:cxnLst/>
                <a:rect l="l" t="t" r="r" b="b"/>
                <a:pathLst>
                  <a:path w="14336" h="791" extrusionOk="0">
                    <a:moveTo>
                      <a:pt x="396" y="0"/>
                    </a:moveTo>
                    <a:cubicBezTo>
                      <a:pt x="179" y="0"/>
                      <a:pt x="0" y="178"/>
                      <a:pt x="0" y="395"/>
                    </a:cubicBezTo>
                    <a:cubicBezTo>
                      <a:pt x="0" y="613"/>
                      <a:pt x="179" y="791"/>
                      <a:pt x="396" y="791"/>
                    </a:cubicBezTo>
                    <a:lnTo>
                      <a:pt x="13941" y="791"/>
                    </a:lnTo>
                    <a:cubicBezTo>
                      <a:pt x="14159" y="791"/>
                      <a:pt x="14336" y="613"/>
                      <a:pt x="14336" y="395"/>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8"/>
              <p:cNvSpPr/>
              <p:nvPr/>
            </p:nvSpPr>
            <p:spPr>
              <a:xfrm>
                <a:off x="6940027" y="4179067"/>
                <a:ext cx="782387" cy="43169"/>
              </a:xfrm>
              <a:custGeom>
                <a:avLst/>
                <a:gdLst/>
                <a:ahLst/>
                <a:cxnLst/>
                <a:rect l="l" t="t" r="r" b="b"/>
                <a:pathLst>
                  <a:path w="14336" h="791" extrusionOk="0">
                    <a:moveTo>
                      <a:pt x="396" y="0"/>
                    </a:moveTo>
                    <a:cubicBezTo>
                      <a:pt x="179" y="0"/>
                      <a:pt x="0" y="178"/>
                      <a:pt x="0" y="396"/>
                    </a:cubicBezTo>
                    <a:cubicBezTo>
                      <a:pt x="0" y="613"/>
                      <a:pt x="179" y="791"/>
                      <a:pt x="396" y="791"/>
                    </a:cubicBezTo>
                    <a:lnTo>
                      <a:pt x="13941" y="791"/>
                    </a:lnTo>
                    <a:cubicBezTo>
                      <a:pt x="14159" y="791"/>
                      <a:pt x="14336" y="613"/>
                      <a:pt x="14336" y="396"/>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8"/>
              <p:cNvSpPr/>
              <p:nvPr/>
            </p:nvSpPr>
            <p:spPr>
              <a:xfrm>
                <a:off x="7665492" y="3666280"/>
                <a:ext cx="33837" cy="524739"/>
              </a:xfrm>
              <a:custGeom>
                <a:avLst/>
                <a:gdLst/>
                <a:ahLst/>
                <a:cxnLst/>
                <a:rect l="l" t="t" r="r" b="b"/>
                <a:pathLst>
                  <a:path w="620" h="9615" extrusionOk="0">
                    <a:moveTo>
                      <a:pt x="32" y="0"/>
                    </a:moveTo>
                    <a:cubicBezTo>
                      <a:pt x="15" y="0"/>
                      <a:pt x="0" y="15"/>
                      <a:pt x="0" y="32"/>
                    </a:cubicBezTo>
                    <a:lnTo>
                      <a:pt x="0" y="9583"/>
                    </a:lnTo>
                    <a:cubicBezTo>
                      <a:pt x="0" y="9600"/>
                      <a:pt x="15" y="9615"/>
                      <a:pt x="32" y="9615"/>
                    </a:cubicBezTo>
                    <a:lnTo>
                      <a:pt x="588" y="9615"/>
                    </a:lnTo>
                    <a:cubicBezTo>
                      <a:pt x="605" y="9615"/>
                      <a:pt x="620" y="9600"/>
                      <a:pt x="620" y="9583"/>
                    </a:cubicBezTo>
                    <a:lnTo>
                      <a:pt x="620" y="32"/>
                    </a:lnTo>
                    <a:cubicBezTo>
                      <a:pt x="620" y="15"/>
                      <a:pt x="605"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8"/>
              <p:cNvSpPr/>
              <p:nvPr/>
            </p:nvSpPr>
            <p:spPr>
              <a:xfrm>
                <a:off x="6967042" y="3666280"/>
                <a:ext cx="33946" cy="524739"/>
              </a:xfrm>
              <a:custGeom>
                <a:avLst/>
                <a:gdLst/>
                <a:ahLst/>
                <a:cxnLst/>
                <a:rect l="l" t="t" r="r" b="b"/>
                <a:pathLst>
                  <a:path w="622" h="9615" extrusionOk="0">
                    <a:moveTo>
                      <a:pt x="33" y="0"/>
                    </a:moveTo>
                    <a:cubicBezTo>
                      <a:pt x="16" y="0"/>
                      <a:pt x="1" y="15"/>
                      <a:pt x="1" y="32"/>
                    </a:cubicBezTo>
                    <a:lnTo>
                      <a:pt x="1" y="9583"/>
                    </a:lnTo>
                    <a:cubicBezTo>
                      <a:pt x="1" y="9600"/>
                      <a:pt x="16" y="9615"/>
                      <a:pt x="33" y="9615"/>
                    </a:cubicBezTo>
                    <a:lnTo>
                      <a:pt x="587" y="9615"/>
                    </a:lnTo>
                    <a:cubicBezTo>
                      <a:pt x="607" y="9615"/>
                      <a:pt x="622" y="9600"/>
                      <a:pt x="619" y="9583"/>
                    </a:cubicBezTo>
                    <a:lnTo>
                      <a:pt x="619" y="32"/>
                    </a:lnTo>
                    <a:cubicBezTo>
                      <a:pt x="619" y="15"/>
                      <a:pt x="606"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78"/>
            <p:cNvGrpSpPr/>
            <p:nvPr/>
          </p:nvGrpSpPr>
          <p:grpSpPr>
            <a:xfrm>
              <a:off x="3608934" y="1524628"/>
              <a:ext cx="367915" cy="424931"/>
              <a:chOff x="2614450" y="3869100"/>
              <a:chExt cx="127025" cy="146700"/>
            </a:xfrm>
          </p:grpSpPr>
          <p:sp>
            <p:nvSpPr>
              <p:cNvPr id="1238" name="Google Shape;1238;p78"/>
              <p:cNvSpPr/>
              <p:nvPr/>
            </p:nvSpPr>
            <p:spPr>
              <a:xfrm>
                <a:off x="2615600" y="3872350"/>
                <a:ext cx="123375" cy="140300"/>
              </a:xfrm>
              <a:custGeom>
                <a:avLst/>
                <a:gdLst/>
                <a:ahLst/>
                <a:cxnLst/>
                <a:rect l="l" t="t" r="r" b="b"/>
                <a:pathLst>
                  <a:path w="4935" h="5612" extrusionOk="0">
                    <a:moveTo>
                      <a:pt x="2378" y="2999"/>
                    </a:moveTo>
                    <a:cubicBezTo>
                      <a:pt x="2585" y="2999"/>
                      <a:pt x="2786" y="3124"/>
                      <a:pt x="2862" y="3339"/>
                    </a:cubicBezTo>
                    <a:cubicBezTo>
                      <a:pt x="2984" y="3682"/>
                      <a:pt x="2708" y="4031"/>
                      <a:pt x="2372" y="4104"/>
                    </a:cubicBezTo>
                    <a:cubicBezTo>
                      <a:pt x="2338" y="4111"/>
                      <a:pt x="2303" y="4115"/>
                      <a:pt x="2268" y="4115"/>
                    </a:cubicBezTo>
                    <a:cubicBezTo>
                      <a:pt x="1994" y="4115"/>
                      <a:pt x="1731" y="3891"/>
                      <a:pt x="1710" y="3612"/>
                    </a:cubicBezTo>
                    <a:cubicBezTo>
                      <a:pt x="1690" y="3352"/>
                      <a:pt x="1892" y="3102"/>
                      <a:pt x="2141" y="3058"/>
                    </a:cubicBezTo>
                    <a:cubicBezTo>
                      <a:pt x="2216" y="3018"/>
                      <a:pt x="2298" y="2999"/>
                      <a:pt x="2378" y="2999"/>
                    </a:cubicBezTo>
                    <a:close/>
                    <a:moveTo>
                      <a:pt x="2788" y="0"/>
                    </a:moveTo>
                    <a:cubicBezTo>
                      <a:pt x="2643" y="0"/>
                      <a:pt x="2498" y="13"/>
                      <a:pt x="2355" y="39"/>
                    </a:cubicBezTo>
                    <a:cubicBezTo>
                      <a:pt x="1131" y="260"/>
                      <a:pt x="496" y="1647"/>
                      <a:pt x="254" y="2751"/>
                    </a:cubicBezTo>
                    <a:cubicBezTo>
                      <a:pt x="1" y="3917"/>
                      <a:pt x="515" y="5169"/>
                      <a:pt x="1724" y="5530"/>
                    </a:cubicBezTo>
                    <a:cubicBezTo>
                      <a:pt x="1910" y="5585"/>
                      <a:pt x="2097" y="5612"/>
                      <a:pt x="2278" y="5612"/>
                    </a:cubicBezTo>
                    <a:cubicBezTo>
                      <a:pt x="3291" y="5612"/>
                      <a:pt x="4150" y="4792"/>
                      <a:pt x="4080" y="3696"/>
                    </a:cubicBezTo>
                    <a:cubicBezTo>
                      <a:pt x="4013" y="2677"/>
                      <a:pt x="3091" y="2010"/>
                      <a:pt x="2137" y="2010"/>
                    </a:cubicBezTo>
                    <a:cubicBezTo>
                      <a:pt x="1991" y="2010"/>
                      <a:pt x="1844" y="2025"/>
                      <a:pt x="1699" y="2058"/>
                    </a:cubicBezTo>
                    <a:cubicBezTo>
                      <a:pt x="1693" y="2059"/>
                      <a:pt x="1688" y="2060"/>
                      <a:pt x="1682" y="2060"/>
                    </a:cubicBezTo>
                    <a:cubicBezTo>
                      <a:pt x="1616" y="2060"/>
                      <a:pt x="1601" y="1958"/>
                      <a:pt x="1662" y="1928"/>
                    </a:cubicBezTo>
                    <a:lnTo>
                      <a:pt x="1626" y="1912"/>
                    </a:lnTo>
                    <a:cubicBezTo>
                      <a:pt x="1625" y="1912"/>
                      <a:pt x="1624" y="1912"/>
                      <a:pt x="1622" y="1912"/>
                    </a:cubicBezTo>
                    <a:cubicBezTo>
                      <a:pt x="1603" y="1912"/>
                      <a:pt x="1580" y="1896"/>
                      <a:pt x="1582" y="1872"/>
                    </a:cubicBezTo>
                    <a:cubicBezTo>
                      <a:pt x="1630" y="1323"/>
                      <a:pt x="2084" y="868"/>
                      <a:pt x="2631" y="807"/>
                    </a:cubicBezTo>
                    <a:cubicBezTo>
                      <a:pt x="2676" y="802"/>
                      <a:pt x="2720" y="799"/>
                      <a:pt x="2765" y="799"/>
                    </a:cubicBezTo>
                    <a:cubicBezTo>
                      <a:pt x="3002" y="799"/>
                      <a:pt x="3240" y="867"/>
                      <a:pt x="3442" y="994"/>
                    </a:cubicBezTo>
                    <a:cubicBezTo>
                      <a:pt x="3778" y="1207"/>
                      <a:pt x="3884" y="1646"/>
                      <a:pt x="4232" y="1825"/>
                    </a:cubicBezTo>
                    <a:cubicBezTo>
                      <a:pt x="4250" y="1834"/>
                      <a:pt x="4261" y="1849"/>
                      <a:pt x="4264" y="1865"/>
                    </a:cubicBezTo>
                    <a:cubicBezTo>
                      <a:pt x="4277" y="1866"/>
                      <a:pt x="4289" y="1867"/>
                      <a:pt x="4302" y="1867"/>
                    </a:cubicBezTo>
                    <a:cubicBezTo>
                      <a:pt x="4708" y="1867"/>
                      <a:pt x="4934" y="1408"/>
                      <a:pt x="4818" y="1051"/>
                    </a:cubicBezTo>
                    <a:cubicBezTo>
                      <a:pt x="4704" y="695"/>
                      <a:pt x="4365" y="461"/>
                      <a:pt x="4045" y="302"/>
                    </a:cubicBezTo>
                    <a:cubicBezTo>
                      <a:pt x="3658" y="112"/>
                      <a:pt x="3222" y="0"/>
                      <a:pt x="27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8"/>
              <p:cNvSpPr/>
              <p:nvPr/>
            </p:nvSpPr>
            <p:spPr>
              <a:xfrm>
                <a:off x="2614450" y="3869100"/>
                <a:ext cx="127025" cy="146700"/>
              </a:xfrm>
              <a:custGeom>
                <a:avLst/>
                <a:gdLst/>
                <a:ahLst/>
                <a:cxnLst/>
                <a:rect l="l" t="t" r="r" b="b"/>
                <a:pathLst>
                  <a:path w="5081" h="5868" extrusionOk="0">
                    <a:moveTo>
                      <a:pt x="2822" y="1"/>
                    </a:moveTo>
                    <a:cubicBezTo>
                      <a:pt x="2508" y="1"/>
                      <a:pt x="2196" y="56"/>
                      <a:pt x="1907" y="181"/>
                    </a:cubicBezTo>
                    <a:cubicBezTo>
                      <a:pt x="1239" y="469"/>
                      <a:pt x="854" y="1101"/>
                      <a:pt x="563" y="1736"/>
                    </a:cubicBezTo>
                    <a:cubicBezTo>
                      <a:pt x="254" y="2413"/>
                      <a:pt x="1" y="3171"/>
                      <a:pt x="116" y="3923"/>
                    </a:cubicBezTo>
                    <a:cubicBezTo>
                      <a:pt x="219" y="4600"/>
                      <a:pt x="639" y="5211"/>
                      <a:pt x="1226" y="5563"/>
                    </a:cubicBezTo>
                    <a:cubicBezTo>
                      <a:pt x="1570" y="5769"/>
                      <a:pt x="1951" y="5868"/>
                      <a:pt x="2325" y="5868"/>
                    </a:cubicBezTo>
                    <a:cubicBezTo>
                      <a:pt x="3170" y="5868"/>
                      <a:pt x="3973" y="5362"/>
                      <a:pt x="4203" y="4449"/>
                    </a:cubicBezTo>
                    <a:cubicBezTo>
                      <a:pt x="4538" y="3124"/>
                      <a:pt x="3452" y="2001"/>
                      <a:pt x="2194" y="2001"/>
                    </a:cubicBezTo>
                    <a:cubicBezTo>
                      <a:pt x="2040" y="2001"/>
                      <a:pt x="1883" y="2018"/>
                      <a:pt x="1725" y="2054"/>
                    </a:cubicBezTo>
                    <a:cubicBezTo>
                      <a:pt x="1718" y="2056"/>
                      <a:pt x="1712" y="2058"/>
                      <a:pt x="1707" y="2060"/>
                    </a:cubicBezTo>
                    <a:cubicBezTo>
                      <a:pt x="1647" y="2090"/>
                      <a:pt x="1662" y="2193"/>
                      <a:pt x="1728" y="2193"/>
                    </a:cubicBezTo>
                    <a:cubicBezTo>
                      <a:pt x="1733" y="2193"/>
                      <a:pt x="1739" y="2192"/>
                      <a:pt x="1744" y="2191"/>
                    </a:cubicBezTo>
                    <a:cubicBezTo>
                      <a:pt x="1890" y="2158"/>
                      <a:pt x="2038" y="2142"/>
                      <a:pt x="2186" y="2142"/>
                    </a:cubicBezTo>
                    <a:cubicBezTo>
                      <a:pt x="3139" y="2142"/>
                      <a:pt x="4059" y="2810"/>
                      <a:pt x="4124" y="3827"/>
                    </a:cubicBezTo>
                    <a:cubicBezTo>
                      <a:pt x="4196" y="4924"/>
                      <a:pt x="3337" y="5743"/>
                      <a:pt x="2325" y="5743"/>
                    </a:cubicBezTo>
                    <a:cubicBezTo>
                      <a:pt x="2143" y="5743"/>
                      <a:pt x="1957" y="5716"/>
                      <a:pt x="1770" y="5661"/>
                    </a:cubicBezTo>
                    <a:cubicBezTo>
                      <a:pt x="561" y="5301"/>
                      <a:pt x="45" y="4047"/>
                      <a:pt x="300" y="2883"/>
                    </a:cubicBezTo>
                    <a:cubicBezTo>
                      <a:pt x="542" y="1779"/>
                      <a:pt x="1177" y="394"/>
                      <a:pt x="2401" y="170"/>
                    </a:cubicBezTo>
                    <a:cubicBezTo>
                      <a:pt x="2544" y="144"/>
                      <a:pt x="2688" y="132"/>
                      <a:pt x="2833" y="132"/>
                    </a:cubicBezTo>
                    <a:cubicBezTo>
                      <a:pt x="3267" y="132"/>
                      <a:pt x="3704" y="243"/>
                      <a:pt x="4091" y="434"/>
                    </a:cubicBezTo>
                    <a:cubicBezTo>
                      <a:pt x="4411" y="592"/>
                      <a:pt x="4750" y="826"/>
                      <a:pt x="4864" y="1182"/>
                    </a:cubicBezTo>
                    <a:cubicBezTo>
                      <a:pt x="4980" y="1539"/>
                      <a:pt x="4755" y="1998"/>
                      <a:pt x="4349" y="1998"/>
                    </a:cubicBezTo>
                    <a:cubicBezTo>
                      <a:pt x="4336" y="1998"/>
                      <a:pt x="4323" y="1997"/>
                      <a:pt x="4310" y="1996"/>
                    </a:cubicBezTo>
                    <a:cubicBezTo>
                      <a:pt x="4307" y="1980"/>
                      <a:pt x="4297" y="1965"/>
                      <a:pt x="4278" y="1957"/>
                    </a:cubicBezTo>
                    <a:cubicBezTo>
                      <a:pt x="3928" y="1777"/>
                      <a:pt x="3824" y="1339"/>
                      <a:pt x="3488" y="1126"/>
                    </a:cubicBezTo>
                    <a:cubicBezTo>
                      <a:pt x="3286" y="998"/>
                      <a:pt x="3047" y="931"/>
                      <a:pt x="2810" y="931"/>
                    </a:cubicBezTo>
                    <a:cubicBezTo>
                      <a:pt x="2765" y="931"/>
                      <a:pt x="2721" y="933"/>
                      <a:pt x="2677" y="938"/>
                    </a:cubicBezTo>
                    <a:cubicBezTo>
                      <a:pt x="2130" y="998"/>
                      <a:pt x="1676" y="1454"/>
                      <a:pt x="1628" y="2003"/>
                    </a:cubicBezTo>
                    <a:cubicBezTo>
                      <a:pt x="1626" y="2026"/>
                      <a:pt x="1649" y="2043"/>
                      <a:pt x="1669" y="2043"/>
                    </a:cubicBezTo>
                    <a:cubicBezTo>
                      <a:pt x="1670" y="2043"/>
                      <a:pt x="1671" y="2043"/>
                      <a:pt x="1672" y="2043"/>
                    </a:cubicBezTo>
                    <a:cubicBezTo>
                      <a:pt x="1684" y="2042"/>
                      <a:pt x="1694" y="2035"/>
                      <a:pt x="1698" y="2021"/>
                    </a:cubicBezTo>
                    <a:cubicBezTo>
                      <a:pt x="1845" y="1489"/>
                      <a:pt x="2265" y="1056"/>
                      <a:pt x="2815" y="1056"/>
                    </a:cubicBezTo>
                    <a:cubicBezTo>
                      <a:pt x="2890" y="1056"/>
                      <a:pt x="2968" y="1064"/>
                      <a:pt x="3048" y="1081"/>
                    </a:cubicBezTo>
                    <a:cubicBezTo>
                      <a:pt x="3410" y="1160"/>
                      <a:pt x="3633" y="1385"/>
                      <a:pt x="3835" y="1681"/>
                    </a:cubicBezTo>
                    <a:cubicBezTo>
                      <a:pt x="3950" y="1848"/>
                      <a:pt x="4048" y="1980"/>
                      <a:pt x="4233" y="2069"/>
                    </a:cubicBezTo>
                    <a:cubicBezTo>
                      <a:pt x="4242" y="2072"/>
                      <a:pt x="4251" y="2074"/>
                      <a:pt x="4259" y="2074"/>
                    </a:cubicBezTo>
                    <a:cubicBezTo>
                      <a:pt x="4267" y="2074"/>
                      <a:pt x="4274" y="2072"/>
                      <a:pt x="4281" y="2069"/>
                    </a:cubicBezTo>
                    <a:cubicBezTo>
                      <a:pt x="4283" y="2071"/>
                      <a:pt x="4286" y="2072"/>
                      <a:pt x="4291" y="2072"/>
                    </a:cubicBezTo>
                    <a:cubicBezTo>
                      <a:pt x="4330" y="2080"/>
                      <a:pt x="4369" y="2084"/>
                      <a:pt x="4406" y="2084"/>
                    </a:cubicBezTo>
                    <a:cubicBezTo>
                      <a:pt x="4808" y="2084"/>
                      <a:pt x="5081" y="1636"/>
                      <a:pt x="5013" y="1249"/>
                    </a:cubicBezTo>
                    <a:cubicBezTo>
                      <a:pt x="4909" y="659"/>
                      <a:pt x="4239" y="315"/>
                      <a:pt x="3727" y="149"/>
                    </a:cubicBezTo>
                    <a:cubicBezTo>
                      <a:pt x="3437" y="54"/>
                      <a:pt x="3129" y="1"/>
                      <a:pt x="2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8"/>
              <p:cNvSpPr/>
              <p:nvPr/>
            </p:nvSpPr>
            <p:spPr>
              <a:xfrm>
                <a:off x="2657825" y="3947275"/>
                <a:ext cx="32375" cy="27925"/>
              </a:xfrm>
              <a:custGeom>
                <a:avLst/>
                <a:gdLst/>
                <a:ahLst/>
                <a:cxnLst/>
                <a:rect l="l" t="t" r="r" b="b"/>
                <a:pathLst>
                  <a:path w="1295" h="1117" extrusionOk="0">
                    <a:moveTo>
                      <a:pt x="690" y="130"/>
                    </a:moveTo>
                    <a:cubicBezTo>
                      <a:pt x="849" y="130"/>
                      <a:pt x="997" y="211"/>
                      <a:pt x="1057" y="390"/>
                    </a:cubicBezTo>
                    <a:cubicBezTo>
                      <a:pt x="1157" y="678"/>
                      <a:pt x="875" y="979"/>
                      <a:pt x="593" y="993"/>
                    </a:cubicBezTo>
                    <a:cubicBezTo>
                      <a:pt x="587" y="993"/>
                      <a:pt x="581" y="993"/>
                      <a:pt x="574" y="993"/>
                    </a:cubicBezTo>
                    <a:cubicBezTo>
                      <a:pt x="360" y="993"/>
                      <a:pt x="155" y="815"/>
                      <a:pt x="140" y="596"/>
                    </a:cubicBezTo>
                    <a:cubicBezTo>
                      <a:pt x="127" y="413"/>
                      <a:pt x="236" y="271"/>
                      <a:pt x="383" y="186"/>
                    </a:cubicBezTo>
                    <a:cubicBezTo>
                      <a:pt x="392" y="195"/>
                      <a:pt x="404" y="201"/>
                      <a:pt x="417" y="201"/>
                    </a:cubicBezTo>
                    <a:cubicBezTo>
                      <a:pt x="424" y="201"/>
                      <a:pt x="432" y="199"/>
                      <a:pt x="440" y="195"/>
                    </a:cubicBezTo>
                    <a:cubicBezTo>
                      <a:pt x="519" y="152"/>
                      <a:pt x="606" y="130"/>
                      <a:pt x="690" y="130"/>
                    </a:cubicBezTo>
                    <a:close/>
                    <a:moveTo>
                      <a:pt x="687" y="0"/>
                    </a:moveTo>
                    <a:cubicBezTo>
                      <a:pt x="607" y="0"/>
                      <a:pt x="526" y="19"/>
                      <a:pt x="451" y="58"/>
                    </a:cubicBezTo>
                    <a:cubicBezTo>
                      <a:pt x="201" y="102"/>
                      <a:pt x="1" y="353"/>
                      <a:pt x="20" y="612"/>
                    </a:cubicBezTo>
                    <a:cubicBezTo>
                      <a:pt x="42" y="893"/>
                      <a:pt x="305" y="1117"/>
                      <a:pt x="579" y="1117"/>
                    </a:cubicBezTo>
                    <a:cubicBezTo>
                      <a:pt x="614" y="1117"/>
                      <a:pt x="649" y="1113"/>
                      <a:pt x="683" y="1106"/>
                    </a:cubicBezTo>
                    <a:cubicBezTo>
                      <a:pt x="1019" y="1034"/>
                      <a:pt x="1295" y="685"/>
                      <a:pt x="1173" y="340"/>
                    </a:cubicBezTo>
                    <a:cubicBezTo>
                      <a:pt x="1096" y="125"/>
                      <a:pt x="894"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Placeholder 4" descr="21 anh nguyen">
            <a:extLst>
              <a:ext uri="{FF2B5EF4-FFF2-40B4-BE49-F238E27FC236}">
                <a16:creationId xmlns:a16="http://schemas.microsoft.com/office/drawing/2014/main" id="{C50C544F-449B-565F-B148-29579C51A237}"/>
              </a:ext>
            </a:extLst>
          </p:cNvPr>
          <p:cNvPicPr>
            <a:picLocks noGrp="1" noChangeAspect="1"/>
          </p:cNvPicPr>
          <p:nvPr>
            <p:ph type="pic" idx="2"/>
          </p:nvPr>
        </p:nvPicPr>
        <p:blipFill rotWithShape="1">
          <a:blip r:embed="rId3"/>
          <a:srcRect t="-390" b="22795"/>
          <a:stretch/>
        </p:blipFill>
        <p:spPr>
          <a:xfrm>
            <a:off x="257175" y="1714399"/>
            <a:ext cx="3438525" cy="2904125"/>
          </a:xfrm>
        </p:spPr>
      </p:pic>
      <p:pic>
        <p:nvPicPr>
          <p:cNvPr id="7" name="Picture 6" descr="21 anh nguyen">
            <a:extLst>
              <a:ext uri="{FF2B5EF4-FFF2-40B4-BE49-F238E27FC236}">
                <a16:creationId xmlns:a16="http://schemas.microsoft.com/office/drawing/2014/main" id="{59CF6ED9-231C-DB73-561B-C9B2CD87AD8C}"/>
              </a:ext>
            </a:extLst>
          </p:cNvPr>
          <p:cNvPicPr>
            <a:picLocks noChangeAspect="1"/>
          </p:cNvPicPr>
          <p:nvPr/>
        </p:nvPicPr>
        <p:blipFill>
          <a:blip r:embed="rId4"/>
          <a:stretch>
            <a:fillRect/>
          </a:stretch>
        </p:blipFill>
        <p:spPr>
          <a:xfrm>
            <a:off x="5296693" y="4099133"/>
            <a:ext cx="483572" cy="483572"/>
          </a:xfrm>
          <a:prstGeom prst="rect">
            <a:avLst/>
          </a:prstGeom>
        </p:spPr>
      </p:pic>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5"/>
          <a:stretch>
            <a:fillRect/>
          </a:stretch>
        </p:blipFill>
        <p:spPr>
          <a:xfrm>
            <a:off x="80109" y="523337"/>
            <a:ext cx="971856" cy="9718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4"/>
                                        </p:tgtEl>
                                        <p:attrNameLst>
                                          <p:attrName>style.visibility</p:attrName>
                                        </p:attrNameLst>
                                      </p:cBhvr>
                                      <p:to>
                                        <p:strVal val="visible"/>
                                      </p:to>
                                    </p:set>
                                    <p:animEffect transition="in" filter="wipe(left)">
                                      <p:cBhvr>
                                        <p:cTn id="10" dur="500"/>
                                        <p:tgtEl>
                                          <p:spTgt spid="119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93">
                                            <p:bg/>
                                          </p:spTgt>
                                        </p:tgtEl>
                                        <p:attrNameLst>
                                          <p:attrName>style.visibility</p:attrName>
                                        </p:attrNameLst>
                                      </p:cBhvr>
                                      <p:to>
                                        <p:strVal val="visible"/>
                                      </p:to>
                                    </p:set>
                                    <p:anim calcmode="lin" valueType="num">
                                      <p:cBhvr additive="base">
                                        <p:cTn id="19" dur="500" fill="hold"/>
                                        <p:tgtEl>
                                          <p:spTgt spid="1193">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93">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93">
                                            <p:txEl>
                                              <p:pRg st="0" end="0"/>
                                            </p:txEl>
                                          </p:spTgt>
                                        </p:tgtEl>
                                        <p:attrNameLst>
                                          <p:attrName>style.visibility</p:attrName>
                                        </p:attrNameLst>
                                      </p:cBhvr>
                                      <p:to>
                                        <p:strVal val="visible"/>
                                      </p:to>
                                    </p:set>
                                    <p:anim calcmode="lin" valueType="num">
                                      <p:cBhvr additive="base">
                                        <p:cTn id="23" dur="500" fill="hold"/>
                                        <p:tgtEl>
                                          <p:spTgt spid="1193">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193">
                                            <p:txEl>
                                              <p:pRg st="0" end="0"/>
                                            </p:txEl>
                                          </p:spTgt>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196"/>
                                        </p:tgtEl>
                                        <p:attrNameLst>
                                          <p:attrName>style.visibility</p:attrName>
                                        </p:attrNameLst>
                                      </p:cBhvr>
                                      <p:to>
                                        <p:strVal val="visible"/>
                                      </p:to>
                                    </p:set>
                                    <p:animEffect transition="in" filter="fade">
                                      <p:cBhvr>
                                        <p:cTn id="27" dur="500"/>
                                        <p:tgtEl>
                                          <p:spTgt spid="119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P spid="11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21 anh nguyen"/>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21 anh nguyen"/>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21 anh nguyen"/>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21 anh nguyen"/>
          <p:cNvSpPr txBox="1">
            <a:spLocks noGrp="1"/>
          </p:cNvSpPr>
          <p:nvPr>
            <p:ph type="ctrTitle"/>
          </p:nvPr>
        </p:nvSpPr>
        <p:spPr>
          <a:xfrm>
            <a:off x="732725" y="2394035"/>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thí</a:t>
            </a:r>
            <a:r>
              <a:rPr lang="en" sz="3200" dirty="0">
                <a:latin typeface="#9Slide03 Montserrat Medium" pitchFamily="2" charset="77"/>
              </a:rPr>
              <a:t> </a:t>
            </a:r>
            <a:r>
              <a:rPr lang="en" sz="3200" dirty="0" err="1">
                <a:latin typeface="#9Slide03 Montserrat Medium" pitchFamily="2" charset="77"/>
              </a:rPr>
              <a:t>nghiệm</a:t>
            </a:r>
            <a:r>
              <a:rPr lang="en" sz="3200" dirty="0">
                <a:latin typeface="#9Slide03 Montserrat Medium" pitchFamily="2" charset="77"/>
              </a:rPr>
              <a:t> </a:t>
            </a:r>
            <a:r>
              <a:rPr lang="en" sz="3200" dirty="0" err="1">
                <a:latin typeface="#9Slide03 Montserrat Medium" pitchFamily="2" charset="77"/>
              </a:rPr>
              <a:t>điện</a:t>
            </a:r>
            <a:r>
              <a:rPr lang="en" sz="3200" dirty="0">
                <a:latin typeface="#9Slide03 Montserrat Medium" pitchFamily="2" charset="77"/>
              </a:rPr>
              <a:t> </a:t>
            </a:r>
            <a:r>
              <a:rPr lang="en" sz="3200" dirty="0" err="1">
                <a:latin typeface="#9Slide03 Montserrat Medium" pitchFamily="2" charset="77"/>
              </a:rPr>
              <a:t>từ</a:t>
            </a:r>
            <a:endParaRPr sz="3200" dirty="0">
              <a:latin typeface="#9Slide03 Montserrat Medium" pitchFamily="2" charset="77"/>
            </a:endParaRPr>
          </a:p>
        </p:txBody>
      </p:sp>
      <p:sp>
        <p:nvSpPr>
          <p:cNvPr id="619" name="Google Shape;619;p71" descr="21 anh nguyen"/>
          <p:cNvSpPr txBox="1">
            <a:spLocks noGrp="1"/>
          </p:cNvSpPr>
          <p:nvPr>
            <p:ph type="title" idx="2"/>
          </p:nvPr>
        </p:nvSpPr>
        <p:spPr>
          <a:xfrm>
            <a:off x="732725" y="530275"/>
            <a:ext cx="1245600"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02</a:t>
            </a:r>
            <a:endParaRPr dirty="0"/>
          </a:p>
        </p:txBody>
      </p:sp>
      <p:sp>
        <p:nvSpPr>
          <p:cNvPr id="621" name="Google Shape;621;p71" descr="21 anh nguyen"/>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21 anh nguyen"/>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21 anh nguyen"/>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21 anh nguyen">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11" name="Picture 10" descr="21 anh nguyen">
            <a:extLst>
              <a:ext uri="{FF2B5EF4-FFF2-40B4-BE49-F238E27FC236}">
                <a16:creationId xmlns:a16="http://schemas.microsoft.com/office/drawing/2014/main" id="{FBEF436D-182E-6638-F8DA-F3D898B52E9C}"/>
              </a:ext>
            </a:extLst>
          </p:cNvPr>
          <p:cNvPicPr>
            <a:picLocks noChangeAspect="1"/>
          </p:cNvPicPr>
          <p:nvPr/>
        </p:nvPicPr>
        <p:blipFill>
          <a:blip r:embed="rId3"/>
          <a:stretch>
            <a:fillRect/>
          </a:stretch>
        </p:blipFill>
        <p:spPr>
          <a:xfrm>
            <a:off x="6922232" y="2506360"/>
            <a:ext cx="916676" cy="916676"/>
          </a:xfrm>
          <a:prstGeom prst="rect">
            <a:avLst/>
          </a:prstGeom>
        </p:spPr>
      </p:pic>
      <p:pic>
        <p:nvPicPr>
          <p:cNvPr id="4" name="Picture 3" descr="21 anh nguyen">
            <a:extLst>
              <a:ext uri="{FF2B5EF4-FFF2-40B4-BE49-F238E27FC236}">
                <a16:creationId xmlns:a16="http://schemas.microsoft.com/office/drawing/2014/main" id="{1DDCEA2B-CA1B-20E2-C0D0-E4C755381606}"/>
              </a:ext>
            </a:extLst>
          </p:cNvPr>
          <p:cNvPicPr>
            <a:picLocks noChangeAspect="1"/>
          </p:cNvPicPr>
          <p:nvPr/>
        </p:nvPicPr>
        <p:blipFill>
          <a:blip r:embed="rId4"/>
          <a:stretch>
            <a:fillRect/>
          </a:stretch>
        </p:blipFill>
        <p:spPr>
          <a:xfrm rot="19936336" flipV="1">
            <a:off x="2253086" y="953002"/>
            <a:ext cx="890124" cy="890124"/>
          </a:xfrm>
          <a:prstGeom prst="rect">
            <a:avLst/>
          </a:prstGeom>
        </p:spPr>
      </p:pic>
      <p:pic>
        <p:nvPicPr>
          <p:cNvPr id="8" name="Picture 7" descr="21 anh nguyen">
            <a:extLst>
              <a:ext uri="{FF2B5EF4-FFF2-40B4-BE49-F238E27FC236}">
                <a16:creationId xmlns:a16="http://schemas.microsoft.com/office/drawing/2014/main" id="{328F475D-3D4A-1407-8B43-B3C4E4EFCDBF}"/>
              </a:ext>
            </a:extLst>
          </p:cNvPr>
          <p:cNvPicPr>
            <a:picLocks noChangeAspect="1"/>
          </p:cNvPicPr>
          <p:nvPr/>
        </p:nvPicPr>
        <p:blipFill>
          <a:blip r:embed="rId5"/>
          <a:stretch>
            <a:fillRect/>
          </a:stretch>
        </p:blipFill>
        <p:spPr>
          <a:xfrm>
            <a:off x="3774605" y="679754"/>
            <a:ext cx="1196474" cy="1196474"/>
          </a:xfrm>
          <a:prstGeom prst="rect">
            <a:avLst/>
          </a:prstGeom>
        </p:spPr>
      </p:pic>
      <p:pic>
        <p:nvPicPr>
          <p:cNvPr id="12" name="Picture 11" descr="21 anh nguyen">
            <a:extLst>
              <a:ext uri="{FF2B5EF4-FFF2-40B4-BE49-F238E27FC236}">
                <a16:creationId xmlns:a16="http://schemas.microsoft.com/office/drawing/2014/main" id="{23B51F47-01E7-F009-D312-44961A997C3F}"/>
              </a:ext>
            </a:extLst>
          </p:cNvPr>
          <p:cNvPicPr>
            <a:picLocks noChangeAspect="1"/>
          </p:cNvPicPr>
          <p:nvPr/>
        </p:nvPicPr>
        <p:blipFill>
          <a:blip r:embed="rId6"/>
          <a:stretch>
            <a:fillRect/>
          </a:stretch>
        </p:blipFill>
        <p:spPr>
          <a:xfrm rot="2088176">
            <a:off x="5265877" y="884885"/>
            <a:ext cx="1046916" cy="1046916"/>
          </a:xfrm>
          <a:prstGeom prst="rect">
            <a:avLst/>
          </a:prstGeom>
        </p:spPr>
      </p:pic>
    </p:spTree>
    <p:extLst>
      <p:ext uri="{BB962C8B-B14F-4D97-AF65-F5344CB8AC3E}">
        <p14:creationId xmlns:p14="http://schemas.microsoft.com/office/powerpoint/2010/main" val="30223292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20" name="Google Shape;776;p73" descr="21 anh nguyen">
            <a:extLst>
              <a:ext uri="{FF2B5EF4-FFF2-40B4-BE49-F238E27FC236}">
                <a16:creationId xmlns:a16="http://schemas.microsoft.com/office/drawing/2014/main" id="{1E804C6A-211C-C836-F27E-ADBBB52C61B6}"/>
              </a:ext>
            </a:extLst>
          </p:cNvPr>
          <p:cNvSpPr txBox="1">
            <a:spLocks noGrp="1"/>
          </p:cNvSpPr>
          <p:nvPr>
            <p:ph type="title"/>
          </p:nvPr>
        </p:nvSpPr>
        <p:spPr>
          <a:xfrm>
            <a:off x="72636" y="388043"/>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Điện</a:t>
            </a:r>
            <a:r>
              <a:rPr lang="en-US" sz="2800" dirty="0">
                <a:latin typeface="#9Slide03 Montserrat Medium" pitchFamily="2" charset="77"/>
              </a:rPr>
              <a:t> </a:t>
            </a:r>
            <a:r>
              <a:rPr lang="en-US" sz="2800" dirty="0" err="1">
                <a:latin typeface="#9Slide03 Montserrat Medium" pitchFamily="2" charset="77"/>
              </a:rPr>
              <a:t>kế</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22" name="Picture 21" descr="21 anh nguyen">
            <a:extLst>
              <a:ext uri="{FF2B5EF4-FFF2-40B4-BE49-F238E27FC236}">
                <a16:creationId xmlns:a16="http://schemas.microsoft.com/office/drawing/2014/main" id="{A39D69D4-FD67-DBF8-FE59-9CADB767F793}"/>
              </a:ext>
            </a:extLst>
          </p:cNvPr>
          <p:cNvPicPr>
            <a:picLocks noChangeAspect="1"/>
          </p:cNvPicPr>
          <p:nvPr/>
        </p:nvPicPr>
        <p:blipFill>
          <a:blip r:embed="rId3"/>
          <a:stretch>
            <a:fillRect/>
          </a:stretch>
        </p:blipFill>
        <p:spPr>
          <a:xfrm>
            <a:off x="4944616" y="1111748"/>
            <a:ext cx="4078004" cy="3570176"/>
          </a:xfrm>
          <a:prstGeom prst="rect">
            <a:avLst/>
          </a:prstGeom>
        </p:spPr>
      </p:pic>
      <p:sp>
        <p:nvSpPr>
          <p:cNvPr id="23" name="TextBox 22" descr="21 anh nguyen">
            <a:extLst>
              <a:ext uri="{FF2B5EF4-FFF2-40B4-BE49-F238E27FC236}">
                <a16:creationId xmlns:a16="http://schemas.microsoft.com/office/drawing/2014/main" id="{BEE59EEB-F6F7-E5E4-7332-76F248E7C163}"/>
              </a:ext>
            </a:extLst>
          </p:cNvPr>
          <p:cNvSpPr txBox="1"/>
          <p:nvPr/>
        </p:nvSpPr>
        <p:spPr>
          <a:xfrm>
            <a:off x="72635" y="1031997"/>
            <a:ext cx="4725941" cy="943207"/>
          </a:xfrm>
          <a:prstGeom prst="rect">
            <a:avLst/>
          </a:prstGeom>
          <a:noFill/>
        </p:spPr>
        <p:txBody>
          <a:bodyPr wrap="square" rtlCol="0">
            <a:spAutoFit/>
          </a:bodyPr>
          <a:lstStyle/>
          <a:p>
            <a:pPr algn="just">
              <a:lnSpc>
                <a:spcPct val="120000"/>
              </a:lnSpc>
            </a:pPr>
            <a:r>
              <a:rPr lang="en-US" sz="2400" dirty="0">
                <a:latin typeface="#9Slide03 Quicksand" pitchFamily="2" charset="77"/>
              </a:rPr>
              <a:t>Điện </a:t>
            </a:r>
            <a:r>
              <a:rPr lang="en-US" sz="2400" dirty="0" err="1">
                <a:latin typeface="#9Slide03 Quicksand" pitchFamily="2" charset="77"/>
              </a:rPr>
              <a:t>kế</a:t>
            </a:r>
            <a:r>
              <a:rPr lang="en-US" sz="2400" dirty="0">
                <a:latin typeface="#9Slide03 Quicksand" pitchFamily="2" charset="77"/>
              </a:rPr>
              <a:t> </a:t>
            </a:r>
            <a:r>
              <a:rPr lang="en-US" sz="2400" dirty="0" err="1">
                <a:latin typeface="#9Slide03 Quicksand" pitchFamily="2" charset="77"/>
              </a:rPr>
              <a:t>là</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cụ</a:t>
            </a: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phát</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cảm</a:t>
            </a:r>
            <a:r>
              <a:rPr lang="en-US" sz="2400" dirty="0">
                <a:latin typeface="#9Slide03 Quicksand" pitchFamily="2" charset="77"/>
              </a:rPr>
              <a:t> </a:t>
            </a:r>
            <a:r>
              <a:rPr lang="en-US" sz="2400" dirty="0" err="1">
                <a:latin typeface="#9Slide03 Quicksand" pitchFamily="2" charset="77"/>
              </a:rPr>
              <a:t>ứng</a:t>
            </a:r>
            <a:r>
              <a:rPr lang="en-US" sz="2400" dirty="0">
                <a:latin typeface="#9Slide03 Quicksand" pitchFamily="2" charset="77"/>
              </a:rPr>
              <a:t>. </a:t>
            </a:r>
          </a:p>
        </p:txBody>
      </p:sp>
      <mc:AlternateContent xmlns:mc="http://schemas.openxmlformats.org/markup-compatibility/2006" xmlns:a14="http://schemas.microsoft.com/office/drawing/2010/main">
        <mc:Choice Requires="a14">
          <p:sp>
            <p:nvSpPr>
              <p:cNvPr id="24" name="TextBox 23" descr="21 anh nguyen">
                <a:extLst>
                  <a:ext uri="{FF2B5EF4-FFF2-40B4-BE49-F238E27FC236}">
                    <a16:creationId xmlns:a16="http://schemas.microsoft.com/office/drawing/2014/main" id="{342C4319-F2CE-75E7-8917-299819C40C0A}"/>
                  </a:ext>
                </a:extLst>
              </p:cNvPr>
              <p:cNvSpPr txBox="1"/>
              <p:nvPr/>
            </p:nvSpPr>
            <p:spPr>
              <a:xfrm>
                <a:off x="72635" y="1975204"/>
                <a:ext cx="4725941" cy="1448345"/>
              </a:xfrm>
              <a:prstGeom prst="rect">
                <a:avLst/>
              </a:prstGeom>
              <a:noFill/>
            </p:spPr>
            <p:txBody>
              <a:bodyPr wrap="square" rtlCol="0">
                <a:spAutoFit/>
              </a:bodyPr>
              <a:lstStyle/>
              <a:p>
                <a:pPr algn="just">
                  <a:lnSpc>
                    <a:spcPct val="120000"/>
                  </a:lnSpc>
                </a:pPr>
                <a:r>
                  <a:rPr lang="en-US" sz="2400" dirty="0">
                    <a:latin typeface="#9Slide03 Quicksand" pitchFamily="2" charset="77"/>
                  </a:rPr>
                  <a:t>Khi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14:m>
                  <m:oMath xmlns:m="http://schemas.openxmlformats.org/officeDocument/2006/math">
                    <m:sSub>
                      <m:sSubPr>
                        <m:ctrlPr>
                          <a:rPr lang="en-US" sz="2800" i="1" smtClean="0">
                            <a:latin typeface="Cambria Math" panose="02040503050406030204" pitchFamily="18" charset="0"/>
                          </a:rPr>
                        </m:ctrlPr>
                      </m:sSubPr>
                      <m:e>
                        <m:r>
                          <m:rPr>
                            <m:sty m:val="p"/>
                          </m:rPr>
                          <a:rPr lang="en-US" sz="2800" b="0" i="0" smtClean="0">
                            <a:latin typeface="Cambria Math" panose="02040503050406030204" pitchFamily="18" charset="0"/>
                          </a:rPr>
                          <m:t>G</m:t>
                        </m:r>
                      </m:e>
                      <m:sub>
                        <m:r>
                          <a:rPr lang="en-US" sz="2800" b="0" i="0" smtClean="0">
                            <a:latin typeface="Cambria Math" panose="02040503050406030204" pitchFamily="18" charset="0"/>
                          </a:rPr>
                          <m:t>0</m:t>
                        </m:r>
                      </m:sub>
                    </m:sSub>
                  </m:oMath>
                </a14:m>
                <a:r>
                  <a:rPr lang="en-US" sz="2400" dirty="0">
                    <a:latin typeface="#9Slide03 Quicksand" pitchFamily="2" charset="77"/>
                  </a:rPr>
                  <a:t> hoặc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G</m:t>
                        </m:r>
                      </m:e>
                      <m:sub>
                        <m:r>
                          <a:rPr lang="en-US" sz="2400" b="0" i="0" smtClean="0">
                            <a:latin typeface="Cambria Math" panose="02040503050406030204" pitchFamily="18" charset="0"/>
                          </a:rPr>
                          <m:t>1</m:t>
                        </m:r>
                      </m:sub>
                    </m:sSub>
                  </m:oMath>
                </a14:m>
                <a:r>
                  <a:rPr lang="en-US" sz="20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r>
                  <a:rPr lang="en-US" sz="2400" dirty="0" err="1">
                    <a:latin typeface="#9Slide03 Quicksand" pitchFamily="2" charset="77"/>
                  </a:rPr>
                  <a:t>âm</a:t>
                </a:r>
                <a:r>
                  <a:rPr lang="en-US" sz="2400" dirty="0">
                    <a:latin typeface="#9Slide03 Quicksand" pitchFamily="2" charset="77"/>
                  </a:rPr>
                  <a:t> (-) </a:t>
                </a:r>
                <a:r>
                  <a:rPr lang="en-US" sz="2400" dirty="0" err="1">
                    <a:latin typeface="#9Slide03 Quicksand" pitchFamily="2" charset="77"/>
                  </a:rPr>
                  <a:t>thì</a:t>
                </a:r>
                <a:r>
                  <a:rPr lang="en-US" sz="2400" dirty="0">
                    <a:latin typeface="#9Slide03 Quicksand" pitchFamily="2" charset="77"/>
                  </a:rPr>
                  <a:t> </a:t>
                </a:r>
                <a:r>
                  <a:rPr lang="en-US" sz="2400" dirty="0" err="1">
                    <a:latin typeface="#9Slide03 Quicksand" pitchFamily="2" charset="77"/>
                  </a:rPr>
                  <a:t>kim</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kế</a:t>
                </a:r>
                <a:r>
                  <a:rPr lang="en-US" sz="2400" dirty="0">
                    <a:latin typeface="#9Slide03 Quicksand" pitchFamily="2" charset="77"/>
                  </a:rPr>
                  <a:t> </a:t>
                </a:r>
                <a:r>
                  <a:rPr lang="en-US" sz="2400" dirty="0" err="1">
                    <a:latin typeface="#9Slide03 Quicksand" pitchFamily="2" charset="77"/>
                  </a:rPr>
                  <a:t>lệch</a:t>
                </a:r>
                <a:r>
                  <a:rPr lang="en-US" sz="2400" dirty="0">
                    <a:latin typeface="#9Slide03 Quicksand" pitchFamily="2" charset="77"/>
                  </a:rPr>
                  <a:t> sang </a:t>
                </a:r>
                <a:r>
                  <a:rPr lang="en-US" sz="2400" dirty="0" err="1">
                    <a:latin typeface="#9Slide03 Quicksand" pitchFamily="2" charset="77"/>
                  </a:rPr>
                  <a:t>phải</a:t>
                </a:r>
                <a:r>
                  <a:rPr lang="en-US" sz="2400" dirty="0">
                    <a:latin typeface="#9Slide03 Quicksand" pitchFamily="2" charset="77"/>
                  </a:rPr>
                  <a:t>. </a:t>
                </a:r>
              </a:p>
            </p:txBody>
          </p:sp>
        </mc:Choice>
        <mc:Fallback xmlns="">
          <p:sp>
            <p:nvSpPr>
              <p:cNvPr id="24" name="TextBox 23" descr="21 anh nguyen">
                <a:extLst>
                  <a:ext uri="{FF2B5EF4-FFF2-40B4-BE49-F238E27FC236}">
                    <a16:creationId xmlns:a16="http://schemas.microsoft.com/office/drawing/2014/main" id="{342C4319-F2CE-75E7-8917-299819C40C0A}"/>
                  </a:ext>
                </a:extLst>
              </p:cNvPr>
              <p:cNvSpPr txBox="1">
                <a:spLocks noRot="1" noChangeAspect="1" noMove="1" noResize="1" noEditPoints="1" noAdjustHandles="1" noChangeArrowheads="1" noChangeShapeType="1" noTextEdit="1"/>
              </p:cNvSpPr>
              <p:nvPr/>
            </p:nvSpPr>
            <p:spPr>
              <a:xfrm>
                <a:off x="72635" y="1975204"/>
                <a:ext cx="4725941" cy="1448345"/>
              </a:xfrm>
              <a:prstGeom prst="rect">
                <a:avLst/>
              </a:prstGeom>
              <a:blipFill>
                <a:blip r:embed="rId4"/>
                <a:stretch>
                  <a:fillRect l="-2065" r="-1935"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descr="21 anh nguyen">
                <a:extLst>
                  <a:ext uri="{FF2B5EF4-FFF2-40B4-BE49-F238E27FC236}">
                    <a16:creationId xmlns:a16="http://schemas.microsoft.com/office/drawing/2014/main" id="{BD7AC427-EEF0-8BFE-9D28-AC419C0A2532}"/>
                  </a:ext>
                </a:extLst>
              </p:cNvPr>
              <p:cNvSpPr txBox="1"/>
              <p:nvPr/>
            </p:nvSpPr>
            <p:spPr>
              <a:xfrm>
                <a:off x="72635" y="3423549"/>
                <a:ext cx="4725941" cy="1448345"/>
              </a:xfrm>
              <a:prstGeom prst="rect">
                <a:avLst/>
              </a:prstGeom>
              <a:noFill/>
            </p:spPr>
            <p:txBody>
              <a:bodyPr wrap="square" rtlCol="0">
                <a:spAutoFit/>
              </a:bodyPr>
              <a:lstStyle/>
              <a:p>
                <a:pPr algn="just">
                  <a:lnSpc>
                    <a:spcPct val="120000"/>
                  </a:lnSpc>
                </a:pPr>
                <a:r>
                  <a:rPr lang="en-US" sz="2400" dirty="0">
                    <a:latin typeface="#9Slide03 Quicksand" pitchFamily="2" charset="77"/>
                  </a:rPr>
                  <a:t>Khi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r>
                  <a:rPr lang="en-US" sz="2400" dirty="0" err="1">
                    <a:latin typeface="#9Slide03 Quicksand" pitchFamily="2" charset="77"/>
                  </a:rPr>
                  <a:t>âm</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đi</a:t>
                </a:r>
                <a:r>
                  <a:rPr lang="en-US" sz="2400" dirty="0">
                    <a:latin typeface="#9Slide03 Quicksand" pitchFamily="2" charset="77"/>
                  </a:rPr>
                  <a:t> </a:t>
                </a:r>
                <a:r>
                  <a:rPr lang="en-US" sz="2400" dirty="0" err="1">
                    <a:latin typeface="#9Slide03 Quicksand" pitchFamily="2" charset="77"/>
                  </a:rPr>
                  <a:t>ra</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chốt</a:t>
                </a:r>
                <a:r>
                  <a:rPr lang="en-US" sz="2400" dirty="0">
                    <a:latin typeface="#9Slide03 Quicksand" pitchFamily="2" charset="77"/>
                  </a:rPr>
                  <a:t> </a:t>
                </a:r>
                <a14:m>
                  <m:oMath xmlns:m="http://schemas.openxmlformats.org/officeDocument/2006/math">
                    <m:sSub>
                      <m:sSubPr>
                        <m:ctrlPr>
                          <a:rPr lang="en-US" sz="2800" i="1">
                            <a:latin typeface="Cambria Math" panose="02040503050406030204" pitchFamily="18" charset="0"/>
                          </a:rPr>
                        </m:ctrlPr>
                      </m:sSubPr>
                      <m:e>
                        <m:r>
                          <m:rPr>
                            <m:sty m:val="p"/>
                          </m:rPr>
                          <a:rPr lang="en-US" sz="2800">
                            <a:latin typeface="Cambria Math" panose="02040503050406030204" pitchFamily="18" charset="0"/>
                          </a:rPr>
                          <m:t>G</m:t>
                        </m:r>
                      </m:e>
                      <m:sub>
                        <m:r>
                          <a:rPr lang="en-US" sz="2800">
                            <a:latin typeface="Cambria Math" panose="02040503050406030204" pitchFamily="18" charset="0"/>
                          </a:rPr>
                          <m:t>0</m:t>
                        </m:r>
                      </m:sub>
                    </m:sSub>
                  </m:oMath>
                </a14:m>
                <a:r>
                  <a:rPr lang="en-US" sz="2400" dirty="0">
                    <a:latin typeface="#9Slide03 Quicksand" pitchFamily="2" charset="77"/>
                  </a:rPr>
                  <a:t> hoặc </a:t>
                </a:r>
                <a14:m>
                  <m:oMath xmlns:m="http://schemas.openxmlformats.org/officeDocument/2006/math">
                    <m:sSub>
                      <m:sSubPr>
                        <m:ctrlPr>
                          <a:rPr lang="en-US" sz="2400" i="1">
                            <a:latin typeface="Cambria Math" panose="02040503050406030204" pitchFamily="18" charset="0"/>
                          </a:rPr>
                        </m:ctrlPr>
                      </m:sSubPr>
                      <m:e>
                        <m:r>
                          <m:rPr>
                            <m:sty m:val="p"/>
                          </m:rPr>
                          <a:rPr lang="en-US" sz="2400">
                            <a:latin typeface="Cambria Math" panose="02040503050406030204" pitchFamily="18" charset="0"/>
                          </a:rPr>
                          <m:t>G</m:t>
                        </m:r>
                      </m:e>
                      <m:sub>
                        <m:r>
                          <a:rPr lang="en-US" sz="2400">
                            <a:latin typeface="Cambria Math" panose="02040503050406030204" pitchFamily="18" charset="0"/>
                          </a:rPr>
                          <m:t>1</m:t>
                        </m:r>
                      </m:sub>
                    </m:sSub>
                  </m:oMath>
                </a14:m>
                <a:r>
                  <a:rPr lang="en-US" sz="2000" dirty="0">
                    <a:latin typeface="#9Slide03 Quicksand" pitchFamily="2" charset="77"/>
                  </a:rPr>
                  <a:t> </a:t>
                </a:r>
                <a:r>
                  <a:rPr lang="en-US" sz="2400" dirty="0" err="1">
                    <a:latin typeface="#9Slide03 Quicksand" pitchFamily="2" charset="77"/>
                  </a:rPr>
                  <a:t>thì</a:t>
                </a:r>
                <a:r>
                  <a:rPr lang="en-US" sz="2400" dirty="0">
                    <a:latin typeface="#9Slide03 Quicksand" pitchFamily="2" charset="77"/>
                  </a:rPr>
                  <a:t> </a:t>
                </a:r>
                <a:r>
                  <a:rPr lang="en-US" sz="2400" dirty="0" err="1">
                    <a:latin typeface="#9Slide03 Quicksand" pitchFamily="2" charset="77"/>
                  </a:rPr>
                  <a:t>kim</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kế</a:t>
                </a:r>
                <a:r>
                  <a:rPr lang="en-US" sz="2400" dirty="0">
                    <a:latin typeface="#9Slide03 Quicksand" pitchFamily="2" charset="77"/>
                  </a:rPr>
                  <a:t> </a:t>
                </a:r>
                <a:r>
                  <a:rPr lang="en-US" sz="2400" dirty="0" err="1">
                    <a:latin typeface="#9Slide03 Quicksand" pitchFamily="2" charset="77"/>
                  </a:rPr>
                  <a:t>lệch</a:t>
                </a:r>
                <a:r>
                  <a:rPr lang="en-US" sz="2400" dirty="0">
                    <a:latin typeface="#9Slide03 Quicksand" pitchFamily="2" charset="77"/>
                  </a:rPr>
                  <a:t> sang </a:t>
                </a:r>
                <a:r>
                  <a:rPr lang="en-US" sz="2400" dirty="0" err="1">
                    <a:latin typeface="#9Slide03 Quicksand" pitchFamily="2" charset="77"/>
                  </a:rPr>
                  <a:t>trái</a:t>
                </a:r>
                <a:r>
                  <a:rPr lang="en-US" sz="2400" dirty="0">
                    <a:latin typeface="#9Slide03 Quicksand" pitchFamily="2" charset="77"/>
                  </a:rPr>
                  <a:t>.</a:t>
                </a:r>
              </a:p>
            </p:txBody>
          </p:sp>
        </mc:Choice>
        <mc:Fallback xmlns="">
          <p:sp>
            <p:nvSpPr>
              <p:cNvPr id="25" name="TextBox 24" descr="21 anh nguyen">
                <a:extLst>
                  <a:ext uri="{FF2B5EF4-FFF2-40B4-BE49-F238E27FC236}">
                    <a16:creationId xmlns:a16="http://schemas.microsoft.com/office/drawing/2014/main" id="{BD7AC427-EEF0-8BFE-9D28-AC419C0A2532}"/>
                  </a:ext>
                </a:extLst>
              </p:cNvPr>
              <p:cNvSpPr txBox="1">
                <a:spLocks noRot="1" noChangeAspect="1" noMove="1" noResize="1" noEditPoints="1" noAdjustHandles="1" noChangeArrowheads="1" noChangeShapeType="1" noTextEdit="1"/>
              </p:cNvSpPr>
              <p:nvPr/>
            </p:nvSpPr>
            <p:spPr>
              <a:xfrm>
                <a:off x="72635" y="3423549"/>
                <a:ext cx="4725941" cy="1448345"/>
              </a:xfrm>
              <a:prstGeom prst="rect">
                <a:avLst/>
              </a:prstGeom>
              <a:blipFill>
                <a:blip r:embed="rId5"/>
                <a:stretch>
                  <a:fillRect l="-2065" t="-422" r="-1935" b="-9283"/>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79" descr="21 anh nguyen"/>
          <p:cNvPicPr preferRelativeResize="0"/>
          <p:nvPr/>
        </p:nvPicPr>
        <p:blipFill rotWithShape="1">
          <a:blip r:embed="rId3">
            <a:alphaModFix/>
          </a:blip>
          <a:srcRect l="97" r="30064"/>
          <a:stretch/>
        </p:blipFill>
        <p:spPr>
          <a:xfrm>
            <a:off x="5285567" y="1033671"/>
            <a:ext cx="1951342" cy="1572202"/>
          </a:xfrm>
          <a:prstGeom prst="rect">
            <a:avLst/>
          </a:prstGeom>
          <a:noFill/>
          <a:ln w="19050" cap="flat" cmpd="sng">
            <a:solidFill>
              <a:schemeClr val="dk1"/>
            </a:solidFill>
            <a:prstDash val="solid"/>
            <a:round/>
            <a:headEnd type="none" w="sm" len="sm"/>
            <a:tailEnd type="none" w="sm" len="sm"/>
          </a:ln>
        </p:spPr>
      </p:pic>
      <p:sp>
        <p:nvSpPr>
          <p:cNvPr id="1246" name="Google Shape;1246;p79" descr="21 anh nguyen"/>
          <p:cNvSpPr txBox="1">
            <a:spLocks noGrp="1"/>
          </p:cNvSpPr>
          <p:nvPr>
            <p:ph type="title"/>
          </p:nvPr>
        </p:nvSpPr>
        <p:spPr>
          <a:xfrm>
            <a:off x="1573181" y="882982"/>
            <a:ext cx="3573353" cy="1285684"/>
          </a:xfrm>
          <a:prstGeom prst="rect">
            <a:avLst/>
          </a:prstGeom>
          <a:solidFill>
            <a:srgbClr val="EEBD9E"/>
          </a:solidFill>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a:latin typeface="#9Slide03 Quicksand" pitchFamily="2" charset="77"/>
              </a:rPr>
              <a:t>Quan </a:t>
            </a:r>
            <a:r>
              <a:rPr lang="en" sz="2400" dirty="0" err="1">
                <a:latin typeface="#9Slide03 Quicksand" pitchFamily="2" charset="77"/>
              </a:rPr>
              <a:t>sát</a:t>
            </a:r>
            <a:r>
              <a:rPr lang="en" sz="2400" dirty="0">
                <a:latin typeface="#9Slide03 Quicksand" pitchFamily="2" charset="77"/>
              </a:rPr>
              <a:t> </a:t>
            </a:r>
            <a:r>
              <a:rPr lang="en" sz="2400" dirty="0" err="1">
                <a:latin typeface="#9Slide03 Quicksand" pitchFamily="2" charset="77"/>
              </a:rPr>
              <a:t>điện</a:t>
            </a:r>
            <a:r>
              <a:rPr lang="en" sz="2400" dirty="0">
                <a:latin typeface="#9Slide03 Quicksand" pitchFamily="2" charset="77"/>
              </a:rPr>
              <a:t> </a:t>
            </a:r>
            <a:r>
              <a:rPr lang="en" sz="2400" dirty="0" err="1">
                <a:latin typeface="#9Slide03 Quicksand" pitchFamily="2" charset="77"/>
              </a:rPr>
              <a:t>kế</a:t>
            </a:r>
            <a:r>
              <a:rPr lang="en" sz="2400" dirty="0">
                <a:latin typeface="#9Slide03 Quicksand" pitchFamily="2" charset="77"/>
              </a:rPr>
              <a:t>, </a:t>
            </a:r>
            <a:r>
              <a:rPr lang="en" sz="2400" dirty="0" err="1">
                <a:latin typeface="#9Slide03 Quicksand" pitchFamily="2" charset="77"/>
              </a:rPr>
              <a:t>giải</a:t>
            </a:r>
            <a:r>
              <a:rPr lang="en" sz="2400" dirty="0">
                <a:latin typeface="#9Slide03 Quicksand" pitchFamily="2" charset="77"/>
              </a:rPr>
              <a:t> </a:t>
            </a:r>
            <a:r>
              <a:rPr lang="en" sz="2400" dirty="0" err="1">
                <a:latin typeface="#9Slide03 Quicksand" pitchFamily="2" charset="77"/>
              </a:rPr>
              <a:t>thích</a:t>
            </a:r>
            <a:r>
              <a:rPr lang="en" sz="2400" dirty="0">
                <a:latin typeface="#9Slide03 Quicksand" pitchFamily="2" charset="77"/>
              </a:rPr>
              <a:t> </a:t>
            </a:r>
            <a:r>
              <a:rPr lang="en" sz="2400" dirty="0" err="1">
                <a:latin typeface="#9Slide03 Quicksand" pitchFamily="2" charset="77"/>
              </a:rPr>
              <a:t>vì</a:t>
            </a:r>
            <a:r>
              <a:rPr lang="en" sz="2400" dirty="0">
                <a:latin typeface="#9Slide03 Quicksand" pitchFamily="2" charset="77"/>
              </a:rPr>
              <a:t> </a:t>
            </a:r>
            <a:r>
              <a:rPr lang="en" sz="2400" dirty="0" err="1">
                <a:latin typeface="#9Slide03 Quicksand" pitchFamily="2" charset="77"/>
              </a:rPr>
              <a:t>sao</a:t>
            </a:r>
            <a:r>
              <a:rPr lang="en" sz="2400" dirty="0">
                <a:latin typeface="#9Slide03 Quicksand" pitchFamily="2" charset="77"/>
              </a:rPr>
              <a:t> </a:t>
            </a:r>
            <a:r>
              <a:rPr lang="en" sz="2400" dirty="0" err="1">
                <a:latin typeface="#9Slide03 Quicksand" pitchFamily="2" charset="77"/>
              </a:rPr>
              <a:t>vạch</a:t>
            </a:r>
            <a:r>
              <a:rPr lang="en" sz="2400" dirty="0">
                <a:latin typeface="#9Slide03 Quicksand" pitchFamily="2" charset="77"/>
              </a:rPr>
              <a:t> 0 </a:t>
            </a:r>
            <a:r>
              <a:rPr lang="en" sz="2400" dirty="0" err="1">
                <a:latin typeface="#9Slide03 Quicksand" pitchFamily="2" charset="77"/>
              </a:rPr>
              <a:t>nằm</a:t>
            </a:r>
            <a:r>
              <a:rPr lang="en" sz="2400" dirty="0">
                <a:latin typeface="#9Slide03 Quicksand" pitchFamily="2" charset="77"/>
              </a:rPr>
              <a:t> </a:t>
            </a:r>
            <a:r>
              <a:rPr lang="en" sz="2400" dirty="0" err="1">
                <a:latin typeface="#9Slide03 Quicksand" pitchFamily="2" charset="77"/>
              </a:rPr>
              <a:t>ở</a:t>
            </a:r>
            <a:r>
              <a:rPr lang="en" sz="2400" dirty="0">
                <a:latin typeface="#9Slide03 Quicksand" pitchFamily="2" charset="77"/>
              </a:rPr>
              <a:t> </a:t>
            </a:r>
            <a:r>
              <a:rPr lang="en" sz="2400" dirty="0" err="1">
                <a:latin typeface="#9Slide03 Quicksand" pitchFamily="2" charset="77"/>
              </a:rPr>
              <a:t>giữa</a:t>
            </a:r>
            <a:r>
              <a:rPr lang="en" sz="2400" dirty="0">
                <a:latin typeface="#9Slide03 Quicksand" pitchFamily="2" charset="77"/>
              </a:rPr>
              <a:t> thang </a:t>
            </a:r>
            <a:r>
              <a:rPr lang="en" sz="2400" dirty="0" err="1">
                <a:latin typeface="#9Slide03 Quicksand" pitchFamily="2" charset="77"/>
              </a:rPr>
              <a:t>đo</a:t>
            </a:r>
            <a:r>
              <a:rPr lang="en" sz="2400" dirty="0">
                <a:latin typeface="#9Slide03 Quicksand" pitchFamily="2" charset="77"/>
              </a:rPr>
              <a:t>.</a:t>
            </a:r>
            <a:endParaRPr sz="2400" dirty="0">
              <a:latin typeface="#9Slide03 Quicksand" pitchFamily="2" charset="77"/>
            </a:endParaRPr>
          </a:p>
        </p:txBody>
      </p:sp>
      <p:sp>
        <p:nvSpPr>
          <p:cNvPr id="1250" name="Google Shape;1250;p79" descr="21 anh nguyen"/>
          <p:cNvSpPr txBox="1">
            <a:spLocks noGrp="1"/>
          </p:cNvSpPr>
          <p:nvPr>
            <p:ph type="title" idx="4"/>
          </p:nvPr>
        </p:nvSpPr>
        <p:spPr>
          <a:xfrm flipH="1">
            <a:off x="1573179" y="2377542"/>
            <a:ext cx="3573353" cy="1967882"/>
          </a:xfrm>
          <a:prstGeom prst="rect">
            <a:avLst/>
          </a:prstGeom>
          <a:solidFill>
            <a:schemeClr val="accent5"/>
          </a:solidFill>
        </p:spPr>
        <p:txBody>
          <a:bodyPr spcFirstLastPara="1" wrap="square" lIns="91425" tIns="91425" rIns="91425" bIns="91425" anchor="ctr" anchorCtr="0">
            <a:noAutofit/>
          </a:bodyPr>
          <a:lstStyle/>
          <a:p>
            <a:pPr algn="l"/>
            <a:r>
              <a:rPr lang="vi-VN" sz="2400" dirty="0">
                <a:latin typeface="#9Slide03 Quicksand" pitchFamily="2" charset="77"/>
              </a:rPr>
              <a:t>Vạch 0 nằm giữa thang đo để kim điện kế lệch sang phía nào ta cũng có thể đọc được giá trị của dòng điện.</a:t>
            </a:r>
          </a:p>
        </p:txBody>
      </p:sp>
      <p:pic>
        <p:nvPicPr>
          <p:cNvPr id="10" name="Picture 9" descr="21 anh nguyen">
            <a:extLst>
              <a:ext uri="{FF2B5EF4-FFF2-40B4-BE49-F238E27FC236}">
                <a16:creationId xmlns:a16="http://schemas.microsoft.com/office/drawing/2014/main" id="{A68CCB2F-84C7-8C9A-EF44-DB44551275A5}"/>
              </a:ext>
            </a:extLst>
          </p:cNvPr>
          <p:cNvPicPr>
            <a:picLocks noChangeAspect="1"/>
          </p:cNvPicPr>
          <p:nvPr/>
        </p:nvPicPr>
        <p:blipFill>
          <a:blip r:embed="rId4"/>
          <a:stretch>
            <a:fillRect/>
          </a:stretch>
        </p:blipFill>
        <p:spPr>
          <a:xfrm>
            <a:off x="6059021" y="1927131"/>
            <a:ext cx="2974866" cy="2604410"/>
          </a:xfrm>
          <a:prstGeom prst="rect">
            <a:avLst/>
          </a:prstGeom>
        </p:spPr>
      </p:pic>
      <p:sp>
        <p:nvSpPr>
          <p:cNvPr id="13" name="Rounded Rectangle 12" descr="21 anh nguyen">
            <a:extLst>
              <a:ext uri="{FF2B5EF4-FFF2-40B4-BE49-F238E27FC236}">
                <a16:creationId xmlns:a16="http://schemas.microsoft.com/office/drawing/2014/main" id="{71D01687-EF88-BD69-5B18-50D453E05648}"/>
              </a:ext>
            </a:extLst>
          </p:cNvPr>
          <p:cNvSpPr/>
          <p:nvPr/>
        </p:nvSpPr>
        <p:spPr>
          <a:xfrm>
            <a:off x="453154" y="1132886"/>
            <a:ext cx="971044" cy="794245"/>
          </a:xfrm>
          <a:prstGeom prst="roundRect">
            <a:avLst/>
          </a:prstGeom>
          <a:solidFill>
            <a:srgbClr val="EEBD9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7 Baloo Tamma" panose="03080902040302020200" pitchFamily="66" charset="77"/>
                <a:cs typeface="#9Slide07 Baloo Tamma" panose="03080902040302020200" pitchFamily="66" charset="77"/>
              </a:rPr>
              <a:t>Q</a:t>
            </a:r>
          </a:p>
        </p:txBody>
      </p:sp>
      <p:sp>
        <p:nvSpPr>
          <p:cNvPr id="14" name="Rounded Rectangle 13" descr="21 anh nguyen">
            <a:extLst>
              <a:ext uri="{FF2B5EF4-FFF2-40B4-BE49-F238E27FC236}">
                <a16:creationId xmlns:a16="http://schemas.microsoft.com/office/drawing/2014/main" id="{66944B02-F5C1-DFB6-3C8C-CA72D4DDC41E}"/>
              </a:ext>
            </a:extLst>
          </p:cNvPr>
          <p:cNvSpPr/>
          <p:nvPr/>
        </p:nvSpPr>
        <p:spPr>
          <a:xfrm>
            <a:off x="453154" y="2964360"/>
            <a:ext cx="971044" cy="794245"/>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latin typeface="#9Slide07 Baloo Tamma" panose="03080902040302020200" pitchFamily="66" charset="77"/>
                <a:cs typeface="#9Slide07 Baloo Tamma" panose="03080902040302020200" pitchFamily="66" charset="77"/>
              </a:rPr>
              <a:t>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46"/>
                                        </p:tgtEl>
                                        <p:attrNameLst>
                                          <p:attrName>style.visibility</p:attrName>
                                        </p:attrNameLst>
                                      </p:cBhvr>
                                      <p:to>
                                        <p:strVal val="visible"/>
                                      </p:to>
                                    </p:set>
                                    <p:animEffect transition="in" filter="wipe(left)">
                                      <p:cBhvr>
                                        <p:cTn id="7" dur="500"/>
                                        <p:tgtEl>
                                          <p:spTgt spid="1246"/>
                                        </p:tgtEl>
                                      </p:cBhvr>
                                    </p:animEffect>
                                  </p:childTnLst>
                                </p:cTn>
                              </p:par>
                              <p:par>
                                <p:cTn id="8" presetID="10" presetClass="entr" presetSubtype="0" fill="hold" nodeType="withEffect">
                                  <p:stCondLst>
                                    <p:cond delay="0"/>
                                  </p:stCondLst>
                                  <p:childTnLst>
                                    <p:set>
                                      <p:cBhvr>
                                        <p:cTn id="9" dur="1" fill="hold">
                                          <p:stCondLst>
                                            <p:cond delay="0"/>
                                          </p:stCondLst>
                                        </p:cTn>
                                        <p:tgtEl>
                                          <p:spTgt spid="1245"/>
                                        </p:tgtEl>
                                        <p:attrNameLst>
                                          <p:attrName>style.visibility</p:attrName>
                                        </p:attrNameLst>
                                      </p:cBhvr>
                                      <p:to>
                                        <p:strVal val="visible"/>
                                      </p:to>
                                    </p:set>
                                    <p:animEffect transition="in" filter="fade">
                                      <p:cBhvr>
                                        <p:cTn id="10" dur="500"/>
                                        <p:tgtEl>
                                          <p:spTgt spid="124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50"/>
                                        </p:tgtEl>
                                        <p:attrNameLst>
                                          <p:attrName>style.visibility</p:attrName>
                                        </p:attrNameLst>
                                      </p:cBhvr>
                                      <p:to>
                                        <p:strVal val="visible"/>
                                      </p:to>
                                    </p:set>
                                    <p:animEffect transition="in" filter="wipe(left)">
                                      <p:cBhvr>
                                        <p:cTn id="18" dur="500"/>
                                        <p:tgtEl>
                                          <p:spTgt spid="1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animBg="1"/>
      <p:bldP spid="12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20" name="Google Shape;776;p73" descr="21 anh nguyen">
            <a:extLst>
              <a:ext uri="{FF2B5EF4-FFF2-40B4-BE49-F238E27FC236}">
                <a16:creationId xmlns:a16="http://schemas.microsoft.com/office/drawing/2014/main" id="{1E804C6A-211C-C836-F27E-ADBBB52C61B6}"/>
              </a:ext>
            </a:extLst>
          </p:cNvPr>
          <p:cNvSpPr txBox="1">
            <a:spLocks noGrp="1"/>
          </p:cNvSpPr>
          <p:nvPr>
            <p:ph type="title"/>
          </p:nvPr>
        </p:nvSpPr>
        <p:spPr>
          <a:xfrm>
            <a:off x="72635" y="388043"/>
            <a:ext cx="5324753"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b, </a:t>
            </a:r>
            <a:r>
              <a:rPr lang="en-US" sz="2800" dirty="0" err="1">
                <a:latin typeface="#9Slide03 Montserrat Medium" pitchFamily="2" charset="77"/>
              </a:rPr>
              <a:t>Đồng</a:t>
            </a:r>
            <a:r>
              <a:rPr lang="en-US" sz="2800" dirty="0">
                <a:latin typeface="#9Slide03 Montserrat Medium" pitchFamily="2" charset="77"/>
              </a:rPr>
              <a:t> </a:t>
            </a:r>
            <a:r>
              <a:rPr lang="en-US" sz="2800" dirty="0" err="1">
                <a:latin typeface="#9Slide03 Montserrat Medium" pitchFamily="2" charset="77"/>
              </a:rPr>
              <a:t>hồ</a:t>
            </a:r>
            <a:r>
              <a:rPr lang="en-US" sz="2800" dirty="0">
                <a:latin typeface="#9Slide03 Montserrat Medium" pitchFamily="2" charset="77"/>
              </a:rPr>
              <a:t> </a:t>
            </a:r>
            <a:r>
              <a:rPr lang="en-US" sz="2800" dirty="0" err="1">
                <a:latin typeface="#9Slide03 Montserrat Medium" pitchFamily="2" charset="77"/>
              </a:rPr>
              <a:t>đo</a:t>
            </a:r>
            <a:r>
              <a:rPr lang="en-US" sz="2800" dirty="0">
                <a:latin typeface="#9Slide03 Montserrat Medium" pitchFamily="2" charset="77"/>
              </a:rPr>
              <a:t> </a:t>
            </a:r>
            <a:r>
              <a:rPr lang="en-US" sz="2800" dirty="0" err="1">
                <a:latin typeface="#9Slide03 Montserrat Medium" pitchFamily="2" charset="77"/>
              </a:rPr>
              <a:t>điện</a:t>
            </a:r>
            <a:r>
              <a:rPr lang="en-US" sz="2800" dirty="0">
                <a:latin typeface="#9Slide03 Montserrat Medium" pitchFamily="2" charset="77"/>
              </a:rPr>
              <a:t> </a:t>
            </a:r>
            <a:r>
              <a:rPr lang="en-US" sz="2800" dirty="0" err="1">
                <a:latin typeface="#9Slide03 Montserrat Medium" pitchFamily="2" charset="77"/>
              </a:rPr>
              <a:t>đa</a:t>
            </a:r>
            <a:r>
              <a:rPr lang="en-US" sz="2800" dirty="0">
                <a:latin typeface="#9Slide03 Montserrat Medium" pitchFamily="2" charset="77"/>
              </a:rPr>
              <a:t> </a:t>
            </a:r>
            <a:r>
              <a:rPr lang="en-US" sz="2800" dirty="0" err="1">
                <a:latin typeface="#9Slide03 Montserrat Medium" pitchFamily="2" charset="77"/>
              </a:rPr>
              <a:t>năng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sp>
        <p:nvSpPr>
          <p:cNvPr id="23" name="TextBox 22" descr="21 anh nguyen">
            <a:extLst>
              <a:ext uri="{FF2B5EF4-FFF2-40B4-BE49-F238E27FC236}">
                <a16:creationId xmlns:a16="http://schemas.microsoft.com/office/drawing/2014/main" id="{BEE59EEB-F6F7-E5E4-7332-76F248E7C163}"/>
              </a:ext>
            </a:extLst>
          </p:cNvPr>
          <p:cNvSpPr txBox="1"/>
          <p:nvPr/>
        </p:nvSpPr>
        <p:spPr>
          <a:xfrm>
            <a:off x="3843524" y="1454192"/>
            <a:ext cx="4725941" cy="2716000"/>
          </a:xfrm>
          <a:prstGeom prst="rect">
            <a:avLst/>
          </a:prstGeom>
          <a:noFill/>
        </p:spPr>
        <p:txBody>
          <a:bodyPr wrap="square" rtlCol="0">
            <a:spAutoFit/>
          </a:bodyPr>
          <a:lstStyle/>
          <a:p>
            <a:pPr algn="just">
              <a:lnSpc>
                <a:spcPct val="120000"/>
              </a:lnSpc>
            </a:pPr>
            <a:r>
              <a:rPr lang="en-US" sz="2400" dirty="0" err="1">
                <a:latin typeface="#9Slide03 Quicksand" pitchFamily="2" charset="77"/>
              </a:rPr>
              <a:t>Đồng</a:t>
            </a:r>
            <a:r>
              <a:rPr lang="en-US" sz="2400" dirty="0">
                <a:latin typeface="#9Slide03 Quicksand" pitchFamily="2" charset="77"/>
              </a:rPr>
              <a:t> </a:t>
            </a:r>
            <a:r>
              <a:rPr lang="en-US" sz="2400" dirty="0" err="1">
                <a:latin typeface="#9Slide03 Quicksand" pitchFamily="2" charset="77"/>
              </a:rPr>
              <a:t>hồ</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đa</a:t>
            </a:r>
            <a:r>
              <a:rPr lang="en-US" sz="2400" dirty="0">
                <a:latin typeface="#9Slide03 Quicksand" pitchFamily="2" charset="77"/>
              </a:rPr>
              <a:t> </a:t>
            </a:r>
            <a:r>
              <a:rPr lang="en-US" sz="2400" dirty="0" err="1">
                <a:latin typeface="#9Slide03 Quicksand" pitchFamily="2" charset="77"/>
              </a:rPr>
              <a:t>năng</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phép</a:t>
            </a:r>
            <a:r>
              <a:rPr lang="en-US" sz="2400" dirty="0">
                <a:latin typeface="#9Slide03 Quicksand" pitchFamily="2" charset="77"/>
              </a:rPr>
              <a:t> </a:t>
            </a:r>
            <a:r>
              <a:rPr lang="en-US" sz="2400" dirty="0" err="1">
                <a:latin typeface="#9Slide03 Quicksand" pitchFamily="2" charset="77"/>
              </a:rPr>
              <a:t>đo</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đại</a:t>
            </a:r>
            <a:r>
              <a:rPr lang="en-US" sz="2400" dirty="0">
                <a:latin typeface="#9Slide03 Quicksand" pitchFamily="2" charset="77"/>
              </a:rPr>
              <a:t> </a:t>
            </a:r>
            <a:r>
              <a:rPr lang="en-US" sz="2400" dirty="0" err="1">
                <a:latin typeface="#9Slide03 Quicksand" pitchFamily="2" charset="77"/>
              </a:rPr>
              <a:t>lượng</a:t>
            </a:r>
            <a:r>
              <a:rPr lang="en-US" sz="2400" dirty="0">
                <a:latin typeface="#9Slide03 Quicksand" pitchFamily="2" charset="77"/>
              </a:rPr>
              <a:t> </a:t>
            </a:r>
            <a:r>
              <a:rPr lang="en-US" sz="2400" dirty="0" err="1">
                <a:latin typeface="#9Slide03 Quicksand" pitchFamily="2" charset="77"/>
              </a:rPr>
              <a:t>khác</a:t>
            </a:r>
            <a:r>
              <a:rPr lang="en-US" sz="2400" dirty="0">
                <a:latin typeface="#9Slide03 Quicksand" pitchFamily="2" charset="77"/>
              </a:rPr>
              <a:t> </a:t>
            </a:r>
            <a:r>
              <a:rPr lang="en-US" sz="2400" dirty="0" err="1">
                <a:latin typeface="#9Slide03 Quicksand" pitchFamily="2" charset="77"/>
              </a:rPr>
              <a:t>nhau</a:t>
            </a:r>
            <a:r>
              <a:rPr lang="en-US" sz="2400" dirty="0">
                <a:latin typeface="#9Slide03 Quicksand" pitchFamily="2" charset="77"/>
              </a:rPr>
              <a:t> </a:t>
            </a:r>
            <a:r>
              <a:rPr lang="en-US" sz="2400" dirty="0" err="1">
                <a:latin typeface="#9Slide03 Quicksand" pitchFamily="2" charset="77"/>
              </a:rPr>
              <a:t>cường</a:t>
            </a:r>
            <a:r>
              <a:rPr lang="en-US" sz="2400" dirty="0">
                <a:latin typeface="#9Slide03 Quicksand" pitchFamily="2" charset="77"/>
              </a:rPr>
              <a:t>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hiệu</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thế</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trở</a:t>
            </a:r>
            <a:r>
              <a:rPr lang="en-US" sz="2400" dirty="0">
                <a:latin typeface="#9Slide03 Quicksand" pitchFamily="2" charset="77"/>
              </a:rPr>
              <a:t>,…</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mạch</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chiều</a:t>
            </a:r>
            <a:r>
              <a:rPr lang="en-US" sz="2400" dirty="0">
                <a:latin typeface="#9Slide03 Quicksand" pitchFamily="2" charset="77"/>
              </a:rPr>
              <a:t> </a:t>
            </a:r>
            <a:r>
              <a:rPr lang="en-US" sz="2400" dirty="0" err="1">
                <a:latin typeface="#9Slide03 Quicksand" pitchFamily="2" charset="77"/>
              </a:rPr>
              <a:t>cũng</a:t>
            </a:r>
            <a:r>
              <a:rPr lang="en-US" sz="2400" dirty="0">
                <a:latin typeface="#9Slide03 Quicksand" pitchFamily="2" charset="77"/>
              </a:rPr>
              <a:t> </a:t>
            </a:r>
            <a:r>
              <a:rPr lang="en-US" sz="2400" dirty="0" err="1">
                <a:latin typeface="#9Slide03 Quicksand" pitchFamily="2" charset="77"/>
              </a:rPr>
              <a:t>như</a:t>
            </a:r>
            <a:r>
              <a:rPr lang="en-US" sz="2400" dirty="0">
                <a:latin typeface="#9Slide03 Quicksand" pitchFamily="2" charset="77"/>
              </a:rPr>
              <a:t> </a:t>
            </a:r>
            <a:r>
              <a:rPr lang="en-US" sz="2400" dirty="0" err="1">
                <a:latin typeface="#9Slide03 Quicksand" pitchFamily="2" charset="77"/>
              </a:rPr>
              <a:t>mạch</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xoay</a:t>
            </a:r>
            <a:r>
              <a:rPr lang="en-US" sz="2400" dirty="0">
                <a:latin typeface="#9Slide03 Quicksand" pitchFamily="2" charset="77"/>
              </a:rPr>
              <a:t> </a:t>
            </a:r>
            <a:r>
              <a:rPr lang="en-US" sz="2400" dirty="0" err="1">
                <a:latin typeface="#9Slide03 Quicksand" pitchFamily="2" charset="77"/>
              </a:rPr>
              <a:t>chiều</a:t>
            </a:r>
            <a:r>
              <a:rPr lang="en-US" sz="2400" dirty="0">
                <a:latin typeface="#9Slide03 Quicksand" pitchFamily="2" charset="77"/>
              </a:rPr>
              <a:t>.</a:t>
            </a:r>
          </a:p>
        </p:txBody>
      </p:sp>
      <p:pic>
        <p:nvPicPr>
          <p:cNvPr id="3" name="Picture 2" descr="21 anh nguyen">
            <a:extLst>
              <a:ext uri="{FF2B5EF4-FFF2-40B4-BE49-F238E27FC236}">
                <a16:creationId xmlns:a16="http://schemas.microsoft.com/office/drawing/2014/main" id="{DF18EE52-177D-F85B-F960-D19ED576E6EA}"/>
              </a:ext>
            </a:extLst>
          </p:cNvPr>
          <p:cNvPicPr>
            <a:picLocks noChangeAspect="1"/>
          </p:cNvPicPr>
          <p:nvPr/>
        </p:nvPicPr>
        <p:blipFill>
          <a:blip r:embed="rId3"/>
          <a:stretch>
            <a:fillRect/>
          </a:stretch>
        </p:blipFill>
        <p:spPr>
          <a:xfrm>
            <a:off x="356435" y="1170111"/>
            <a:ext cx="3204060" cy="3284162"/>
          </a:xfrm>
          <a:prstGeom prst="rect">
            <a:avLst/>
          </a:prstGeom>
        </p:spPr>
      </p:pic>
    </p:spTree>
    <p:extLst>
      <p:ext uri="{BB962C8B-B14F-4D97-AF65-F5344CB8AC3E}">
        <p14:creationId xmlns:p14="http://schemas.microsoft.com/office/powerpoint/2010/main" val="1118108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87" descr="21 anh nguyen"/>
          <p:cNvSpPr/>
          <p:nvPr/>
        </p:nvSpPr>
        <p:spPr>
          <a:xfrm>
            <a:off x="713550" y="3637125"/>
            <a:ext cx="7716900" cy="46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7" descr="21 anh nguyen"/>
          <p:cNvSpPr txBox="1">
            <a:spLocks noGrp="1"/>
          </p:cNvSpPr>
          <p:nvPr>
            <p:ph type="title"/>
          </p:nvPr>
        </p:nvSpPr>
        <p:spPr>
          <a:xfrm>
            <a:off x="716375" y="1278100"/>
            <a:ext cx="5759100" cy="216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a:latin typeface="#9Slide07 Baloo Tamma" panose="03080902040302020200" pitchFamily="66" charset="77"/>
                <a:cs typeface="#9Slide07 Baloo Tamma" panose="03080902040302020200" pitchFamily="66" charset="77"/>
              </a:rPr>
              <a:t>KHỞI ĐỘNG</a:t>
            </a:r>
            <a:endParaRPr sz="7200" dirty="0">
              <a:latin typeface="#9Slide07 Baloo Tamma" panose="03080902040302020200" pitchFamily="66" charset="77"/>
              <a:cs typeface="#9Slide07 Baloo Tamma" panose="03080902040302020200" pitchFamily="66" charset="77"/>
            </a:endParaRPr>
          </a:p>
        </p:txBody>
      </p:sp>
      <p:grpSp>
        <p:nvGrpSpPr>
          <p:cNvPr id="1893" name="Google Shape;1893;p87" descr="21 anh nguyen"/>
          <p:cNvGrpSpPr/>
          <p:nvPr/>
        </p:nvGrpSpPr>
        <p:grpSpPr>
          <a:xfrm>
            <a:off x="6650125" y="1278179"/>
            <a:ext cx="1777500" cy="2163600"/>
            <a:chOff x="6650950" y="1172554"/>
            <a:chExt cx="1777500" cy="2163600"/>
          </a:xfrm>
        </p:grpSpPr>
        <p:sp>
          <p:nvSpPr>
            <p:cNvPr id="1894" name="Google Shape;1894;p87"/>
            <p:cNvSpPr/>
            <p:nvPr/>
          </p:nvSpPr>
          <p:spPr>
            <a:xfrm>
              <a:off x="6650950" y="1172554"/>
              <a:ext cx="1777500" cy="2163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87"/>
            <p:cNvGrpSpPr/>
            <p:nvPr/>
          </p:nvGrpSpPr>
          <p:grpSpPr>
            <a:xfrm>
              <a:off x="7053795" y="1469260"/>
              <a:ext cx="308645" cy="1198387"/>
              <a:chOff x="-3316375" y="456000"/>
              <a:chExt cx="214025" cy="870225"/>
            </a:xfrm>
          </p:grpSpPr>
          <p:sp>
            <p:nvSpPr>
              <p:cNvPr id="1896" name="Google Shape;1896;p87"/>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7"/>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7"/>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7"/>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7"/>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7"/>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7"/>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87"/>
            <p:cNvGrpSpPr/>
            <p:nvPr/>
          </p:nvGrpSpPr>
          <p:grpSpPr>
            <a:xfrm rot="959203">
              <a:off x="7674467" y="1682512"/>
              <a:ext cx="309752" cy="1194525"/>
              <a:chOff x="-3316375" y="456000"/>
              <a:chExt cx="214025" cy="870225"/>
            </a:xfrm>
          </p:grpSpPr>
          <p:sp>
            <p:nvSpPr>
              <p:cNvPr id="1904" name="Google Shape;1904;p87"/>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7"/>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87"/>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87"/>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7"/>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7"/>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87"/>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20" name="Google Shape;776;p73" descr="21 anh nguyen">
            <a:extLst>
              <a:ext uri="{FF2B5EF4-FFF2-40B4-BE49-F238E27FC236}">
                <a16:creationId xmlns:a16="http://schemas.microsoft.com/office/drawing/2014/main" id="{1E804C6A-211C-C836-F27E-ADBBB52C61B6}"/>
              </a:ext>
            </a:extLst>
          </p:cNvPr>
          <p:cNvSpPr txBox="1">
            <a:spLocks noGrp="1"/>
          </p:cNvSpPr>
          <p:nvPr>
            <p:ph type="title"/>
          </p:nvPr>
        </p:nvSpPr>
        <p:spPr>
          <a:xfrm>
            <a:off x="72635" y="388043"/>
            <a:ext cx="5947839"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c, </a:t>
            </a:r>
            <a:r>
              <a:rPr lang="en-US" sz="2800" dirty="0" err="1">
                <a:latin typeface="#9Slide03 Montserrat Medium" pitchFamily="2" charset="77"/>
              </a:rPr>
              <a:t>Cuộn</a:t>
            </a:r>
            <a:r>
              <a:rPr lang="en-US" sz="2800" dirty="0">
                <a:latin typeface="#9Slide03 Montserrat Medium" pitchFamily="2" charset="77"/>
              </a:rPr>
              <a:t> </a:t>
            </a:r>
            <a:r>
              <a:rPr lang="en-US" sz="2800" dirty="0" err="1">
                <a:latin typeface="#9Slide03 Montserrat Medium" pitchFamily="2" charset="77"/>
              </a:rPr>
              <a:t>dây</a:t>
            </a:r>
            <a:r>
              <a:rPr lang="en-US" sz="2800" dirty="0">
                <a:latin typeface="#9Slide03 Montserrat Medium" pitchFamily="2" charset="77"/>
              </a:rPr>
              <a:t> </a:t>
            </a:r>
            <a:r>
              <a:rPr lang="en-US" sz="2800" dirty="0" err="1">
                <a:latin typeface="#9Slide03 Montserrat Medium" pitchFamily="2" charset="77"/>
              </a:rPr>
              <a:t>dẫn</a:t>
            </a:r>
            <a:r>
              <a:rPr lang="en-US" sz="2800" dirty="0">
                <a:latin typeface="#9Slide03 Montserrat Medium" pitchFamily="2" charset="77"/>
              </a:rPr>
              <a:t> </a:t>
            </a:r>
            <a:r>
              <a:rPr lang="en-US" sz="2800" dirty="0" err="1">
                <a:latin typeface="#9Slide03 Montserrat Medium" pitchFamily="2" charset="77"/>
              </a:rPr>
              <a:t>có</a:t>
            </a:r>
            <a:r>
              <a:rPr lang="en-US" sz="2800" dirty="0">
                <a:latin typeface="#9Slide03 Montserrat Medium" pitchFamily="2" charset="77"/>
              </a:rPr>
              <a:t> </a:t>
            </a:r>
            <a:r>
              <a:rPr lang="en-US" sz="2800" dirty="0" err="1">
                <a:latin typeface="#9Slide03 Montserrat Medium" pitchFamily="2" charset="77"/>
              </a:rPr>
              <a:t>hai</a:t>
            </a:r>
            <a:r>
              <a:rPr lang="en-US" sz="2800" dirty="0">
                <a:latin typeface="#9Slide03 Montserrat Medium" pitchFamily="2" charset="77"/>
              </a:rPr>
              <a:t> </a:t>
            </a:r>
            <a:r>
              <a:rPr lang="en-US" sz="2800" dirty="0" err="1">
                <a:latin typeface="#9Slide03 Montserrat Medium" pitchFamily="2" charset="77"/>
              </a:rPr>
              <a:t>đèn</a:t>
            </a:r>
            <a:r>
              <a:rPr lang="en-US" sz="2800" dirty="0">
                <a:latin typeface="#9Slide03 Montserrat Medium" pitchFamily="2" charset="77"/>
              </a:rPr>
              <a:t> LED</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sp>
        <p:nvSpPr>
          <p:cNvPr id="23" name="TextBox 22" descr="21 anh nguyen">
            <a:extLst>
              <a:ext uri="{FF2B5EF4-FFF2-40B4-BE49-F238E27FC236}">
                <a16:creationId xmlns:a16="http://schemas.microsoft.com/office/drawing/2014/main" id="{BEE59EEB-F6F7-E5E4-7332-76F248E7C163}"/>
              </a:ext>
            </a:extLst>
          </p:cNvPr>
          <p:cNvSpPr txBox="1"/>
          <p:nvPr/>
        </p:nvSpPr>
        <p:spPr>
          <a:xfrm>
            <a:off x="137178" y="3355609"/>
            <a:ext cx="8974261" cy="1386405"/>
          </a:xfrm>
          <a:prstGeom prst="rect">
            <a:avLst/>
          </a:prstGeom>
          <a:noFill/>
        </p:spPr>
        <p:txBody>
          <a:bodyPr wrap="square" rtlCol="0">
            <a:spAutoFit/>
          </a:bodyPr>
          <a:lstStyle/>
          <a:p>
            <a:pPr algn="just">
              <a:lnSpc>
                <a:spcPct val="120000"/>
              </a:lnSpc>
            </a:pP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cuộn</a:t>
            </a:r>
            <a:r>
              <a:rPr lang="en-US" sz="2400" dirty="0">
                <a:latin typeface="#9Slide03 Quicksand" pitchFamily="2" charset="77"/>
              </a:rPr>
              <a:t> </a:t>
            </a:r>
            <a:r>
              <a:rPr lang="en-US" sz="2400" dirty="0" err="1">
                <a:latin typeface="#9Slide03 Quicksand" pitchFamily="2" charset="77"/>
              </a:rPr>
              <a:t>dây</a:t>
            </a:r>
            <a:r>
              <a:rPr lang="en-US" sz="2400" dirty="0">
                <a:latin typeface="#9Slide03 Quicksand" pitchFamily="2" charset="77"/>
              </a:rPr>
              <a:t> </a:t>
            </a:r>
            <a:r>
              <a:rPr lang="en-US" sz="2400" dirty="0" err="1">
                <a:latin typeface="#9Slide03 Quicksand" pitchFamily="2" charset="77"/>
              </a:rPr>
              <a:t>dẫn</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hai</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a:t>
            </a:r>
            <a:r>
              <a:rPr lang="en-US" sz="2400" dirty="0" err="1">
                <a:latin typeface="#9Slide03 Quicksand" pitchFamily="2" charset="77"/>
              </a:rPr>
              <a:t>dây</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hai</a:t>
            </a:r>
            <a:r>
              <a:rPr lang="en-US" sz="2400" dirty="0">
                <a:latin typeface="#9Slide03 Quicksand" pitchFamily="2" charset="77"/>
              </a:rPr>
              <a:t> </a:t>
            </a:r>
            <a:r>
              <a:rPr lang="en-US" sz="2400" dirty="0" err="1">
                <a:latin typeface="#9Slide03 Quicksand" pitchFamily="2" charset="77"/>
              </a:rPr>
              <a:t>đèn</a:t>
            </a:r>
            <a:r>
              <a:rPr lang="en-US" sz="2400" dirty="0">
                <a:latin typeface="#9Slide03 Quicksand" pitchFamily="2" charset="77"/>
              </a:rPr>
              <a:t> LED </a:t>
            </a:r>
            <a:r>
              <a:rPr lang="en-US" sz="2400" dirty="0" err="1">
                <a:latin typeface="#9Slide03 Quicksand" pitchFamily="2" charset="77"/>
              </a:rPr>
              <a:t>mắc</a:t>
            </a:r>
            <a:r>
              <a:rPr lang="en-US" sz="2400" dirty="0">
                <a:latin typeface="#9Slide03 Quicksand" pitchFamily="2" charset="77"/>
              </a:rPr>
              <a:t> song song, </a:t>
            </a:r>
            <a:r>
              <a:rPr lang="en-US" sz="2400" dirty="0" err="1">
                <a:latin typeface="#9Slide03 Quicksand" pitchFamily="2" charset="77"/>
              </a:rPr>
              <a:t>ngược</a:t>
            </a:r>
            <a:r>
              <a:rPr lang="en-US" sz="2400" dirty="0">
                <a:latin typeface="#9Slide03 Quicksand" pitchFamily="2" charset="77"/>
              </a:rPr>
              <a:t> </a:t>
            </a:r>
            <a:r>
              <a:rPr lang="en-US" sz="2400" dirty="0" err="1">
                <a:latin typeface="#9Slide03 Quicksand" pitchFamily="2" charset="77"/>
              </a:rPr>
              <a:t>cực</a:t>
            </a:r>
            <a:r>
              <a:rPr lang="en-US" sz="2400" dirty="0">
                <a:latin typeface="#9Slide03 Quicksand" pitchFamily="2" charset="77"/>
              </a:rPr>
              <a:t> </a:t>
            </a:r>
            <a:r>
              <a:rPr lang="en-US" sz="2400" dirty="0" err="1">
                <a:latin typeface="#9Slide03 Quicksand" pitchFamily="2" charset="77"/>
              </a:rPr>
              <a:t>theo</a:t>
            </a:r>
            <a:r>
              <a:rPr lang="en-US" sz="2400" dirty="0">
                <a:latin typeface="#9Slide03 Quicksand" pitchFamily="2" charset="77"/>
              </a:rPr>
              <a:t> </a:t>
            </a:r>
            <a:r>
              <a:rPr lang="en-US" sz="2400" dirty="0" err="1">
                <a:latin typeface="#9Slide03 Quicksand" pitchFamily="2" charset="77"/>
              </a:rPr>
              <a:t>sơ</a:t>
            </a:r>
            <a:r>
              <a:rPr lang="en-US" sz="2400" dirty="0">
                <a:latin typeface="#9Slide03 Quicksand" pitchFamily="2" charset="77"/>
              </a:rPr>
              <a:t> </a:t>
            </a:r>
            <a:r>
              <a:rPr lang="en-US" sz="2400" dirty="0" err="1">
                <a:latin typeface="#9Slide03 Quicksand" pitchFamily="2" charset="77"/>
              </a:rPr>
              <a:t>đồ</a:t>
            </a:r>
            <a:r>
              <a:rPr lang="en-US" sz="2400" dirty="0">
                <a:latin typeface="#9Slide03 Quicksand" pitchFamily="2" charset="77"/>
              </a:rPr>
              <a:t> </a:t>
            </a:r>
            <a:r>
              <a:rPr lang="en-US" sz="2400" dirty="0" err="1">
                <a:latin typeface="#9Slide03 Quicksand" pitchFamily="2" charset="77"/>
              </a:rPr>
              <a:t>hình</a:t>
            </a:r>
            <a:r>
              <a:rPr lang="en-US" sz="2400" dirty="0">
                <a:latin typeface="#9Slide03 Quicksand" pitchFamily="2" charset="77"/>
              </a:rPr>
              <a:t> a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phát</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dòng</a:t>
            </a:r>
            <a:r>
              <a:rPr lang="en-US" sz="2400" dirty="0">
                <a:latin typeface="#9Slide03 Quicksand" pitchFamily="2" charset="77"/>
              </a:rPr>
              <a:t> </a:t>
            </a:r>
            <a:r>
              <a:rPr lang="en-US" sz="2400" dirty="0" err="1">
                <a:latin typeface="#9Slide03 Quicksand" pitchFamily="2" charset="77"/>
              </a:rPr>
              <a:t>điện</a:t>
            </a:r>
            <a:r>
              <a:rPr lang="en-US" sz="2400" dirty="0">
                <a:latin typeface="#9Slide03 Quicksand" pitchFamily="2" charset="77"/>
              </a:rPr>
              <a:t> </a:t>
            </a:r>
            <a:r>
              <a:rPr lang="en-US" sz="2400" dirty="0" err="1">
                <a:latin typeface="#9Slide03 Quicksand" pitchFamily="2" charset="77"/>
              </a:rPr>
              <a:t>cảm</a:t>
            </a:r>
            <a:r>
              <a:rPr lang="en-US" sz="2400" dirty="0">
                <a:latin typeface="#9Slide03 Quicksand" pitchFamily="2" charset="77"/>
              </a:rPr>
              <a:t> </a:t>
            </a:r>
            <a:r>
              <a:rPr lang="en-US" sz="2400" dirty="0" err="1">
                <a:latin typeface="#9Slide03 Quicksand" pitchFamily="2" charset="77"/>
              </a:rPr>
              <a:t>ứng</a:t>
            </a:r>
            <a:r>
              <a:rPr lang="en-US" sz="2400" dirty="0">
                <a:latin typeface="#9Slide03 Quicksand" pitchFamily="2" charset="77"/>
              </a:rPr>
              <a:t>.</a:t>
            </a:r>
          </a:p>
        </p:txBody>
      </p:sp>
      <p:pic>
        <p:nvPicPr>
          <p:cNvPr id="4" name="Picture 3" descr="21 anh nguyen">
            <a:extLst>
              <a:ext uri="{FF2B5EF4-FFF2-40B4-BE49-F238E27FC236}">
                <a16:creationId xmlns:a16="http://schemas.microsoft.com/office/drawing/2014/main" id="{6403B1A0-4BC8-769B-2F9F-3A47CBA3C01C}"/>
              </a:ext>
            </a:extLst>
          </p:cNvPr>
          <p:cNvPicPr>
            <a:picLocks noChangeAspect="1"/>
          </p:cNvPicPr>
          <p:nvPr/>
        </p:nvPicPr>
        <p:blipFill>
          <a:blip r:embed="rId3"/>
          <a:stretch>
            <a:fillRect/>
          </a:stretch>
        </p:blipFill>
        <p:spPr>
          <a:xfrm>
            <a:off x="2136297" y="1094688"/>
            <a:ext cx="4871406" cy="2234758"/>
          </a:xfrm>
          <a:prstGeom prst="rect">
            <a:avLst/>
          </a:prstGeom>
        </p:spPr>
      </p:pic>
    </p:spTree>
    <p:extLst>
      <p:ext uri="{BB962C8B-B14F-4D97-AF65-F5344CB8AC3E}">
        <p14:creationId xmlns:p14="http://schemas.microsoft.com/office/powerpoint/2010/main" val="19847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21 anh nguyen"/>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21 anh nguyen"/>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21 anh nguyen"/>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21 anh nguyen"/>
          <p:cNvSpPr txBox="1">
            <a:spLocks noGrp="1"/>
          </p:cNvSpPr>
          <p:nvPr>
            <p:ph type="ctrTitle"/>
          </p:nvPr>
        </p:nvSpPr>
        <p:spPr>
          <a:xfrm>
            <a:off x="732725" y="2310150"/>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thí</a:t>
            </a:r>
            <a:r>
              <a:rPr lang="en" sz="3200" dirty="0">
                <a:latin typeface="#9Slide03 Montserrat Medium" pitchFamily="2" charset="77"/>
              </a:rPr>
              <a:t> </a:t>
            </a:r>
            <a:r>
              <a:rPr lang="en" sz="3200" dirty="0" err="1">
                <a:latin typeface="#9Slide03 Montserrat Medium" pitchFamily="2" charset="77"/>
              </a:rPr>
              <a:t>nghiệm</a:t>
            </a:r>
            <a:r>
              <a:rPr lang="en" sz="3200" dirty="0">
                <a:latin typeface="#9Slide03 Montserrat Medium" pitchFamily="2" charset="77"/>
              </a:rPr>
              <a:t> </a:t>
            </a:r>
            <a:r>
              <a:rPr lang="en" sz="3200" dirty="0" err="1">
                <a:latin typeface="#9Slide03 Montserrat Medium" pitchFamily="2" charset="77"/>
              </a:rPr>
              <a:t>tìm</a:t>
            </a:r>
            <a:r>
              <a:rPr lang="en" sz="3200" dirty="0">
                <a:latin typeface="#9Slide03 Montserrat Medium" pitchFamily="2" charset="77"/>
              </a:rPr>
              <a:t> </a:t>
            </a:r>
            <a:r>
              <a:rPr lang="en" sz="3200" dirty="0" err="1">
                <a:latin typeface="#9Slide03 Montserrat Medium" pitchFamily="2" charset="77"/>
              </a:rPr>
              <a:t>hiểu</a:t>
            </a:r>
            <a:r>
              <a:rPr lang="en" sz="3200" dirty="0">
                <a:latin typeface="#9Slide03 Montserrat Medium" pitchFamily="2" charset="77"/>
              </a:rPr>
              <a:t> </a:t>
            </a:r>
            <a:r>
              <a:rPr lang="en" sz="3200" dirty="0" err="1">
                <a:latin typeface="#9Slide03 Montserrat Medium" pitchFamily="2" charset="77"/>
              </a:rPr>
              <a:t>về</a:t>
            </a:r>
            <a:r>
              <a:rPr lang="en" sz="3200" dirty="0">
                <a:latin typeface="#9Slide03 Montserrat Medium" pitchFamily="2" charset="77"/>
              </a:rPr>
              <a:t> </a:t>
            </a:r>
            <a:r>
              <a:rPr lang="en" sz="3200" dirty="0" err="1">
                <a:latin typeface="#9Slide03 Montserrat Medium" pitchFamily="2" charset="77"/>
              </a:rPr>
              <a:t>ch</a:t>
            </a:r>
            <a:r>
              <a:rPr lang="en-US" sz="3200" dirty="0" err="1">
                <a:latin typeface="#9Slide03 Montserrat Medium" pitchFamily="2" charset="77"/>
              </a:rPr>
              <a:t>ất</a:t>
            </a:r>
            <a:r>
              <a:rPr lang="en-US" sz="3200" dirty="0">
                <a:latin typeface="#9Slide03 Montserrat Medium" pitchFamily="2" charset="77"/>
              </a:rPr>
              <a:t> </a:t>
            </a:r>
            <a:r>
              <a:rPr lang="en-US" sz="3200" dirty="0" err="1">
                <a:latin typeface="#9Slide03 Montserrat Medium" pitchFamily="2" charset="77"/>
              </a:rPr>
              <a:t>và</a:t>
            </a:r>
            <a:r>
              <a:rPr lang="en-US" sz="3200" dirty="0">
                <a:latin typeface="#9Slide03 Montserrat Medium" pitchFamily="2" charset="77"/>
              </a:rPr>
              <a:t> </a:t>
            </a:r>
            <a:r>
              <a:rPr lang="en-US" sz="3200" dirty="0" err="1">
                <a:latin typeface="#9Slide03 Montserrat Medium" pitchFamily="2" charset="77"/>
              </a:rPr>
              <a:t>sự</a:t>
            </a:r>
            <a:r>
              <a:rPr lang="en-US" sz="3200" dirty="0">
                <a:latin typeface="#9Slide03 Montserrat Medium" pitchFamily="2" charset="77"/>
              </a:rPr>
              <a:t> </a:t>
            </a:r>
            <a:r>
              <a:rPr lang="en-US" sz="3200" dirty="0" err="1">
                <a:latin typeface="#9Slide03 Montserrat Medium" pitchFamily="2" charset="77"/>
              </a:rPr>
              <a:t>biến</a:t>
            </a:r>
            <a:r>
              <a:rPr lang="en-US" sz="3200" dirty="0">
                <a:latin typeface="#9Slide03 Montserrat Medium" pitchFamily="2" charset="77"/>
              </a:rPr>
              <a:t> </a:t>
            </a:r>
            <a:r>
              <a:rPr lang="en-US" sz="3200" dirty="0" err="1">
                <a:latin typeface="#9Slide03 Montserrat Medium" pitchFamily="2" charset="77"/>
              </a:rPr>
              <a:t>đổi</a:t>
            </a:r>
            <a:r>
              <a:rPr lang="en-US" sz="3200" dirty="0">
                <a:latin typeface="#9Slide03 Montserrat Medium" pitchFamily="2" charset="77"/>
              </a:rPr>
              <a:t> </a:t>
            </a:r>
            <a:r>
              <a:rPr lang="en-US" sz="3200" dirty="0" err="1">
                <a:latin typeface="#9Slide03 Montserrat Medium" pitchFamily="2" charset="77"/>
              </a:rPr>
              <a:t>chất</a:t>
            </a:r>
            <a:endParaRPr sz="3200" dirty="0">
              <a:latin typeface="#9Slide03 Montserrat Medium" pitchFamily="2" charset="77"/>
            </a:endParaRPr>
          </a:p>
        </p:txBody>
      </p:sp>
      <p:sp>
        <p:nvSpPr>
          <p:cNvPr id="619" name="Google Shape;619;p71" descr="21 anh nguyen"/>
          <p:cNvSpPr txBox="1">
            <a:spLocks noGrp="1"/>
          </p:cNvSpPr>
          <p:nvPr>
            <p:ph type="title" idx="2"/>
          </p:nvPr>
        </p:nvSpPr>
        <p:spPr>
          <a:xfrm>
            <a:off x="623087" y="530275"/>
            <a:ext cx="1355238"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03</a:t>
            </a:r>
            <a:endParaRPr dirty="0"/>
          </a:p>
        </p:txBody>
      </p:sp>
      <p:sp>
        <p:nvSpPr>
          <p:cNvPr id="621" name="Google Shape;621;p71" descr="21 anh nguyen"/>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21 anh nguyen"/>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21 anh nguyen"/>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21 anh nguyen">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11" name="Picture 10" descr="21 anh nguyen">
            <a:extLst>
              <a:ext uri="{FF2B5EF4-FFF2-40B4-BE49-F238E27FC236}">
                <a16:creationId xmlns:a16="http://schemas.microsoft.com/office/drawing/2014/main" id="{FBEF436D-182E-6638-F8DA-F3D898B52E9C}"/>
              </a:ext>
            </a:extLst>
          </p:cNvPr>
          <p:cNvPicPr>
            <a:picLocks noChangeAspect="1"/>
          </p:cNvPicPr>
          <p:nvPr/>
        </p:nvPicPr>
        <p:blipFill>
          <a:blip r:embed="rId3"/>
          <a:stretch>
            <a:fillRect/>
          </a:stretch>
        </p:blipFill>
        <p:spPr>
          <a:xfrm>
            <a:off x="6922232" y="2506360"/>
            <a:ext cx="916676" cy="916676"/>
          </a:xfrm>
          <a:prstGeom prst="rect">
            <a:avLst/>
          </a:prstGeom>
        </p:spPr>
      </p:pic>
      <p:pic>
        <p:nvPicPr>
          <p:cNvPr id="5" name="Picture 4" descr="21 anh nguyen">
            <a:extLst>
              <a:ext uri="{FF2B5EF4-FFF2-40B4-BE49-F238E27FC236}">
                <a16:creationId xmlns:a16="http://schemas.microsoft.com/office/drawing/2014/main" id="{76FF6077-AC8E-24EF-9DB3-4676BFBA5A36}"/>
              </a:ext>
            </a:extLst>
          </p:cNvPr>
          <p:cNvPicPr>
            <a:picLocks noChangeAspect="1"/>
          </p:cNvPicPr>
          <p:nvPr/>
        </p:nvPicPr>
        <p:blipFill>
          <a:blip r:embed="rId4"/>
          <a:stretch>
            <a:fillRect/>
          </a:stretch>
        </p:blipFill>
        <p:spPr>
          <a:xfrm rot="785044">
            <a:off x="2200294" y="768030"/>
            <a:ext cx="1141684" cy="1141684"/>
          </a:xfrm>
          <a:prstGeom prst="rect">
            <a:avLst/>
          </a:prstGeom>
        </p:spPr>
      </p:pic>
      <p:pic>
        <p:nvPicPr>
          <p:cNvPr id="7" name="Picture 6" descr="21 anh nguyen">
            <a:extLst>
              <a:ext uri="{FF2B5EF4-FFF2-40B4-BE49-F238E27FC236}">
                <a16:creationId xmlns:a16="http://schemas.microsoft.com/office/drawing/2014/main" id="{BD238D7C-B684-684C-DA18-07E43AC5FFCE}"/>
              </a:ext>
            </a:extLst>
          </p:cNvPr>
          <p:cNvPicPr>
            <a:picLocks noChangeAspect="1"/>
          </p:cNvPicPr>
          <p:nvPr/>
        </p:nvPicPr>
        <p:blipFill>
          <a:blip r:embed="rId5"/>
          <a:stretch>
            <a:fillRect/>
          </a:stretch>
        </p:blipFill>
        <p:spPr>
          <a:xfrm rot="20905763">
            <a:off x="3732234" y="828994"/>
            <a:ext cx="1073172" cy="1073172"/>
          </a:xfrm>
          <a:prstGeom prst="rect">
            <a:avLst/>
          </a:prstGeom>
        </p:spPr>
      </p:pic>
      <p:pic>
        <p:nvPicPr>
          <p:cNvPr id="10" name="Picture 9" descr="21 anh nguyen">
            <a:extLst>
              <a:ext uri="{FF2B5EF4-FFF2-40B4-BE49-F238E27FC236}">
                <a16:creationId xmlns:a16="http://schemas.microsoft.com/office/drawing/2014/main" id="{06C6E53C-7D80-BBD2-7807-88DFF9953C7A}"/>
              </a:ext>
            </a:extLst>
          </p:cNvPr>
          <p:cNvPicPr>
            <a:picLocks noChangeAspect="1"/>
          </p:cNvPicPr>
          <p:nvPr/>
        </p:nvPicPr>
        <p:blipFill>
          <a:blip r:embed="rId6"/>
          <a:stretch>
            <a:fillRect/>
          </a:stretch>
        </p:blipFill>
        <p:spPr>
          <a:xfrm rot="2329804">
            <a:off x="5542014" y="985405"/>
            <a:ext cx="841572" cy="841572"/>
          </a:xfrm>
          <a:prstGeom prst="rect">
            <a:avLst/>
          </a:prstGeom>
        </p:spPr>
      </p:pic>
    </p:spTree>
    <p:extLst>
      <p:ext uri="{BB962C8B-B14F-4D97-AF65-F5344CB8AC3E}">
        <p14:creationId xmlns:p14="http://schemas.microsoft.com/office/powerpoint/2010/main" val="9364611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21 anh nguyen">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21 anh nguyen">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21 anh nguyen">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21 anh nguyen">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Quicksand" pitchFamily="2" charset="77"/>
              </a:rPr>
              <a:t>Trộn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đung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nóng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chảy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rắn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cô</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đặc</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dịch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Thực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một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số</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phản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ứng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tỏ</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mạnh</a:t>
            </a:r>
            <a:r>
              <a:rPr lang="en-US" sz="2400" dirty="0">
                <a:solidFill>
                  <a:schemeClr val="tx1"/>
                </a:solidFill>
                <a:latin typeface="#9Slide03 Quicksand" pitchFamily="2" charset="77"/>
              </a:rPr>
              <a:t>.</a:t>
            </a:r>
          </a:p>
        </p:txBody>
      </p:sp>
      <p:pic>
        <p:nvPicPr>
          <p:cNvPr id="26" name="Picture 25" descr="21 anh nguyen">
            <a:extLst>
              <a:ext uri="{FF2B5EF4-FFF2-40B4-BE49-F238E27FC236}">
                <a16:creationId xmlns:a16="http://schemas.microsoft.com/office/drawing/2014/main" id="{C916E3BE-E39C-B29C-A467-3B8FBA6504DA}"/>
              </a:ext>
            </a:extLst>
          </p:cNvPr>
          <p:cNvPicPr>
            <a:picLocks noChangeAspect="1"/>
          </p:cNvPicPr>
          <p:nvPr/>
        </p:nvPicPr>
        <p:blipFill>
          <a:blip r:embed="rId3"/>
          <a:stretch>
            <a:fillRect/>
          </a:stretch>
        </p:blipFill>
        <p:spPr>
          <a:xfrm>
            <a:off x="1103070" y="1692334"/>
            <a:ext cx="2626602" cy="2702956"/>
          </a:xfrm>
          <a:prstGeom prst="rect">
            <a:avLst/>
          </a:prstGeom>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21 anh nguyen">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21 anh nguyen">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21 anh nguyen">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21 anh nguyen">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AutoNum type="alphaLcParenR"/>
            </a:pPr>
            <a:r>
              <a:rPr lang="en-US" sz="2400" dirty="0" err="1">
                <a:solidFill>
                  <a:schemeClr val="tx1"/>
                </a:solidFill>
                <a:latin typeface="#9Slide03 Quicksand" pitchFamily="2" charset="77"/>
              </a:rPr>
              <a:t>Phễu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dùng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rót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lỏng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dùng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lọc</a:t>
            </a:r>
            <a:r>
              <a:rPr lang="en-US" sz="2400" dirty="0">
                <a:solidFill>
                  <a:schemeClr val="tx1"/>
                </a:solidFill>
                <a:latin typeface="#9Slide03 Quicksand" pitchFamily="2" charset="77"/>
              </a:rPr>
              <a:t>.</a:t>
            </a:r>
          </a:p>
          <a:p>
            <a:pPr marL="457200" indent="-457200">
              <a:buAutoNum type="alphaLcParenR"/>
            </a:pPr>
            <a:r>
              <a:rPr lang="en-US" sz="2400" dirty="0" err="1">
                <a:solidFill>
                  <a:schemeClr val="tx1"/>
                </a:solidFill>
                <a:latin typeface="#9Slide03 Quicksand" pitchFamily="2" charset="77"/>
              </a:rPr>
              <a:t>Phễu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chiếu</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tách</a:t>
            </a:r>
            <a:r>
              <a:rPr lang="en-US" sz="2400" dirty="0">
                <a:solidFill>
                  <a:schemeClr val="tx1"/>
                </a:solidFill>
                <a:latin typeface="#9Slide03 Quicksand" pitchFamily="2" charset="77"/>
              </a:rPr>
              <a:t> chat </a:t>
            </a:r>
            <a:r>
              <a:rPr lang="en-US" sz="2400" dirty="0" err="1">
                <a:solidFill>
                  <a:schemeClr val="tx1"/>
                </a:solidFill>
                <a:latin typeface="#9Slide03 Quicksand" pitchFamily="2" charset="77"/>
              </a:rPr>
              <a:t>theo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phương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chiết</a:t>
            </a:r>
            <a:r>
              <a:rPr lang="en-US" sz="2400" dirty="0">
                <a:solidFill>
                  <a:schemeClr val="tx1"/>
                </a:solidFill>
                <a:latin typeface="#9Slide03 Quicksand" pitchFamily="2" charset="77"/>
              </a:rPr>
              <a:t>.</a:t>
            </a:r>
          </a:p>
        </p:txBody>
      </p:sp>
      <p:pic>
        <p:nvPicPr>
          <p:cNvPr id="3" name="Picture 2" descr="21 anh nguyen">
            <a:extLst>
              <a:ext uri="{FF2B5EF4-FFF2-40B4-BE49-F238E27FC236}">
                <a16:creationId xmlns:a16="http://schemas.microsoft.com/office/drawing/2014/main" id="{F725CAE2-4906-72C2-C280-36A12F00E26E}"/>
              </a:ext>
            </a:extLst>
          </p:cNvPr>
          <p:cNvPicPr>
            <a:picLocks noChangeAspect="1"/>
          </p:cNvPicPr>
          <p:nvPr/>
        </p:nvPicPr>
        <p:blipFill>
          <a:blip r:embed="rId3"/>
          <a:stretch>
            <a:fillRect/>
          </a:stretch>
        </p:blipFill>
        <p:spPr>
          <a:xfrm>
            <a:off x="1464658" y="1699924"/>
            <a:ext cx="2006824" cy="2851280"/>
          </a:xfrm>
          <a:prstGeom prst="rect">
            <a:avLst/>
          </a:prstGeom>
        </p:spPr>
      </p:pic>
    </p:spTree>
    <p:extLst>
      <p:ext uri="{BB962C8B-B14F-4D97-AF65-F5344CB8AC3E}">
        <p14:creationId xmlns:p14="http://schemas.microsoft.com/office/powerpoint/2010/main" val="9635337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21 anh nguyen">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21 anh nguyen">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21 anh nguyen">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21 anh nguyen">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Quicksand" pitchFamily="2" charset="77"/>
              </a:rPr>
              <a:t>Đựng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lỏng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chế</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dịch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đun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nóng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chưng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cất</a:t>
            </a:r>
            <a:r>
              <a:rPr lang="en-US" sz="2400" dirty="0">
                <a:solidFill>
                  <a:schemeClr val="tx1"/>
                </a:solidFill>
                <a:latin typeface="#9Slide03 Quicksand" pitchFamily="2" charset="77"/>
              </a:rPr>
              <a:t>.</a:t>
            </a:r>
          </a:p>
        </p:txBody>
      </p:sp>
      <p:pic>
        <p:nvPicPr>
          <p:cNvPr id="4" name="Picture 3" descr="21 anh nguyen">
            <a:extLst>
              <a:ext uri="{FF2B5EF4-FFF2-40B4-BE49-F238E27FC236}">
                <a16:creationId xmlns:a16="http://schemas.microsoft.com/office/drawing/2014/main" id="{9F44FDCE-0054-4EBF-8FEB-387C7C6B2BBD}"/>
              </a:ext>
            </a:extLst>
          </p:cNvPr>
          <p:cNvPicPr>
            <a:picLocks noChangeAspect="1"/>
          </p:cNvPicPr>
          <p:nvPr/>
        </p:nvPicPr>
        <p:blipFill>
          <a:blip r:embed="rId3"/>
          <a:stretch>
            <a:fillRect/>
          </a:stretch>
        </p:blipFill>
        <p:spPr>
          <a:xfrm>
            <a:off x="1335185" y="1543426"/>
            <a:ext cx="2265772" cy="3007778"/>
          </a:xfrm>
          <a:prstGeom prst="rect">
            <a:avLst/>
          </a:prstGeom>
        </p:spPr>
      </p:pic>
    </p:spTree>
    <p:extLst>
      <p:ext uri="{BB962C8B-B14F-4D97-AF65-F5344CB8AC3E}">
        <p14:creationId xmlns:p14="http://schemas.microsoft.com/office/powerpoint/2010/main" val="3922745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21" name="Rounded Rectangle 20" descr="21 anh nguyen">
            <a:extLst>
              <a:ext uri="{FF2B5EF4-FFF2-40B4-BE49-F238E27FC236}">
                <a16:creationId xmlns:a16="http://schemas.microsoft.com/office/drawing/2014/main" id="{0A73BAB9-0C8F-CEA2-AAA8-57A83EBF3F34}"/>
              </a:ext>
            </a:extLst>
          </p:cNvPr>
          <p:cNvSpPr/>
          <p:nvPr/>
        </p:nvSpPr>
        <p:spPr>
          <a:xfrm>
            <a:off x="857756" y="592296"/>
            <a:ext cx="3220630" cy="60880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DỤNG CỤ</a:t>
            </a:r>
          </a:p>
        </p:txBody>
      </p:sp>
      <p:sp>
        <p:nvSpPr>
          <p:cNvPr id="22" name="Rounded Rectangle 21" descr="21 anh nguyen">
            <a:extLst>
              <a:ext uri="{FF2B5EF4-FFF2-40B4-BE49-F238E27FC236}">
                <a16:creationId xmlns:a16="http://schemas.microsoft.com/office/drawing/2014/main" id="{486FF159-AFA1-20B1-3800-95D57BC5F07A}"/>
              </a:ext>
            </a:extLst>
          </p:cNvPr>
          <p:cNvSpPr/>
          <p:nvPr/>
        </p:nvSpPr>
        <p:spPr>
          <a:xfrm>
            <a:off x="5022456" y="592296"/>
            <a:ext cx="3220630" cy="60880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9Slide03 Montserrat Bold" pitchFamily="2" charset="77"/>
                <a:cs typeface="#9Slide07 Baloo Tamma" panose="03080902040302020200" pitchFamily="66" charset="77"/>
              </a:rPr>
              <a:t>CHỨC NĂNG</a:t>
            </a:r>
          </a:p>
        </p:txBody>
      </p:sp>
      <p:sp>
        <p:nvSpPr>
          <p:cNvPr id="23" name="Rectangle 22" descr="21 anh nguyen">
            <a:extLst>
              <a:ext uri="{FF2B5EF4-FFF2-40B4-BE49-F238E27FC236}">
                <a16:creationId xmlns:a16="http://schemas.microsoft.com/office/drawing/2014/main" id="{A2EB87C9-F90C-0333-961B-6DCD53A47B0A}"/>
              </a:ext>
            </a:extLst>
          </p:cNvPr>
          <p:cNvSpPr/>
          <p:nvPr/>
        </p:nvSpPr>
        <p:spPr>
          <a:xfrm>
            <a:off x="477430" y="1302818"/>
            <a:ext cx="3981282" cy="3447207"/>
          </a:xfrm>
          <a:prstGeom prst="rect">
            <a:avLst/>
          </a:prstGeom>
          <a:solidFill>
            <a:srgbClr val="FFF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21 anh nguyen">
            <a:extLst>
              <a:ext uri="{FF2B5EF4-FFF2-40B4-BE49-F238E27FC236}">
                <a16:creationId xmlns:a16="http://schemas.microsoft.com/office/drawing/2014/main" id="{D92278F8-B755-1C4E-4F1D-C87BED74943E}"/>
              </a:ext>
            </a:extLst>
          </p:cNvPr>
          <p:cNvSpPr/>
          <p:nvPr/>
        </p:nvSpPr>
        <p:spPr>
          <a:xfrm>
            <a:off x="4642130" y="1302818"/>
            <a:ext cx="3981282" cy="3447207"/>
          </a:xfrm>
          <a:prstGeom prst="rect">
            <a:avLst/>
          </a:prstGeom>
          <a:solidFill>
            <a:srgbClr val="FFF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Quicksand" pitchFamily="2" charset="77"/>
              </a:rPr>
              <a:t>Dùng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phân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tán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đốt</a:t>
            </a:r>
            <a:r>
              <a:rPr lang="en-US" sz="2400" dirty="0">
                <a:solidFill>
                  <a:schemeClr val="tx1"/>
                </a:solidFill>
                <a:latin typeface="#9Slide03 Quicksand" pitchFamily="2" charset="77"/>
              </a:rPr>
              <a:t>.</a:t>
            </a:r>
          </a:p>
        </p:txBody>
      </p:sp>
      <p:pic>
        <p:nvPicPr>
          <p:cNvPr id="5" name="Picture 4" descr="21 anh nguyen">
            <a:extLst>
              <a:ext uri="{FF2B5EF4-FFF2-40B4-BE49-F238E27FC236}">
                <a16:creationId xmlns:a16="http://schemas.microsoft.com/office/drawing/2014/main" id="{0FAD20C8-906E-0FFB-39AF-8DEADCF6E068}"/>
              </a:ext>
            </a:extLst>
          </p:cNvPr>
          <p:cNvPicPr>
            <a:picLocks noChangeAspect="1"/>
          </p:cNvPicPr>
          <p:nvPr/>
        </p:nvPicPr>
        <p:blipFill>
          <a:blip r:embed="rId3"/>
          <a:stretch>
            <a:fillRect/>
          </a:stretch>
        </p:blipFill>
        <p:spPr>
          <a:xfrm>
            <a:off x="1173346" y="1690178"/>
            <a:ext cx="2443794" cy="2861026"/>
          </a:xfrm>
          <a:prstGeom prst="rect">
            <a:avLst/>
          </a:prstGeom>
        </p:spPr>
      </p:pic>
    </p:spTree>
    <p:extLst>
      <p:ext uri="{BB962C8B-B14F-4D97-AF65-F5344CB8AC3E}">
        <p14:creationId xmlns:p14="http://schemas.microsoft.com/office/powerpoint/2010/main" val="44650429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6" name="Picture 5" descr="21 anh nguyen">
            <a:extLst>
              <a:ext uri="{FF2B5EF4-FFF2-40B4-BE49-F238E27FC236}">
                <a16:creationId xmlns:a16="http://schemas.microsoft.com/office/drawing/2014/main" id="{71AAAAF5-B08E-0EED-BDD2-46559D7C8BAF}"/>
              </a:ext>
            </a:extLst>
          </p:cNvPr>
          <p:cNvPicPr>
            <a:picLocks noChangeAspect="1"/>
          </p:cNvPicPr>
          <p:nvPr/>
        </p:nvPicPr>
        <p:blipFill rotWithShape="1">
          <a:blip r:embed="rId3"/>
          <a:srcRect b="21086"/>
          <a:stretch/>
        </p:blipFill>
        <p:spPr>
          <a:xfrm>
            <a:off x="1828800" y="1930690"/>
            <a:ext cx="1796430" cy="2373566"/>
          </a:xfrm>
          <a:prstGeom prst="rect">
            <a:avLst/>
          </a:prstGeom>
        </p:spPr>
      </p:pic>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0" lvl="0" indent="0" algn="just">
              <a:lnSpc>
                <a:spcPct val="120000"/>
              </a:lnSpc>
              <a:buSzPts val="1100"/>
              <a:buNone/>
            </a:pPr>
            <a:r>
              <a:rPr lang="vi-VN" sz="2400" dirty="0">
                <a:latin typeface="#9Slide03 Quicksand" pitchFamily="2" charset="77"/>
              </a:rPr>
              <a:t>Phễu, phễu chiết, bình cầu trong thí nghiệm thường được làm bằng thủy tinh.</a:t>
            </a:r>
            <a:endParaRPr sz="4000" dirty="0">
              <a:latin typeface="#9Slide03 Quicksand" pitchFamily="2" charset="77"/>
            </a:endParaRP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4"/>
          <a:stretch>
            <a:fillRect/>
          </a:stretch>
        </p:blipFill>
        <p:spPr>
          <a:xfrm>
            <a:off x="80109" y="523337"/>
            <a:ext cx="971856" cy="971856"/>
          </a:xfrm>
          <a:prstGeom prst="rect">
            <a:avLst/>
          </a:prstGeom>
        </p:spPr>
      </p:pic>
      <p:pic>
        <p:nvPicPr>
          <p:cNvPr id="4" name="Picture 3" descr="21 anh nguyen">
            <a:extLst>
              <a:ext uri="{FF2B5EF4-FFF2-40B4-BE49-F238E27FC236}">
                <a16:creationId xmlns:a16="http://schemas.microsoft.com/office/drawing/2014/main" id="{F9583631-A51A-FA2B-0DD2-C64C24C1756B}"/>
              </a:ext>
            </a:extLst>
          </p:cNvPr>
          <p:cNvPicPr>
            <a:picLocks noChangeAspect="1"/>
          </p:cNvPicPr>
          <p:nvPr/>
        </p:nvPicPr>
        <p:blipFill rotWithShape="1">
          <a:blip r:embed="rId5"/>
          <a:srcRect b="19499"/>
          <a:stretch/>
        </p:blipFill>
        <p:spPr>
          <a:xfrm>
            <a:off x="104386" y="1930690"/>
            <a:ext cx="1724414" cy="2373566"/>
          </a:xfrm>
          <a:prstGeom prst="rect">
            <a:avLst/>
          </a:prstGeom>
        </p:spPr>
      </p:pic>
    </p:spTree>
    <p:extLst>
      <p:ext uri="{BB962C8B-B14F-4D97-AF65-F5344CB8AC3E}">
        <p14:creationId xmlns:p14="http://schemas.microsoft.com/office/powerpoint/2010/main" val="3659295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4"/>
                                        </p:tgtEl>
                                        <p:attrNameLst>
                                          <p:attrName>style.visibility</p:attrName>
                                        </p:attrNameLst>
                                      </p:cBhvr>
                                      <p:to>
                                        <p:strVal val="visible"/>
                                      </p:to>
                                    </p:set>
                                    <p:animEffect transition="in" filter="wipe(left)">
                                      <p:cBhvr>
                                        <p:cTn id="10" dur="500"/>
                                        <p:tgtEl>
                                          <p:spTgt spid="119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3">
                                            <p:bg/>
                                          </p:spTgt>
                                        </p:tgtEl>
                                        <p:attrNameLst>
                                          <p:attrName>style.visibility</p:attrName>
                                        </p:attrNameLst>
                                      </p:cBhvr>
                                      <p:to>
                                        <p:strVal val="visible"/>
                                      </p:to>
                                    </p:set>
                                    <p:anim calcmode="lin" valueType="num">
                                      <p:cBhvr additive="base">
                                        <p:cTn id="21"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93">
                                            <p:txEl>
                                              <p:pRg st="0" end="0"/>
                                            </p:txEl>
                                          </p:spTgt>
                                        </p:tgtEl>
                                        <p:attrNameLst>
                                          <p:attrName>style.visibility</p:attrName>
                                        </p:attrNameLst>
                                      </p:cBhvr>
                                      <p:to>
                                        <p:strVal val="visible"/>
                                      </p:to>
                                    </p:set>
                                    <p:anim calcmode="lin" valueType="num">
                                      <p:cBhvr additive="base">
                                        <p:cTn id="27"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P spid="119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vi-VN" sz="2400" dirty="0">
                <a:latin typeface="#9Slide03 Quicksand" pitchFamily="2" charset="77"/>
              </a:rPr>
              <a:t>+ Cần đặt phễu trong vòng sắt cặp trên giá sắt hoặc đặt trực tiếp trên dụng cụ để hứng như chai, lọ, bình tam giác, bình cầu...</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4" name="Picture 3" descr="21 anh nguyen">
            <a:extLst>
              <a:ext uri="{FF2B5EF4-FFF2-40B4-BE49-F238E27FC236}">
                <a16:creationId xmlns:a16="http://schemas.microsoft.com/office/drawing/2014/main" id="{F9583631-A51A-FA2B-0DD2-C64C24C1756B}"/>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1834388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 calcmode="lin" valueType="num">
                                      <p:cBhvr additive="base">
                                        <p:cTn id="7"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3">
                                            <p:txEl>
                                              <p:pRg st="0" end="0"/>
                                            </p:txEl>
                                          </p:spTgt>
                                        </p:tgtEl>
                                        <p:attrNameLst>
                                          <p:attrName>style.visibility</p:attrName>
                                        </p:attrNameLst>
                                      </p:cBhvr>
                                      <p:to>
                                        <p:strVal val="visible"/>
                                      </p:to>
                                    </p:set>
                                    <p:anim calcmode="lin" valueType="num">
                                      <p:cBhvr additive="base">
                                        <p:cTn id="13"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3">
                                            <p:txEl>
                                              <p:pRg st="1" end="1"/>
                                            </p:txEl>
                                          </p:spTgt>
                                        </p:tgtEl>
                                        <p:attrNameLst>
                                          <p:attrName>style.visibility</p:attrName>
                                        </p:attrNameLst>
                                      </p:cBhvr>
                                      <p:to>
                                        <p:strVal val="visible"/>
                                      </p:to>
                                    </p:set>
                                    <p:anim calcmode="lin" valueType="num">
                                      <p:cBhvr additive="base">
                                        <p:cTn id="19" dur="500" fill="hold"/>
                                        <p:tgtEl>
                                          <p:spTgt spid="11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vi-VN" sz="2400" dirty="0">
                <a:latin typeface="#9Slide03 Quicksand" pitchFamily="2" charset="77"/>
              </a:rPr>
              <a:t>+ Khi rót chất lỏng vào phễu để lọc nên lưu ý đừng để chất lỏng bắn lên, không được đổ chất lỏng đầy phễu sẽ khiến phễu dễ bị nghiêng làm chất lỏng tràn ra ngoài. Nên để chất lỏng ít nhất cách miệng giấy lọc khoảng 1 cm.</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21 anh nguyen">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254950217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en-US" sz="2400" dirty="0">
                <a:latin typeface="#9Slide03 Quicksand" pitchFamily="2" charset="77"/>
              </a:rPr>
              <a:t>+ </a:t>
            </a:r>
            <a:r>
              <a:rPr lang="en-US" sz="2400" dirty="0" err="1">
                <a:latin typeface="#9Slide03 Quicksand" pitchFamily="2" charset="77"/>
              </a:rPr>
              <a:t>Không</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sắc</a:t>
            </a:r>
            <a:r>
              <a:rPr lang="en-US" sz="2400" dirty="0">
                <a:latin typeface="#9Slide03 Quicksand" pitchFamily="2" charset="77"/>
              </a:rPr>
              <a:t> </a:t>
            </a:r>
            <a:r>
              <a:rPr lang="en-US" sz="2400" dirty="0" err="1">
                <a:latin typeface="#9Slide03 Quicksand" pitchFamily="2" charset="77"/>
              </a:rPr>
              <a:t>nhọn</a:t>
            </a:r>
            <a:r>
              <a:rPr lang="en-US" sz="2400" dirty="0">
                <a:latin typeface="#9Slide03 Quicksand" pitchFamily="2" charset="77"/>
              </a:rPr>
              <a:t> </a:t>
            </a:r>
            <a:r>
              <a:rPr lang="en-US" sz="2400" dirty="0" err="1">
                <a:latin typeface="#9Slide03 Quicksand" pitchFamily="2" charset="77"/>
              </a:rPr>
              <a:t>làm</a:t>
            </a:r>
            <a:r>
              <a:rPr lang="en-US" sz="2400" dirty="0">
                <a:latin typeface="#9Slide03 Quicksand" pitchFamily="2" charset="77"/>
              </a:rPr>
              <a:t> </a:t>
            </a:r>
            <a:r>
              <a:rPr lang="en-US" sz="2400" dirty="0" err="1">
                <a:latin typeface="#9Slide03 Quicksand" pitchFamily="2" charset="77"/>
              </a:rPr>
              <a:t>hỏng</a:t>
            </a:r>
            <a:r>
              <a:rPr lang="en-US" sz="2400" dirty="0">
                <a:latin typeface="#9Slide03 Quicksand" pitchFamily="2" charset="77"/>
              </a:rPr>
              <a:t> </a:t>
            </a:r>
            <a:r>
              <a:rPr lang="en-US" sz="2400" dirty="0" err="1">
                <a:latin typeface="#9Slide03 Quicksand" pitchFamily="2" charset="77"/>
              </a:rPr>
              <a:t>bề</a:t>
            </a:r>
            <a:r>
              <a:rPr lang="en-US" sz="2400" dirty="0">
                <a:latin typeface="#9Slide03 Quicksand" pitchFamily="2" charset="77"/>
              </a:rPr>
              <a:t> </a:t>
            </a:r>
            <a:r>
              <a:rPr lang="en-US" sz="2400" dirty="0" err="1">
                <a:latin typeface="#9Slide03 Quicksand" pitchFamily="2" charset="77"/>
              </a:rPr>
              <a:t>mặt</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phiễu</a:t>
            </a:r>
            <a:r>
              <a:rPr lang="en-US" sz="2400" dirty="0">
                <a:latin typeface="#9Slide03 Quicksand" pitchFamily="2" charset="77"/>
              </a:rPr>
              <a:t>, </a:t>
            </a:r>
            <a:r>
              <a:rPr lang="en-US" sz="2400" dirty="0" err="1">
                <a:latin typeface="#9Slide03 Quicksand" pitchFamily="2" charset="77"/>
              </a:rPr>
              <a:t>nếu</a:t>
            </a:r>
            <a:r>
              <a:rPr lang="en-US" sz="2400" dirty="0">
                <a:latin typeface="#9Slide03 Quicksand" pitchFamily="2" charset="77"/>
              </a:rPr>
              <a:t> </a:t>
            </a:r>
            <a:r>
              <a:rPr lang="en-US" sz="2400" dirty="0" err="1">
                <a:latin typeface="#9Slide03 Quicksand" pitchFamily="2" charset="77"/>
              </a:rPr>
              <a:t>muốn</a:t>
            </a:r>
            <a:r>
              <a:rPr lang="en-US" sz="2400" dirty="0">
                <a:latin typeface="#9Slide03 Quicksand" pitchFamily="2" charset="77"/>
              </a:rPr>
              <a:t> </a:t>
            </a:r>
            <a:r>
              <a:rPr lang="en-US" sz="2400" dirty="0" err="1">
                <a:latin typeface="#9Slide03 Quicksand" pitchFamily="2" charset="77"/>
              </a:rPr>
              <a:t>rửa</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 </a:t>
            </a:r>
            <a:r>
              <a:rPr lang="en-US" sz="2400" dirty="0" err="1">
                <a:latin typeface="#9Slide03 Quicksand" pitchFamily="2" charset="77"/>
              </a:rPr>
              <a:t>bẩn</a:t>
            </a:r>
            <a:r>
              <a:rPr lang="en-US" sz="2400" dirty="0">
                <a:latin typeface="#9Slide03 Quicksand" pitchFamily="2" charset="77"/>
              </a:rPr>
              <a:t> </a:t>
            </a:r>
            <a:r>
              <a:rPr lang="en-US" sz="2400" dirty="0" err="1">
                <a:latin typeface="#9Slide03 Quicksand" pitchFamily="2" charset="77"/>
              </a:rPr>
              <a:t>bám</a:t>
            </a:r>
            <a:r>
              <a:rPr lang="en-US" sz="2400" dirty="0">
                <a:latin typeface="#9Slide03 Quicksand" pitchFamily="2" charset="77"/>
              </a:rPr>
              <a:t> </a:t>
            </a:r>
            <a:r>
              <a:rPr lang="en-US" sz="2400" dirty="0" err="1">
                <a:latin typeface="#9Slide03 Quicksand" pitchFamily="2" charset="77"/>
              </a:rPr>
              <a:t>trên</a:t>
            </a:r>
            <a:r>
              <a:rPr lang="en-US" sz="2400" dirty="0">
                <a:latin typeface="#9Slide03 Quicksand" pitchFamily="2" charset="77"/>
              </a:rPr>
              <a:t> </a:t>
            </a:r>
            <a:r>
              <a:rPr lang="en-US" sz="2400" dirty="0" err="1">
                <a:latin typeface="#9Slide03 Quicksand" pitchFamily="2" charset="77"/>
              </a:rPr>
              <a:t>thành</a:t>
            </a:r>
            <a:r>
              <a:rPr lang="en-US" sz="2400" dirty="0">
                <a:latin typeface="#9Slide03 Quicksand" pitchFamily="2" charset="77"/>
              </a:rPr>
              <a:t> </a:t>
            </a:r>
            <a:r>
              <a:rPr lang="en-US" sz="2400" dirty="0" err="1">
                <a:latin typeface="#9Slide03 Quicksand" pitchFamily="2" charset="77"/>
              </a:rPr>
              <a:t>phiễu</a:t>
            </a:r>
            <a:r>
              <a:rPr lang="en-US" sz="2400" dirty="0">
                <a:latin typeface="#9Slide03 Quicksand" pitchFamily="2" charset="77"/>
              </a:rPr>
              <a:t> </a:t>
            </a:r>
            <a:r>
              <a:rPr lang="en-US" sz="2400" dirty="0" err="1">
                <a:latin typeface="#9Slide03 Quicksand" pitchFamily="2" charset="77"/>
              </a:rPr>
              <a:t>thì</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thể</a:t>
            </a: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axit</a:t>
            </a:r>
            <a:r>
              <a:rPr lang="en-US" sz="2400" dirty="0">
                <a:latin typeface="#9Slide03 Quicksand" pitchFamily="2" charset="77"/>
              </a:rPr>
              <a:t> oxalic </a:t>
            </a:r>
            <a:r>
              <a:rPr lang="en-US" sz="2400" dirty="0" err="1">
                <a:latin typeface="#9Slide03 Quicksand" pitchFamily="2" charset="77"/>
              </a:rPr>
              <a:t>loãng</a:t>
            </a:r>
            <a:r>
              <a:rPr lang="en-US" sz="2400" dirty="0">
                <a:latin typeface="#9Slide03 Quicksand" pitchFamily="2" charset="77"/>
              </a:rPr>
              <a:t>.</a:t>
            </a:r>
            <a:endParaRPr lang="vi-VN" sz="2400" dirty="0">
              <a:latin typeface="#9Slide03 Quicksand" pitchFamily="2" charset="77"/>
            </a:endParaRP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21 anh nguyen">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175791249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3" name="Title 2" descr="21 anh nguyen">
            <a:extLst>
              <a:ext uri="{FF2B5EF4-FFF2-40B4-BE49-F238E27FC236}">
                <a16:creationId xmlns:a16="http://schemas.microsoft.com/office/drawing/2014/main" id="{9F81320B-99E9-F0F2-899E-9490245769BE}"/>
              </a:ext>
            </a:extLst>
          </p:cNvPr>
          <p:cNvSpPr>
            <a:spLocks noGrp="1"/>
          </p:cNvSpPr>
          <p:nvPr>
            <p:ph type="title"/>
          </p:nvPr>
        </p:nvSpPr>
        <p:spPr>
          <a:xfrm>
            <a:off x="323193" y="386109"/>
            <a:ext cx="8497614" cy="1702569"/>
          </a:xfrm>
        </p:spPr>
        <p:txBody>
          <a:bodyPr/>
          <a:lstStyle/>
          <a:p>
            <a:pPr algn="just">
              <a:lnSpc>
                <a:spcPct val="120000"/>
              </a:lnSpc>
            </a:pPr>
            <a:r>
              <a:rPr lang="en-US" sz="2400" dirty="0" err="1">
                <a:latin typeface="#9Slide03 Montserrat Medium" pitchFamily="2" charset="77"/>
              </a:rPr>
              <a:t>Để</a:t>
            </a:r>
            <a:r>
              <a:rPr lang="en-US" sz="2400" dirty="0">
                <a:latin typeface="#9Slide03 Montserrat Medium" pitchFamily="2" charset="77"/>
              </a:rPr>
              <a:t> </a:t>
            </a:r>
            <a:r>
              <a:rPr lang="en-US" sz="2400" dirty="0" err="1">
                <a:latin typeface="#9Slide03 Montserrat Medium" pitchFamily="2" charset="77"/>
              </a:rPr>
              <a:t>kiểm</a:t>
            </a:r>
            <a:r>
              <a:rPr lang="en-US" sz="2400" dirty="0">
                <a:latin typeface="#9Slide03 Montserrat Medium" pitchFamily="2" charset="77"/>
              </a:rPr>
              <a:t> </a:t>
            </a:r>
            <a:r>
              <a:rPr lang="en-US" sz="2400" dirty="0" err="1">
                <a:latin typeface="#9Slide03 Montserrat Medium" pitchFamily="2" charset="77"/>
              </a:rPr>
              <a:t>chứng</a:t>
            </a:r>
            <a:r>
              <a:rPr lang="en-US" sz="2400" dirty="0">
                <a:latin typeface="#9Slide03 Montserrat Medium" pitchFamily="2" charset="77"/>
              </a:rPr>
              <a:t> </a:t>
            </a:r>
            <a:r>
              <a:rPr lang="en-US" sz="2400" dirty="0" err="1">
                <a:latin typeface="#9Slide03 Montserrat Medium" pitchFamily="2" charset="77"/>
              </a:rPr>
              <a:t>các</a:t>
            </a:r>
            <a:r>
              <a:rPr lang="en-US" sz="2400" dirty="0">
                <a:latin typeface="#9Slide03 Montserrat Medium" pitchFamily="2" charset="77"/>
              </a:rPr>
              <a:t> </a:t>
            </a:r>
            <a:r>
              <a:rPr lang="en-US" sz="2400" dirty="0" err="1">
                <a:latin typeface="#9Slide03 Montserrat Medium" pitchFamily="2" charset="77"/>
              </a:rPr>
              <a:t>dự</a:t>
            </a:r>
            <a:r>
              <a:rPr lang="en-US" sz="2400" dirty="0">
                <a:latin typeface="#9Slide03 Montserrat Medium" pitchFamily="2" charset="77"/>
              </a:rPr>
              <a:t> </a:t>
            </a:r>
            <a:r>
              <a:rPr lang="en-US" sz="2400" dirty="0" err="1">
                <a:latin typeface="#9Slide03 Montserrat Medium" pitchFamily="2" charset="77"/>
              </a:rPr>
              <a:t>đoán</a:t>
            </a:r>
            <a:r>
              <a:rPr lang="en-US" sz="2400" dirty="0">
                <a:latin typeface="#9Slide03 Montserrat Medium" pitchFamily="2" charset="77"/>
              </a:rPr>
              <a:t> </a:t>
            </a:r>
            <a:r>
              <a:rPr lang="en-US" sz="2400" dirty="0" err="1">
                <a:latin typeface="#9Slide03 Montserrat Medium" pitchFamily="2" charset="77"/>
              </a:rPr>
              <a:t>trong</a:t>
            </a:r>
            <a:r>
              <a:rPr lang="en-US" sz="2400" dirty="0">
                <a:latin typeface="#9Slide03 Montserrat Medium" pitchFamily="2" charset="77"/>
              </a:rPr>
              <a:t> </a:t>
            </a:r>
            <a:r>
              <a:rPr lang="en-US" sz="2400" dirty="0" err="1">
                <a:latin typeface="#9Slide03 Montserrat Medium" pitchFamily="2" charset="77"/>
              </a:rPr>
              <a:t>lĩnh</a:t>
            </a:r>
            <a:r>
              <a:rPr lang="en-US" sz="2400" dirty="0">
                <a:latin typeface="#9Slide03 Montserrat Medium" pitchFamily="2" charset="77"/>
              </a:rPr>
              <a:t> </a:t>
            </a:r>
            <a:r>
              <a:rPr lang="en-US" sz="2400" dirty="0" err="1">
                <a:latin typeface="#9Slide03 Montserrat Medium" pitchFamily="2" charset="77"/>
              </a:rPr>
              <a:t>vực</a:t>
            </a:r>
            <a:r>
              <a:rPr lang="en-US" sz="2400" dirty="0">
                <a:latin typeface="#9Slide03 Montserrat Medium" pitchFamily="2" charset="77"/>
              </a:rPr>
              <a:t> khoa </a:t>
            </a:r>
            <a:r>
              <a:rPr lang="en-US" sz="2400" dirty="0" err="1">
                <a:latin typeface="#9Slide03 Montserrat Medium" pitchFamily="2" charset="77"/>
              </a:rPr>
              <a:t>học</a:t>
            </a:r>
            <a:r>
              <a:rPr lang="en-US" sz="2400" dirty="0">
                <a:latin typeface="#9Slide03 Montserrat Medium" pitchFamily="2" charset="77"/>
              </a:rPr>
              <a:t> </a:t>
            </a:r>
            <a:r>
              <a:rPr lang="en-US" sz="2400" dirty="0" err="1">
                <a:latin typeface="#9Slide03 Montserrat Medium" pitchFamily="2" charset="77"/>
              </a:rPr>
              <a:t>tự</a:t>
            </a:r>
            <a:r>
              <a:rPr lang="en-US" sz="2400" dirty="0">
                <a:latin typeface="#9Slide03 Montserrat Medium" pitchFamily="2" charset="77"/>
              </a:rPr>
              <a:t> </a:t>
            </a:r>
            <a:r>
              <a:rPr lang="en-US" sz="2400" dirty="0" err="1">
                <a:latin typeface="#9Slide03 Montserrat Medium" pitchFamily="2" charset="77"/>
              </a:rPr>
              <a:t>nhiên</a:t>
            </a:r>
            <a:r>
              <a:rPr lang="en-US" sz="2400" dirty="0">
                <a:latin typeface="#9Slide03 Montserrat Medium" pitchFamily="2" charset="77"/>
              </a:rPr>
              <a:t>, </a:t>
            </a:r>
            <a:r>
              <a:rPr lang="en-US" sz="2400" dirty="0" err="1">
                <a:latin typeface="#9Slide03 Montserrat Medium" pitchFamily="2" charset="77"/>
              </a:rPr>
              <a:t>cần</a:t>
            </a:r>
            <a:r>
              <a:rPr lang="en-US" sz="2400" dirty="0">
                <a:latin typeface="#9Slide03 Montserrat Medium" pitchFamily="2" charset="77"/>
              </a:rPr>
              <a:t> </a:t>
            </a:r>
            <a:r>
              <a:rPr lang="en-US" sz="2400" dirty="0" err="1">
                <a:latin typeface="#9Slide03 Montserrat Medium" pitchFamily="2" charset="77"/>
              </a:rPr>
              <a:t>tiến</a:t>
            </a:r>
            <a:r>
              <a:rPr lang="en-US" sz="2400" dirty="0">
                <a:latin typeface="#9Slide03 Montserrat Medium" pitchFamily="2" charset="77"/>
              </a:rPr>
              <a:t> </a:t>
            </a:r>
            <a:r>
              <a:rPr lang="en-US" sz="2400" dirty="0" err="1">
                <a:latin typeface="#9Slide03 Montserrat Medium" pitchFamily="2" charset="77"/>
              </a:rPr>
              <a:t>hành</a:t>
            </a:r>
            <a:r>
              <a:rPr lang="en-US" sz="2400" dirty="0">
                <a:latin typeface="#9Slide03 Montserrat Medium" pitchFamily="2" charset="77"/>
              </a:rPr>
              <a:t> </a:t>
            </a:r>
            <a:r>
              <a:rPr lang="en-US" sz="2400" dirty="0" err="1">
                <a:latin typeface="#9Slide03 Montserrat Medium" pitchFamily="2" charset="77"/>
              </a:rPr>
              <a:t>thí</a:t>
            </a:r>
            <a:r>
              <a:rPr lang="en-US" sz="2400" dirty="0">
                <a:latin typeface="#9Slide03 Montserrat Medium" pitchFamily="2" charset="77"/>
              </a:rPr>
              <a:t> </a:t>
            </a:r>
            <a:r>
              <a:rPr lang="en-US" sz="2400" dirty="0" err="1">
                <a:latin typeface="#9Slide03 Montserrat Medium" pitchFamily="2" charset="77"/>
              </a:rPr>
              <a:t>nghiệm</a:t>
            </a:r>
            <a:r>
              <a:rPr lang="en-US" sz="2400" dirty="0">
                <a:latin typeface="#9Slide03 Montserrat Medium" pitchFamily="2" charset="77"/>
              </a:rPr>
              <a:t>. </a:t>
            </a:r>
            <a:r>
              <a:rPr lang="en-US" sz="2400" dirty="0" err="1">
                <a:latin typeface="#9Slide03 Montserrat Medium" pitchFamily="2" charset="77"/>
              </a:rPr>
              <a:t>Làm</a:t>
            </a:r>
            <a:r>
              <a:rPr lang="en-US" sz="2400" dirty="0">
                <a:latin typeface="#9Slide03 Montserrat Medium" pitchFamily="2" charset="77"/>
              </a:rPr>
              <a:t> </a:t>
            </a:r>
            <a:r>
              <a:rPr lang="en-US" sz="2400" dirty="0" err="1">
                <a:latin typeface="#9Slide03 Montserrat Medium" pitchFamily="2" charset="77"/>
              </a:rPr>
              <a:t>thế</a:t>
            </a:r>
            <a:r>
              <a:rPr lang="en-US" sz="2400" dirty="0">
                <a:latin typeface="#9Slide03 Montserrat Medium" pitchFamily="2" charset="77"/>
              </a:rPr>
              <a:t> </a:t>
            </a:r>
            <a:r>
              <a:rPr lang="en-US" sz="2400" dirty="0" err="1">
                <a:latin typeface="#9Slide03 Montserrat Medium" pitchFamily="2" charset="77"/>
              </a:rPr>
              <a:t>nào</a:t>
            </a:r>
            <a:r>
              <a:rPr lang="en-US" sz="2400" dirty="0">
                <a:latin typeface="#9Slide03 Montserrat Medium" pitchFamily="2" charset="77"/>
              </a:rPr>
              <a:t> </a:t>
            </a:r>
            <a:r>
              <a:rPr lang="en-US" sz="2400" dirty="0" err="1">
                <a:latin typeface="#9Slide03 Montserrat Medium" pitchFamily="2" charset="77"/>
              </a:rPr>
              <a:t>để</a:t>
            </a:r>
            <a:r>
              <a:rPr lang="en-US" sz="2400" dirty="0">
                <a:latin typeface="#9Slide03 Montserrat Medium" pitchFamily="2" charset="77"/>
              </a:rPr>
              <a:t> </a:t>
            </a:r>
            <a:r>
              <a:rPr lang="en-US" sz="2400" dirty="0" err="1">
                <a:latin typeface="#9Slide03 Montserrat Medium" pitchFamily="2" charset="77"/>
              </a:rPr>
              <a:t>lựa</a:t>
            </a:r>
            <a:r>
              <a:rPr lang="en-US" sz="2400" dirty="0">
                <a:latin typeface="#9Slide03 Montserrat Medium" pitchFamily="2" charset="77"/>
              </a:rPr>
              <a:t> </a:t>
            </a:r>
            <a:r>
              <a:rPr lang="en-US" sz="2400" dirty="0" err="1">
                <a:latin typeface="#9Slide03 Montserrat Medium" pitchFamily="2" charset="77"/>
              </a:rPr>
              <a:t>chọn</a:t>
            </a:r>
            <a:r>
              <a:rPr lang="en-US" sz="2400" dirty="0">
                <a:latin typeface="#9Slide03 Montserrat Medium" pitchFamily="2" charset="77"/>
              </a:rPr>
              <a:t> </a:t>
            </a:r>
            <a:r>
              <a:rPr lang="en-US" sz="2400" dirty="0" err="1">
                <a:latin typeface="#9Slide03 Montserrat Medium" pitchFamily="2" charset="77"/>
              </a:rPr>
              <a:t>được</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cụ</a:t>
            </a:r>
            <a:r>
              <a:rPr lang="en-US" sz="2400" dirty="0">
                <a:latin typeface="#9Slide03 Montserrat Medium" pitchFamily="2" charset="77"/>
              </a:rPr>
              <a:t> </a:t>
            </a:r>
            <a:r>
              <a:rPr lang="en-US" sz="2400" dirty="0" err="1">
                <a:latin typeface="#9Slide03 Montserrat Medium" pitchFamily="2" charset="77"/>
              </a:rPr>
              <a:t>thí</a:t>
            </a:r>
            <a:r>
              <a:rPr lang="en-US" sz="2400" dirty="0">
                <a:latin typeface="#9Slide03 Montserrat Medium" pitchFamily="2" charset="77"/>
              </a:rPr>
              <a:t> </a:t>
            </a:r>
            <a:r>
              <a:rPr lang="en-US" sz="2400" dirty="0" err="1">
                <a:latin typeface="#9Slide03 Montserrat Medium" pitchFamily="2" charset="77"/>
              </a:rPr>
              <a:t>nghiệm</a:t>
            </a:r>
            <a:r>
              <a:rPr lang="en-US" sz="2400" dirty="0">
                <a:latin typeface="#9Slide03 Montserrat Medium" pitchFamily="2" charset="77"/>
              </a:rPr>
              <a:t>, </a:t>
            </a:r>
            <a:r>
              <a:rPr lang="en-US" sz="2400" dirty="0" err="1">
                <a:latin typeface="#9Slide03 Montserrat Medium" pitchFamily="2" charset="77"/>
              </a:rPr>
              <a:t>hóa</a:t>
            </a:r>
            <a:r>
              <a:rPr lang="en-US" sz="2400" dirty="0">
                <a:latin typeface="#9Slide03 Montserrat Medium" pitchFamily="2" charset="77"/>
              </a:rPr>
              <a:t> </a:t>
            </a:r>
            <a:r>
              <a:rPr lang="en-US" sz="2400" dirty="0" err="1">
                <a:latin typeface="#9Slide03 Montserrat Medium" pitchFamily="2" charset="77"/>
              </a:rPr>
              <a:t>chất</a:t>
            </a:r>
            <a:r>
              <a:rPr lang="en-US" sz="2400" dirty="0">
                <a:latin typeface="#9Slide03 Montserrat Medium" pitchFamily="2" charset="77"/>
              </a:rPr>
              <a:t> </a:t>
            </a:r>
            <a:r>
              <a:rPr lang="en-US" sz="2400" dirty="0" err="1">
                <a:latin typeface="#9Slide03 Montserrat Medium" pitchFamily="2" charset="77"/>
              </a:rPr>
              <a:t>phù</a:t>
            </a:r>
            <a:r>
              <a:rPr lang="en-US" sz="2400" dirty="0">
                <a:latin typeface="#9Slide03 Montserrat Medium" pitchFamily="2" charset="77"/>
              </a:rPr>
              <a:t> </a:t>
            </a:r>
            <a:r>
              <a:rPr lang="en-US" sz="2400" dirty="0" err="1">
                <a:latin typeface="#9Slide03 Montserrat Medium" pitchFamily="2" charset="77"/>
              </a:rPr>
              <a:t>hợp</a:t>
            </a:r>
            <a:r>
              <a:rPr lang="en-US" sz="2400" dirty="0">
                <a:latin typeface="#9Slide03 Montserrat Medium" pitchFamily="2" charset="77"/>
              </a:rPr>
              <a:t> </a:t>
            </a:r>
            <a:r>
              <a:rPr lang="en-US" sz="2400" dirty="0" err="1">
                <a:latin typeface="#9Slide03 Montserrat Medium" pitchFamily="2" charset="77"/>
              </a:rPr>
              <a:t>để</a:t>
            </a:r>
            <a:r>
              <a:rPr lang="en-US" sz="2400" dirty="0">
                <a:latin typeface="#9Slide03 Montserrat Medium" pitchFamily="2" charset="77"/>
              </a:rPr>
              <a:t> </a:t>
            </a:r>
            <a:r>
              <a:rPr lang="en-US" sz="2400" dirty="0" err="1">
                <a:latin typeface="#9Slide03 Montserrat Medium" pitchFamily="2" charset="77"/>
              </a:rPr>
              <a:t>thực</a:t>
            </a:r>
            <a:r>
              <a:rPr lang="en-US" sz="2400" dirty="0">
                <a:latin typeface="#9Slide03 Montserrat Medium" pitchFamily="2" charset="77"/>
              </a:rPr>
              <a:t> </a:t>
            </a:r>
            <a:r>
              <a:rPr lang="en-US" sz="2400" dirty="0" err="1">
                <a:latin typeface="#9Slide03 Montserrat Medium" pitchFamily="2" charset="77"/>
              </a:rPr>
              <a:t>hiện</a:t>
            </a:r>
            <a:r>
              <a:rPr lang="en-US" sz="2400" dirty="0">
                <a:latin typeface="#9Slide03 Montserrat Medium" pitchFamily="2" charset="77"/>
              </a:rPr>
              <a:t> </a:t>
            </a:r>
            <a:r>
              <a:rPr lang="en-US" sz="2400" dirty="0" err="1">
                <a:latin typeface="#9Slide03 Montserrat Medium" pitchFamily="2" charset="77"/>
              </a:rPr>
              <a:t>thí</a:t>
            </a:r>
            <a:r>
              <a:rPr lang="en-US" sz="2400" dirty="0">
                <a:latin typeface="#9Slide03 Montserrat Medium" pitchFamily="2" charset="77"/>
              </a:rPr>
              <a:t> </a:t>
            </a:r>
            <a:r>
              <a:rPr lang="en-US" sz="2400" dirty="0" err="1">
                <a:latin typeface="#9Slide03 Montserrat Medium" pitchFamily="2" charset="77"/>
              </a:rPr>
              <a:t>nghiệm</a:t>
            </a:r>
            <a:r>
              <a:rPr lang="en-US" sz="2400" dirty="0">
                <a:latin typeface="#9Slide03 Montserrat Medium" pitchFamily="2" charset="77"/>
              </a:rPr>
              <a:t> </a:t>
            </a:r>
            <a:r>
              <a:rPr lang="en-US" sz="2400" dirty="0" err="1">
                <a:latin typeface="#9Slide03 Montserrat Medium" pitchFamily="2" charset="77"/>
              </a:rPr>
              <a:t>thành</a:t>
            </a:r>
            <a:r>
              <a:rPr lang="en-US" sz="2400" dirty="0">
                <a:latin typeface="#9Slide03 Montserrat Medium" pitchFamily="2" charset="77"/>
              </a:rPr>
              <a:t> </a:t>
            </a:r>
            <a:r>
              <a:rPr lang="en-US" sz="2400" dirty="0" err="1">
                <a:latin typeface="#9Slide03 Montserrat Medium" pitchFamily="2" charset="77"/>
              </a:rPr>
              <a:t>công</a:t>
            </a:r>
            <a:r>
              <a:rPr lang="en-US" sz="2400" dirty="0">
                <a:latin typeface="#9Slide03 Montserrat Medium" pitchFamily="2" charset="77"/>
              </a:rPr>
              <a:t> </a:t>
            </a:r>
            <a:r>
              <a:rPr lang="en-US" sz="2400" dirty="0" err="1">
                <a:latin typeface="#9Slide03 Montserrat Medium" pitchFamily="2" charset="77"/>
              </a:rPr>
              <a:t>và</a:t>
            </a:r>
            <a:r>
              <a:rPr lang="en-US" sz="2400" dirty="0">
                <a:latin typeface="#9Slide03 Montserrat Medium" pitchFamily="2" charset="77"/>
              </a:rPr>
              <a:t> an </a:t>
            </a:r>
            <a:r>
              <a:rPr lang="en-US" sz="2400" dirty="0" err="1">
                <a:latin typeface="#9Slide03 Montserrat Medium" pitchFamily="2" charset="77"/>
              </a:rPr>
              <a:t>toàn</a:t>
            </a:r>
            <a:r>
              <a:rPr lang="en-US" sz="2400" dirty="0">
                <a:latin typeface="#9Slide03 Montserrat Medium" pitchFamily="2" charset="77"/>
              </a:rPr>
              <a:t>?</a:t>
            </a:r>
          </a:p>
        </p:txBody>
      </p:sp>
      <p:pic>
        <p:nvPicPr>
          <p:cNvPr id="4" name="Google Shape;6223;p138" descr="21 anh nguyen">
            <a:extLst>
              <a:ext uri="{FF2B5EF4-FFF2-40B4-BE49-F238E27FC236}">
                <a16:creationId xmlns:a16="http://schemas.microsoft.com/office/drawing/2014/main" id="{8A1FE201-60A1-8FA3-4DDF-C6F62D4D2653}"/>
              </a:ext>
            </a:extLst>
          </p:cNvPr>
          <p:cNvPicPr preferRelativeResize="0"/>
          <p:nvPr/>
        </p:nvPicPr>
        <p:blipFill rotWithShape="1">
          <a:blip r:embed="rId3">
            <a:alphaModFix/>
          </a:blip>
          <a:srcRect/>
          <a:stretch/>
        </p:blipFill>
        <p:spPr>
          <a:xfrm>
            <a:off x="323193" y="2223691"/>
            <a:ext cx="2530364" cy="2419092"/>
          </a:xfrm>
          <a:prstGeom prst="rect">
            <a:avLst/>
          </a:prstGeom>
          <a:noFill/>
          <a:ln>
            <a:noFill/>
          </a:ln>
        </p:spPr>
      </p:pic>
      <p:sp>
        <p:nvSpPr>
          <p:cNvPr id="6" name="TextBox 5" descr="21 anh nguyen">
            <a:extLst>
              <a:ext uri="{FF2B5EF4-FFF2-40B4-BE49-F238E27FC236}">
                <a16:creationId xmlns:a16="http://schemas.microsoft.com/office/drawing/2014/main" id="{3F7DB73F-D328-7684-8EE8-F45B31EC35E3}"/>
              </a:ext>
            </a:extLst>
          </p:cNvPr>
          <p:cNvSpPr txBox="1"/>
          <p:nvPr/>
        </p:nvSpPr>
        <p:spPr>
          <a:xfrm>
            <a:off x="3630010" y="2322003"/>
            <a:ext cx="5289331" cy="830997"/>
          </a:xfrm>
          <a:prstGeom prst="rect">
            <a:avLst/>
          </a:prstGeom>
          <a:noFill/>
        </p:spPr>
        <p:txBody>
          <a:bodyPr wrap="square" rtlCol="0">
            <a:spAutoFit/>
          </a:bodyPr>
          <a:lstStyle/>
          <a:p>
            <a:r>
              <a:rPr lang="en-US" sz="2400" dirty="0" err="1">
                <a:latin typeface="#9Slide03 Quicksand" pitchFamily="2" charset="77"/>
              </a:rPr>
              <a:t>Tìm</a:t>
            </a:r>
            <a:r>
              <a:rPr lang="en-US" sz="2400" dirty="0">
                <a:latin typeface="#9Slide03 Quicksand" pitchFamily="2" charset="77"/>
              </a:rPr>
              <a:t> </a:t>
            </a:r>
            <a:r>
              <a:rPr lang="en-US" sz="2400" dirty="0" err="1">
                <a:latin typeface="#9Slide03 Quicksand" pitchFamily="2" charset="77"/>
              </a:rPr>
              <a:t>hiểu</a:t>
            </a:r>
            <a:r>
              <a:rPr lang="en-US" sz="2400" dirty="0">
                <a:latin typeface="#9Slide03 Quicksand" pitchFamily="2" charset="77"/>
              </a:rPr>
              <a:t> </a:t>
            </a:r>
            <a:r>
              <a:rPr lang="en-US" sz="2400" dirty="0" err="1">
                <a:latin typeface="#9Slide03 Quicksand" pitchFamily="2" charset="77"/>
              </a:rPr>
              <a:t>cấu</a:t>
            </a:r>
            <a:r>
              <a:rPr lang="en-US" sz="2400" dirty="0">
                <a:latin typeface="#9Slide03 Quicksand" pitchFamily="2" charset="77"/>
              </a:rPr>
              <a:t> </a:t>
            </a:r>
            <a:r>
              <a:rPr lang="en-US" sz="2400" dirty="0" err="1">
                <a:latin typeface="#9Slide03 Quicksand" pitchFamily="2" charset="77"/>
              </a:rPr>
              <a:t>tạo</a:t>
            </a:r>
            <a:r>
              <a:rPr lang="en-US" sz="2400" dirty="0">
                <a:latin typeface="#9Slide03 Quicksand" pitchFamily="2" charset="77"/>
              </a:rPr>
              <a:t>, </a:t>
            </a:r>
            <a:r>
              <a:rPr lang="en-US" sz="2400" dirty="0" err="1">
                <a:latin typeface="#9Slide03 Quicksand" pitchFamily="2" charset="77"/>
              </a:rPr>
              <a:t>chức</a:t>
            </a:r>
            <a:r>
              <a:rPr lang="en-US" sz="2400" dirty="0">
                <a:latin typeface="#9Slide03 Quicksand" pitchFamily="2" charset="77"/>
              </a:rPr>
              <a:t> </a:t>
            </a:r>
            <a:r>
              <a:rPr lang="en-US" sz="2400" dirty="0" err="1">
                <a:latin typeface="#9Slide03 Quicksand" pitchFamily="2" charset="77"/>
              </a:rPr>
              <a:t>năng</a:t>
            </a:r>
            <a:r>
              <a:rPr lang="en-US" sz="2400" dirty="0">
                <a:latin typeface="#9Slide03 Quicksand" pitchFamily="2" charset="77"/>
              </a:rPr>
              <a:t> (</a:t>
            </a:r>
            <a:r>
              <a:rPr lang="en-US" sz="2400" dirty="0" err="1">
                <a:latin typeface="#9Slide03 Quicksand" pitchFamily="2" charset="77"/>
              </a:rPr>
              <a:t>công</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cụ</a:t>
            </a:r>
            <a:r>
              <a:rPr lang="en-US" sz="2400" dirty="0">
                <a:latin typeface="#9Slide03 Quicksand" pitchFamily="2" charset="77"/>
              </a:rPr>
              <a:t> </a:t>
            </a:r>
            <a:r>
              <a:rPr lang="en-US" sz="2400" dirty="0" err="1">
                <a:latin typeface="#9Slide03 Quicksand" pitchFamily="2" charset="77"/>
              </a:rPr>
              <a:t>hóa</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a:t>
            </a:r>
          </a:p>
        </p:txBody>
      </p:sp>
      <p:sp>
        <p:nvSpPr>
          <p:cNvPr id="8" name="TextBox 7" descr="21 anh nguyen">
            <a:extLst>
              <a:ext uri="{FF2B5EF4-FFF2-40B4-BE49-F238E27FC236}">
                <a16:creationId xmlns:a16="http://schemas.microsoft.com/office/drawing/2014/main" id="{E9FECE39-BE37-DAB1-60AC-9B8F5B6E74C4}"/>
              </a:ext>
            </a:extLst>
          </p:cNvPr>
          <p:cNvSpPr txBox="1"/>
          <p:nvPr/>
        </p:nvSpPr>
        <p:spPr>
          <a:xfrm>
            <a:off x="3630010" y="3386326"/>
            <a:ext cx="5289331" cy="1200329"/>
          </a:xfrm>
          <a:prstGeom prst="rect">
            <a:avLst/>
          </a:prstGeom>
          <a:noFill/>
        </p:spPr>
        <p:txBody>
          <a:bodyPr wrap="square" rtlCol="0">
            <a:spAutoFit/>
          </a:bodyPr>
          <a:lstStyle/>
          <a:p>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kĩ</a:t>
            </a:r>
            <a:r>
              <a:rPr lang="en-US" sz="2400" dirty="0">
                <a:latin typeface="#9Slide03 Quicksand" pitchFamily="2" charset="77"/>
              </a:rPr>
              <a:t> </a:t>
            </a:r>
            <a:r>
              <a:rPr lang="en-US" sz="2400" dirty="0" err="1">
                <a:latin typeface="#9Slide03 Quicksand" pitchFamily="2" charset="77"/>
              </a:rPr>
              <a:t>hướng</a:t>
            </a:r>
            <a:r>
              <a:rPr lang="en-US" sz="2400" dirty="0">
                <a:latin typeface="#9Slide03 Quicksand" pitchFamily="2" charset="77"/>
              </a:rPr>
              <a:t> </a:t>
            </a:r>
            <a:r>
              <a:rPr lang="en-US" sz="2400" dirty="0" err="1">
                <a:latin typeface="#9Slide03 Quicksand" pitchFamily="2" charset="77"/>
              </a:rPr>
              <a:t>dẫn</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những</a:t>
            </a:r>
            <a:r>
              <a:rPr lang="en-US" sz="2400" dirty="0">
                <a:latin typeface="#9Slide03 Quicksand" pitchFamily="2" charset="77"/>
              </a:rPr>
              <a:t> </a:t>
            </a:r>
            <a:r>
              <a:rPr lang="en-US" sz="2400" dirty="0" err="1">
                <a:latin typeface="#9Slide03 Quicksand" pitchFamily="2" charset="77"/>
              </a:rPr>
              <a:t>lưu</a:t>
            </a:r>
            <a:r>
              <a:rPr lang="en-US" sz="2400" dirty="0">
                <a:latin typeface="#9Slide03 Quicksand" pitchFamily="2" charset="77"/>
              </a:rPr>
              <a:t> </a:t>
            </a:r>
            <a:r>
              <a:rPr lang="en-US" sz="2400" dirty="0" err="1">
                <a:latin typeface="#9Slide03 Quicksand" pitchFamily="2" charset="77"/>
              </a:rPr>
              <a:t>ý</a:t>
            </a:r>
            <a:r>
              <a:rPr lang="en-US" sz="2400" dirty="0">
                <a:latin typeface="#9Slide03 Quicksand" pitchFamily="2" charset="77"/>
              </a:rPr>
              <a:t> </a:t>
            </a:r>
            <a:r>
              <a:rPr lang="en-US" sz="2400" dirty="0" err="1">
                <a:latin typeface="#9Slide03 Quicksand" pitchFamily="2" charset="77"/>
              </a:rPr>
              <a:t>khi</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cụ</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hóa</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a:t>
            </a:r>
          </a:p>
        </p:txBody>
      </p:sp>
      <p:pic>
        <p:nvPicPr>
          <p:cNvPr id="10" name="Picture 9" descr="21 anh nguyen">
            <a:extLst>
              <a:ext uri="{FF2B5EF4-FFF2-40B4-BE49-F238E27FC236}">
                <a16:creationId xmlns:a16="http://schemas.microsoft.com/office/drawing/2014/main" id="{5F893EF6-8330-D6AE-B35F-87E77DE2C53C}"/>
              </a:ext>
            </a:extLst>
          </p:cNvPr>
          <p:cNvPicPr>
            <a:picLocks noChangeAspect="1"/>
          </p:cNvPicPr>
          <p:nvPr/>
        </p:nvPicPr>
        <p:blipFill>
          <a:blip r:embed="rId4"/>
          <a:stretch>
            <a:fillRect/>
          </a:stretch>
        </p:blipFill>
        <p:spPr>
          <a:xfrm>
            <a:off x="3046686" y="2471499"/>
            <a:ext cx="583324" cy="583324"/>
          </a:xfrm>
          <a:prstGeom prst="rect">
            <a:avLst/>
          </a:prstGeom>
        </p:spPr>
      </p:pic>
      <p:pic>
        <p:nvPicPr>
          <p:cNvPr id="11" name="Picture 10" descr="21 anh nguyen">
            <a:extLst>
              <a:ext uri="{FF2B5EF4-FFF2-40B4-BE49-F238E27FC236}">
                <a16:creationId xmlns:a16="http://schemas.microsoft.com/office/drawing/2014/main" id="{C11FBCB1-82FC-FFEF-1032-F6C0BFB3444F}"/>
              </a:ext>
            </a:extLst>
          </p:cNvPr>
          <p:cNvPicPr>
            <a:picLocks noChangeAspect="1"/>
          </p:cNvPicPr>
          <p:nvPr/>
        </p:nvPicPr>
        <p:blipFill>
          <a:blip r:embed="rId4"/>
          <a:stretch>
            <a:fillRect/>
          </a:stretch>
        </p:blipFill>
        <p:spPr>
          <a:xfrm>
            <a:off x="3046686" y="3694828"/>
            <a:ext cx="583324" cy="583324"/>
          </a:xfrm>
          <a:prstGeom prst="rect">
            <a:avLst/>
          </a:prstGeom>
        </p:spPr>
      </p:pic>
    </p:spTree>
    <p:extLst>
      <p:ext uri="{BB962C8B-B14F-4D97-AF65-F5344CB8AC3E}">
        <p14:creationId xmlns:p14="http://schemas.microsoft.com/office/powerpoint/2010/main" val="16522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a:t>
            </a:r>
          </a:p>
          <a:p>
            <a:pPr marL="139700" indent="0">
              <a:buNone/>
            </a:pPr>
            <a:r>
              <a:rPr lang="vi-VN" sz="2400" dirty="0">
                <a:latin typeface="#9Slide03 Quicksand" pitchFamily="2" charset="77"/>
              </a:rPr>
              <a:t>+ Khi sử dụng tránh đổ vỡ, tránh bị thương vì toàn bộ phễu được làm từ thủy tinh.</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21 anh nguyen">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t="25767" r="48346" b="27410"/>
          <a:stretch/>
        </p:blipFill>
        <p:spPr>
          <a:xfrm>
            <a:off x="832670" y="1714399"/>
            <a:ext cx="1942898" cy="3011350"/>
          </a:xfrm>
          <a:prstGeom prst="rect">
            <a:avLst/>
          </a:prstGeom>
        </p:spPr>
      </p:pic>
    </p:spTree>
    <p:extLst>
      <p:ext uri="{BB962C8B-B14F-4D97-AF65-F5344CB8AC3E}">
        <p14:creationId xmlns:p14="http://schemas.microsoft.com/office/powerpoint/2010/main" val="258476716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 chiết:</a:t>
            </a:r>
          </a:p>
          <a:p>
            <a:pPr marL="139700" indent="0">
              <a:buNone/>
            </a:pPr>
            <a:r>
              <a:rPr lang="vi-VN" sz="2400" dirty="0">
                <a:latin typeface="#9Slide03 Quicksand" pitchFamily="2" charset="77"/>
              </a:rPr>
              <a:t>+ Chú ý khi rót chất lỏng vào phễu cần rót từ từ, tránh trường hợp chất lỏng bắn lên có thể gây nguy hiểm cho người tiếp xúc với nó.</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21 anh nguyen">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l="62883" t="2070" r="-1667" b="26565"/>
          <a:stretch/>
        </p:blipFill>
        <p:spPr>
          <a:xfrm>
            <a:off x="1115891" y="1644956"/>
            <a:ext cx="1546389" cy="3114545"/>
          </a:xfrm>
          <a:prstGeom prst="rect">
            <a:avLst/>
          </a:prstGeom>
        </p:spPr>
      </p:pic>
    </p:spTree>
    <p:extLst>
      <p:ext uri="{BB962C8B-B14F-4D97-AF65-F5344CB8AC3E}">
        <p14:creationId xmlns:p14="http://schemas.microsoft.com/office/powerpoint/2010/main" val="2590328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 calcmode="lin" valueType="num">
                                      <p:cBhvr additive="base">
                                        <p:cTn id="7"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3">
                                            <p:txEl>
                                              <p:pRg st="0" end="0"/>
                                            </p:txEl>
                                          </p:spTgt>
                                        </p:tgtEl>
                                        <p:attrNameLst>
                                          <p:attrName>style.visibility</p:attrName>
                                        </p:attrNameLst>
                                      </p:cBhvr>
                                      <p:to>
                                        <p:strVal val="visible"/>
                                      </p:to>
                                    </p:set>
                                    <p:anim calcmode="lin" valueType="num">
                                      <p:cBhvr additive="base">
                                        <p:cTn id="13"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3">
                                            <p:txEl>
                                              <p:pRg st="1" end="1"/>
                                            </p:txEl>
                                          </p:spTgt>
                                        </p:tgtEl>
                                        <p:attrNameLst>
                                          <p:attrName>style.visibility</p:attrName>
                                        </p:attrNameLst>
                                      </p:cBhvr>
                                      <p:to>
                                        <p:strVal val="visible"/>
                                      </p:to>
                                    </p:set>
                                    <p:anim calcmode="lin" valueType="num">
                                      <p:cBhvr additive="base">
                                        <p:cTn id="19" dur="500" fill="hold"/>
                                        <p:tgtEl>
                                          <p:spTgt spid="11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phễu chiết:</a:t>
            </a:r>
          </a:p>
          <a:p>
            <a:pPr marL="139700" indent="0">
              <a:buNone/>
            </a:pPr>
            <a:r>
              <a:rPr lang="vi-VN" sz="2400" dirty="0">
                <a:latin typeface="#9Slide03 Quicksand" pitchFamily="2" charset="77"/>
              </a:rPr>
              <a:t>+ Không đổ chất lỏng đầy phễu, nên để bề mặt chất lỏng cách phễu ít nhất 1 cm để tạo khoảng không, giảm áp lực lên phễu.</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2" name="Picture 1" descr="21 anh nguyen">
            <a:extLst>
              <a:ext uri="{FF2B5EF4-FFF2-40B4-BE49-F238E27FC236}">
                <a16:creationId xmlns:a16="http://schemas.microsoft.com/office/drawing/2014/main" id="{98728279-7B2D-7B5D-AD40-853379530331}"/>
              </a:ext>
            </a:extLst>
          </p:cNvPr>
          <p:cNvPicPr>
            <a:picLocks noChangeAspect="1"/>
          </p:cNvPicPr>
          <p:nvPr/>
        </p:nvPicPr>
        <p:blipFill rotWithShape="1">
          <a:blip r:embed="rId4"/>
          <a:srcRect l="62883" t="2070" r="-1667" b="26565"/>
          <a:stretch/>
        </p:blipFill>
        <p:spPr>
          <a:xfrm>
            <a:off x="1115891" y="1644956"/>
            <a:ext cx="1546389" cy="3114545"/>
          </a:xfrm>
          <a:prstGeom prst="rect">
            <a:avLst/>
          </a:prstGeom>
        </p:spPr>
      </p:pic>
    </p:spTree>
    <p:extLst>
      <p:ext uri="{BB962C8B-B14F-4D97-AF65-F5344CB8AC3E}">
        <p14:creationId xmlns:p14="http://schemas.microsoft.com/office/powerpoint/2010/main" val="270201468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en-US" sz="2400" dirty="0">
                <a:latin typeface="#9Slide03 Quicksand" pitchFamily="2" charset="77"/>
              </a:rPr>
              <a:t>+ </a:t>
            </a:r>
            <a:r>
              <a:rPr lang="en-US" sz="2400" dirty="0" err="1">
                <a:latin typeface="#9Slide03 Quicksand" pitchFamily="2" charset="77"/>
              </a:rPr>
              <a:t>Vệ</a:t>
            </a:r>
            <a:r>
              <a:rPr lang="en-US" sz="2400" dirty="0">
                <a:latin typeface="#9Slide03 Quicksand" pitchFamily="2" charset="77"/>
              </a:rPr>
              <a:t> </a:t>
            </a:r>
            <a:r>
              <a:rPr lang="en-US" sz="2400" dirty="0" err="1">
                <a:latin typeface="#9Slide03 Quicksand" pitchFamily="2" charset="77"/>
              </a:rPr>
              <a:t>sinh</a:t>
            </a:r>
            <a:r>
              <a:rPr lang="en-US" sz="2400" dirty="0">
                <a:latin typeface="#9Slide03 Quicksand" pitchFamily="2" charset="77"/>
              </a:rPr>
              <a:t> </a:t>
            </a:r>
            <a:r>
              <a:rPr lang="en-US" sz="2400" dirty="0" err="1">
                <a:latin typeface="#9Slide03 Quicksand" pitchFamily="2" charset="77"/>
              </a:rPr>
              <a:t>bình</a:t>
            </a:r>
            <a:r>
              <a:rPr lang="en-US" sz="2400" dirty="0">
                <a:latin typeface="#9Slide03 Quicksand" pitchFamily="2" charset="77"/>
              </a:rPr>
              <a:t> </a:t>
            </a:r>
            <a:r>
              <a:rPr lang="en-US" sz="2400" dirty="0" err="1">
                <a:latin typeface="#9Slide03 Quicksand" pitchFamily="2" charset="77"/>
              </a:rPr>
              <a:t>cầu</a:t>
            </a:r>
            <a:r>
              <a:rPr lang="en-US" sz="2400" dirty="0">
                <a:latin typeface="#9Slide03 Quicksand" pitchFamily="2" charset="77"/>
              </a:rPr>
              <a:t> </a:t>
            </a:r>
            <a:r>
              <a:rPr lang="en-US" sz="2400" dirty="0" err="1">
                <a:latin typeface="#9Slide03 Quicksand" pitchFamily="2" charset="77"/>
              </a:rPr>
              <a:t>sau</a:t>
            </a:r>
            <a:r>
              <a:rPr lang="en-US" sz="2400" dirty="0">
                <a:latin typeface="#9Slide03 Quicksand" pitchFamily="2" charset="77"/>
              </a:rPr>
              <a:t> </a:t>
            </a:r>
            <a:r>
              <a:rPr lang="en-US" sz="2400" dirty="0" err="1">
                <a:latin typeface="#9Slide03 Quicksand" pitchFamily="2" charset="77"/>
              </a:rPr>
              <a:t>khi</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bằng</a:t>
            </a:r>
            <a:r>
              <a:rPr lang="en-US" sz="2400" dirty="0">
                <a:latin typeface="#9Slide03 Quicksand" pitchFamily="2" charset="77"/>
              </a:rPr>
              <a:t> </a:t>
            </a:r>
            <a:r>
              <a:rPr lang="en-US" sz="2400" dirty="0" err="1">
                <a:latin typeface="#9Slide03 Quicksand" pitchFamily="2" charset="77"/>
              </a:rPr>
              <a:t>chổi</a:t>
            </a:r>
            <a:r>
              <a:rPr lang="en-US" sz="2400" dirty="0">
                <a:latin typeface="#9Slide03 Quicksand" pitchFamily="2" charset="77"/>
              </a:rPr>
              <a:t> </a:t>
            </a:r>
            <a:r>
              <a:rPr lang="en-US" sz="2400" dirty="0" err="1">
                <a:latin typeface="#9Slide03 Quicksand" pitchFamily="2" charset="77"/>
              </a:rPr>
              <a:t>rửa</a:t>
            </a:r>
            <a:r>
              <a:rPr lang="en-US" sz="2400" dirty="0">
                <a:latin typeface="#9Slide03 Quicksand" pitchFamily="2" charset="77"/>
              </a:rPr>
              <a:t> </a:t>
            </a:r>
            <a:r>
              <a:rPr lang="en-US" sz="2400" dirty="0" err="1">
                <a:latin typeface="#9Slide03 Quicksand" pitchFamily="2" charset="77"/>
              </a:rPr>
              <a:t>chuyên</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a:t>
            </a:r>
            <a:r>
              <a:rPr lang="en-US" sz="2400" dirty="0"/>
              <a:t/>
            </a:r>
            <a:br>
              <a:rPr lang="en-US" sz="2400" dirty="0"/>
            </a:br>
            <a:endParaRPr lang="vi-VN" sz="2400" dirty="0">
              <a:latin typeface="#9Slide03 Quicksand" pitchFamily="2" charset="77"/>
            </a:endParaRP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21 anh nguyen">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770369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 calcmode="lin" valueType="num">
                                      <p:cBhvr additive="base">
                                        <p:cTn id="7" dur="500" fill="hold"/>
                                        <p:tgtEl>
                                          <p:spTgt spid="119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9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93">
                                            <p:txEl>
                                              <p:pRg st="0" end="0"/>
                                            </p:txEl>
                                          </p:spTgt>
                                        </p:tgtEl>
                                        <p:attrNameLst>
                                          <p:attrName>style.visibility</p:attrName>
                                        </p:attrNameLst>
                                      </p:cBhvr>
                                      <p:to>
                                        <p:strVal val="visible"/>
                                      </p:to>
                                    </p:set>
                                    <p:anim calcmode="lin" valueType="num">
                                      <p:cBhvr additive="base">
                                        <p:cTn id="13" dur="500" fill="hold"/>
                                        <p:tgtEl>
                                          <p:spTgt spid="119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93">
                                            <p:txEl>
                                              <p:pRg st="1" end="1"/>
                                            </p:txEl>
                                          </p:spTgt>
                                        </p:tgtEl>
                                        <p:attrNameLst>
                                          <p:attrName>style.visibility</p:attrName>
                                        </p:attrNameLst>
                                      </p:cBhvr>
                                      <p:to>
                                        <p:strVal val="visible"/>
                                      </p:to>
                                    </p:set>
                                    <p:anim calcmode="lin" valueType="num">
                                      <p:cBhvr additive="base">
                                        <p:cTn id="19" dur="500" fill="hold"/>
                                        <p:tgtEl>
                                          <p:spTgt spid="119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vi-VN" sz="2400" dirty="0">
                <a:latin typeface="#9Slide03 Quicksand" pitchFamily="2" charset="77"/>
              </a:rPr>
              <a:t>+ Bảo quản bình cầu bằng cách để đứng sản phẩm trên khay hoặc giá đỡ bình cầu để tránh bể vỡ (đặc biệt là bình cầu đáy tròn không đứng được trên bề mặt phẳng, từ đó dễ bể vỡ hoặc mẻ miệng nếu như không bảo quản đúng cách).</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21 anh nguyen">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97801818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vi-VN" sz="2400" dirty="0">
                <a:latin typeface="#9Slide03 Quicksand" pitchFamily="2" charset="77"/>
              </a:rPr>
              <a:t>+ Sử dụng bếp chuyên dụng cho bình cầu để nhiệt độ khi đun được phân bố đều cả bình, tránh thay đổi nhiệt độ đột ngột. Theo dõi nhiệt độ bếp đun bằng nhiệt kế và điều chỉnh cho phù hợp dựa vào độ sôi của từng loại dung dịch.</a:t>
            </a: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21 anh nguyen">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5801788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3795164" y="1714399"/>
            <a:ext cx="5292191" cy="3011350"/>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vi-VN" sz="2400" dirty="0">
                <a:latin typeface="#9Slide03 Quicksand Medium" pitchFamily="2" charset="77"/>
              </a:rPr>
              <a:t>- Lưu ý khi sử dụng bình cầu:</a:t>
            </a:r>
          </a:p>
          <a:p>
            <a:pPr marL="139700" indent="0">
              <a:buNone/>
            </a:pPr>
            <a:r>
              <a:rPr lang="en-US" sz="2400" dirty="0">
                <a:latin typeface="#9Slide03 Quicksand" pitchFamily="2" charset="77"/>
              </a:rPr>
              <a:t>+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kẹp</a:t>
            </a:r>
            <a:r>
              <a:rPr lang="en-US" sz="2400" dirty="0">
                <a:latin typeface="#9Slide03 Quicksand" pitchFamily="2" charset="77"/>
              </a:rPr>
              <a:t> </a:t>
            </a:r>
            <a:r>
              <a:rPr lang="en-US" sz="2400" dirty="0" err="1">
                <a:latin typeface="#9Slide03 Quicksand" pitchFamily="2" charset="77"/>
              </a:rPr>
              <a:t>cổ</a:t>
            </a:r>
            <a:r>
              <a:rPr lang="en-US" sz="2400" dirty="0">
                <a:latin typeface="#9Slide03 Quicksand" pitchFamily="2" charset="77"/>
              </a:rPr>
              <a:t> </a:t>
            </a:r>
            <a:r>
              <a:rPr lang="en-US" sz="2400" dirty="0" err="1">
                <a:latin typeface="#9Slide03 Quicksand" pitchFamily="2" charset="77"/>
              </a:rPr>
              <a:t>bình</a:t>
            </a:r>
            <a:r>
              <a:rPr lang="en-US" sz="2400" dirty="0">
                <a:latin typeface="#9Slide03 Quicksand" pitchFamily="2" charset="77"/>
              </a:rPr>
              <a:t> </a:t>
            </a:r>
            <a:r>
              <a:rPr lang="en-US" sz="2400" dirty="0" err="1">
                <a:latin typeface="#9Slide03 Quicksand" pitchFamily="2" charset="77"/>
              </a:rPr>
              <a:t>cầu</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cố</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a:t>
            </a:r>
            <a:r>
              <a:rPr lang="en-US" sz="2400" dirty="0" err="1">
                <a:latin typeface="#9Slide03 Quicksand" pitchFamily="2" charset="77"/>
              </a:rPr>
              <a:t>nhám</a:t>
            </a:r>
            <a:r>
              <a:rPr lang="en-US" sz="2400" dirty="0">
                <a:latin typeface="#9Slide03 Quicksand" pitchFamily="2" charset="77"/>
              </a:rPr>
              <a:t> </a:t>
            </a:r>
            <a:r>
              <a:rPr lang="en-US" sz="2400" dirty="0" err="1">
                <a:latin typeface="#9Slide03 Quicksand" pitchFamily="2" charset="77"/>
              </a:rPr>
              <a:t>nối</a:t>
            </a:r>
            <a:r>
              <a:rPr lang="en-US" sz="2400" dirty="0">
                <a:latin typeface="#9Slide03 Quicksand" pitchFamily="2" charset="77"/>
              </a:rPr>
              <a:t> </a:t>
            </a:r>
            <a:r>
              <a:rPr lang="en-US" sz="2400" dirty="0" err="1">
                <a:latin typeface="#9Slide03 Quicksand" pitchFamily="2" charset="77"/>
              </a:rPr>
              <a:t>giữa</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sản</a:t>
            </a:r>
            <a:r>
              <a:rPr lang="en-US" sz="2400" dirty="0">
                <a:latin typeface="#9Slide03 Quicksand" pitchFamily="2" charset="77"/>
              </a:rPr>
              <a:t> </a:t>
            </a:r>
            <a:r>
              <a:rPr lang="en-US" sz="2400" dirty="0" err="1">
                <a:latin typeface="#9Slide03 Quicksand" pitchFamily="2" charset="77"/>
              </a:rPr>
              <a:t>phẩm</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đó</a:t>
            </a:r>
            <a:r>
              <a:rPr lang="en-US" sz="2400" dirty="0">
                <a:latin typeface="#9Slide03 Quicksand" pitchFamily="2" charset="77"/>
              </a:rPr>
              <a:t> </a:t>
            </a:r>
            <a:r>
              <a:rPr lang="en-US" sz="2400" dirty="0" err="1">
                <a:latin typeface="#9Slide03 Quicksand" pitchFamily="2" charset="77"/>
              </a:rPr>
              <a:t>bảo</a:t>
            </a:r>
            <a:r>
              <a:rPr lang="en-US" sz="2400" dirty="0">
                <a:latin typeface="#9Slide03 Quicksand" pitchFamily="2" charset="77"/>
              </a:rPr>
              <a:t> </a:t>
            </a:r>
            <a:r>
              <a:rPr lang="en-US" sz="2400" dirty="0" err="1">
                <a:latin typeface="#9Slide03 Quicksand" pitchFamily="2" charset="77"/>
              </a:rPr>
              <a:t>đảm</a:t>
            </a:r>
            <a:r>
              <a:rPr lang="en-US" sz="2400" dirty="0">
                <a:latin typeface="#9Slide03 Quicksand" pitchFamily="2" charset="77"/>
              </a:rPr>
              <a:t> an </a:t>
            </a:r>
            <a:r>
              <a:rPr lang="en-US" sz="2400" dirty="0" err="1">
                <a:latin typeface="#9Slide03 Quicksand" pitchFamily="2" charset="77"/>
              </a:rPr>
              <a:t>toàn</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quá</a:t>
            </a:r>
            <a:r>
              <a:rPr lang="en-US" sz="2400" dirty="0">
                <a:latin typeface="#9Slide03 Quicksand" pitchFamily="2" charset="77"/>
              </a:rPr>
              <a:t> </a:t>
            </a:r>
            <a:r>
              <a:rPr lang="en-US" sz="2400" dirty="0" err="1">
                <a:latin typeface="#9Slide03 Quicksand" pitchFamily="2" charset="77"/>
              </a:rPr>
              <a:t>trình</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a:t>
            </a:r>
            <a:endParaRPr lang="vi-VN" sz="2400" dirty="0">
              <a:latin typeface="#9Slide03 Quicksand" pitchFamily="2" charset="77"/>
            </a:endParaRPr>
          </a:p>
        </p:txBody>
      </p:sp>
      <p:sp>
        <p:nvSpPr>
          <p:cNvPr id="1194" name="Google Shape;1194;p78" descr="21 anh nguyen"/>
          <p:cNvSpPr txBox="1">
            <a:spLocks noGrp="1"/>
          </p:cNvSpPr>
          <p:nvPr>
            <p:ph type="title"/>
          </p:nvPr>
        </p:nvSpPr>
        <p:spPr>
          <a:xfrm>
            <a:off x="1051965" y="496929"/>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Phễu, phễu chiết, bình cầu trong thí nghiệm thường được làm bằng vật liệu gì? Cần lưu ý điều gì khi sử dụng chúng?</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523337"/>
            <a:ext cx="971856" cy="971856"/>
          </a:xfrm>
          <a:prstGeom prst="rect">
            <a:avLst/>
          </a:prstGeom>
        </p:spPr>
      </p:pic>
      <p:pic>
        <p:nvPicPr>
          <p:cNvPr id="3" name="Picture 2" descr="21 anh nguyen">
            <a:extLst>
              <a:ext uri="{FF2B5EF4-FFF2-40B4-BE49-F238E27FC236}">
                <a16:creationId xmlns:a16="http://schemas.microsoft.com/office/drawing/2014/main" id="{C8B574AA-4395-4F35-B36A-8EAB41EB2B08}"/>
              </a:ext>
            </a:extLst>
          </p:cNvPr>
          <p:cNvPicPr>
            <a:picLocks noChangeAspect="1"/>
          </p:cNvPicPr>
          <p:nvPr/>
        </p:nvPicPr>
        <p:blipFill rotWithShape="1">
          <a:blip r:embed="rId4"/>
          <a:srcRect b="21086"/>
          <a:stretch/>
        </p:blipFill>
        <p:spPr>
          <a:xfrm>
            <a:off x="655453" y="1521601"/>
            <a:ext cx="2443796" cy="3228910"/>
          </a:xfrm>
          <a:prstGeom prst="rect">
            <a:avLst/>
          </a:prstGeom>
        </p:spPr>
      </p:pic>
    </p:spTree>
    <p:extLst>
      <p:ext uri="{BB962C8B-B14F-4D97-AF65-F5344CB8AC3E}">
        <p14:creationId xmlns:p14="http://schemas.microsoft.com/office/powerpoint/2010/main" val="82056514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78" descr="21 anh nguyen"/>
          <p:cNvSpPr txBox="1">
            <a:spLocks noGrp="1"/>
          </p:cNvSpPr>
          <p:nvPr>
            <p:ph type="body" idx="1"/>
          </p:nvPr>
        </p:nvSpPr>
        <p:spPr>
          <a:xfrm>
            <a:off x="1925905" y="1693208"/>
            <a:ext cx="5292191" cy="2452999"/>
          </a:xfrm>
          <a:prstGeom prst="rect">
            <a:avLst/>
          </a:prstGeom>
          <a:solidFill>
            <a:schemeClr val="accent5">
              <a:lumMod val="40000"/>
              <a:lumOff val="60000"/>
            </a:schemeClr>
          </a:solidFill>
        </p:spPr>
        <p:txBody>
          <a:bodyPr spcFirstLastPara="1" wrap="square" lIns="91425" tIns="91425" rIns="91425" bIns="91425" anchor="t" anchorCtr="0">
            <a:noAutofit/>
          </a:bodyPr>
          <a:lstStyle/>
          <a:p>
            <a:pPr marL="139700" indent="0">
              <a:buNone/>
            </a:pPr>
            <a:r>
              <a:rPr lang="en-US" sz="2400" dirty="0">
                <a:latin typeface="#9Slide03 Quicksand Medium" pitchFamily="2" charset="77"/>
              </a:rPr>
              <a:t>Khi </a:t>
            </a:r>
            <a:r>
              <a:rPr lang="en-US" sz="2400" dirty="0" err="1">
                <a:latin typeface="#9Slide03 Quicksand Medium" pitchFamily="2" charset="77"/>
              </a:rPr>
              <a:t>đun</a:t>
            </a:r>
            <a:r>
              <a:rPr lang="en-US" sz="2400" dirty="0">
                <a:latin typeface="#9Slide03 Quicksand Medium" pitchFamily="2" charset="77"/>
              </a:rPr>
              <a:t> </a:t>
            </a:r>
            <a:r>
              <a:rPr lang="en-US" sz="2400" dirty="0" err="1">
                <a:latin typeface="#9Slide03 Quicksand Medium" pitchFamily="2" charset="77"/>
              </a:rPr>
              <a:t>nóng</a:t>
            </a:r>
            <a:r>
              <a:rPr lang="en-US" sz="2400" dirty="0">
                <a:latin typeface="#9Slide03 Quicksand Medium" pitchFamily="2" charset="77"/>
              </a:rPr>
              <a:t> dung </a:t>
            </a:r>
            <a:r>
              <a:rPr lang="en-US" sz="2400" dirty="0" err="1">
                <a:latin typeface="#9Slide03 Quicksand Medium" pitchFamily="2" charset="77"/>
              </a:rPr>
              <a:t>dịch</a:t>
            </a:r>
            <a:r>
              <a:rPr lang="en-US" sz="2400" dirty="0">
                <a:latin typeface="#9Slide03 Quicksand Medium" pitchFamily="2" charset="77"/>
              </a:rPr>
              <a:t> </a:t>
            </a:r>
            <a:r>
              <a:rPr lang="en-US" sz="2400" dirty="0" err="1">
                <a:latin typeface="#9Slide03 Quicksand Medium" pitchFamily="2" charset="77"/>
              </a:rPr>
              <a:t>trong</a:t>
            </a:r>
            <a:r>
              <a:rPr lang="en-US" sz="2400" dirty="0">
                <a:latin typeface="#9Slide03 Quicksand Medium" pitchFamily="2" charset="77"/>
              </a:rPr>
              <a:t> </a:t>
            </a:r>
            <a:r>
              <a:rPr lang="en-US" sz="2400" dirty="0" err="1">
                <a:latin typeface="#9Slide03 Quicksand Medium" pitchFamily="2" charset="77"/>
              </a:rPr>
              <a:t>cốc</a:t>
            </a:r>
            <a:r>
              <a:rPr lang="en-US" sz="2400" dirty="0">
                <a:latin typeface="#9Slide03 Quicksand Medium" pitchFamily="2" charset="77"/>
              </a:rPr>
              <a:t> </a:t>
            </a:r>
            <a:r>
              <a:rPr lang="en-US" sz="2400" dirty="0" err="1">
                <a:latin typeface="#9Slide03 Quicksand Medium" pitchFamily="2" charset="77"/>
              </a:rPr>
              <a:t>thủy</a:t>
            </a:r>
            <a:r>
              <a:rPr lang="en-US" sz="2400" dirty="0">
                <a:latin typeface="#9Slide03 Quicksand Medium" pitchFamily="2" charset="77"/>
              </a:rPr>
              <a:t> </a:t>
            </a:r>
            <a:r>
              <a:rPr lang="en-US" sz="2400" dirty="0" err="1">
                <a:latin typeface="#9Slide03 Quicksand Medium" pitchFamily="2" charset="77"/>
              </a:rPr>
              <a:t>tinh</a:t>
            </a:r>
            <a:r>
              <a:rPr lang="en-US" sz="2400" dirty="0">
                <a:latin typeface="#9Slide03 Quicksand Medium" pitchFamily="2" charset="77"/>
              </a:rPr>
              <a:t>, </a:t>
            </a:r>
            <a:r>
              <a:rPr lang="en-US" sz="2400" dirty="0" err="1">
                <a:latin typeface="#9Slide03 Quicksand Medium" pitchFamily="2" charset="77"/>
              </a:rPr>
              <a:t>cần</a:t>
            </a:r>
            <a:r>
              <a:rPr lang="en-US" sz="2400" dirty="0">
                <a:latin typeface="#9Slide03 Quicksand Medium" pitchFamily="2" charset="77"/>
              </a:rPr>
              <a:t> </a:t>
            </a:r>
            <a:r>
              <a:rPr lang="en-US" sz="2400" dirty="0" err="1">
                <a:latin typeface="#9Slide03 Quicksand Medium" pitchFamily="2" charset="77"/>
              </a:rPr>
              <a:t>phải</a:t>
            </a:r>
            <a:r>
              <a:rPr lang="en-US" sz="2400" dirty="0">
                <a:latin typeface="#9Slide03 Quicksand Medium" pitchFamily="2" charset="77"/>
              </a:rPr>
              <a:t> </a:t>
            </a:r>
            <a:r>
              <a:rPr lang="en-US" sz="2400" dirty="0" err="1">
                <a:latin typeface="#9Slide03 Quicksand Medium" pitchFamily="2" charset="77"/>
              </a:rPr>
              <a:t>dùng</a:t>
            </a:r>
            <a:r>
              <a:rPr lang="en-US" sz="2400" dirty="0">
                <a:latin typeface="#9Slide03 Quicksand Medium" pitchFamily="2" charset="77"/>
              </a:rPr>
              <a:t> </a:t>
            </a:r>
            <a:r>
              <a:rPr lang="en-US" sz="2400" dirty="0" err="1">
                <a:latin typeface="#9Slide03 Quicksand Medium" pitchFamily="2" charset="77"/>
              </a:rPr>
              <a:t>lưới</a:t>
            </a:r>
            <a:r>
              <a:rPr lang="en-US" sz="2400" dirty="0">
                <a:latin typeface="#9Slide03 Quicksand Medium" pitchFamily="2" charset="77"/>
              </a:rPr>
              <a:t> </a:t>
            </a:r>
            <a:r>
              <a:rPr lang="en-US" sz="2400" dirty="0" err="1">
                <a:latin typeface="#9Slide03 Quicksand Medium" pitchFamily="2" charset="77"/>
              </a:rPr>
              <a:t>tản</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vì</a:t>
            </a:r>
            <a:r>
              <a:rPr lang="en-US" sz="2400" dirty="0">
                <a:latin typeface="#9Slide03 Quicksand Medium" pitchFamily="2" charset="77"/>
              </a:rPr>
              <a:t> </a:t>
            </a:r>
            <a:r>
              <a:rPr lang="en-US" sz="2400" dirty="0" err="1">
                <a:latin typeface="#9Slide03 Quicksand Medium" pitchFamily="2" charset="77"/>
              </a:rPr>
              <a:t>lưới</a:t>
            </a:r>
            <a:r>
              <a:rPr lang="en-US" sz="2400" dirty="0">
                <a:latin typeface="#9Slide03 Quicksand Medium" pitchFamily="2" charset="77"/>
              </a:rPr>
              <a:t> </a:t>
            </a:r>
            <a:r>
              <a:rPr lang="en-US" sz="2400" dirty="0" err="1">
                <a:latin typeface="#9Slide03 Quicksand Medium" pitchFamily="2" charset="77"/>
              </a:rPr>
              <a:t>tản</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giúp</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độ</a:t>
            </a:r>
            <a:r>
              <a:rPr lang="en-US" sz="2400" dirty="0">
                <a:latin typeface="#9Slide03 Quicksand Medium" pitchFamily="2" charset="77"/>
              </a:rPr>
              <a:t> </a:t>
            </a:r>
            <a:r>
              <a:rPr lang="en-US" sz="2400" dirty="0" err="1">
                <a:latin typeface="#9Slide03 Quicksand Medium" pitchFamily="2" charset="77"/>
              </a:rPr>
              <a:t>được</a:t>
            </a:r>
            <a:r>
              <a:rPr lang="en-US" sz="2400" dirty="0">
                <a:latin typeface="#9Slide03 Quicksand Medium" pitchFamily="2" charset="77"/>
              </a:rPr>
              <a:t> </a:t>
            </a:r>
            <a:r>
              <a:rPr lang="en-US" sz="2400" dirty="0" err="1">
                <a:latin typeface="#9Slide03 Quicksand Medium" pitchFamily="2" charset="77"/>
              </a:rPr>
              <a:t>phân</a:t>
            </a:r>
            <a:r>
              <a:rPr lang="en-US" sz="2400" dirty="0">
                <a:latin typeface="#9Slide03 Quicksand Medium" pitchFamily="2" charset="77"/>
              </a:rPr>
              <a:t> </a:t>
            </a:r>
            <a:r>
              <a:rPr lang="en-US" sz="2400" dirty="0" err="1">
                <a:latin typeface="#9Slide03 Quicksand Medium" pitchFamily="2" charset="77"/>
              </a:rPr>
              <a:t>bố</a:t>
            </a:r>
            <a:r>
              <a:rPr lang="en-US" sz="2400" dirty="0">
                <a:latin typeface="#9Slide03 Quicksand Medium" pitchFamily="2" charset="77"/>
              </a:rPr>
              <a:t> </a:t>
            </a:r>
            <a:r>
              <a:rPr lang="en-US" sz="2400" dirty="0" err="1">
                <a:latin typeface="#9Slide03 Quicksand Medium" pitchFamily="2" charset="77"/>
              </a:rPr>
              <a:t>đều</a:t>
            </a:r>
            <a:r>
              <a:rPr lang="en-US" sz="2400" dirty="0">
                <a:latin typeface="#9Slide03 Quicksand Medium" pitchFamily="2" charset="77"/>
              </a:rPr>
              <a:t> </a:t>
            </a:r>
            <a:r>
              <a:rPr lang="en-US" sz="2400" dirty="0" err="1">
                <a:latin typeface="#9Slide03 Quicksand Medium" pitchFamily="2" charset="77"/>
              </a:rPr>
              <a:t>cả</a:t>
            </a:r>
            <a:r>
              <a:rPr lang="en-US" sz="2400" dirty="0">
                <a:latin typeface="#9Slide03 Quicksand Medium" pitchFamily="2" charset="77"/>
              </a:rPr>
              <a:t> </a:t>
            </a:r>
            <a:r>
              <a:rPr lang="en-US" sz="2400" dirty="0" err="1">
                <a:latin typeface="#9Slide03 Quicksand Medium" pitchFamily="2" charset="77"/>
              </a:rPr>
              <a:t>bình</a:t>
            </a:r>
            <a:r>
              <a:rPr lang="en-US" sz="2400" dirty="0">
                <a:latin typeface="#9Slide03 Quicksand Medium" pitchFamily="2" charset="77"/>
              </a:rPr>
              <a:t>, </a:t>
            </a:r>
            <a:r>
              <a:rPr lang="en-US" sz="2400" dirty="0" err="1">
                <a:latin typeface="#9Slide03 Quicksand Medium" pitchFamily="2" charset="77"/>
              </a:rPr>
              <a:t>tránh</a:t>
            </a:r>
            <a:r>
              <a:rPr lang="en-US" sz="2400" dirty="0">
                <a:latin typeface="#9Slide03 Quicksand Medium" pitchFamily="2" charset="77"/>
              </a:rPr>
              <a:t> </a:t>
            </a:r>
            <a:r>
              <a:rPr lang="en-US" sz="2400" dirty="0" err="1">
                <a:latin typeface="#9Slide03 Quicksand Medium" pitchFamily="2" charset="77"/>
              </a:rPr>
              <a:t>thay</a:t>
            </a:r>
            <a:r>
              <a:rPr lang="en-US" sz="2400" dirty="0">
                <a:latin typeface="#9Slide03 Quicksand Medium" pitchFamily="2" charset="77"/>
              </a:rPr>
              <a:t> </a:t>
            </a:r>
            <a:r>
              <a:rPr lang="en-US" sz="2400" dirty="0" err="1">
                <a:latin typeface="#9Slide03 Quicksand Medium" pitchFamily="2" charset="77"/>
              </a:rPr>
              <a:t>đổi</a:t>
            </a:r>
            <a:r>
              <a:rPr lang="en-US" sz="2400" dirty="0">
                <a:latin typeface="#9Slide03 Quicksand Medium" pitchFamily="2" charset="77"/>
              </a:rPr>
              <a:t> </a:t>
            </a:r>
            <a:r>
              <a:rPr lang="en-US" sz="2400" dirty="0" err="1">
                <a:latin typeface="#9Slide03 Quicksand Medium" pitchFamily="2" charset="77"/>
              </a:rPr>
              <a:t>nhiệt</a:t>
            </a:r>
            <a:r>
              <a:rPr lang="en-US" sz="2400" dirty="0">
                <a:latin typeface="#9Slide03 Quicksand Medium" pitchFamily="2" charset="77"/>
              </a:rPr>
              <a:t> </a:t>
            </a:r>
            <a:r>
              <a:rPr lang="en-US" sz="2400" dirty="0" err="1">
                <a:latin typeface="#9Slide03 Quicksand Medium" pitchFamily="2" charset="77"/>
              </a:rPr>
              <a:t>độ</a:t>
            </a:r>
            <a:r>
              <a:rPr lang="en-US" sz="2400" dirty="0">
                <a:latin typeface="#9Slide03 Quicksand Medium" pitchFamily="2" charset="77"/>
              </a:rPr>
              <a:t> </a:t>
            </a:r>
            <a:r>
              <a:rPr lang="en-US" sz="2400" dirty="0" err="1">
                <a:latin typeface="#9Slide03 Quicksand Medium" pitchFamily="2" charset="77"/>
              </a:rPr>
              <a:t>đột</a:t>
            </a:r>
            <a:r>
              <a:rPr lang="en-US" sz="2400" dirty="0">
                <a:latin typeface="#9Slide03 Quicksand Medium" pitchFamily="2" charset="77"/>
              </a:rPr>
              <a:t> </a:t>
            </a:r>
            <a:r>
              <a:rPr lang="en-US" sz="2400" dirty="0" err="1">
                <a:latin typeface="#9Slide03 Quicksand Medium" pitchFamily="2" charset="77"/>
              </a:rPr>
              <a:t>ngột</a:t>
            </a:r>
            <a:r>
              <a:rPr lang="en-US" sz="2400" dirty="0">
                <a:latin typeface="#9Slide03 Quicksand Medium" pitchFamily="2" charset="77"/>
              </a:rPr>
              <a:t> </a:t>
            </a:r>
            <a:r>
              <a:rPr lang="en-US" sz="2400" dirty="0" err="1">
                <a:latin typeface="#9Slide03 Quicksand Medium" pitchFamily="2" charset="77"/>
              </a:rPr>
              <a:t>sẽ</a:t>
            </a:r>
            <a:r>
              <a:rPr lang="en-US" sz="2400" dirty="0">
                <a:latin typeface="#9Slide03 Quicksand Medium" pitchFamily="2" charset="77"/>
              </a:rPr>
              <a:t> </a:t>
            </a:r>
            <a:r>
              <a:rPr lang="en-US" sz="2400" dirty="0" err="1">
                <a:latin typeface="#9Slide03 Quicksand Medium" pitchFamily="2" charset="77"/>
              </a:rPr>
              <a:t>làm</a:t>
            </a:r>
            <a:r>
              <a:rPr lang="en-US" sz="2400" dirty="0">
                <a:latin typeface="#9Slide03 Quicksand Medium" pitchFamily="2" charset="77"/>
              </a:rPr>
              <a:t> </a:t>
            </a:r>
            <a:r>
              <a:rPr lang="en-US" sz="2400" dirty="0" err="1">
                <a:latin typeface="#9Slide03 Quicksand Medium" pitchFamily="2" charset="77"/>
              </a:rPr>
              <a:t>hỏng</a:t>
            </a:r>
            <a:r>
              <a:rPr lang="en-US" sz="2400" dirty="0">
                <a:latin typeface="#9Slide03 Quicksand Medium" pitchFamily="2" charset="77"/>
              </a:rPr>
              <a:t> </a:t>
            </a:r>
            <a:r>
              <a:rPr lang="en-US" sz="2400" dirty="0" err="1">
                <a:latin typeface="#9Slide03 Quicksand Medium" pitchFamily="2" charset="77"/>
              </a:rPr>
              <a:t>bình</a:t>
            </a:r>
            <a:r>
              <a:rPr lang="en-US" sz="2400" dirty="0">
                <a:latin typeface="#9Slide03 Quicksand Medium" pitchFamily="2" charset="77"/>
              </a:rPr>
              <a:t>.</a:t>
            </a:r>
            <a:endParaRPr lang="vi-VN" sz="2400" dirty="0">
              <a:latin typeface="#9Slide03 Quicksand" pitchFamily="2" charset="77"/>
            </a:endParaRPr>
          </a:p>
        </p:txBody>
      </p:sp>
      <p:sp>
        <p:nvSpPr>
          <p:cNvPr id="1194" name="Google Shape;1194;p78" descr="21 anh nguyen"/>
          <p:cNvSpPr txBox="1">
            <a:spLocks noGrp="1"/>
          </p:cNvSpPr>
          <p:nvPr>
            <p:ph type="title"/>
          </p:nvPr>
        </p:nvSpPr>
        <p:spPr>
          <a:xfrm>
            <a:off x="946769" y="440582"/>
            <a:ext cx="7922101" cy="1024673"/>
          </a:xfrm>
          <a:prstGeom prst="rect">
            <a:avLst/>
          </a:prstGeom>
        </p:spPr>
        <p:txBody>
          <a:bodyPr spcFirstLastPara="1" wrap="square" lIns="91425" tIns="91425" rIns="91425" bIns="91425" anchor="ctr" anchorCtr="0">
            <a:noAutofit/>
          </a:bodyPr>
          <a:lstStyle/>
          <a:p>
            <a:pPr lvl="0" algn="just"/>
            <a:r>
              <a:rPr lang="vi-VN" sz="2400" dirty="0">
                <a:latin typeface="#9Slide03 Montserrat" pitchFamily="2" charset="77"/>
              </a:rPr>
              <a:t>Khi cần đun nóng dung dịch trong cốc thủy tinh, tại sao cần phải dùng lưới tản nhiệt?</a:t>
            </a:r>
            <a:endParaRPr sz="2400" dirty="0">
              <a:latin typeface="#9Slide03 Montserrat" pitchFamily="2" charset="77"/>
            </a:endParaRPr>
          </a:p>
        </p:txBody>
      </p:sp>
      <p:pic>
        <p:nvPicPr>
          <p:cNvPr id="9" name="Picture 8" descr="21 anh nguyen">
            <a:extLst>
              <a:ext uri="{FF2B5EF4-FFF2-40B4-BE49-F238E27FC236}">
                <a16:creationId xmlns:a16="http://schemas.microsoft.com/office/drawing/2014/main" id="{6A7243EB-9550-EE5F-2D4F-3B9084A430FF}"/>
              </a:ext>
            </a:extLst>
          </p:cNvPr>
          <p:cNvPicPr>
            <a:picLocks noChangeAspect="1"/>
          </p:cNvPicPr>
          <p:nvPr/>
        </p:nvPicPr>
        <p:blipFill>
          <a:blip r:embed="rId3"/>
          <a:stretch>
            <a:fillRect/>
          </a:stretch>
        </p:blipFill>
        <p:spPr>
          <a:xfrm>
            <a:off x="80109" y="466990"/>
            <a:ext cx="971856" cy="971856"/>
          </a:xfrm>
          <a:prstGeom prst="rect">
            <a:avLst/>
          </a:prstGeom>
        </p:spPr>
      </p:pic>
    </p:spTree>
    <p:extLst>
      <p:ext uri="{BB962C8B-B14F-4D97-AF65-F5344CB8AC3E}">
        <p14:creationId xmlns:p14="http://schemas.microsoft.com/office/powerpoint/2010/main" val="48718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3">
                                            <p:bg/>
                                          </p:spTgt>
                                        </p:tgtEl>
                                        <p:attrNameLst>
                                          <p:attrName>style.visibility</p:attrName>
                                        </p:attrNameLst>
                                      </p:cBhvr>
                                      <p:to>
                                        <p:strVal val="visible"/>
                                      </p:to>
                                    </p:set>
                                    <p:animEffect transition="in" filter="wipe(left)">
                                      <p:cBhvr>
                                        <p:cTn id="7" dur="500"/>
                                        <p:tgtEl>
                                          <p:spTgt spid="119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93">
                                            <p:txEl>
                                              <p:pRg st="0" end="0"/>
                                            </p:txEl>
                                          </p:spTgt>
                                        </p:tgtEl>
                                        <p:attrNameLst>
                                          <p:attrName>style.visibility</p:attrName>
                                        </p:attrNameLst>
                                      </p:cBhvr>
                                      <p:to>
                                        <p:strVal val="visible"/>
                                      </p:to>
                                    </p:set>
                                    <p:animEffect transition="in" filter="wipe(left)">
                                      <p:cBhvr>
                                        <p:cTn id="10" dur="500"/>
                                        <p:tgtEl>
                                          <p:spTgt spid="11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21 anh nguyen"/>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21 anh nguyen"/>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21 anh nguyen"/>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21 anh nguyen"/>
          <p:cNvSpPr txBox="1">
            <a:spLocks noGrp="1"/>
          </p:cNvSpPr>
          <p:nvPr>
            <p:ph type="ctrTitle"/>
          </p:nvPr>
        </p:nvSpPr>
        <p:spPr>
          <a:xfrm>
            <a:off x="732725" y="2436196"/>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US" sz="3200" dirty="0" err="1">
                <a:latin typeface="#9Slide03 Montserrat Medium" pitchFamily="2" charset="77"/>
              </a:rPr>
              <a:t>dùng</a:t>
            </a:r>
            <a:r>
              <a:rPr lang="en-US" sz="3200" dirty="0">
                <a:latin typeface="#9Slide03 Montserrat Medium" pitchFamily="2" charset="77"/>
              </a:rPr>
              <a:t> </a:t>
            </a:r>
            <a:r>
              <a:rPr lang="en-US" sz="3200" dirty="0" err="1">
                <a:latin typeface="#9Slide03 Montserrat Medium" pitchFamily="2" charset="77"/>
              </a:rPr>
              <a:t>trong</a:t>
            </a:r>
            <a:r>
              <a:rPr lang="en-US" sz="3200" dirty="0">
                <a:latin typeface="#9Slide03 Montserrat Medium" pitchFamily="2" charset="77"/>
              </a:rPr>
              <a:t> </a:t>
            </a:r>
            <a:r>
              <a:rPr lang="en-US" sz="3200" dirty="0" err="1">
                <a:latin typeface="#9Slide03 Montserrat Medium" pitchFamily="2" charset="77"/>
              </a:rPr>
              <a:t>quan</a:t>
            </a:r>
            <a:r>
              <a:rPr lang="en-US" sz="3200" dirty="0">
                <a:latin typeface="#9Slide03 Montserrat Medium" pitchFamily="2" charset="77"/>
              </a:rPr>
              <a:t> </a:t>
            </a:r>
            <a:r>
              <a:rPr lang="en-US" sz="3200" dirty="0" err="1">
                <a:latin typeface="#9Slide03 Montserrat Medium" pitchFamily="2" charset="77"/>
              </a:rPr>
              <a:t>sát</a:t>
            </a:r>
            <a:r>
              <a:rPr lang="en-US" sz="3200" dirty="0">
                <a:latin typeface="#9Slide03 Montserrat Medium" pitchFamily="2" charset="77"/>
              </a:rPr>
              <a:t> </a:t>
            </a:r>
            <a:r>
              <a:rPr lang="en-US" sz="3200" dirty="0" err="1">
                <a:latin typeface="#9Slide03 Montserrat Medium" pitchFamily="2" charset="77"/>
              </a:rPr>
              <a:t>nhiễm</a:t>
            </a:r>
            <a:r>
              <a:rPr lang="en-US" sz="3200" dirty="0">
                <a:latin typeface="#9Slide03 Montserrat Medium" pitchFamily="2" charset="77"/>
              </a:rPr>
              <a:t> </a:t>
            </a:r>
            <a:r>
              <a:rPr lang="en-US" sz="3200" dirty="0" err="1">
                <a:latin typeface="#9Slide03 Montserrat Medium" pitchFamily="2" charset="77"/>
              </a:rPr>
              <a:t>sắc</a:t>
            </a:r>
            <a:r>
              <a:rPr lang="en-US" sz="3200" dirty="0">
                <a:latin typeface="#9Slide03 Montserrat Medium" pitchFamily="2" charset="77"/>
              </a:rPr>
              <a:t> </a:t>
            </a:r>
            <a:r>
              <a:rPr lang="en-US" sz="3200" dirty="0" err="1">
                <a:latin typeface="#9Slide03 Montserrat Medium" pitchFamily="2" charset="77"/>
              </a:rPr>
              <a:t>thể</a:t>
            </a:r>
            <a:endParaRPr sz="3200" dirty="0">
              <a:latin typeface="#9Slide03 Montserrat Medium" pitchFamily="2" charset="77"/>
            </a:endParaRPr>
          </a:p>
        </p:txBody>
      </p:sp>
      <p:sp>
        <p:nvSpPr>
          <p:cNvPr id="619" name="Google Shape;619;p71" descr="21 anh nguyen"/>
          <p:cNvSpPr txBox="1">
            <a:spLocks noGrp="1"/>
          </p:cNvSpPr>
          <p:nvPr>
            <p:ph type="title" idx="2"/>
          </p:nvPr>
        </p:nvSpPr>
        <p:spPr>
          <a:xfrm>
            <a:off x="623087" y="530275"/>
            <a:ext cx="1355238"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04</a:t>
            </a:r>
            <a:endParaRPr dirty="0"/>
          </a:p>
        </p:txBody>
      </p:sp>
      <p:sp>
        <p:nvSpPr>
          <p:cNvPr id="621" name="Google Shape;621;p71" descr="21 anh nguyen"/>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21 anh nguyen"/>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21 anh nguyen"/>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21 anh nguyen">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11" name="Picture 10" descr="21 anh nguyen">
            <a:extLst>
              <a:ext uri="{FF2B5EF4-FFF2-40B4-BE49-F238E27FC236}">
                <a16:creationId xmlns:a16="http://schemas.microsoft.com/office/drawing/2014/main" id="{FBEF436D-182E-6638-F8DA-F3D898B52E9C}"/>
              </a:ext>
            </a:extLst>
          </p:cNvPr>
          <p:cNvPicPr>
            <a:picLocks noChangeAspect="1"/>
          </p:cNvPicPr>
          <p:nvPr/>
        </p:nvPicPr>
        <p:blipFill>
          <a:blip r:embed="rId3"/>
          <a:stretch>
            <a:fillRect/>
          </a:stretch>
        </p:blipFill>
        <p:spPr>
          <a:xfrm>
            <a:off x="6922232" y="2506360"/>
            <a:ext cx="916676" cy="916676"/>
          </a:xfrm>
          <a:prstGeom prst="rect">
            <a:avLst/>
          </a:prstGeom>
        </p:spPr>
      </p:pic>
      <p:pic>
        <p:nvPicPr>
          <p:cNvPr id="4" name="Picture 3" descr="21 anh nguyen">
            <a:extLst>
              <a:ext uri="{FF2B5EF4-FFF2-40B4-BE49-F238E27FC236}">
                <a16:creationId xmlns:a16="http://schemas.microsoft.com/office/drawing/2014/main" id="{A10C0530-4F55-D4CC-8D9B-DC1309ED3E46}"/>
              </a:ext>
            </a:extLst>
          </p:cNvPr>
          <p:cNvPicPr>
            <a:picLocks noChangeAspect="1"/>
          </p:cNvPicPr>
          <p:nvPr/>
        </p:nvPicPr>
        <p:blipFill>
          <a:blip r:embed="rId4"/>
          <a:stretch>
            <a:fillRect/>
          </a:stretch>
        </p:blipFill>
        <p:spPr>
          <a:xfrm>
            <a:off x="2437384" y="1092739"/>
            <a:ext cx="687664" cy="687664"/>
          </a:xfrm>
          <a:prstGeom prst="rect">
            <a:avLst/>
          </a:prstGeom>
        </p:spPr>
      </p:pic>
      <p:pic>
        <p:nvPicPr>
          <p:cNvPr id="8" name="Picture 7" descr="21 anh nguyen">
            <a:extLst>
              <a:ext uri="{FF2B5EF4-FFF2-40B4-BE49-F238E27FC236}">
                <a16:creationId xmlns:a16="http://schemas.microsoft.com/office/drawing/2014/main" id="{6342ADEA-673C-6212-9F2F-A7CF5CF4893E}"/>
              </a:ext>
            </a:extLst>
          </p:cNvPr>
          <p:cNvPicPr>
            <a:picLocks noChangeAspect="1"/>
          </p:cNvPicPr>
          <p:nvPr/>
        </p:nvPicPr>
        <p:blipFill>
          <a:blip r:embed="rId5"/>
          <a:stretch>
            <a:fillRect/>
          </a:stretch>
        </p:blipFill>
        <p:spPr>
          <a:xfrm>
            <a:off x="5382323" y="948597"/>
            <a:ext cx="1093196" cy="1093196"/>
          </a:xfrm>
          <a:prstGeom prst="rect">
            <a:avLst/>
          </a:prstGeom>
        </p:spPr>
      </p:pic>
      <p:pic>
        <p:nvPicPr>
          <p:cNvPr id="12" name="Picture 11" descr="21 anh nguyen">
            <a:extLst>
              <a:ext uri="{FF2B5EF4-FFF2-40B4-BE49-F238E27FC236}">
                <a16:creationId xmlns:a16="http://schemas.microsoft.com/office/drawing/2014/main" id="{A735D5D2-8C81-2E9D-A4C2-1EEFDA299229}"/>
              </a:ext>
            </a:extLst>
          </p:cNvPr>
          <p:cNvPicPr>
            <a:picLocks noChangeAspect="1"/>
          </p:cNvPicPr>
          <p:nvPr/>
        </p:nvPicPr>
        <p:blipFill>
          <a:blip r:embed="rId6"/>
          <a:stretch>
            <a:fillRect/>
          </a:stretch>
        </p:blipFill>
        <p:spPr>
          <a:xfrm>
            <a:off x="3709847" y="781096"/>
            <a:ext cx="1143710" cy="1143710"/>
          </a:xfrm>
          <a:prstGeom prst="rect">
            <a:avLst/>
          </a:prstGeom>
        </p:spPr>
      </p:pic>
    </p:spTree>
    <p:extLst>
      <p:ext uri="{BB962C8B-B14F-4D97-AF65-F5344CB8AC3E}">
        <p14:creationId xmlns:p14="http://schemas.microsoft.com/office/powerpoint/2010/main" val="373760599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80" descr="21 anh nguyen"/>
          <p:cNvSpPr txBox="1">
            <a:spLocks noGrp="1"/>
          </p:cNvSpPr>
          <p:nvPr>
            <p:ph type="title"/>
          </p:nvPr>
        </p:nvSpPr>
        <p:spPr>
          <a:xfrm>
            <a:off x="3819442" y="420787"/>
            <a:ext cx="5267914" cy="4329238"/>
          </a:xfrm>
          <a:prstGeom prst="rect">
            <a:avLst/>
          </a:prstGeom>
          <a:solidFill>
            <a:schemeClr val="accent6">
              <a:lumMod val="40000"/>
              <a:lumOff val="60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err="1">
                <a:latin typeface="#9Slide03 Quicksand" pitchFamily="2" charset="77"/>
              </a:rPr>
              <a:t>Để</a:t>
            </a:r>
            <a:r>
              <a:rPr lang="en" sz="2400" dirty="0">
                <a:latin typeface="#9Slide03 Quicksand" pitchFamily="2" charset="77"/>
              </a:rPr>
              <a:t> </a:t>
            </a:r>
            <a:r>
              <a:rPr lang="en" sz="2400" dirty="0" err="1">
                <a:latin typeface="#9Slide03 Quicksand" pitchFamily="2" charset="77"/>
              </a:rPr>
              <a:t>quan</a:t>
            </a:r>
            <a:r>
              <a:rPr lang="en" sz="2400" dirty="0">
                <a:latin typeface="#9Slide03 Quicksand" pitchFamily="2" charset="77"/>
              </a:rPr>
              <a:t> </a:t>
            </a:r>
            <a:r>
              <a:rPr lang="en" sz="2400" dirty="0" err="1">
                <a:latin typeface="#9Slide03 Quicksand" pitchFamily="2" charset="77"/>
              </a:rPr>
              <a:t>sát</a:t>
            </a:r>
            <a:r>
              <a:rPr lang="en" sz="2400" dirty="0">
                <a:latin typeface="#9Slide03 Quicksand" pitchFamily="2" charset="77"/>
              </a:rPr>
              <a:t> </a:t>
            </a:r>
            <a:r>
              <a:rPr lang="en" sz="2400" dirty="0" err="1">
                <a:latin typeface="#9Slide03 Quicksand" pitchFamily="2" charset="77"/>
              </a:rPr>
              <a:t>nhiễm</a:t>
            </a:r>
            <a:r>
              <a:rPr lang="en" sz="2400" dirty="0">
                <a:latin typeface="#9Slide03 Quicksand" pitchFamily="2" charset="77"/>
              </a:rPr>
              <a:t> </a:t>
            </a:r>
            <a:r>
              <a:rPr lang="en" sz="2400" dirty="0" err="1">
                <a:latin typeface="#9Slide03 Quicksand" pitchFamily="2" charset="77"/>
              </a:rPr>
              <a:t>sắc</a:t>
            </a:r>
            <a:r>
              <a:rPr lang="en" sz="2400" dirty="0">
                <a:latin typeface="#9Slide03 Quicksand" pitchFamily="2" charset="77"/>
              </a:rPr>
              <a:t> </a:t>
            </a:r>
            <a:r>
              <a:rPr lang="en" sz="2400" dirty="0" err="1">
                <a:latin typeface="#9Slide03 Quicksand" pitchFamily="2" charset="77"/>
              </a:rPr>
              <a:t>thể</a:t>
            </a:r>
            <a:r>
              <a:rPr lang="en" sz="2400" dirty="0">
                <a:latin typeface="#9Slide03 Quicksand" pitchFamily="2" charset="77"/>
              </a:rPr>
              <a:t> (NST) </a:t>
            </a:r>
            <a:r>
              <a:rPr lang="en" sz="2400" dirty="0" err="1">
                <a:latin typeface="#9Slide03 Quicksand" pitchFamily="2" charset="77"/>
              </a:rPr>
              <a:t>cần</a:t>
            </a:r>
            <a:r>
              <a:rPr lang="en" sz="2400" dirty="0">
                <a:latin typeface="#9Slide03 Quicksand" pitchFamily="2" charset="77"/>
              </a:rPr>
              <a:t> </a:t>
            </a:r>
            <a:r>
              <a:rPr lang="en" sz="2400" dirty="0" err="1">
                <a:latin typeface="#9Slide03 Quicksand" pitchFamily="2" charset="77"/>
              </a:rPr>
              <a:t>sử</a:t>
            </a:r>
            <a:r>
              <a:rPr lang="en" sz="2400" dirty="0">
                <a:latin typeface="#9Slide03 Quicksand" pitchFamily="2" charset="77"/>
              </a:rPr>
              <a:t> d</a:t>
            </a:r>
            <a:r>
              <a:rPr lang="en-US" sz="2400" dirty="0" err="1">
                <a:latin typeface="#9Slide03 Quicksand" pitchFamily="2" charset="77"/>
              </a:rPr>
              <a:t>ụng</a:t>
            </a:r>
            <a:r>
              <a:rPr lang="en-US" sz="2400" dirty="0">
                <a:latin typeface="#9Slide03 Quicksand" pitchFamily="2" charset="77"/>
              </a:rPr>
              <a:t>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hiển</a:t>
            </a:r>
            <a:r>
              <a:rPr lang="en-US" sz="2400" dirty="0">
                <a:latin typeface="#9Slide03 Quicksand" pitchFamily="2" charset="77"/>
              </a:rPr>
              <a:t> vi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bản</a:t>
            </a:r>
            <a:r>
              <a:rPr lang="en-US" sz="2400" dirty="0">
                <a:latin typeface="#9Slide03 Quicksand" pitchFamily="2" charset="77"/>
              </a:rPr>
              <a:t> </a:t>
            </a:r>
            <a:r>
              <a:rPr lang="en-US" sz="2400" dirty="0" err="1">
                <a:latin typeface="#9Slide03 Quicksand" pitchFamily="2" charset="77"/>
              </a:rPr>
              <a:t>cố</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NST.</a:t>
            </a:r>
            <a:br>
              <a:rPr lang="en-US" sz="2400" dirty="0">
                <a:latin typeface="#9Slide03 Quicksand" pitchFamily="2" charset="77"/>
              </a:rPr>
            </a:br>
            <a:r>
              <a:rPr lang="en-US" sz="2400" dirty="0">
                <a:latin typeface="#9Slide03 Quicksand" pitchFamily="2" charset="77"/>
              </a:rPr>
              <a:t>Khi </a:t>
            </a:r>
            <a:r>
              <a:rPr lang="en-US" sz="2400" dirty="0" err="1">
                <a:latin typeface="#9Slide03 Quicksand" pitchFamily="2" charset="77"/>
              </a:rPr>
              <a:t>quan</a:t>
            </a:r>
            <a:r>
              <a:rPr lang="en-US" sz="2400" dirty="0">
                <a:latin typeface="#9Slide03 Quicksand" pitchFamily="2" charset="77"/>
              </a:rPr>
              <a:t> </a:t>
            </a:r>
            <a:r>
              <a:rPr lang="en-US" sz="2400" dirty="0" err="1">
                <a:latin typeface="#9Slide03 Quicksand" pitchFamily="2" charset="77"/>
              </a:rPr>
              <a:t>sát</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bản</a:t>
            </a:r>
            <a:r>
              <a:rPr lang="en-US" sz="2400" dirty="0">
                <a:latin typeface="#9Slide03 Quicksand" pitchFamily="2" charset="77"/>
              </a:rPr>
              <a:t> </a:t>
            </a:r>
            <a:r>
              <a:rPr lang="en-US" sz="2400" dirty="0" err="1">
                <a:latin typeface="#9Slide03 Quicksand" pitchFamily="2" charset="77"/>
              </a:rPr>
              <a:t>ở</a:t>
            </a:r>
            <a:r>
              <a:rPr lang="en-US" sz="2400" dirty="0">
                <a:latin typeface="#9Slide03 Quicksand" pitchFamily="2" charset="77"/>
              </a:rPr>
              <a:t>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phóng</a:t>
            </a:r>
            <a:r>
              <a:rPr lang="en-US" sz="2400" dirty="0">
                <a:latin typeface="#9Slide03 Quicksand" pitchFamily="2" charset="77"/>
              </a:rPr>
              <a:t> </a:t>
            </a:r>
            <a:r>
              <a:rPr lang="en-US" sz="2400" dirty="0" err="1">
                <a:latin typeface="#9Slide03 Quicksand" pitchFamily="2" charset="77"/>
              </a:rPr>
              <a:t>đại</a:t>
            </a:r>
            <a:r>
              <a:rPr lang="en-US" sz="2400" dirty="0">
                <a:latin typeface="#9Slide03 Quicksand" pitchFamily="2" charset="77"/>
              </a:rPr>
              <a:t> </a:t>
            </a:r>
            <a:r>
              <a:rPr lang="en-US" sz="2400" dirty="0" err="1">
                <a:latin typeface="#9Slide03 Quicksand" pitchFamily="2" charset="77"/>
              </a:rPr>
              <a:t>lớn</a:t>
            </a:r>
            <a:r>
              <a:rPr lang="en-US" sz="2400" dirty="0">
                <a:latin typeface="#9Slide03 Quicksand" pitchFamily="2" charset="77"/>
              </a:rPr>
              <a:t> (100x) </a:t>
            </a:r>
            <a:r>
              <a:rPr lang="en-US" sz="2400" dirty="0" err="1">
                <a:latin typeface="#9Slide03 Quicksand" pitchFamily="2" charset="77"/>
              </a:rPr>
              <a:t>cần</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soi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hiển</a:t>
            </a:r>
            <a:r>
              <a:rPr lang="en-US" sz="2400" dirty="0">
                <a:latin typeface="#9Slide03 Quicksand" pitchFamily="2" charset="77"/>
              </a:rPr>
              <a:t> vi. </a:t>
            </a:r>
            <a:r>
              <a:rPr lang="en-US" sz="2400" dirty="0" err="1">
                <a:latin typeface="#9Slide03 Quicksand" pitchFamily="2" charset="77"/>
              </a:rPr>
              <a:t>Dùng</a:t>
            </a:r>
            <a:r>
              <a:rPr lang="en-US" sz="2400" dirty="0">
                <a:latin typeface="#9Slide03 Quicksand" pitchFamily="2" charset="77"/>
              </a:rPr>
              <a:t> </a:t>
            </a:r>
            <a:r>
              <a:rPr lang="en-US" sz="2400" dirty="0" err="1">
                <a:latin typeface="#9Slide03 Quicksand" pitchFamily="2" charset="77"/>
              </a:rPr>
              <a:t>đầu</a:t>
            </a:r>
            <a:r>
              <a:rPr lang="en-US" sz="2400" dirty="0">
                <a:latin typeface="#9Slide03 Quicksand" pitchFamily="2" charset="77"/>
              </a:rPr>
              <a:t> soi </a:t>
            </a:r>
            <a:r>
              <a:rPr lang="en-US" sz="2400" dirty="0" err="1">
                <a:latin typeface="#9Slide03 Quicksand" pitchFamily="2" charset="77"/>
              </a:rPr>
              <a:t>kính</a:t>
            </a:r>
            <a:r>
              <a:rPr lang="en-US" sz="2400" dirty="0">
                <a:latin typeface="#9Slide03 Quicksand" pitchFamily="2" charset="77"/>
              </a:rPr>
              <a:t> </a:t>
            </a:r>
            <a:r>
              <a:rPr lang="en-US" sz="2400" dirty="0" err="1">
                <a:latin typeface="#9Slide03 Quicksand" pitchFamily="2" charset="77"/>
              </a:rPr>
              <a:t>hiển</a:t>
            </a:r>
            <a:r>
              <a:rPr lang="en-US" sz="2400" dirty="0">
                <a:latin typeface="#9Slide03 Quicksand" pitchFamily="2" charset="77"/>
              </a:rPr>
              <a:t> vi </a:t>
            </a:r>
            <a:r>
              <a:rPr lang="en-US" sz="2400" dirty="0" err="1">
                <a:latin typeface="#9Slide03 Quicksand" pitchFamily="2" charset="77"/>
              </a:rPr>
              <a:t>giúp</a:t>
            </a:r>
            <a:r>
              <a:rPr lang="en-US" sz="2400" dirty="0">
                <a:latin typeface="#9Slide03 Quicksand" pitchFamily="2" charset="77"/>
              </a:rPr>
              <a:t> </a:t>
            </a:r>
            <a:r>
              <a:rPr lang="en-US" sz="2400" dirty="0" err="1">
                <a:latin typeface="#9Slide03 Quicksand" pitchFamily="2" charset="77"/>
              </a:rPr>
              <a:t>quan</a:t>
            </a:r>
            <a:r>
              <a:rPr lang="en-US" sz="2400" dirty="0">
                <a:latin typeface="#9Slide03 Quicksand" pitchFamily="2" charset="77"/>
              </a:rPr>
              <a:t> </a:t>
            </a:r>
            <a:r>
              <a:rPr lang="en-US" sz="2400" dirty="0" err="1">
                <a:latin typeface="#9Slide03 Quicksand" pitchFamily="2" charset="77"/>
              </a:rPr>
              <a:t>sát</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mẫu</a:t>
            </a:r>
            <a:r>
              <a:rPr lang="en-US" sz="2400" dirty="0">
                <a:latin typeface="#9Slide03 Quicksand" pitchFamily="2" charset="77"/>
              </a:rPr>
              <a:t> </a:t>
            </a:r>
            <a:r>
              <a:rPr lang="en-US" sz="2400" dirty="0" err="1">
                <a:latin typeface="#9Slide03 Quicksand" pitchFamily="2" charset="77"/>
              </a:rPr>
              <a:t>vật</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kích</a:t>
            </a:r>
            <a:r>
              <a:rPr lang="en-US" sz="2400" dirty="0">
                <a:latin typeface="#9Slide03 Quicksand" pitchFamily="2" charset="77"/>
              </a:rPr>
              <a:t> </a:t>
            </a:r>
            <a:r>
              <a:rPr lang="en-US" sz="2400" dirty="0" err="1">
                <a:latin typeface="#9Slide03 Quicksand" pitchFamily="2" charset="77"/>
              </a:rPr>
              <a:t>thước</a:t>
            </a:r>
            <a:r>
              <a:rPr lang="en-US" sz="2400" dirty="0">
                <a:latin typeface="#9Slide03 Quicksand" pitchFamily="2" charset="77"/>
              </a:rPr>
              <a:t> </a:t>
            </a:r>
            <a:r>
              <a:rPr lang="en-US" sz="2400" dirty="0" err="1">
                <a:latin typeface="#9Slide03 Quicksand" pitchFamily="2" charset="77"/>
              </a:rPr>
              <a:t>nhỏ</a:t>
            </a:r>
            <a:r>
              <a:rPr lang="en-US" sz="2400" dirty="0">
                <a:latin typeface="#9Slide03 Quicksand" pitchFamily="2" charset="77"/>
              </a:rPr>
              <a:t> do </a:t>
            </a:r>
            <a:r>
              <a:rPr lang="en-US" sz="2400" dirty="0" err="1">
                <a:latin typeface="#9Slide03 Quicksand" pitchFamily="2" charset="77"/>
              </a:rPr>
              <a:t>đặc</a:t>
            </a:r>
            <a:r>
              <a:rPr lang="en-US" sz="2400" dirty="0">
                <a:latin typeface="#9Slide03 Quicksand" pitchFamily="2" charset="77"/>
              </a:rPr>
              <a:t> </a:t>
            </a:r>
            <a:r>
              <a:rPr lang="en-US" sz="2400" dirty="0" err="1">
                <a:latin typeface="#9Slide03 Quicksand" pitchFamily="2" charset="77"/>
              </a:rPr>
              <a:t>tính</a:t>
            </a:r>
            <a:r>
              <a:rPr lang="en-US" sz="2400" dirty="0">
                <a:latin typeface="#9Slide03 Quicksand" pitchFamily="2" charset="77"/>
              </a:rPr>
              <a:t> </a:t>
            </a:r>
            <a:r>
              <a:rPr lang="en-US" sz="2400" dirty="0" err="1">
                <a:latin typeface="#9Slide03 Quicksand" pitchFamily="2" charset="77"/>
              </a:rPr>
              <a:t>trong</a:t>
            </a:r>
            <a:r>
              <a:rPr lang="en-US" sz="2400" dirty="0">
                <a:latin typeface="#9Slide03 Quicksand" pitchFamily="2" charset="77"/>
              </a:rPr>
              <a:t> </a:t>
            </a:r>
            <a:r>
              <a:rPr lang="en-US" sz="2400" dirty="0" err="1">
                <a:latin typeface="#9Slide03 Quicksand" pitchFamily="2" charset="77"/>
              </a:rPr>
              <a:t>suốt</a:t>
            </a:r>
            <a:r>
              <a:rPr lang="en-US" sz="2400" dirty="0">
                <a:latin typeface="#9Slide03 Quicksand" pitchFamily="2" charset="77"/>
              </a:rPr>
              <a:t>, </a:t>
            </a:r>
            <a:r>
              <a:rPr lang="en-US" sz="2400" dirty="0" err="1">
                <a:latin typeface="#9Slide03 Quicksand" pitchFamily="2" charset="77"/>
              </a:rPr>
              <a:t>chỉ</a:t>
            </a:r>
            <a:r>
              <a:rPr lang="en-US" sz="2400" dirty="0">
                <a:latin typeface="#9Slide03 Quicksand" pitchFamily="2" charset="77"/>
              </a:rPr>
              <a:t> </a:t>
            </a:r>
            <a:r>
              <a:rPr lang="en-US" sz="2400" dirty="0" err="1">
                <a:latin typeface="#9Slide03 Quicksand" pitchFamily="2" charset="77"/>
              </a:rPr>
              <a:t>số</a:t>
            </a:r>
            <a:r>
              <a:rPr lang="en-US" sz="2400" dirty="0">
                <a:latin typeface="#9Slide03 Quicksand" pitchFamily="2" charset="77"/>
              </a:rPr>
              <a:t> </a:t>
            </a:r>
            <a:r>
              <a:rPr lang="en-US" sz="2400" dirty="0" err="1">
                <a:latin typeface="#9Slide03 Quicksand" pitchFamily="2" charset="77"/>
              </a:rPr>
              <a:t>khúc</a:t>
            </a:r>
            <a:r>
              <a:rPr lang="en-US" sz="2400" dirty="0">
                <a:latin typeface="#9Slide03 Quicksand" pitchFamily="2" charset="77"/>
              </a:rPr>
              <a:t> </a:t>
            </a:r>
            <a:r>
              <a:rPr lang="en-US" sz="2400" dirty="0" err="1">
                <a:latin typeface="#9Slide03 Quicksand" pitchFamily="2" charset="77"/>
              </a:rPr>
              <a:t>xạ</a:t>
            </a:r>
            <a:r>
              <a:rPr lang="en-US" sz="2400" dirty="0">
                <a:latin typeface="#9Slide03 Quicksand" pitchFamily="2" charset="77"/>
              </a:rPr>
              <a:t> </a:t>
            </a:r>
            <a:r>
              <a:rPr lang="en-US" sz="2400" dirty="0" err="1">
                <a:latin typeface="#9Slide03 Quicksand" pitchFamily="2" charset="77"/>
              </a:rPr>
              <a:t>cao</a:t>
            </a:r>
            <a:r>
              <a:rPr lang="en-US" sz="2400" dirty="0">
                <a:latin typeface="#9Slide03 Quicksand" pitchFamily="2" charset="77"/>
              </a:rPr>
              <a:t>.</a:t>
            </a:r>
            <a:endParaRPr sz="2400" dirty="0">
              <a:latin typeface="#9Slide03 Quicksand" pitchFamily="2" charset="77"/>
            </a:endParaRPr>
          </a:p>
        </p:txBody>
      </p:sp>
      <p:pic>
        <p:nvPicPr>
          <p:cNvPr id="15" name="Picture 14" descr="21 anh nguyen">
            <a:extLst>
              <a:ext uri="{FF2B5EF4-FFF2-40B4-BE49-F238E27FC236}">
                <a16:creationId xmlns:a16="http://schemas.microsoft.com/office/drawing/2014/main" id="{2876175A-E802-9CC1-B16C-090ABC83C68B}"/>
              </a:ext>
            </a:extLst>
          </p:cNvPr>
          <p:cNvPicPr>
            <a:picLocks noChangeAspect="1"/>
          </p:cNvPicPr>
          <p:nvPr/>
        </p:nvPicPr>
        <p:blipFill>
          <a:blip r:embed="rId3"/>
          <a:stretch>
            <a:fillRect/>
          </a:stretch>
        </p:blipFill>
        <p:spPr>
          <a:xfrm>
            <a:off x="186116" y="924317"/>
            <a:ext cx="3479576" cy="319996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87"/>
                                        </p:tgtEl>
                                        <p:attrNameLst>
                                          <p:attrName>style.visibility</p:attrName>
                                        </p:attrNameLst>
                                      </p:cBhvr>
                                      <p:to>
                                        <p:strVal val="visible"/>
                                      </p:to>
                                    </p:set>
                                    <p:anim calcmode="lin" valueType="num">
                                      <p:cBhvr additive="base">
                                        <p:cTn id="7" dur="1000"/>
                                        <p:tgtEl>
                                          <p:spTgt spid="12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7" descr="21 anh nguyen"/>
          <p:cNvSpPr txBox="1">
            <a:spLocks noGrp="1"/>
          </p:cNvSpPr>
          <p:nvPr>
            <p:ph type="title"/>
          </p:nvPr>
        </p:nvSpPr>
        <p:spPr>
          <a:xfrm>
            <a:off x="725705" y="1418182"/>
            <a:ext cx="5888910" cy="2859256"/>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 sz="4000" dirty="0">
                <a:latin typeface="#9SLIDE03 ALLROUNDGOTHIC DEMI" panose="020B0703020202020104" pitchFamily="34" charset="77"/>
              </a:rPr>
              <a:t>NHẬN BIẾT MỘT SỐ DỤNG CỤ HÓA CHẤT. </a:t>
            </a:r>
            <a:br>
              <a:rPr lang="en" sz="4000" dirty="0">
                <a:latin typeface="#9SLIDE03 ALLROUNDGOTHIC DEMI" panose="020B0703020202020104" pitchFamily="34" charset="77"/>
              </a:rPr>
            </a:br>
            <a:r>
              <a:rPr lang="en" sz="4000" dirty="0">
                <a:latin typeface="#9SLIDE03 ALLROUNDGOTHIC DEMI" panose="020B0703020202020104" pitchFamily="34" charset="77"/>
              </a:rPr>
              <a:t>THUYẾT TRÌNH MỘT VẤN ĐỀ KHOA HỌC</a:t>
            </a:r>
            <a:endParaRPr sz="4000" dirty="0">
              <a:latin typeface="#9SLIDE03 ALLROUNDGOTHIC DEMI" panose="020B0703020202020104" pitchFamily="34" charset="77"/>
            </a:endParaRPr>
          </a:p>
        </p:txBody>
      </p:sp>
      <p:sp>
        <p:nvSpPr>
          <p:cNvPr id="438" name="Google Shape;438;p67" descr="21 anh nguyen"/>
          <p:cNvSpPr txBox="1">
            <a:spLocks noGrp="1"/>
          </p:cNvSpPr>
          <p:nvPr>
            <p:ph type="subTitle" idx="2"/>
          </p:nvPr>
        </p:nvSpPr>
        <p:spPr>
          <a:xfrm>
            <a:off x="646490" y="237422"/>
            <a:ext cx="58128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dirty="0">
                <a:solidFill>
                  <a:srgbClr val="C00000"/>
                </a:solidFill>
                <a:latin typeface="#9Slide07 Baloo Tamma" panose="03080902040302020200" pitchFamily="66" charset="77"/>
                <a:cs typeface="#9Slide07 Baloo Tamma" panose="03080902040302020200" pitchFamily="66" charset="77"/>
              </a:rPr>
              <a:t>BÀI 1 KHTN 9 KNTT</a:t>
            </a:r>
            <a:endParaRPr dirty="0">
              <a:solidFill>
                <a:srgbClr val="C00000"/>
              </a:solidFill>
              <a:latin typeface="#9Slide07 Baloo Tamma" panose="03080902040302020200" pitchFamily="66" charset="77"/>
              <a:cs typeface="#9Slide07 Baloo Tamma" panose="03080902040302020200" pitchFamily="66" charset="77"/>
            </a:endParaRPr>
          </a:p>
        </p:txBody>
      </p:sp>
      <p:sp>
        <p:nvSpPr>
          <p:cNvPr id="440" name="Google Shape;440;p67" descr="21 anh nguyen"/>
          <p:cNvSpPr/>
          <p:nvPr/>
        </p:nvSpPr>
        <p:spPr>
          <a:xfrm>
            <a:off x="6520826" y="237422"/>
            <a:ext cx="2063498" cy="2729948"/>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7" descr="21 anh nguyen"/>
          <p:cNvSpPr/>
          <p:nvPr/>
        </p:nvSpPr>
        <p:spPr>
          <a:xfrm>
            <a:off x="6526548" y="3049327"/>
            <a:ext cx="2052054" cy="1765532"/>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67" descr="21 anh nguyen"/>
          <p:cNvGrpSpPr/>
          <p:nvPr/>
        </p:nvGrpSpPr>
        <p:grpSpPr>
          <a:xfrm>
            <a:off x="6860126" y="633722"/>
            <a:ext cx="1411295" cy="1519827"/>
            <a:chOff x="6860126" y="1082080"/>
            <a:chExt cx="1411295" cy="1519827"/>
          </a:xfrm>
        </p:grpSpPr>
        <p:sp>
          <p:nvSpPr>
            <p:cNvPr id="443" name="Google Shape;443;p67"/>
            <p:cNvSpPr/>
            <p:nvPr/>
          </p:nvSpPr>
          <p:spPr>
            <a:xfrm>
              <a:off x="6860126" y="1082080"/>
              <a:ext cx="1411295" cy="1510506"/>
            </a:xfrm>
            <a:custGeom>
              <a:avLst/>
              <a:gdLst/>
              <a:ahLst/>
              <a:cxnLst/>
              <a:rect l="l" t="t" r="r" b="b"/>
              <a:pathLst>
                <a:path w="29674" h="31760" extrusionOk="0">
                  <a:moveTo>
                    <a:pt x="15944" y="1808"/>
                  </a:moveTo>
                  <a:cubicBezTo>
                    <a:pt x="16589" y="1808"/>
                    <a:pt x="17191" y="1946"/>
                    <a:pt x="17690" y="2283"/>
                  </a:cubicBezTo>
                  <a:cubicBezTo>
                    <a:pt x="18831" y="2853"/>
                    <a:pt x="19402" y="3995"/>
                    <a:pt x="19699" y="5136"/>
                  </a:cubicBezTo>
                  <a:cubicBezTo>
                    <a:pt x="19973" y="5136"/>
                    <a:pt x="19699" y="5410"/>
                    <a:pt x="19699" y="5410"/>
                  </a:cubicBezTo>
                  <a:cubicBezTo>
                    <a:pt x="17987" y="5980"/>
                    <a:pt x="16549" y="7122"/>
                    <a:pt x="15134" y="7692"/>
                  </a:cubicBezTo>
                  <a:cubicBezTo>
                    <a:pt x="14563" y="7989"/>
                    <a:pt x="14266" y="8263"/>
                    <a:pt x="13696" y="8263"/>
                  </a:cubicBezTo>
                  <a:cubicBezTo>
                    <a:pt x="12851" y="8263"/>
                    <a:pt x="12280" y="7692"/>
                    <a:pt x="11710" y="7692"/>
                  </a:cubicBezTo>
                  <a:cubicBezTo>
                    <a:pt x="11413" y="7692"/>
                    <a:pt x="11139" y="7692"/>
                    <a:pt x="11139" y="7418"/>
                  </a:cubicBezTo>
                  <a:cubicBezTo>
                    <a:pt x="11139" y="5410"/>
                    <a:pt x="12554" y="2853"/>
                    <a:pt x="14563" y="1986"/>
                  </a:cubicBezTo>
                  <a:cubicBezTo>
                    <a:pt x="15030" y="1874"/>
                    <a:pt x="15497" y="1808"/>
                    <a:pt x="15944" y="1808"/>
                  </a:cubicBezTo>
                  <a:close/>
                  <a:moveTo>
                    <a:pt x="10939" y="9007"/>
                  </a:moveTo>
                  <a:cubicBezTo>
                    <a:pt x="10990" y="9007"/>
                    <a:pt x="11052" y="9043"/>
                    <a:pt x="11139" y="9130"/>
                  </a:cubicBezTo>
                  <a:cubicBezTo>
                    <a:pt x="11413" y="9130"/>
                    <a:pt x="11984" y="9130"/>
                    <a:pt x="12280" y="9404"/>
                  </a:cubicBezTo>
                  <a:cubicBezTo>
                    <a:pt x="12280" y="9404"/>
                    <a:pt x="12554" y="9701"/>
                    <a:pt x="12280" y="9701"/>
                  </a:cubicBezTo>
                  <a:cubicBezTo>
                    <a:pt x="11984" y="10272"/>
                    <a:pt x="11413" y="10272"/>
                    <a:pt x="11139" y="10842"/>
                  </a:cubicBezTo>
                  <a:cubicBezTo>
                    <a:pt x="11053" y="10922"/>
                    <a:pt x="10969" y="10955"/>
                    <a:pt x="10893" y="10955"/>
                  </a:cubicBezTo>
                  <a:cubicBezTo>
                    <a:pt x="10706" y="10955"/>
                    <a:pt x="10569" y="10756"/>
                    <a:pt x="10569" y="10545"/>
                  </a:cubicBezTo>
                  <a:cubicBezTo>
                    <a:pt x="10842" y="10272"/>
                    <a:pt x="10569" y="9701"/>
                    <a:pt x="10569" y="9404"/>
                  </a:cubicBezTo>
                  <a:cubicBezTo>
                    <a:pt x="10762" y="9211"/>
                    <a:pt x="10819" y="9007"/>
                    <a:pt x="10939" y="9007"/>
                  </a:cubicBezTo>
                  <a:close/>
                  <a:moveTo>
                    <a:pt x="19933" y="6765"/>
                  </a:moveTo>
                  <a:cubicBezTo>
                    <a:pt x="20045" y="6765"/>
                    <a:pt x="20157" y="6789"/>
                    <a:pt x="20269" y="6848"/>
                  </a:cubicBezTo>
                  <a:cubicBezTo>
                    <a:pt x="20840" y="7122"/>
                    <a:pt x="20840" y="7989"/>
                    <a:pt x="20840" y="8560"/>
                  </a:cubicBezTo>
                  <a:cubicBezTo>
                    <a:pt x="20840" y="9404"/>
                    <a:pt x="20840" y="10272"/>
                    <a:pt x="21411" y="11116"/>
                  </a:cubicBezTo>
                  <a:cubicBezTo>
                    <a:pt x="21411" y="11413"/>
                    <a:pt x="21114" y="11413"/>
                    <a:pt x="21114" y="11413"/>
                  </a:cubicBezTo>
                  <a:cubicBezTo>
                    <a:pt x="19973" y="11413"/>
                    <a:pt x="19402" y="10842"/>
                    <a:pt x="18557" y="10272"/>
                  </a:cubicBezTo>
                  <a:cubicBezTo>
                    <a:pt x="17987" y="9975"/>
                    <a:pt x="16846" y="9975"/>
                    <a:pt x="16275" y="9404"/>
                  </a:cubicBezTo>
                  <a:lnTo>
                    <a:pt x="16275" y="9130"/>
                  </a:lnTo>
                  <a:cubicBezTo>
                    <a:pt x="16275" y="9130"/>
                    <a:pt x="15978" y="8834"/>
                    <a:pt x="16275" y="8834"/>
                  </a:cubicBezTo>
                  <a:cubicBezTo>
                    <a:pt x="16846" y="7989"/>
                    <a:pt x="17690" y="7692"/>
                    <a:pt x="18557" y="7418"/>
                  </a:cubicBezTo>
                  <a:cubicBezTo>
                    <a:pt x="19016" y="7180"/>
                    <a:pt x="19474" y="6765"/>
                    <a:pt x="19933" y="6765"/>
                  </a:cubicBezTo>
                  <a:close/>
                  <a:moveTo>
                    <a:pt x="23624" y="6111"/>
                  </a:moveTo>
                  <a:cubicBezTo>
                    <a:pt x="24777" y="6111"/>
                    <a:pt x="25972" y="6366"/>
                    <a:pt x="26546" y="7122"/>
                  </a:cubicBezTo>
                  <a:cubicBezTo>
                    <a:pt x="27391" y="8834"/>
                    <a:pt x="27117" y="10545"/>
                    <a:pt x="26250" y="11983"/>
                  </a:cubicBezTo>
                  <a:cubicBezTo>
                    <a:pt x="25976" y="12554"/>
                    <a:pt x="25679" y="13399"/>
                    <a:pt x="25108" y="13399"/>
                  </a:cubicBezTo>
                  <a:cubicBezTo>
                    <a:pt x="24834" y="13125"/>
                    <a:pt x="24538" y="12828"/>
                    <a:pt x="24264" y="12828"/>
                  </a:cubicBezTo>
                  <a:cubicBezTo>
                    <a:pt x="23693" y="12828"/>
                    <a:pt x="23396" y="12554"/>
                    <a:pt x="23122" y="12257"/>
                  </a:cubicBezTo>
                  <a:cubicBezTo>
                    <a:pt x="22826" y="12257"/>
                    <a:pt x="22552" y="11983"/>
                    <a:pt x="22552" y="11687"/>
                  </a:cubicBezTo>
                  <a:lnTo>
                    <a:pt x="22552" y="9975"/>
                  </a:lnTo>
                  <a:lnTo>
                    <a:pt x="21684" y="6551"/>
                  </a:lnTo>
                  <a:lnTo>
                    <a:pt x="21981" y="6277"/>
                  </a:lnTo>
                  <a:cubicBezTo>
                    <a:pt x="22459" y="6177"/>
                    <a:pt x="23036" y="6111"/>
                    <a:pt x="23624" y="6111"/>
                  </a:cubicBezTo>
                  <a:close/>
                  <a:moveTo>
                    <a:pt x="8286" y="8263"/>
                  </a:moveTo>
                  <a:cubicBezTo>
                    <a:pt x="8560" y="8263"/>
                    <a:pt x="9131" y="8263"/>
                    <a:pt x="9131" y="8560"/>
                  </a:cubicBezTo>
                  <a:cubicBezTo>
                    <a:pt x="9427" y="9130"/>
                    <a:pt x="9427" y="9404"/>
                    <a:pt x="9427" y="9701"/>
                  </a:cubicBezTo>
                  <a:lnTo>
                    <a:pt x="9427" y="11116"/>
                  </a:lnTo>
                  <a:cubicBezTo>
                    <a:pt x="9427" y="11413"/>
                    <a:pt x="9427" y="11983"/>
                    <a:pt x="9131" y="12257"/>
                  </a:cubicBezTo>
                  <a:cubicBezTo>
                    <a:pt x="8857" y="12828"/>
                    <a:pt x="8286" y="13399"/>
                    <a:pt x="7989" y="13695"/>
                  </a:cubicBezTo>
                  <a:cubicBezTo>
                    <a:pt x="7419" y="14266"/>
                    <a:pt x="7145" y="14837"/>
                    <a:pt x="6574" y="15111"/>
                  </a:cubicBezTo>
                  <a:cubicBezTo>
                    <a:pt x="6277" y="15407"/>
                    <a:pt x="6004" y="15681"/>
                    <a:pt x="5433" y="15681"/>
                  </a:cubicBezTo>
                  <a:cubicBezTo>
                    <a:pt x="5136" y="15407"/>
                    <a:pt x="4862" y="15111"/>
                    <a:pt x="4566" y="14540"/>
                  </a:cubicBezTo>
                  <a:cubicBezTo>
                    <a:pt x="3150" y="13399"/>
                    <a:pt x="2009" y="11413"/>
                    <a:pt x="3150" y="9701"/>
                  </a:cubicBezTo>
                  <a:cubicBezTo>
                    <a:pt x="3424" y="9130"/>
                    <a:pt x="4566" y="8560"/>
                    <a:pt x="5136" y="8560"/>
                  </a:cubicBezTo>
                  <a:cubicBezTo>
                    <a:pt x="6277" y="8263"/>
                    <a:pt x="7419" y="8263"/>
                    <a:pt x="8286" y="8263"/>
                  </a:cubicBezTo>
                  <a:close/>
                  <a:moveTo>
                    <a:pt x="23396" y="14266"/>
                  </a:moveTo>
                  <a:cubicBezTo>
                    <a:pt x="23693" y="14266"/>
                    <a:pt x="23693" y="14540"/>
                    <a:pt x="23693" y="14837"/>
                  </a:cubicBezTo>
                  <a:cubicBezTo>
                    <a:pt x="23693" y="15111"/>
                    <a:pt x="23396" y="15407"/>
                    <a:pt x="23396" y="15681"/>
                  </a:cubicBezTo>
                  <a:cubicBezTo>
                    <a:pt x="23122" y="15681"/>
                    <a:pt x="22826" y="15681"/>
                    <a:pt x="22826" y="15407"/>
                  </a:cubicBezTo>
                  <a:lnTo>
                    <a:pt x="22826" y="14540"/>
                  </a:lnTo>
                  <a:cubicBezTo>
                    <a:pt x="22826" y="14540"/>
                    <a:pt x="22826" y="14266"/>
                    <a:pt x="23122" y="14266"/>
                  </a:cubicBezTo>
                  <a:close/>
                  <a:moveTo>
                    <a:pt x="8860" y="14427"/>
                  </a:moveTo>
                  <a:cubicBezTo>
                    <a:pt x="9115" y="14427"/>
                    <a:pt x="9341" y="14626"/>
                    <a:pt x="9131" y="14837"/>
                  </a:cubicBezTo>
                  <a:lnTo>
                    <a:pt x="9131" y="17119"/>
                  </a:lnTo>
                  <a:cubicBezTo>
                    <a:pt x="9131" y="17393"/>
                    <a:pt x="8857" y="17393"/>
                    <a:pt x="8560" y="17393"/>
                  </a:cubicBezTo>
                  <a:cubicBezTo>
                    <a:pt x="8286" y="17119"/>
                    <a:pt x="7715" y="16822"/>
                    <a:pt x="7419" y="16549"/>
                  </a:cubicBezTo>
                  <a:cubicBezTo>
                    <a:pt x="7145" y="16549"/>
                    <a:pt x="7145" y="16252"/>
                    <a:pt x="7419" y="16252"/>
                  </a:cubicBezTo>
                  <a:cubicBezTo>
                    <a:pt x="7715" y="15681"/>
                    <a:pt x="8286" y="15111"/>
                    <a:pt x="8560" y="14540"/>
                  </a:cubicBezTo>
                  <a:cubicBezTo>
                    <a:pt x="8646" y="14460"/>
                    <a:pt x="8755" y="14427"/>
                    <a:pt x="8860" y="14427"/>
                  </a:cubicBezTo>
                  <a:close/>
                  <a:moveTo>
                    <a:pt x="15134" y="10272"/>
                  </a:moveTo>
                  <a:lnTo>
                    <a:pt x="16846" y="11116"/>
                  </a:lnTo>
                  <a:lnTo>
                    <a:pt x="18557" y="11983"/>
                  </a:lnTo>
                  <a:cubicBezTo>
                    <a:pt x="19128" y="12257"/>
                    <a:pt x="19973" y="12554"/>
                    <a:pt x="20543" y="12828"/>
                  </a:cubicBezTo>
                  <a:cubicBezTo>
                    <a:pt x="20840" y="13125"/>
                    <a:pt x="21114" y="13399"/>
                    <a:pt x="21114" y="13969"/>
                  </a:cubicBezTo>
                  <a:cubicBezTo>
                    <a:pt x="21114" y="14540"/>
                    <a:pt x="21411" y="15407"/>
                    <a:pt x="21411" y="16252"/>
                  </a:cubicBezTo>
                  <a:cubicBezTo>
                    <a:pt x="21114" y="16822"/>
                    <a:pt x="21114" y="17393"/>
                    <a:pt x="20840" y="17964"/>
                  </a:cubicBezTo>
                  <a:cubicBezTo>
                    <a:pt x="20543" y="18260"/>
                    <a:pt x="19973" y="18534"/>
                    <a:pt x="19402" y="18831"/>
                  </a:cubicBezTo>
                  <a:cubicBezTo>
                    <a:pt x="19128" y="19105"/>
                    <a:pt x="18557" y="19676"/>
                    <a:pt x="17987" y="19972"/>
                  </a:cubicBezTo>
                  <a:cubicBezTo>
                    <a:pt x="17701" y="20109"/>
                    <a:pt x="17485" y="20178"/>
                    <a:pt x="17268" y="20178"/>
                  </a:cubicBezTo>
                  <a:cubicBezTo>
                    <a:pt x="17051" y="20178"/>
                    <a:pt x="16834" y="20109"/>
                    <a:pt x="16549" y="19972"/>
                  </a:cubicBezTo>
                  <a:cubicBezTo>
                    <a:pt x="15704" y="19676"/>
                    <a:pt x="14837" y="19402"/>
                    <a:pt x="13992" y="19402"/>
                  </a:cubicBezTo>
                  <a:cubicBezTo>
                    <a:pt x="13422" y="19105"/>
                    <a:pt x="12554" y="19105"/>
                    <a:pt x="11984" y="18831"/>
                  </a:cubicBezTo>
                  <a:cubicBezTo>
                    <a:pt x="11413" y="18831"/>
                    <a:pt x="10842" y="18534"/>
                    <a:pt x="10569" y="18260"/>
                  </a:cubicBezTo>
                  <a:lnTo>
                    <a:pt x="10569" y="17119"/>
                  </a:lnTo>
                  <a:cubicBezTo>
                    <a:pt x="10569" y="16822"/>
                    <a:pt x="10272" y="16549"/>
                    <a:pt x="10272" y="15978"/>
                  </a:cubicBezTo>
                  <a:lnTo>
                    <a:pt x="10272" y="13399"/>
                  </a:lnTo>
                  <a:lnTo>
                    <a:pt x="10272" y="13125"/>
                  </a:lnTo>
                  <a:cubicBezTo>
                    <a:pt x="10569" y="13125"/>
                    <a:pt x="10569" y="12828"/>
                    <a:pt x="10842" y="12828"/>
                  </a:cubicBezTo>
                  <a:cubicBezTo>
                    <a:pt x="11139" y="12554"/>
                    <a:pt x="11413" y="12257"/>
                    <a:pt x="11984" y="11983"/>
                  </a:cubicBezTo>
                  <a:cubicBezTo>
                    <a:pt x="12554" y="11413"/>
                    <a:pt x="13125" y="10842"/>
                    <a:pt x="13696" y="10545"/>
                  </a:cubicBezTo>
                  <a:cubicBezTo>
                    <a:pt x="13992" y="10272"/>
                    <a:pt x="14563" y="10272"/>
                    <a:pt x="15134" y="10272"/>
                  </a:cubicBezTo>
                  <a:close/>
                  <a:moveTo>
                    <a:pt x="25405" y="15978"/>
                  </a:moveTo>
                  <a:cubicBezTo>
                    <a:pt x="25405" y="15978"/>
                    <a:pt x="25679" y="15978"/>
                    <a:pt x="25679" y="16252"/>
                  </a:cubicBezTo>
                  <a:cubicBezTo>
                    <a:pt x="25976" y="16252"/>
                    <a:pt x="25976" y="16549"/>
                    <a:pt x="26250" y="16549"/>
                  </a:cubicBezTo>
                  <a:cubicBezTo>
                    <a:pt x="27391" y="17393"/>
                    <a:pt x="27688" y="19402"/>
                    <a:pt x="26820" y="20543"/>
                  </a:cubicBezTo>
                  <a:cubicBezTo>
                    <a:pt x="26546" y="21114"/>
                    <a:pt x="25679" y="21684"/>
                    <a:pt x="25108" y="21958"/>
                  </a:cubicBezTo>
                  <a:cubicBezTo>
                    <a:pt x="24827" y="22057"/>
                    <a:pt x="24543" y="22090"/>
                    <a:pt x="24258" y="22090"/>
                  </a:cubicBezTo>
                  <a:cubicBezTo>
                    <a:pt x="23688" y="22090"/>
                    <a:pt x="23115" y="21958"/>
                    <a:pt x="22552" y="21958"/>
                  </a:cubicBezTo>
                  <a:cubicBezTo>
                    <a:pt x="22255" y="21958"/>
                    <a:pt x="21981" y="21684"/>
                    <a:pt x="22255" y="21684"/>
                  </a:cubicBezTo>
                  <a:cubicBezTo>
                    <a:pt x="22255" y="21114"/>
                    <a:pt x="22255" y="20817"/>
                    <a:pt x="22552" y="20246"/>
                  </a:cubicBezTo>
                  <a:cubicBezTo>
                    <a:pt x="22552" y="19972"/>
                    <a:pt x="22826" y="19402"/>
                    <a:pt x="22552" y="19105"/>
                  </a:cubicBezTo>
                  <a:lnTo>
                    <a:pt x="22552" y="18831"/>
                  </a:lnTo>
                  <a:cubicBezTo>
                    <a:pt x="22552" y="18534"/>
                    <a:pt x="22552" y="18534"/>
                    <a:pt x="22826" y="18534"/>
                  </a:cubicBezTo>
                  <a:cubicBezTo>
                    <a:pt x="23122" y="17964"/>
                    <a:pt x="23693" y="17690"/>
                    <a:pt x="23967" y="17393"/>
                  </a:cubicBezTo>
                  <a:lnTo>
                    <a:pt x="25405" y="15978"/>
                  </a:lnTo>
                  <a:close/>
                  <a:moveTo>
                    <a:pt x="11139" y="19676"/>
                  </a:moveTo>
                  <a:cubicBezTo>
                    <a:pt x="12554" y="20543"/>
                    <a:pt x="13992" y="20543"/>
                    <a:pt x="15408" y="21114"/>
                  </a:cubicBezTo>
                  <a:lnTo>
                    <a:pt x="15408" y="21684"/>
                  </a:lnTo>
                  <a:lnTo>
                    <a:pt x="13696" y="22529"/>
                  </a:lnTo>
                  <a:cubicBezTo>
                    <a:pt x="13125" y="22825"/>
                    <a:pt x="12280" y="23099"/>
                    <a:pt x="11710" y="23396"/>
                  </a:cubicBezTo>
                  <a:cubicBezTo>
                    <a:pt x="11611" y="23487"/>
                    <a:pt x="11545" y="23518"/>
                    <a:pt x="11501" y="23518"/>
                  </a:cubicBezTo>
                  <a:cubicBezTo>
                    <a:pt x="11413" y="23518"/>
                    <a:pt x="11413" y="23396"/>
                    <a:pt x="11413" y="23396"/>
                  </a:cubicBezTo>
                  <a:lnTo>
                    <a:pt x="10569" y="19972"/>
                  </a:lnTo>
                  <a:cubicBezTo>
                    <a:pt x="10569" y="19676"/>
                    <a:pt x="11139" y="19676"/>
                    <a:pt x="11139" y="19676"/>
                  </a:cubicBezTo>
                  <a:close/>
                  <a:moveTo>
                    <a:pt x="6206" y="17558"/>
                  </a:moveTo>
                  <a:cubicBezTo>
                    <a:pt x="6247" y="17558"/>
                    <a:pt x="6277" y="17591"/>
                    <a:pt x="6277" y="17690"/>
                  </a:cubicBezTo>
                  <a:cubicBezTo>
                    <a:pt x="7145" y="17964"/>
                    <a:pt x="8560" y="18260"/>
                    <a:pt x="9131" y="19105"/>
                  </a:cubicBezTo>
                  <a:cubicBezTo>
                    <a:pt x="9427" y="19676"/>
                    <a:pt x="9427" y="20543"/>
                    <a:pt x="9701" y="21114"/>
                  </a:cubicBezTo>
                  <a:cubicBezTo>
                    <a:pt x="9701" y="21958"/>
                    <a:pt x="9701" y="23099"/>
                    <a:pt x="9998" y="23967"/>
                  </a:cubicBezTo>
                  <a:cubicBezTo>
                    <a:pt x="9998" y="24241"/>
                    <a:pt x="9998" y="24241"/>
                    <a:pt x="9701" y="24537"/>
                  </a:cubicBezTo>
                  <a:cubicBezTo>
                    <a:pt x="8767" y="24806"/>
                    <a:pt x="7767" y="25074"/>
                    <a:pt x="6852" y="25074"/>
                  </a:cubicBezTo>
                  <a:cubicBezTo>
                    <a:pt x="5821" y="25074"/>
                    <a:pt x="4896" y="24734"/>
                    <a:pt x="4292" y="23670"/>
                  </a:cubicBezTo>
                  <a:cubicBezTo>
                    <a:pt x="2854" y="21387"/>
                    <a:pt x="4566" y="19676"/>
                    <a:pt x="5707" y="17964"/>
                  </a:cubicBezTo>
                  <a:cubicBezTo>
                    <a:pt x="5707" y="17690"/>
                    <a:pt x="6004" y="17690"/>
                    <a:pt x="6004" y="17690"/>
                  </a:cubicBezTo>
                  <a:cubicBezTo>
                    <a:pt x="6004" y="17690"/>
                    <a:pt x="6125" y="17558"/>
                    <a:pt x="6206" y="17558"/>
                  </a:cubicBezTo>
                  <a:close/>
                  <a:moveTo>
                    <a:pt x="17913" y="22350"/>
                  </a:moveTo>
                  <a:cubicBezTo>
                    <a:pt x="18186" y="22350"/>
                    <a:pt x="18486" y="22417"/>
                    <a:pt x="18831" y="22529"/>
                  </a:cubicBezTo>
                  <a:cubicBezTo>
                    <a:pt x="19402" y="22529"/>
                    <a:pt x="19973" y="22825"/>
                    <a:pt x="20543" y="23099"/>
                  </a:cubicBezTo>
                  <a:lnTo>
                    <a:pt x="20543" y="23396"/>
                  </a:lnTo>
                  <a:cubicBezTo>
                    <a:pt x="19973" y="25382"/>
                    <a:pt x="19699" y="27961"/>
                    <a:pt x="17690" y="29102"/>
                  </a:cubicBezTo>
                  <a:cubicBezTo>
                    <a:pt x="17268" y="29388"/>
                    <a:pt x="16771" y="29530"/>
                    <a:pt x="16238" y="29530"/>
                  </a:cubicBezTo>
                  <a:cubicBezTo>
                    <a:pt x="15704" y="29530"/>
                    <a:pt x="15134" y="29388"/>
                    <a:pt x="14563" y="29102"/>
                  </a:cubicBezTo>
                  <a:cubicBezTo>
                    <a:pt x="13992" y="28806"/>
                    <a:pt x="13422" y="28235"/>
                    <a:pt x="13125" y="27664"/>
                  </a:cubicBezTo>
                  <a:cubicBezTo>
                    <a:pt x="12851" y="27391"/>
                    <a:pt x="12851" y="27094"/>
                    <a:pt x="12554" y="26523"/>
                  </a:cubicBezTo>
                  <a:cubicBezTo>
                    <a:pt x="12554" y="26523"/>
                    <a:pt x="12280" y="26249"/>
                    <a:pt x="12280" y="25953"/>
                  </a:cubicBezTo>
                  <a:lnTo>
                    <a:pt x="12280" y="25679"/>
                  </a:lnTo>
                  <a:cubicBezTo>
                    <a:pt x="11984" y="25679"/>
                    <a:pt x="11984" y="25382"/>
                    <a:pt x="12280" y="25382"/>
                  </a:cubicBezTo>
                  <a:lnTo>
                    <a:pt x="12280" y="25108"/>
                  </a:lnTo>
                  <a:cubicBezTo>
                    <a:pt x="13125" y="24811"/>
                    <a:pt x="13696" y="24537"/>
                    <a:pt x="14563" y="23967"/>
                  </a:cubicBezTo>
                  <a:cubicBezTo>
                    <a:pt x="15408" y="23670"/>
                    <a:pt x="15978" y="23099"/>
                    <a:pt x="16846" y="22825"/>
                  </a:cubicBezTo>
                  <a:cubicBezTo>
                    <a:pt x="17183" y="22488"/>
                    <a:pt x="17520" y="22350"/>
                    <a:pt x="17913" y="22350"/>
                  </a:cubicBezTo>
                  <a:close/>
                  <a:moveTo>
                    <a:pt x="15134" y="0"/>
                  </a:moveTo>
                  <a:cubicBezTo>
                    <a:pt x="13992" y="274"/>
                    <a:pt x="12851" y="845"/>
                    <a:pt x="11984" y="1712"/>
                  </a:cubicBezTo>
                  <a:cubicBezTo>
                    <a:pt x="11139" y="3127"/>
                    <a:pt x="10569" y="4565"/>
                    <a:pt x="9998" y="5980"/>
                  </a:cubicBezTo>
                  <a:cubicBezTo>
                    <a:pt x="9998" y="6277"/>
                    <a:pt x="9701" y="6551"/>
                    <a:pt x="9701" y="7122"/>
                  </a:cubicBezTo>
                  <a:cubicBezTo>
                    <a:pt x="9131" y="6848"/>
                    <a:pt x="8560" y="6848"/>
                    <a:pt x="7989" y="6551"/>
                  </a:cubicBezTo>
                  <a:lnTo>
                    <a:pt x="6277" y="6551"/>
                  </a:lnTo>
                  <a:cubicBezTo>
                    <a:pt x="5136" y="6551"/>
                    <a:pt x="3995" y="6848"/>
                    <a:pt x="2854" y="7122"/>
                  </a:cubicBezTo>
                  <a:cubicBezTo>
                    <a:pt x="571" y="7989"/>
                    <a:pt x="0" y="10545"/>
                    <a:pt x="571" y="11983"/>
                  </a:cubicBezTo>
                  <a:cubicBezTo>
                    <a:pt x="1142" y="13125"/>
                    <a:pt x="1712" y="13969"/>
                    <a:pt x="2580" y="15111"/>
                  </a:cubicBezTo>
                  <a:lnTo>
                    <a:pt x="4292" y="16822"/>
                  </a:lnTo>
                  <a:cubicBezTo>
                    <a:pt x="3721" y="17964"/>
                    <a:pt x="3150" y="18831"/>
                    <a:pt x="2580" y="20246"/>
                  </a:cubicBezTo>
                  <a:cubicBezTo>
                    <a:pt x="2009" y="21114"/>
                    <a:pt x="1712" y="22529"/>
                    <a:pt x="2009" y="23670"/>
                  </a:cubicBezTo>
                  <a:cubicBezTo>
                    <a:pt x="2283" y="24241"/>
                    <a:pt x="2580" y="25108"/>
                    <a:pt x="3150" y="25382"/>
                  </a:cubicBezTo>
                  <a:cubicBezTo>
                    <a:pt x="3813" y="26511"/>
                    <a:pt x="4842" y="27274"/>
                    <a:pt x="6082" y="27274"/>
                  </a:cubicBezTo>
                  <a:cubicBezTo>
                    <a:pt x="6421" y="27274"/>
                    <a:pt x="6777" y="27216"/>
                    <a:pt x="7145" y="27094"/>
                  </a:cubicBezTo>
                  <a:cubicBezTo>
                    <a:pt x="7715" y="27094"/>
                    <a:pt x="8286" y="26820"/>
                    <a:pt x="9131" y="26820"/>
                  </a:cubicBezTo>
                  <a:cubicBezTo>
                    <a:pt x="9427" y="26523"/>
                    <a:pt x="9998" y="26249"/>
                    <a:pt x="10272" y="26249"/>
                  </a:cubicBezTo>
                  <a:cubicBezTo>
                    <a:pt x="11139" y="27391"/>
                    <a:pt x="11710" y="28806"/>
                    <a:pt x="12554" y="29947"/>
                  </a:cubicBezTo>
                  <a:cubicBezTo>
                    <a:pt x="13448" y="31287"/>
                    <a:pt x="14690" y="31760"/>
                    <a:pt x="16152" y="31760"/>
                  </a:cubicBezTo>
                  <a:cubicBezTo>
                    <a:pt x="16557" y="31760"/>
                    <a:pt x="16980" y="31723"/>
                    <a:pt x="17416" y="31659"/>
                  </a:cubicBezTo>
                  <a:cubicBezTo>
                    <a:pt x="19128" y="31088"/>
                    <a:pt x="20543" y="29673"/>
                    <a:pt x="21114" y="27961"/>
                  </a:cubicBezTo>
                  <a:cubicBezTo>
                    <a:pt x="21684" y="26523"/>
                    <a:pt x="21981" y="25108"/>
                    <a:pt x="22255" y="23967"/>
                  </a:cubicBezTo>
                  <a:lnTo>
                    <a:pt x="25405" y="23967"/>
                  </a:lnTo>
                  <a:cubicBezTo>
                    <a:pt x="27391" y="23670"/>
                    <a:pt x="28829" y="22529"/>
                    <a:pt x="29103" y="20817"/>
                  </a:cubicBezTo>
                  <a:cubicBezTo>
                    <a:pt x="29673" y="19402"/>
                    <a:pt x="29103" y="17690"/>
                    <a:pt x="28258" y="16549"/>
                  </a:cubicBezTo>
                  <a:cubicBezTo>
                    <a:pt x="27961" y="15978"/>
                    <a:pt x="27391" y="15111"/>
                    <a:pt x="26820" y="14540"/>
                  </a:cubicBezTo>
                  <a:cubicBezTo>
                    <a:pt x="27391" y="13969"/>
                    <a:pt x="27688" y="13125"/>
                    <a:pt x="27961" y="12257"/>
                  </a:cubicBezTo>
                  <a:cubicBezTo>
                    <a:pt x="28829" y="10545"/>
                    <a:pt x="29103" y="8834"/>
                    <a:pt x="28532" y="7122"/>
                  </a:cubicBezTo>
                  <a:cubicBezTo>
                    <a:pt x="28018" y="5332"/>
                    <a:pt x="26354" y="4228"/>
                    <a:pt x="24777" y="4228"/>
                  </a:cubicBezTo>
                  <a:cubicBezTo>
                    <a:pt x="24604" y="4228"/>
                    <a:pt x="24433" y="4241"/>
                    <a:pt x="24264" y="4269"/>
                  </a:cubicBezTo>
                  <a:cubicBezTo>
                    <a:pt x="23396" y="4269"/>
                    <a:pt x="22552" y="4565"/>
                    <a:pt x="21981" y="4565"/>
                  </a:cubicBezTo>
                  <a:cubicBezTo>
                    <a:pt x="21684" y="4565"/>
                    <a:pt x="21684" y="4565"/>
                    <a:pt x="21411" y="4269"/>
                  </a:cubicBezTo>
                  <a:cubicBezTo>
                    <a:pt x="21114" y="3995"/>
                    <a:pt x="21114" y="3424"/>
                    <a:pt x="20840" y="2853"/>
                  </a:cubicBezTo>
                  <a:cubicBezTo>
                    <a:pt x="19699" y="1712"/>
                    <a:pt x="18557" y="274"/>
                    <a:pt x="16846" y="0"/>
                  </a:cubicBezTo>
                  <a:close/>
                </a:path>
              </a:pathLst>
            </a:custGeom>
            <a:solidFill>
              <a:srgbClr val="F7E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7"/>
            <p:cNvSpPr/>
            <p:nvPr/>
          </p:nvSpPr>
          <p:spPr>
            <a:xfrm>
              <a:off x="6860126" y="1082080"/>
              <a:ext cx="1411295" cy="1519827"/>
            </a:xfrm>
            <a:custGeom>
              <a:avLst/>
              <a:gdLst/>
              <a:ahLst/>
              <a:cxnLst/>
              <a:rect l="l" t="t" r="r" b="b"/>
              <a:pathLst>
                <a:path w="29674" h="31956" extrusionOk="0">
                  <a:moveTo>
                    <a:pt x="4292" y="16822"/>
                  </a:moveTo>
                  <a:lnTo>
                    <a:pt x="2580" y="15111"/>
                  </a:lnTo>
                  <a:cubicBezTo>
                    <a:pt x="1712" y="13969"/>
                    <a:pt x="1142" y="13125"/>
                    <a:pt x="571" y="11983"/>
                  </a:cubicBezTo>
                  <a:cubicBezTo>
                    <a:pt x="0" y="10545"/>
                    <a:pt x="571" y="7989"/>
                    <a:pt x="2854" y="7122"/>
                  </a:cubicBezTo>
                  <a:cubicBezTo>
                    <a:pt x="3995" y="6848"/>
                    <a:pt x="5136" y="6551"/>
                    <a:pt x="6277" y="6551"/>
                  </a:cubicBezTo>
                  <a:lnTo>
                    <a:pt x="7989" y="6551"/>
                  </a:lnTo>
                  <a:cubicBezTo>
                    <a:pt x="8560" y="6848"/>
                    <a:pt x="9131" y="6848"/>
                    <a:pt x="9701" y="7122"/>
                  </a:cubicBezTo>
                  <a:cubicBezTo>
                    <a:pt x="9701" y="6551"/>
                    <a:pt x="9998" y="6277"/>
                    <a:pt x="9998" y="5980"/>
                  </a:cubicBezTo>
                  <a:cubicBezTo>
                    <a:pt x="10569" y="4565"/>
                    <a:pt x="11139" y="3127"/>
                    <a:pt x="11984" y="1712"/>
                  </a:cubicBezTo>
                  <a:cubicBezTo>
                    <a:pt x="12851" y="845"/>
                    <a:pt x="13992" y="274"/>
                    <a:pt x="15134" y="0"/>
                  </a:cubicBezTo>
                  <a:lnTo>
                    <a:pt x="16846" y="0"/>
                  </a:lnTo>
                  <a:cubicBezTo>
                    <a:pt x="18557" y="274"/>
                    <a:pt x="19699" y="1712"/>
                    <a:pt x="20840" y="2853"/>
                  </a:cubicBezTo>
                  <a:cubicBezTo>
                    <a:pt x="21114" y="3424"/>
                    <a:pt x="21114" y="3995"/>
                    <a:pt x="21411" y="4269"/>
                  </a:cubicBezTo>
                  <a:cubicBezTo>
                    <a:pt x="21684" y="4565"/>
                    <a:pt x="21684" y="4565"/>
                    <a:pt x="21981" y="4565"/>
                  </a:cubicBezTo>
                  <a:cubicBezTo>
                    <a:pt x="22552" y="4565"/>
                    <a:pt x="23396" y="4269"/>
                    <a:pt x="24264" y="4269"/>
                  </a:cubicBezTo>
                  <a:cubicBezTo>
                    <a:pt x="25976" y="3995"/>
                    <a:pt x="27961" y="5136"/>
                    <a:pt x="28532" y="7122"/>
                  </a:cubicBezTo>
                  <a:cubicBezTo>
                    <a:pt x="29103" y="8834"/>
                    <a:pt x="28829" y="10545"/>
                    <a:pt x="27961" y="12257"/>
                  </a:cubicBezTo>
                  <a:cubicBezTo>
                    <a:pt x="27688" y="13125"/>
                    <a:pt x="27391" y="13969"/>
                    <a:pt x="26820" y="14540"/>
                  </a:cubicBezTo>
                  <a:cubicBezTo>
                    <a:pt x="27391" y="15111"/>
                    <a:pt x="27961" y="15978"/>
                    <a:pt x="28258" y="16549"/>
                  </a:cubicBezTo>
                  <a:cubicBezTo>
                    <a:pt x="29103" y="17690"/>
                    <a:pt x="29673" y="19402"/>
                    <a:pt x="29103" y="20817"/>
                  </a:cubicBezTo>
                  <a:cubicBezTo>
                    <a:pt x="28829" y="22529"/>
                    <a:pt x="27391" y="23670"/>
                    <a:pt x="25405" y="23967"/>
                  </a:cubicBezTo>
                  <a:lnTo>
                    <a:pt x="22255" y="23967"/>
                  </a:lnTo>
                  <a:cubicBezTo>
                    <a:pt x="21981" y="25108"/>
                    <a:pt x="21684" y="26523"/>
                    <a:pt x="21114" y="27961"/>
                  </a:cubicBezTo>
                  <a:cubicBezTo>
                    <a:pt x="20543" y="29673"/>
                    <a:pt x="19128" y="31088"/>
                    <a:pt x="17416" y="31659"/>
                  </a:cubicBezTo>
                  <a:cubicBezTo>
                    <a:pt x="15408" y="31956"/>
                    <a:pt x="13696" y="31659"/>
                    <a:pt x="12554" y="29947"/>
                  </a:cubicBezTo>
                  <a:cubicBezTo>
                    <a:pt x="11710" y="28806"/>
                    <a:pt x="11139" y="27391"/>
                    <a:pt x="10272" y="26249"/>
                  </a:cubicBezTo>
                  <a:cubicBezTo>
                    <a:pt x="9998" y="26249"/>
                    <a:pt x="9427" y="26523"/>
                    <a:pt x="9131" y="26820"/>
                  </a:cubicBezTo>
                  <a:cubicBezTo>
                    <a:pt x="8286" y="26820"/>
                    <a:pt x="7715" y="27094"/>
                    <a:pt x="7145" y="27094"/>
                  </a:cubicBezTo>
                  <a:cubicBezTo>
                    <a:pt x="5433" y="27664"/>
                    <a:pt x="3995" y="26820"/>
                    <a:pt x="3150" y="25382"/>
                  </a:cubicBezTo>
                  <a:cubicBezTo>
                    <a:pt x="2580" y="25108"/>
                    <a:pt x="2283" y="24241"/>
                    <a:pt x="2009" y="23670"/>
                  </a:cubicBezTo>
                  <a:cubicBezTo>
                    <a:pt x="1712" y="22529"/>
                    <a:pt x="2009" y="21114"/>
                    <a:pt x="2580" y="20246"/>
                  </a:cubicBezTo>
                  <a:cubicBezTo>
                    <a:pt x="3150" y="18831"/>
                    <a:pt x="3721" y="17964"/>
                    <a:pt x="4292" y="16822"/>
                  </a:cubicBezTo>
                  <a:close/>
                  <a:moveTo>
                    <a:pt x="10569" y="14540"/>
                  </a:moveTo>
                  <a:cubicBezTo>
                    <a:pt x="10842" y="15681"/>
                    <a:pt x="10842" y="16549"/>
                    <a:pt x="10842" y="17393"/>
                  </a:cubicBezTo>
                  <a:cubicBezTo>
                    <a:pt x="10842" y="17964"/>
                    <a:pt x="11139" y="17964"/>
                    <a:pt x="11413" y="18260"/>
                  </a:cubicBezTo>
                  <a:cubicBezTo>
                    <a:pt x="13422" y="18831"/>
                    <a:pt x="15408" y="19402"/>
                    <a:pt x="17119" y="19972"/>
                  </a:cubicBezTo>
                  <a:cubicBezTo>
                    <a:pt x="17416" y="20246"/>
                    <a:pt x="17690" y="19972"/>
                    <a:pt x="17690" y="19972"/>
                  </a:cubicBezTo>
                  <a:cubicBezTo>
                    <a:pt x="18831" y="19105"/>
                    <a:pt x="19699" y="18534"/>
                    <a:pt x="20543" y="17964"/>
                  </a:cubicBezTo>
                  <a:cubicBezTo>
                    <a:pt x="20840" y="17690"/>
                    <a:pt x="21114" y="17393"/>
                    <a:pt x="21114" y="17119"/>
                  </a:cubicBezTo>
                  <a:lnTo>
                    <a:pt x="21114" y="13969"/>
                  </a:lnTo>
                  <a:cubicBezTo>
                    <a:pt x="21114" y="13695"/>
                    <a:pt x="20840" y="13399"/>
                    <a:pt x="20543" y="13125"/>
                  </a:cubicBezTo>
                  <a:cubicBezTo>
                    <a:pt x="18831" y="11983"/>
                    <a:pt x="16549" y="11116"/>
                    <a:pt x="14563" y="10545"/>
                  </a:cubicBezTo>
                  <a:lnTo>
                    <a:pt x="13992" y="10545"/>
                  </a:lnTo>
                  <a:cubicBezTo>
                    <a:pt x="13125" y="11413"/>
                    <a:pt x="12554" y="11983"/>
                    <a:pt x="11710" y="12554"/>
                  </a:cubicBezTo>
                  <a:cubicBezTo>
                    <a:pt x="11139" y="13125"/>
                    <a:pt x="10272" y="13695"/>
                    <a:pt x="10569" y="14540"/>
                  </a:cubicBezTo>
                  <a:close/>
                  <a:moveTo>
                    <a:pt x="11710" y="25679"/>
                  </a:moveTo>
                  <a:cubicBezTo>
                    <a:pt x="11413" y="25679"/>
                    <a:pt x="11139" y="25679"/>
                    <a:pt x="11413" y="26249"/>
                  </a:cubicBezTo>
                  <a:cubicBezTo>
                    <a:pt x="11984" y="27391"/>
                    <a:pt x="12280" y="28235"/>
                    <a:pt x="12851" y="29102"/>
                  </a:cubicBezTo>
                  <a:cubicBezTo>
                    <a:pt x="13992" y="30518"/>
                    <a:pt x="15408" y="31088"/>
                    <a:pt x="17119" y="30814"/>
                  </a:cubicBezTo>
                  <a:cubicBezTo>
                    <a:pt x="18831" y="30244"/>
                    <a:pt x="19973" y="29376"/>
                    <a:pt x="20543" y="27664"/>
                  </a:cubicBezTo>
                  <a:cubicBezTo>
                    <a:pt x="21684" y="24811"/>
                    <a:pt x="21981" y="21958"/>
                    <a:pt x="22255" y="19402"/>
                  </a:cubicBezTo>
                  <a:cubicBezTo>
                    <a:pt x="22255" y="19105"/>
                    <a:pt x="21981" y="18831"/>
                    <a:pt x="21981" y="18534"/>
                  </a:cubicBezTo>
                  <a:cubicBezTo>
                    <a:pt x="22255" y="17964"/>
                    <a:pt x="22255" y="17690"/>
                    <a:pt x="22255" y="17119"/>
                  </a:cubicBezTo>
                  <a:cubicBezTo>
                    <a:pt x="22255" y="15407"/>
                    <a:pt x="22552" y="13399"/>
                    <a:pt x="22255" y="11687"/>
                  </a:cubicBezTo>
                  <a:cubicBezTo>
                    <a:pt x="22255" y="10272"/>
                    <a:pt x="21981" y="9130"/>
                    <a:pt x="21684" y="7692"/>
                  </a:cubicBezTo>
                  <a:cubicBezTo>
                    <a:pt x="21411" y="5980"/>
                    <a:pt x="21114" y="4269"/>
                    <a:pt x="19973" y="2853"/>
                  </a:cubicBezTo>
                  <a:cubicBezTo>
                    <a:pt x="18831" y="1415"/>
                    <a:pt x="17416" y="571"/>
                    <a:pt x="15408" y="845"/>
                  </a:cubicBezTo>
                  <a:cubicBezTo>
                    <a:pt x="14266" y="1141"/>
                    <a:pt x="13125" y="1415"/>
                    <a:pt x="12554" y="2557"/>
                  </a:cubicBezTo>
                  <a:cubicBezTo>
                    <a:pt x="11984" y="3424"/>
                    <a:pt x="11413" y="4269"/>
                    <a:pt x="10842" y="5410"/>
                  </a:cubicBezTo>
                  <a:cubicBezTo>
                    <a:pt x="10842" y="5707"/>
                    <a:pt x="10569" y="6277"/>
                    <a:pt x="10569" y="6551"/>
                  </a:cubicBezTo>
                  <a:cubicBezTo>
                    <a:pt x="10272" y="6848"/>
                    <a:pt x="10272" y="7122"/>
                    <a:pt x="10842" y="7122"/>
                  </a:cubicBezTo>
                  <a:cubicBezTo>
                    <a:pt x="10842" y="5707"/>
                    <a:pt x="11413" y="4565"/>
                    <a:pt x="12280" y="3698"/>
                  </a:cubicBezTo>
                  <a:cubicBezTo>
                    <a:pt x="13125" y="2283"/>
                    <a:pt x="14266" y="1415"/>
                    <a:pt x="15978" y="1415"/>
                  </a:cubicBezTo>
                  <a:cubicBezTo>
                    <a:pt x="17416" y="1141"/>
                    <a:pt x="18831" y="1986"/>
                    <a:pt x="19699" y="3424"/>
                  </a:cubicBezTo>
                  <a:cubicBezTo>
                    <a:pt x="20269" y="4565"/>
                    <a:pt x="20543" y="5707"/>
                    <a:pt x="20840" y="6551"/>
                  </a:cubicBezTo>
                  <a:cubicBezTo>
                    <a:pt x="21114" y="8263"/>
                    <a:pt x="21411" y="9975"/>
                    <a:pt x="21684" y="11983"/>
                  </a:cubicBezTo>
                  <a:lnTo>
                    <a:pt x="21684" y="15681"/>
                  </a:lnTo>
                  <a:cubicBezTo>
                    <a:pt x="21684" y="17690"/>
                    <a:pt x="21411" y="19676"/>
                    <a:pt x="21114" y="21387"/>
                  </a:cubicBezTo>
                  <a:cubicBezTo>
                    <a:pt x="20840" y="23670"/>
                    <a:pt x="20269" y="25953"/>
                    <a:pt x="19402" y="27961"/>
                  </a:cubicBezTo>
                  <a:cubicBezTo>
                    <a:pt x="18831" y="29102"/>
                    <a:pt x="17987" y="29947"/>
                    <a:pt x="16549" y="30244"/>
                  </a:cubicBezTo>
                  <a:cubicBezTo>
                    <a:pt x="15134" y="30244"/>
                    <a:pt x="13992" y="29673"/>
                    <a:pt x="13125" y="28532"/>
                  </a:cubicBezTo>
                  <a:cubicBezTo>
                    <a:pt x="12554" y="27664"/>
                    <a:pt x="12280" y="26820"/>
                    <a:pt x="11710" y="25679"/>
                  </a:cubicBezTo>
                  <a:close/>
                  <a:moveTo>
                    <a:pt x="12554" y="25382"/>
                  </a:moveTo>
                  <a:cubicBezTo>
                    <a:pt x="12554" y="25679"/>
                    <a:pt x="12851" y="26249"/>
                    <a:pt x="13125" y="26523"/>
                  </a:cubicBezTo>
                  <a:cubicBezTo>
                    <a:pt x="13422" y="27664"/>
                    <a:pt x="13992" y="28532"/>
                    <a:pt x="15134" y="29102"/>
                  </a:cubicBezTo>
                  <a:cubicBezTo>
                    <a:pt x="16549" y="29947"/>
                    <a:pt x="17987" y="29376"/>
                    <a:pt x="18831" y="27961"/>
                  </a:cubicBezTo>
                  <a:cubicBezTo>
                    <a:pt x="19128" y="26820"/>
                    <a:pt x="19699" y="25382"/>
                    <a:pt x="19973" y="24241"/>
                  </a:cubicBezTo>
                  <a:cubicBezTo>
                    <a:pt x="20269" y="23099"/>
                    <a:pt x="20269" y="23099"/>
                    <a:pt x="19128" y="22825"/>
                  </a:cubicBezTo>
                  <a:lnTo>
                    <a:pt x="19128" y="22825"/>
                  </a:lnTo>
                  <a:cubicBezTo>
                    <a:pt x="18261" y="22529"/>
                    <a:pt x="17416" y="22255"/>
                    <a:pt x="16549" y="23099"/>
                  </a:cubicBezTo>
                  <a:lnTo>
                    <a:pt x="16275" y="23099"/>
                  </a:lnTo>
                  <a:cubicBezTo>
                    <a:pt x="15134" y="23967"/>
                    <a:pt x="13696" y="24537"/>
                    <a:pt x="12554" y="25382"/>
                  </a:cubicBezTo>
                  <a:close/>
                  <a:moveTo>
                    <a:pt x="11413" y="7418"/>
                  </a:moveTo>
                  <a:cubicBezTo>
                    <a:pt x="12280" y="7692"/>
                    <a:pt x="12851" y="7989"/>
                    <a:pt x="13696" y="7989"/>
                  </a:cubicBezTo>
                  <a:lnTo>
                    <a:pt x="14266" y="7989"/>
                  </a:lnTo>
                  <a:cubicBezTo>
                    <a:pt x="15978" y="6848"/>
                    <a:pt x="17416" y="5980"/>
                    <a:pt x="19402" y="5410"/>
                  </a:cubicBezTo>
                  <a:cubicBezTo>
                    <a:pt x="19699" y="5410"/>
                    <a:pt x="19699" y="5136"/>
                    <a:pt x="19699" y="4839"/>
                  </a:cubicBezTo>
                  <a:cubicBezTo>
                    <a:pt x="19128" y="3995"/>
                    <a:pt x="18557" y="3127"/>
                    <a:pt x="17987" y="2853"/>
                  </a:cubicBezTo>
                  <a:cubicBezTo>
                    <a:pt x="15978" y="1415"/>
                    <a:pt x="15134" y="1712"/>
                    <a:pt x="13422" y="3127"/>
                  </a:cubicBezTo>
                  <a:cubicBezTo>
                    <a:pt x="12280" y="4269"/>
                    <a:pt x="11710" y="5707"/>
                    <a:pt x="11413" y="7418"/>
                  </a:cubicBezTo>
                  <a:close/>
                  <a:moveTo>
                    <a:pt x="5707" y="15407"/>
                  </a:moveTo>
                  <a:cubicBezTo>
                    <a:pt x="6848" y="14266"/>
                    <a:pt x="7715" y="13399"/>
                    <a:pt x="8857" y="12554"/>
                  </a:cubicBezTo>
                  <a:cubicBezTo>
                    <a:pt x="8857" y="12257"/>
                    <a:pt x="9131" y="11983"/>
                    <a:pt x="9131" y="11687"/>
                  </a:cubicBezTo>
                  <a:lnTo>
                    <a:pt x="9131" y="10272"/>
                  </a:lnTo>
                  <a:cubicBezTo>
                    <a:pt x="9131" y="8834"/>
                    <a:pt x="9427" y="8834"/>
                    <a:pt x="7989" y="8834"/>
                  </a:cubicBezTo>
                  <a:cubicBezTo>
                    <a:pt x="6848" y="8560"/>
                    <a:pt x="5433" y="8560"/>
                    <a:pt x="3995" y="9130"/>
                  </a:cubicBezTo>
                  <a:cubicBezTo>
                    <a:pt x="3150" y="9701"/>
                    <a:pt x="2580" y="10272"/>
                    <a:pt x="2854" y="11116"/>
                  </a:cubicBezTo>
                  <a:cubicBezTo>
                    <a:pt x="2854" y="11687"/>
                    <a:pt x="2854" y="12257"/>
                    <a:pt x="3150" y="12554"/>
                  </a:cubicBezTo>
                  <a:cubicBezTo>
                    <a:pt x="3995" y="13399"/>
                    <a:pt x="4862" y="14540"/>
                    <a:pt x="5707" y="15407"/>
                  </a:cubicBezTo>
                  <a:close/>
                  <a:moveTo>
                    <a:pt x="3995" y="22255"/>
                  </a:moveTo>
                  <a:lnTo>
                    <a:pt x="3995" y="22529"/>
                  </a:lnTo>
                  <a:lnTo>
                    <a:pt x="4862" y="24241"/>
                  </a:lnTo>
                  <a:cubicBezTo>
                    <a:pt x="5136" y="24537"/>
                    <a:pt x="5433" y="24811"/>
                    <a:pt x="6004" y="24537"/>
                  </a:cubicBezTo>
                  <a:lnTo>
                    <a:pt x="6277" y="24811"/>
                  </a:lnTo>
                  <a:cubicBezTo>
                    <a:pt x="6574" y="25108"/>
                    <a:pt x="7145" y="24811"/>
                    <a:pt x="7715" y="24811"/>
                  </a:cubicBezTo>
                  <a:cubicBezTo>
                    <a:pt x="8286" y="24537"/>
                    <a:pt x="8560" y="24241"/>
                    <a:pt x="9131" y="24241"/>
                  </a:cubicBezTo>
                  <a:cubicBezTo>
                    <a:pt x="9701" y="23967"/>
                    <a:pt x="9701" y="23967"/>
                    <a:pt x="9701" y="23396"/>
                  </a:cubicBezTo>
                  <a:cubicBezTo>
                    <a:pt x="9427" y="22255"/>
                    <a:pt x="9131" y="21114"/>
                    <a:pt x="9131" y="19972"/>
                  </a:cubicBezTo>
                  <a:cubicBezTo>
                    <a:pt x="9131" y="19402"/>
                    <a:pt x="8857" y="18831"/>
                    <a:pt x="7989" y="18534"/>
                  </a:cubicBezTo>
                  <a:cubicBezTo>
                    <a:pt x="7715" y="18534"/>
                    <a:pt x="7145" y="18260"/>
                    <a:pt x="6848" y="17964"/>
                  </a:cubicBezTo>
                  <a:cubicBezTo>
                    <a:pt x="6574" y="17690"/>
                    <a:pt x="6277" y="17690"/>
                    <a:pt x="6004" y="18260"/>
                  </a:cubicBezTo>
                  <a:cubicBezTo>
                    <a:pt x="5707" y="18534"/>
                    <a:pt x="5433" y="18831"/>
                    <a:pt x="5433" y="19105"/>
                  </a:cubicBezTo>
                  <a:cubicBezTo>
                    <a:pt x="4566" y="19972"/>
                    <a:pt x="3995" y="20817"/>
                    <a:pt x="3995" y="22255"/>
                  </a:cubicBezTo>
                  <a:close/>
                  <a:moveTo>
                    <a:pt x="20840" y="18534"/>
                  </a:moveTo>
                  <a:cubicBezTo>
                    <a:pt x="20543" y="18831"/>
                    <a:pt x="20269" y="19105"/>
                    <a:pt x="19973" y="19105"/>
                  </a:cubicBezTo>
                  <a:cubicBezTo>
                    <a:pt x="18261" y="20246"/>
                    <a:pt x="16549" y="21387"/>
                    <a:pt x="14563" y="22529"/>
                  </a:cubicBezTo>
                  <a:cubicBezTo>
                    <a:pt x="13125" y="23396"/>
                    <a:pt x="11710" y="23967"/>
                    <a:pt x="10272" y="24537"/>
                  </a:cubicBezTo>
                  <a:cubicBezTo>
                    <a:pt x="9131" y="25108"/>
                    <a:pt x="7989" y="25679"/>
                    <a:pt x="6848" y="25679"/>
                  </a:cubicBezTo>
                  <a:cubicBezTo>
                    <a:pt x="6004" y="25679"/>
                    <a:pt x="5136" y="25679"/>
                    <a:pt x="4566" y="25108"/>
                  </a:cubicBezTo>
                  <a:cubicBezTo>
                    <a:pt x="3424" y="23670"/>
                    <a:pt x="2854" y="22529"/>
                    <a:pt x="3721" y="20817"/>
                  </a:cubicBezTo>
                  <a:cubicBezTo>
                    <a:pt x="4292" y="19402"/>
                    <a:pt x="5136" y="18260"/>
                    <a:pt x="6004" y="17119"/>
                  </a:cubicBezTo>
                  <a:cubicBezTo>
                    <a:pt x="6574" y="16252"/>
                    <a:pt x="7419" y="15407"/>
                    <a:pt x="7989" y="14837"/>
                  </a:cubicBezTo>
                  <a:cubicBezTo>
                    <a:pt x="9701" y="13125"/>
                    <a:pt x="11710" y="11687"/>
                    <a:pt x="13422" y="9975"/>
                  </a:cubicBezTo>
                  <a:lnTo>
                    <a:pt x="12851" y="9975"/>
                  </a:lnTo>
                  <a:cubicBezTo>
                    <a:pt x="11710" y="10545"/>
                    <a:pt x="10842" y="11413"/>
                    <a:pt x="10272" y="11983"/>
                  </a:cubicBezTo>
                  <a:cubicBezTo>
                    <a:pt x="8286" y="13695"/>
                    <a:pt x="6277" y="15681"/>
                    <a:pt x="4862" y="17690"/>
                  </a:cubicBezTo>
                  <a:cubicBezTo>
                    <a:pt x="3995" y="18831"/>
                    <a:pt x="3150" y="19676"/>
                    <a:pt x="2854" y="21114"/>
                  </a:cubicBezTo>
                  <a:cubicBezTo>
                    <a:pt x="2854" y="21958"/>
                    <a:pt x="2580" y="22825"/>
                    <a:pt x="2854" y="23967"/>
                  </a:cubicBezTo>
                  <a:cubicBezTo>
                    <a:pt x="3995" y="26249"/>
                    <a:pt x="5707" y="26820"/>
                    <a:pt x="7989" y="26523"/>
                  </a:cubicBezTo>
                  <a:cubicBezTo>
                    <a:pt x="9131" y="26249"/>
                    <a:pt x="10272" y="25679"/>
                    <a:pt x="11413" y="25108"/>
                  </a:cubicBezTo>
                  <a:lnTo>
                    <a:pt x="11710" y="24811"/>
                  </a:lnTo>
                  <a:cubicBezTo>
                    <a:pt x="11710" y="24241"/>
                    <a:pt x="11984" y="24241"/>
                    <a:pt x="11984" y="24537"/>
                  </a:cubicBezTo>
                  <a:cubicBezTo>
                    <a:pt x="12280" y="24811"/>
                    <a:pt x="12554" y="24537"/>
                    <a:pt x="12851" y="24537"/>
                  </a:cubicBezTo>
                  <a:cubicBezTo>
                    <a:pt x="13125" y="24241"/>
                    <a:pt x="13422" y="24241"/>
                    <a:pt x="13992" y="23967"/>
                  </a:cubicBezTo>
                  <a:cubicBezTo>
                    <a:pt x="15978" y="22825"/>
                    <a:pt x="17987" y="21387"/>
                    <a:pt x="19973" y="20246"/>
                  </a:cubicBezTo>
                  <a:cubicBezTo>
                    <a:pt x="20543" y="19676"/>
                    <a:pt x="21114" y="19402"/>
                    <a:pt x="20840" y="18534"/>
                  </a:cubicBezTo>
                  <a:close/>
                  <a:moveTo>
                    <a:pt x="22255" y="6277"/>
                  </a:moveTo>
                  <a:lnTo>
                    <a:pt x="22255" y="6551"/>
                  </a:lnTo>
                  <a:cubicBezTo>
                    <a:pt x="22255" y="8263"/>
                    <a:pt x="22552" y="9975"/>
                    <a:pt x="22826" y="11687"/>
                  </a:cubicBezTo>
                  <a:cubicBezTo>
                    <a:pt x="22826" y="11983"/>
                    <a:pt x="23122" y="11983"/>
                    <a:pt x="23122" y="12257"/>
                  </a:cubicBezTo>
                  <a:lnTo>
                    <a:pt x="24834" y="13125"/>
                  </a:lnTo>
                  <a:cubicBezTo>
                    <a:pt x="25108" y="13399"/>
                    <a:pt x="25108" y="13399"/>
                    <a:pt x="25405" y="13125"/>
                  </a:cubicBezTo>
                  <a:cubicBezTo>
                    <a:pt x="26250" y="11687"/>
                    <a:pt x="26820" y="10272"/>
                    <a:pt x="26546" y="8560"/>
                  </a:cubicBezTo>
                  <a:cubicBezTo>
                    <a:pt x="26546" y="7692"/>
                    <a:pt x="25976" y="7122"/>
                    <a:pt x="25405" y="6551"/>
                  </a:cubicBezTo>
                  <a:cubicBezTo>
                    <a:pt x="24264" y="6277"/>
                    <a:pt x="23122" y="6277"/>
                    <a:pt x="22255" y="6277"/>
                  </a:cubicBezTo>
                  <a:close/>
                  <a:moveTo>
                    <a:pt x="20840" y="12554"/>
                  </a:moveTo>
                  <a:lnTo>
                    <a:pt x="21114" y="12554"/>
                  </a:lnTo>
                  <a:cubicBezTo>
                    <a:pt x="20840" y="12257"/>
                    <a:pt x="20840" y="11983"/>
                    <a:pt x="20543" y="11983"/>
                  </a:cubicBezTo>
                  <a:cubicBezTo>
                    <a:pt x="19128" y="11116"/>
                    <a:pt x="17987" y="10272"/>
                    <a:pt x="16549" y="9701"/>
                  </a:cubicBezTo>
                  <a:cubicBezTo>
                    <a:pt x="14266" y="8560"/>
                    <a:pt x="11710" y="7989"/>
                    <a:pt x="9131" y="7418"/>
                  </a:cubicBezTo>
                  <a:cubicBezTo>
                    <a:pt x="7419" y="7122"/>
                    <a:pt x="5707" y="6848"/>
                    <a:pt x="3995" y="7418"/>
                  </a:cubicBezTo>
                  <a:cubicBezTo>
                    <a:pt x="3150" y="7692"/>
                    <a:pt x="2283" y="7989"/>
                    <a:pt x="1712" y="8834"/>
                  </a:cubicBezTo>
                  <a:cubicBezTo>
                    <a:pt x="1142" y="9701"/>
                    <a:pt x="868" y="11116"/>
                    <a:pt x="1438" y="12257"/>
                  </a:cubicBezTo>
                  <a:cubicBezTo>
                    <a:pt x="2283" y="13695"/>
                    <a:pt x="3424" y="15111"/>
                    <a:pt x="5136" y="16252"/>
                  </a:cubicBezTo>
                  <a:cubicBezTo>
                    <a:pt x="5136" y="16252"/>
                    <a:pt x="5136" y="15978"/>
                    <a:pt x="5433" y="15978"/>
                  </a:cubicBezTo>
                  <a:cubicBezTo>
                    <a:pt x="5136" y="15681"/>
                    <a:pt x="5136" y="15681"/>
                    <a:pt x="4862" y="15681"/>
                  </a:cubicBezTo>
                  <a:cubicBezTo>
                    <a:pt x="3721" y="14540"/>
                    <a:pt x="2580" y="13399"/>
                    <a:pt x="2009" y="11687"/>
                  </a:cubicBezTo>
                  <a:cubicBezTo>
                    <a:pt x="1712" y="10545"/>
                    <a:pt x="2580" y="9130"/>
                    <a:pt x="3721" y="8560"/>
                  </a:cubicBezTo>
                  <a:cubicBezTo>
                    <a:pt x="4862" y="7989"/>
                    <a:pt x="6277" y="7989"/>
                    <a:pt x="7715" y="7989"/>
                  </a:cubicBezTo>
                  <a:cubicBezTo>
                    <a:pt x="11139" y="8263"/>
                    <a:pt x="14266" y="9701"/>
                    <a:pt x="17119" y="10842"/>
                  </a:cubicBezTo>
                  <a:cubicBezTo>
                    <a:pt x="18557" y="11413"/>
                    <a:pt x="19699" y="11983"/>
                    <a:pt x="20840" y="12554"/>
                  </a:cubicBezTo>
                  <a:close/>
                  <a:moveTo>
                    <a:pt x="25405" y="16252"/>
                  </a:moveTo>
                  <a:cubicBezTo>
                    <a:pt x="24538" y="16822"/>
                    <a:pt x="23967" y="17690"/>
                    <a:pt x="23396" y="18260"/>
                  </a:cubicBezTo>
                  <a:cubicBezTo>
                    <a:pt x="23122" y="18260"/>
                    <a:pt x="22826" y="18534"/>
                    <a:pt x="22826" y="18831"/>
                  </a:cubicBezTo>
                  <a:cubicBezTo>
                    <a:pt x="22826" y="19676"/>
                    <a:pt x="22552" y="20543"/>
                    <a:pt x="22552" y="21684"/>
                  </a:cubicBezTo>
                  <a:cubicBezTo>
                    <a:pt x="23693" y="21958"/>
                    <a:pt x="24834" y="21958"/>
                    <a:pt x="25976" y="21387"/>
                  </a:cubicBezTo>
                  <a:cubicBezTo>
                    <a:pt x="26820" y="21114"/>
                    <a:pt x="27391" y="19402"/>
                    <a:pt x="27117" y="18534"/>
                  </a:cubicBezTo>
                  <a:cubicBezTo>
                    <a:pt x="26820" y="17690"/>
                    <a:pt x="26250" y="16822"/>
                    <a:pt x="25405" y="16252"/>
                  </a:cubicBezTo>
                  <a:close/>
                  <a:moveTo>
                    <a:pt x="22552" y="22529"/>
                  </a:moveTo>
                  <a:cubicBezTo>
                    <a:pt x="22255" y="23099"/>
                    <a:pt x="22255" y="23099"/>
                    <a:pt x="23122" y="23396"/>
                  </a:cubicBezTo>
                  <a:cubicBezTo>
                    <a:pt x="24264" y="23396"/>
                    <a:pt x="25405" y="23396"/>
                    <a:pt x="26546" y="22825"/>
                  </a:cubicBezTo>
                  <a:cubicBezTo>
                    <a:pt x="27391" y="22529"/>
                    <a:pt x="28258" y="21958"/>
                    <a:pt x="28532" y="21114"/>
                  </a:cubicBezTo>
                  <a:cubicBezTo>
                    <a:pt x="28829" y="19402"/>
                    <a:pt x="28532" y="17964"/>
                    <a:pt x="27688" y="16549"/>
                  </a:cubicBezTo>
                  <a:cubicBezTo>
                    <a:pt x="26820" y="15407"/>
                    <a:pt x="25405" y="14266"/>
                    <a:pt x="24264" y="13399"/>
                  </a:cubicBezTo>
                  <a:cubicBezTo>
                    <a:pt x="23693" y="13125"/>
                    <a:pt x="23396" y="13125"/>
                    <a:pt x="23122" y="12828"/>
                  </a:cubicBezTo>
                  <a:lnTo>
                    <a:pt x="22826" y="12828"/>
                  </a:lnTo>
                  <a:cubicBezTo>
                    <a:pt x="23122" y="13125"/>
                    <a:pt x="23122" y="13695"/>
                    <a:pt x="23396" y="13969"/>
                  </a:cubicBezTo>
                  <a:cubicBezTo>
                    <a:pt x="24264" y="14540"/>
                    <a:pt x="25405" y="15407"/>
                    <a:pt x="26250" y="16252"/>
                  </a:cubicBezTo>
                  <a:cubicBezTo>
                    <a:pt x="27117" y="17119"/>
                    <a:pt x="27961" y="17964"/>
                    <a:pt x="27688" y="19676"/>
                  </a:cubicBezTo>
                  <a:cubicBezTo>
                    <a:pt x="27391" y="21114"/>
                    <a:pt x="26546" y="22255"/>
                    <a:pt x="25108" y="22529"/>
                  </a:cubicBezTo>
                  <a:close/>
                  <a:moveTo>
                    <a:pt x="21981" y="5136"/>
                  </a:moveTo>
                  <a:cubicBezTo>
                    <a:pt x="21981" y="5410"/>
                    <a:pt x="21684" y="5980"/>
                    <a:pt x="22255" y="5980"/>
                  </a:cubicBezTo>
                  <a:cubicBezTo>
                    <a:pt x="22826" y="5707"/>
                    <a:pt x="23693" y="5707"/>
                    <a:pt x="24264" y="5707"/>
                  </a:cubicBezTo>
                  <a:cubicBezTo>
                    <a:pt x="25405" y="5707"/>
                    <a:pt x="26250" y="6277"/>
                    <a:pt x="26820" y="7122"/>
                  </a:cubicBezTo>
                  <a:cubicBezTo>
                    <a:pt x="27688" y="7989"/>
                    <a:pt x="27391" y="9130"/>
                    <a:pt x="27391" y="10272"/>
                  </a:cubicBezTo>
                  <a:cubicBezTo>
                    <a:pt x="27117" y="11413"/>
                    <a:pt x="26546" y="12828"/>
                    <a:pt x="25679" y="13695"/>
                  </a:cubicBezTo>
                  <a:cubicBezTo>
                    <a:pt x="25976" y="13969"/>
                    <a:pt x="26250" y="13969"/>
                    <a:pt x="26546" y="14266"/>
                  </a:cubicBezTo>
                  <a:cubicBezTo>
                    <a:pt x="26546" y="13695"/>
                    <a:pt x="26820" y="13399"/>
                    <a:pt x="27117" y="12828"/>
                  </a:cubicBezTo>
                  <a:cubicBezTo>
                    <a:pt x="27961" y="11413"/>
                    <a:pt x="28532" y="9701"/>
                    <a:pt x="27961" y="7989"/>
                  </a:cubicBezTo>
                  <a:cubicBezTo>
                    <a:pt x="27688" y="6277"/>
                    <a:pt x="26820" y="5410"/>
                    <a:pt x="25405" y="5136"/>
                  </a:cubicBezTo>
                  <a:cubicBezTo>
                    <a:pt x="24264" y="4565"/>
                    <a:pt x="23122" y="4839"/>
                    <a:pt x="21981" y="5136"/>
                  </a:cubicBezTo>
                  <a:close/>
                  <a:moveTo>
                    <a:pt x="16275" y="8834"/>
                  </a:moveTo>
                  <a:cubicBezTo>
                    <a:pt x="17987" y="9701"/>
                    <a:pt x="19402" y="10545"/>
                    <a:pt x="20840" y="11116"/>
                  </a:cubicBezTo>
                  <a:lnTo>
                    <a:pt x="20840" y="11116"/>
                  </a:lnTo>
                  <a:cubicBezTo>
                    <a:pt x="20543" y="9701"/>
                    <a:pt x="20543" y="8560"/>
                    <a:pt x="20269" y="7418"/>
                  </a:cubicBezTo>
                  <a:cubicBezTo>
                    <a:pt x="20269" y="6848"/>
                    <a:pt x="19973" y="7122"/>
                    <a:pt x="19699" y="7122"/>
                  </a:cubicBezTo>
                  <a:close/>
                  <a:moveTo>
                    <a:pt x="15134" y="21387"/>
                  </a:moveTo>
                  <a:cubicBezTo>
                    <a:pt x="13696" y="20817"/>
                    <a:pt x="12280" y="20543"/>
                    <a:pt x="10842" y="19972"/>
                  </a:cubicBezTo>
                  <a:cubicBezTo>
                    <a:pt x="11139" y="21114"/>
                    <a:pt x="11413" y="21958"/>
                    <a:pt x="11413" y="23396"/>
                  </a:cubicBezTo>
                  <a:cubicBezTo>
                    <a:pt x="12851" y="22529"/>
                    <a:pt x="13992" y="21958"/>
                    <a:pt x="15134" y="21387"/>
                  </a:cubicBezTo>
                  <a:close/>
                  <a:moveTo>
                    <a:pt x="16549" y="20817"/>
                  </a:moveTo>
                  <a:lnTo>
                    <a:pt x="16549" y="20543"/>
                  </a:lnTo>
                  <a:cubicBezTo>
                    <a:pt x="15704" y="20246"/>
                    <a:pt x="15134" y="20246"/>
                    <a:pt x="14266" y="19972"/>
                  </a:cubicBezTo>
                  <a:cubicBezTo>
                    <a:pt x="11984" y="19105"/>
                    <a:pt x="9701" y="18260"/>
                    <a:pt x="7419" y="17119"/>
                  </a:cubicBezTo>
                  <a:cubicBezTo>
                    <a:pt x="7145" y="16822"/>
                    <a:pt x="7145" y="16822"/>
                    <a:pt x="6848" y="17119"/>
                  </a:cubicBezTo>
                  <a:lnTo>
                    <a:pt x="6848" y="17393"/>
                  </a:lnTo>
                  <a:cubicBezTo>
                    <a:pt x="8560" y="17964"/>
                    <a:pt x="9998" y="18831"/>
                    <a:pt x="11413" y="19402"/>
                  </a:cubicBezTo>
                  <a:cubicBezTo>
                    <a:pt x="12851" y="19972"/>
                    <a:pt x="14266" y="20246"/>
                    <a:pt x="15704" y="20817"/>
                  </a:cubicBezTo>
                  <a:close/>
                  <a:moveTo>
                    <a:pt x="14837" y="8263"/>
                  </a:moveTo>
                  <a:cubicBezTo>
                    <a:pt x="15408" y="8560"/>
                    <a:pt x="15704" y="8834"/>
                    <a:pt x="16275" y="8263"/>
                  </a:cubicBezTo>
                  <a:cubicBezTo>
                    <a:pt x="16275" y="8263"/>
                    <a:pt x="16549" y="8263"/>
                    <a:pt x="16846" y="7989"/>
                  </a:cubicBezTo>
                  <a:cubicBezTo>
                    <a:pt x="17690" y="7418"/>
                    <a:pt x="18831" y="6848"/>
                    <a:pt x="19973" y="6277"/>
                  </a:cubicBezTo>
                  <a:cubicBezTo>
                    <a:pt x="19973" y="6277"/>
                    <a:pt x="19973" y="5980"/>
                    <a:pt x="19699" y="5707"/>
                  </a:cubicBezTo>
                  <a:cubicBezTo>
                    <a:pt x="17987" y="6551"/>
                    <a:pt x="16549" y="7418"/>
                    <a:pt x="14837" y="8263"/>
                  </a:cubicBezTo>
                  <a:close/>
                  <a:moveTo>
                    <a:pt x="10842" y="23396"/>
                  </a:moveTo>
                  <a:cubicBezTo>
                    <a:pt x="10842" y="22255"/>
                    <a:pt x="10569" y="21114"/>
                    <a:pt x="10272" y="19972"/>
                  </a:cubicBezTo>
                  <a:cubicBezTo>
                    <a:pt x="10272" y="19676"/>
                    <a:pt x="9998" y="19402"/>
                    <a:pt x="9701" y="19402"/>
                  </a:cubicBezTo>
                  <a:cubicBezTo>
                    <a:pt x="9701" y="20817"/>
                    <a:pt x="9998" y="22255"/>
                    <a:pt x="10272" y="23670"/>
                  </a:cubicBezTo>
                  <a:cubicBezTo>
                    <a:pt x="10569" y="23670"/>
                    <a:pt x="10842" y="23396"/>
                    <a:pt x="10842" y="23396"/>
                  </a:cubicBezTo>
                  <a:close/>
                  <a:moveTo>
                    <a:pt x="9998" y="13969"/>
                  </a:moveTo>
                  <a:cubicBezTo>
                    <a:pt x="9427" y="14266"/>
                    <a:pt x="9427" y="14266"/>
                    <a:pt x="9427" y="14837"/>
                  </a:cubicBezTo>
                  <a:cubicBezTo>
                    <a:pt x="9427" y="15407"/>
                    <a:pt x="9701" y="16252"/>
                    <a:pt x="9701" y="16822"/>
                  </a:cubicBezTo>
                  <a:cubicBezTo>
                    <a:pt x="9701" y="17393"/>
                    <a:pt x="9998" y="17690"/>
                    <a:pt x="10272" y="17690"/>
                  </a:cubicBezTo>
                  <a:cubicBezTo>
                    <a:pt x="10272" y="16549"/>
                    <a:pt x="10272" y="15407"/>
                    <a:pt x="9998" y="13969"/>
                  </a:cubicBezTo>
                  <a:close/>
                  <a:moveTo>
                    <a:pt x="7419" y="16252"/>
                  </a:moveTo>
                  <a:cubicBezTo>
                    <a:pt x="7989" y="16549"/>
                    <a:pt x="8560" y="16822"/>
                    <a:pt x="8857" y="17119"/>
                  </a:cubicBezTo>
                  <a:lnTo>
                    <a:pt x="8857" y="14837"/>
                  </a:lnTo>
                  <a:cubicBezTo>
                    <a:pt x="8560" y="15407"/>
                    <a:pt x="7989" y="15681"/>
                    <a:pt x="7419" y="16252"/>
                  </a:cubicBezTo>
                  <a:close/>
                  <a:moveTo>
                    <a:pt x="24264" y="15111"/>
                  </a:moveTo>
                  <a:cubicBezTo>
                    <a:pt x="23693" y="15978"/>
                    <a:pt x="22826" y="16549"/>
                    <a:pt x="23122" y="17690"/>
                  </a:cubicBezTo>
                  <a:cubicBezTo>
                    <a:pt x="23693" y="17119"/>
                    <a:pt x="24264" y="16549"/>
                    <a:pt x="24834" y="15681"/>
                  </a:cubicBezTo>
                  <a:cubicBezTo>
                    <a:pt x="24538" y="15681"/>
                    <a:pt x="24538" y="15407"/>
                    <a:pt x="24264" y="15111"/>
                  </a:cubicBezTo>
                  <a:close/>
                  <a:moveTo>
                    <a:pt x="18557" y="21958"/>
                  </a:moveTo>
                  <a:cubicBezTo>
                    <a:pt x="19128" y="22255"/>
                    <a:pt x="19402" y="22255"/>
                    <a:pt x="19973" y="22255"/>
                  </a:cubicBezTo>
                  <a:cubicBezTo>
                    <a:pt x="20269" y="22529"/>
                    <a:pt x="20543" y="22529"/>
                    <a:pt x="20543" y="22255"/>
                  </a:cubicBezTo>
                  <a:cubicBezTo>
                    <a:pt x="20543" y="21958"/>
                    <a:pt x="20543" y="21684"/>
                    <a:pt x="20269" y="21387"/>
                  </a:cubicBezTo>
                  <a:cubicBezTo>
                    <a:pt x="19402" y="21114"/>
                    <a:pt x="18831" y="21387"/>
                    <a:pt x="18557" y="21958"/>
                  </a:cubicBezTo>
                  <a:close/>
                  <a:moveTo>
                    <a:pt x="9701" y="11413"/>
                  </a:moveTo>
                  <a:lnTo>
                    <a:pt x="9998" y="11413"/>
                  </a:lnTo>
                  <a:cubicBezTo>
                    <a:pt x="9998" y="11413"/>
                    <a:pt x="9998" y="11116"/>
                    <a:pt x="10272" y="11116"/>
                  </a:cubicBezTo>
                  <a:lnTo>
                    <a:pt x="10272" y="9404"/>
                  </a:lnTo>
                  <a:lnTo>
                    <a:pt x="9998" y="9130"/>
                  </a:lnTo>
                  <a:lnTo>
                    <a:pt x="9701" y="9130"/>
                  </a:lnTo>
                  <a:close/>
                  <a:moveTo>
                    <a:pt x="10842" y="10842"/>
                  </a:moveTo>
                  <a:cubicBezTo>
                    <a:pt x="11413" y="10272"/>
                    <a:pt x="11710" y="9975"/>
                    <a:pt x="12280" y="9701"/>
                  </a:cubicBezTo>
                  <a:cubicBezTo>
                    <a:pt x="11710" y="9404"/>
                    <a:pt x="11413" y="9404"/>
                    <a:pt x="10842" y="9404"/>
                  </a:cubicBezTo>
                  <a:close/>
                  <a:moveTo>
                    <a:pt x="23122" y="14266"/>
                  </a:moveTo>
                  <a:lnTo>
                    <a:pt x="23122" y="15407"/>
                  </a:lnTo>
                  <a:lnTo>
                    <a:pt x="23693" y="148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7"/>
            <p:cNvSpPr/>
            <p:nvPr/>
          </p:nvSpPr>
          <p:spPr>
            <a:xfrm>
              <a:off x="7498429" y="1737932"/>
              <a:ext cx="190050" cy="185484"/>
            </a:xfrm>
            <a:custGeom>
              <a:avLst/>
              <a:gdLst/>
              <a:ahLst/>
              <a:cxnLst/>
              <a:rect l="l" t="t" r="r" b="b"/>
              <a:pathLst>
                <a:path w="3996" h="3900" extrusionOk="0">
                  <a:moveTo>
                    <a:pt x="1754" y="1"/>
                  </a:moveTo>
                  <a:cubicBezTo>
                    <a:pt x="1408" y="1"/>
                    <a:pt x="1079" y="67"/>
                    <a:pt x="845" y="179"/>
                  </a:cubicBezTo>
                  <a:cubicBezTo>
                    <a:pt x="571" y="476"/>
                    <a:pt x="275" y="750"/>
                    <a:pt x="1" y="1321"/>
                  </a:cubicBezTo>
                  <a:lnTo>
                    <a:pt x="1" y="2188"/>
                  </a:lnTo>
                  <a:cubicBezTo>
                    <a:pt x="1" y="2462"/>
                    <a:pt x="1" y="2759"/>
                    <a:pt x="275" y="3032"/>
                  </a:cubicBezTo>
                  <a:cubicBezTo>
                    <a:pt x="571" y="3329"/>
                    <a:pt x="1142" y="3900"/>
                    <a:pt x="1713" y="3900"/>
                  </a:cubicBezTo>
                  <a:cubicBezTo>
                    <a:pt x="2283" y="3900"/>
                    <a:pt x="2557" y="3603"/>
                    <a:pt x="3128" y="3329"/>
                  </a:cubicBezTo>
                  <a:cubicBezTo>
                    <a:pt x="3425" y="3329"/>
                    <a:pt x="3425" y="3032"/>
                    <a:pt x="3698" y="2462"/>
                  </a:cubicBezTo>
                  <a:cubicBezTo>
                    <a:pt x="3995" y="1891"/>
                    <a:pt x="3698" y="750"/>
                    <a:pt x="3128" y="476"/>
                  </a:cubicBezTo>
                  <a:cubicBezTo>
                    <a:pt x="2791" y="139"/>
                    <a:pt x="2254" y="1"/>
                    <a:pt x="1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7"/>
            <p:cNvSpPr/>
            <p:nvPr/>
          </p:nvSpPr>
          <p:spPr>
            <a:xfrm>
              <a:off x="7471320" y="1719288"/>
              <a:ext cx="230190" cy="217159"/>
            </a:xfrm>
            <a:custGeom>
              <a:avLst/>
              <a:gdLst/>
              <a:ahLst/>
              <a:cxnLst/>
              <a:rect l="l" t="t" r="r" b="b"/>
              <a:pathLst>
                <a:path w="4840" h="4566" extrusionOk="0">
                  <a:moveTo>
                    <a:pt x="4565" y="2009"/>
                  </a:moveTo>
                  <a:cubicBezTo>
                    <a:pt x="4839" y="3151"/>
                    <a:pt x="3698" y="4566"/>
                    <a:pt x="2557" y="4566"/>
                  </a:cubicBezTo>
                  <a:cubicBezTo>
                    <a:pt x="1415" y="4566"/>
                    <a:pt x="274" y="3721"/>
                    <a:pt x="0" y="2580"/>
                  </a:cubicBezTo>
                  <a:cubicBezTo>
                    <a:pt x="0" y="1142"/>
                    <a:pt x="1141" y="1"/>
                    <a:pt x="2557" y="1"/>
                  </a:cubicBezTo>
                  <a:cubicBezTo>
                    <a:pt x="3698" y="1"/>
                    <a:pt x="4565" y="868"/>
                    <a:pt x="4565" y="2009"/>
                  </a:cubicBezTo>
                  <a:close/>
                  <a:moveTo>
                    <a:pt x="2557" y="571"/>
                  </a:moveTo>
                  <a:cubicBezTo>
                    <a:pt x="1415" y="571"/>
                    <a:pt x="845" y="1439"/>
                    <a:pt x="845" y="2580"/>
                  </a:cubicBezTo>
                  <a:cubicBezTo>
                    <a:pt x="845" y="3424"/>
                    <a:pt x="1712" y="3995"/>
                    <a:pt x="2557" y="3995"/>
                  </a:cubicBezTo>
                  <a:cubicBezTo>
                    <a:pt x="3698" y="3995"/>
                    <a:pt x="4268" y="2854"/>
                    <a:pt x="4268" y="2009"/>
                  </a:cubicBezTo>
                  <a:cubicBezTo>
                    <a:pt x="4268" y="1142"/>
                    <a:pt x="3424" y="571"/>
                    <a:pt x="2557"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67" descr="21 anh nguyen"/>
          <p:cNvGrpSpPr/>
          <p:nvPr/>
        </p:nvGrpSpPr>
        <p:grpSpPr>
          <a:xfrm rot="-1649708">
            <a:off x="6762588" y="3402129"/>
            <a:ext cx="1263398" cy="322246"/>
            <a:chOff x="551950" y="3096875"/>
            <a:chExt cx="1398075" cy="356650"/>
          </a:xfrm>
        </p:grpSpPr>
        <p:sp>
          <p:nvSpPr>
            <p:cNvPr id="448" name="Google Shape;448;p67"/>
            <p:cNvSpPr/>
            <p:nvPr/>
          </p:nvSpPr>
          <p:spPr>
            <a:xfrm>
              <a:off x="551950" y="3102150"/>
              <a:ext cx="1398075" cy="351375"/>
            </a:xfrm>
            <a:custGeom>
              <a:avLst/>
              <a:gdLst/>
              <a:ahLst/>
              <a:cxnLst/>
              <a:rect l="l" t="t" r="r" b="b"/>
              <a:pathLst>
                <a:path w="55923" h="14055" extrusionOk="0">
                  <a:moveTo>
                    <a:pt x="44257" y="0"/>
                  </a:moveTo>
                  <a:cubicBezTo>
                    <a:pt x="43961" y="0"/>
                    <a:pt x="43666" y="25"/>
                    <a:pt x="43369" y="86"/>
                  </a:cubicBezTo>
                  <a:cubicBezTo>
                    <a:pt x="40516" y="360"/>
                    <a:pt x="37663" y="930"/>
                    <a:pt x="34810" y="1501"/>
                  </a:cubicBezTo>
                  <a:cubicBezTo>
                    <a:pt x="33965" y="1798"/>
                    <a:pt x="33098" y="1798"/>
                    <a:pt x="31956" y="2072"/>
                  </a:cubicBezTo>
                  <a:lnTo>
                    <a:pt x="25109" y="2939"/>
                  </a:lnTo>
                  <a:cubicBezTo>
                    <a:pt x="23123" y="3510"/>
                    <a:pt x="21114" y="3784"/>
                    <a:pt x="19129" y="4080"/>
                  </a:cubicBezTo>
                  <a:cubicBezTo>
                    <a:pt x="16275" y="4354"/>
                    <a:pt x="13696" y="4925"/>
                    <a:pt x="10843" y="5222"/>
                  </a:cubicBezTo>
                  <a:cubicBezTo>
                    <a:pt x="9428" y="5496"/>
                    <a:pt x="7716" y="5792"/>
                    <a:pt x="6004" y="6066"/>
                  </a:cubicBezTo>
                  <a:cubicBezTo>
                    <a:pt x="4292" y="6363"/>
                    <a:pt x="2580" y="6934"/>
                    <a:pt x="1439" y="8075"/>
                  </a:cubicBezTo>
                  <a:cubicBezTo>
                    <a:pt x="1" y="9787"/>
                    <a:pt x="298" y="12640"/>
                    <a:pt x="2580" y="13484"/>
                  </a:cubicBezTo>
                  <a:cubicBezTo>
                    <a:pt x="3425" y="14055"/>
                    <a:pt x="4566" y="14055"/>
                    <a:pt x="5707" y="14055"/>
                  </a:cubicBezTo>
                  <a:cubicBezTo>
                    <a:pt x="9131" y="13781"/>
                    <a:pt x="12281" y="12914"/>
                    <a:pt x="15408" y="12640"/>
                  </a:cubicBezTo>
                  <a:cubicBezTo>
                    <a:pt x="16846" y="12343"/>
                    <a:pt x="18261" y="12069"/>
                    <a:pt x="19402" y="11772"/>
                  </a:cubicBezTo>
                  <a:cubicBezTo>
                    <a:pt x="21114" y="11772"/>
                    <a:pt x="22826" y="11499"/>
                    <a:pt x="24264" y="11202"/>
                  </a:cubicBezTo>
                  <a:cubicBezTo>
                    <a:pt x="25405" y="11202"/>
                    <a:pt x="26547" y="10928"/>
                    <a:pt x="27391" y="10631"/>
                  </a:cubicBezTo>
                  <a:cubicBezTo>
                    <a:pt x="30244" y="10357"/>
                    <a:pt x="33098" y="9787"/>
                    <a:pt x="35951" y="9216"/>
                  </a:cubicBezTo>
                  <a:lnTo>
                    <a:pt x="41086" y="8349"/>
                  </a:lnTo>
                  <a:cubicBezTo>
                    <a:pt x="42798" y="8349"/>
                    <a:pt x="44510" y="7778"/>
                    <a:pt x="46222" y="6934"/>
                  </a:cubicBezTo>
                  <a:cubicBezTo>
                    <a:pt x="48231" y="6066"/>
                    <a:pt x="50217" y="4925"/>
                    <a:pt x="52225" y="3784"/>
                  </a:cubicBezTo>
                  <a:cubicBezTo>
                    <a:pt x="53366" y="3213"/>
                    <a:pt x="54782" y="2642"/>
                    <a:pt x="55923" y="1798"/>
                  </a:cubicBezTo>
                  <a:cubicBezTo>
                    <a:pt x="55649" y="1501"/>
                    <a:pt x="55352" y="1501"/>
                    <a:pt x="55078" y="1501"/>
                  </a:cubicBezTo>
                  <a:cubicBezTo>
                    <a:pt x="52499" y="930"/>
                    <a:pt x="49943" y="657"/>
                    <a:pt x="47660" y="360"/>
                  </a:cubicBezTo>
                  <a:cubicBezTo>
                    <a:pt x="46519" y="360"/>
                    <a:pt x="45392" y="0"/>
                    <a:pt x="442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7"/>
            <p:cNvSpPr/>
            <p:nvPr/>
          </p:nvSpPr>
          <p:spPr>
            <a:xfrm>
              <a:off x="573650" y="3262925"/>
              <a:ext cx="206600" cy="181900"/>
            </a:xfrm>
            <a:custGeom>
              <a:avLst/>
              <a:gdLst/>
              <a:ahLst/>
              <a:cxnLst/>
              <a:rect l="l" t="t" r="r" b="b"/>
              <a:pathLst>
                <a:path w="8264" h="7276" extrusionOk="0">
                  <a:moveTo>
                    <a:pt x="5125" y="0"/>
                  </a:moveTo>
                  <a:cubicBezTo>
                    <a:pt x="4839" y="0"/>
                    <a:pt x="4554" y="69"/>
                    <a:pt x="4269" y="206"/>
                  </a:cubicBezTo>
                  <a:cubicBezTo>
                    <a:pt x="3995" y="206"/>
                    <a:pt x="3424" y="206"/>
                    <a:pt x="3127" y="503"/>
                  </a:cubicBezTo>
                  <a:cubicBezTo>
                    <a:pt x="2283" y="1073"/>
                    <a:pt x="1142" y="1644"/>
                    <a:pt x="571" y="2785"/>
                  </a:cubicBezTo>
                  <a:cubicBezTo>
                    <a:pt x="571" y="3059"/>
                    <a:pt x="274" y="3356"/>
                    <a:pt x="274" y="3630"/>
                  </a:cubicBezTo>
                  <a:cubicBezTo>
                    <a:pt x="0" y="4497"/>
                    <a:pt x="571" y="5341"/>
                    <a:pt x="1142" y="5912"/>
                  </a:cubicBezTo>
                  <a:cubicBezTo>
                    <a:pt x="1712" y="6483"/>
                    <a:pt x="2283" y="6779"/>
                    <a:pt x="3127" y="7053"/>
                  </a:cubicBezTo>
                  <a:cubicBezTo>
                    <a:pt x="3413" y="7202"/>
                    <a:pt x="3841" y="7276"/>
                    <a:pt x="4269" y="7276"/>
                  </a:cubicBezTo>
                  <a:cubicBezTo>
                    <a:pt x="4697" y="7276"/>
                    <a:pt x="5125" y="7202"/>
                    <a:pt x="5410" y="7053"/>
                  </a:cubicBezTo>
                  <a:cubicBezTo>
                    <a:pt x="6277" y="6779"/>
                    <a:pt x="7122" y="7053"/>
                    <a:pt x="7692" y="6483"/>
                  </a:cubicBezTo>
                  <a:cubicBezTo>
                    <a:pt x="8263" y="5912"/>
                    <a:pt x="8263" y="5068"/>
                    <a:pt x="8263" y="4200"/>
                  </a:cubicBezTo>
                  <a:cubicBezTo>
                    <a:pt x="7989" y="3356"/>
                    <a:pt x="7692" y="2785"/>
                    <a:pt x="7419" y="1918"/>
                  </a:cubicBezTo>
                  <a:cubicBezTo>
                    <a:pt x="7122" y="1073"/>
                    <a:pt x="6551" y="503"/>
                    <a:pt x="5981" y="206"/>
                  </a:cubicBezTo>
                  <a:cubicBezTo>
                    <a:pt x="5695" y="69"/>
                    <a:pt x="5410" y="0"/>
                    <a:pt x="51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7"/>
            <p:cNvSpPr/>
            <p:nvPr/>
          </p:nvSpPr>
          <p:spPr>
            <a:xfrm>
              <a:off x="737425" y="3232675"/>
              <a:ext cx="192900" cy="202575"/>
            </a:xfrm>
            <a:custGeom>
              <a:avLst/>
              <a:gdLst/>
              <a:ahLst/>
              <a:cxnLst/>
              <a:rect l="l" t="t" r="r" b="b"/>
              <a:pathLst>
                <a:path w="7716" h="8103" extrusionOk="0">
                  <a:moveTo>
                    <a:pt x="4565" y="1"/>
                  </a:moveTo>
                  <a:cubicBezTo>
                    <a:pt x="3721" y="275"/>
                    <a:pt x="3150" y="275"/>
                    <a:pt x="2283" y="571"/>
                  </a:cubicBezTo>
                  <a:lnTo>
                    <a:pt x="2009" y="571"/>
                  </a:lnTo>
                  <a:cubicBezTo>
                    <a:pt x="1438" y="571"/>
                    <a:pt x="868" y="845"/>
                    <a:pt x="297" y="845"/>
                  </a:cubicBezTo>
                  <a:lnTo>
                    <a:pt x="0" y="845"/>
                  </a:lnTo>
                  <a:lnTo>
                    <a:pt x="0" y="1142"/>
                  </a:lnTo>
                  <a:lnTo>
                    <a:pt x="0" y="1416"/>
                  </a:lnTo>
                  <a:cubicBezTo>
                    <a:pt x="0" y="1713"/>
                    <a:pt x="0" y="1713"/>
                    <a:pt x="297" y="1986"/>
                  </a:cubicBezTo>
                  <a:cubicBezTo>
                    <a:pt x="571" y="2557"/>
                    <a:pt x="868" y="3424"/>
                    <a:pt x="1141" y="3995"/>
                  </a:cubicBezTo>
                  <a:cubicBezTo>
                    <a:pt x="1141" y="4566"/>
                    <a:pt x="1438" y="5136"/>
                    <a:pt x="1438" y="5707"/>
                  </a:cubicBezTo>
                  <a:lnTo>
                    <a:pt x="1438" y="7693"/>
                  </a:lnTo>
                  <a:cubicBezTo>
                    <a:pt x="1438" y="7903"/>
                    <a:pt x="1576" y="8102"/>
                    <a:pt x="1762" y="8102"/>
                  </a:cubicBezTo>
                  <a:cubicBezTo>
                    <a:pt x="1838" y="8102"/>
                    <a:pt x="1923" y="8069"/>
                    <a:pt x="2009" y="7989"/>
                  </a:cubicBezTo>
                  <a:cubicBezTo>
                    <a:pt x="2853" y="7989"/>
                    <a:pt x="3995" y="7693"/>
                    <a:pt x="4862" y="7693"/>
                  </a:cubicBezTo>
                  <a:cubicBezTo>
                    <a:pt x="5706" y="7419"/>
                    <a:pt x="6574" y="7419"/>
                    <a:pt x="7144" y="7122"/>
                  </a:cubicBezTo>
                  <a:cubicBezTo>
                    <a:pt x="7715" y="6848"/>
                    <a:pt x="7715" y="5981"/>
                    <a:pt x="7715" y="5410"/>
                  </a:cubicBezTo>
                  <a:cubicBezTo>
                    <a:pt x="7715" y="4566"/>
                    <a:pt x="7418" y="3698"/>
                    <a:pt x="7144" y="2854"/>
                  </a:cubicBezTo>
                  <a:cubicBezTo>
                    <a:pt x="6848" y="2283"/>
                    <a:pt x="6277" y="1416"/>
                    <a:pt x="6003" y="845"/>
                  </a:cubicBezTo>
                  <a:cubicBezTo>
                    <a:pt x="5706" y="275"/>
                    <a:pt x="5136" y="1"/>
                    <a:pt x="4565" y="1"/>
                  </a:cubicBezTo>
                  <a:close/>
                </a:path>
              </a:pathLst>
            </a:custGeom>
            <a:solidFill>
              <a:srgbClr val="F7E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7"/>
            <p:cNvSpPr/>
            <p:nvPr/>
          </p:nvSpPr>
          <p:spPr>
            <a:xfrm>
              <a:off x="1636175" y="3111125"/>
              <a:ext cx="185475" cy="167200"/>
            </a:xfrm>
            <a:custGeom>
              <a:avLst/>
              <a:gdLst/>
              <a:ahLst/>
              <a:cxnLst/>
              <a:rect l="l" t="t" r="r" b="b"/>
              <a:pathLst>
                <a:path w="7419" h="6688" extrusionOk="0">
                  <a:moveTo>
                    <a:pt x="297" y="1"/>
                  </a:moveTo>
                  <a:cubicBezTo>
                    <a:pt x="297" y="1"/>
                    <a:pt x="0" y="298"/>
                    <a:pt x="297" y="298"/>
                  </a:cubicBezTo>
                  <a:cubicBezTo>
                    <a:pt x="297" y="868"/>
                    <a:pt x="571" y="1142"/>
                    <a:pt x="867" y="1439"/>
                  </a:cubicBezTo>
                  <a:cubicBezTo>
                    <a:pt x="1141" y="1713"/>
                    <a:pt x="1438" y="2283"/>
                    <a:pt x="1712" y="2854"/>
                  </a:cubicBezTo>
                  <a:cubicBezTo>
                    <a:pt x="2283" y="3995"/>
                    <a:pt x="2009" y="5137"/>
                    <a:pt x="1712" y="6278"/>
                  </a:cubicBezTo>
                  <a:cubicBezTo>
                    <a:pt x="1518" y="6488"/>
                    <a:pt x="1748" y="6687"/>
                    <a:pt x="1997" y="6687"/>
                  </a:cubicBezTo>
                  <a:cubicBezTo>
                    <a:pt x="2098" y="6687"/>
                    <a:pt x="2203" y="6654"/>
                    <a:pt x="2283" y="6575"/>
                  </a:cubicBezTo>
                  <a:lnTo>
                    <a:pt x="3994" y="5707"/>
                  </a:lnTo>
                  <a:lnTo>
                    <a:pt x="5706" y="4863"/>
                  </a:lnTo>
                  <a:cubicBezTo>
                    <a:pt x="6003" y="4566"/>
                    <a:pt x="6848" y="4292"/>
                    <a:pt x="7144" y="3995"/>
                  </a:cubicBezTo>
                  <a:cubicBezTo>
                    <a:pt x="7418" y="3425"/>
                    <a:pt x="7144" y="2854"/>
                    <a:pt x="6848" y="2580"/>
                  </a:cubicBezTo>
                  <a:cubicBezTo>
                    <a:pt x="6848" y="2009"/>
                    <a:pt x="6848" y="1142"/>
                    <a:pt x="6574" y="868"/>
                  </a:cubicBezTo>
                  <a:cubicBezTo>
                    <a:pt x="6277" y="571"/>
                    <a:pt x="5706" y="571"/>
                    <a:pt x="5136" y="571"/>
                  </a:cubicBezTo>
                  <a:cubicBezTo>
                    <a:pt x="3994" y="571"/>
                    <a:pt x="2853" y="298"/>
                    <a:pt x="1712" y="298"/>
                  </a:cubicBezTo>
                  <a:cubicBezTo>
                    <a:pt x="1141" y="1"/>
                    <a:pt x="867" y="1"/>
                    <a:pt x="297" y="1"/>
                  </a:cubicBezTo>
                  <a:close/>
                </a:path>
              </a:pathLst>
            </a:custGeom>
            <a:solidFill>
              <a:srgbClr val="F7EC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7"/>
            <p:cNvSpPr/>
            <p:nvPr/>
          </p:nvSpPr>
          <p:spPr>
            <a:xfrm>
              <a:off x="551950" y="3096875"/>
              <a:ext cx="1398075" cy="356650"/>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7"/>
            <p:cNvSpPr/>
            <p:nvPr/>
          </p:nvSpPr>
          <p:spPr>
            <a:xfrm>
              <a:off x="837275" y="3261200"/>
              <a:ext cx="42825" cy="135275"/>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7"/>
            <p:cNvSpPr/>
            <p:nvPr/>
          </p:nvSpPr>
          <p:spPr>
            <a:xfrm>
              <a:off x="887500" y="3367925"/>
              <a:ext cx="21125" cy="21700"/>
            </a:xfrm>
            <a:custGeom>
              <a:avLst/>
              <a:gdLst/>
              <a:ahLst/>
              <a:cxnLst/>
              <a:rect l="l" t="t" r="r" b="b"/>
              <a:pathLst>
                <a:path w="845" h="868" extrusionOk="0">
                  <a:moveTo>
                    <a:pt x="0" y="571"/>
                  </a:moveTo>
                  <a:lnTo>
                    <a:pt x="571" y="0"/>
                  </a:lnTo>
                  <a:cubicBezTo>
                    <a:pt x="571" y="297"/>
                    <a:pt x="845" y="571"/>
                    <a:pt x="845" y="868"/>
                  </a:cubicBezTo>
                  <a:lnTo>
                    <a:pt x="0" y="8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7"/>
            <p:cNvSpPr/>
            <p:nvPr/>
          </p:nvSpPr>
          <p:spPr>
            <a:xfrm>
              <a:off x="787625" y="3353650"/>
              <a:ext cx="21150" cy="28550"/>
            </a:xfrm>
            <a:custGeom>
              <a:avLst/>
              <a:gdLst/>
              <a:ahLst/>
              <a:cxnLst/>
              <a:rect l="l" t="t" r="r" b="b"/>
              <a:pathLst>
                <a:path w="846" h="1142" extrusionOk="0">
                  <a:moveTo>
                    <a:pt x="845" y="571"/>
                  </a:moveTo>
                  <a:cubicBezTo>
                    <a:pt x="845" y="868"/>
                    <a:pt x="845" y="868"/>
                    <a:pt x="571" y="1142"/>
                  </a:cubicBezTo>
                  <a:cubicBezTo>
                    <a:pt x="571" y="868"/>
                    <a:pt x="1" y="868"/>
                    <a:pt x="1" y="868"/>
                  </a:cubicBezTo>
                  <a:cubicBezTo>
                    <a:pt x="1" y="571"/>
                    <a:pt x="275" y="297"/>
                    <a:pt x="275" y="1"/>
                  </a:cubicBezTo>
                  <a:cubicBezTo>
                    <a:pt x="571" y="297"/>
                    <a:pt x="845" y="297"/>
                    <a:pt x="84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7"/>
            <p:cNvSpPr/>
            <p:nvPr/>
          </p:nvSpPr>
          <p:spPr>
            <a:xfrm>
              <a:off x="880075" y="3296600"/>
              <a:ext cx="14300" cy="28550"/>
            </a:xfrm>
            <a:custGeom>
              <a:avLst/>
              <a:gdLst/>
              <a:ahLst/>
              <a:cxnLst/>
              <a:rect l="l" t="t" r="r" b="b"/>
              <a:pathLst>
                <a:path w="572" h="1142" extrusionOk="0">
                  <a:moveTo>
                    <a:pt x="297" y="1141"/>
                  </a:moveTo>
                  <a:lnTo>
                    <a:pt x="0" y="867"/>
                  </a:lnTo>
                  <a:cubicBezTo>
                    <a:pt x="0" y="571"/>
                    <a:pt x="0" y="297"/>
                    <a:pt x="297" y="0"/>
                  </a:cubicBezTo>
                  <a:cubicBezTo>
                    <a:pt x="297" y="297"/>
                    <a:pt x="571" y="297"/>
                    <a:pt x="571" y="571"/>
                  </a:cubicBezTo>
                  <a:cubicBezTo>
                    <a:pt x="571" y="571"/>
                    <a:pt x="297" y="867"/>
                    <a:pt x="297"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67" descr="21 anh nguyen"/>
          <p:cNvSpPr/>
          <p:nvPr/>
        </p:nvSpPr>
        <p:spPr>
          <a:xfrm rot="-1215341">
            <a:off x="7875949" y="24399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67" descr="21 anh nguyen"/>
          <p:cNvGrpSpPr/>
          <p:nvPr/>
        </p:nvGrpSpPr>
        <p:grpSpPr>
          <a:xfrm rot="1593325">
            <a:off x="7375193" y="3885689"/>
            <a:ext cx="944498" cy="386920"/>
            <a:chOff x="2078400" y="4616450"/>
            <a:chExt cx="1184100" cy="485075"/>
          </a:xfrm>
        </p:grpSpPr>
        <p:sp>
          <p:nvSpPr>
            <p:cNvPr id="459" name="Google Shape;459;p67"/>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7"/>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7"/>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7"/>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7"/>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7"/>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7"/>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7"/>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7"/>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7"/>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7"/>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7"/>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7"/>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7"/>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7"/>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7"/>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7"/>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7"/>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7"/>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7"/>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7"/>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7"/>
            <p:cNvSpPr/>
            <p:nvPr/>
          </p:nvSpPr>
          <p:spPr>
            <a:xfrm>
              <a:off x="2934350" y="4894350"/>
              <a:ext cx="21700" cy="42825"/>
            </a:xfrm>
            <a:custGeom>
              <a:avLst/>
              <a:gdLst/>
              <a:ahLst/>
              <a:cxnLst/>
              <a:rect l="l" t="t" r="r" b="b"/>
              <a:pathLst>
                <a:path w="868" h="1713" extrusionOk="0">
                  <a:moveTo>
                    <a:pt x="1" y="1439"/>
                  </a:moveTo>
                  <a:cubicBezTo>
                    <a:pt x="1" y="1142"/>
                    <a:pt x="1" y="868"/>
                    <a:pt x="297" y="298"/>
                  </a:cubicBezTo>
                  <a:cubicBezTo>
                    <a:pt x="297" y="298"/>
                    <a:pt x="571" y="298"/>
                    <a:pt x="868" y="1"/>
                  </a:cubicBezTo>
                  <a:lnTo>
                    <a:pt x="868" y="571"/>
                  </a:lnTo>
                  <a:cubicBezTo>
                    <a:pt x="571" y="868"/>
                    <a:pt x="868" y="1713"/>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7"/>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7"/>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7"/>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7"/>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7"/>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67" descr="21 anh nguyen"/>
          <p:cNvSpPr/>
          <p:nvPr/>
        </p:nvSpPr>
        <p:spPr>
          <a:xfrm>
            <a:off x="7168602" y="42313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7"/>
                                        </p:tgtEl>
                                        <p:attrNameLst>
                                          <p:attrName>style.visibility</p:attrName>
                                        </p:attrNameLst>
                                      </p:cBhvr>
                                      <p:to>
                                        <p:strVal val="visible"/>
                                      </p:to>
                                    </p:set>
                                    <p:anim calcmode="lin" valueType="num">
                                      <p:cBhvr>
                                        <p:cTn id="7" dur="500" fill="hold"/>
                                        <p:tgtEl>
                                          <p:spTgt spid="437"/>
                                        </p:tgtEl>
                                        <p:attrNameLst>
                                          <p:attrName>ppt_w</p:attrName>
                                        </p:attrNameLst>
                                      </p:cBhvr>
                                      <p:tavLst>
                                        <p:tav tm="0">
                                          <p:val>
                                            <p:fltVal val="0"/>
                                          </p:val>
                                        </p:tav>
                                        <p:tav tm="100000">
                                          <p:val>
                                            <p:strVal val="#ppt_w"/>
                                          </p:val>
                                        </p:tav>
                                      </p:tavLst>
                                    </p:anim>
                                    <p:anim calcmode="lin" valueType="num">
                                      <p:cBhvr>
                                        <p:cTn id="8" dur="500" fill="hold"/>
                                        <p:tgtEl>
                                          <p:spTgt spid="437"/>
                                        </p:tgtEl>
                                        <p:attrNameLst>
                                          <p:attrName>ppt_h</p:attrName>
                                        </p:attrNameLst>
                                      </p:cBhvr>
                                      <p:tavLst>
                                        <p:tav tm="0">
                                          <p:val>
                                            <p:fltVal val="0"/>
                                          </p:val>
                                        </p:tav>
                                        <p:tav tm="100000">
                                          <p:val>
                                            <p:strVal val="#ppt_h"/>
                                          </p:val>
                                        </p:tav>
                                      </p:tavLst>
                                    </p:anim>
                                    <p:animEffect transition="in" filter="fade">
                                      <p:cBhvr>
                                        <p:cTn id="9"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21 anh nguyen"/>
          <p:cNvSpPr txBox="1">
            <a:spLocks noGrp="1"/>
          </p:cNvSpPr>
          <p:nvPr>
            <p:ph type="ctrTitle"/>
          </p:nvPr>
        </p:nvSpPr>
        <p:spPr>
          <a:xfrm>
            <a:off x="3644275" y="587199"/>
            <a:ext cx="4398300" cy="2597100"/>
          </a:xfrm>
          <a:prstGeom prst="rect">
            <a:avLst/>
          </a:prstGeom>
          <a:solidFill>
            <a:schemeClr val="accent6">
              <a:lumMod val="60000"/>
              <a:lumOff val="40000"/>
            </a:schemeClr>
          </a:solidFill>
        </p:spPr>
        <p:txBody>
          <a:bodyPr spcFirstLastPara="1" wrap="square" lIns="91425" tIns="91425" rIns="91425" bIns="91425" anchor="t" anchorCtr="0">
            <a:noAutofit/>
          </a:bodyPr>
          <a:lstStyle/>
          <a:p>
            <a:pPr lvl="0" algn="l">
              <a:lnSpc>
                <a:spcPct val="120000"/>
              </a:lnSpc>
              <a:buClr>
                <a:schemeClr val="dk1"/>
              </a:buClr>
              <a:buSzPts val="1100"/>
            </a:pPr>
            <a:r>
              <a:rPr lang="en-US" sz="3800" dirty="0" err="1">
                <a:latin typeface="#9SLIDE03 ALLROUNDGOTHIC DEMI" panose="020B0703020202020104" pitchFamily="34" charset="77"/>
              </a:rPr>
              <a:t>Một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số</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hóa</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chất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cơ</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bản</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trong</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phòng</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thí</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nghiệm</a:t>
            </a:r>
            <a:endParaRPr lang="en-US" sz="3800" dirty="0">
              <a:latin typeface="#9SLIDE03 ALLROUNDGOTHIC DEMI" panose="020B0703020202020104" pitchFamily="34" charset="77"/>
            </a:endParaRPr>
          </a:p>
        </p:txBody>
      </p:sp>
      <p:sp>
        <p:nvSpPr>
          <p:cNvPr id="657" name="Google Shape;657;p72" descr="21 anh nguyen"/>
          <p:cNvSpPr txBox="1">
            <a:spLocks noGrp="1"/>
          </p:cNvSpPr>
          <p:nvPr>
            <p:ph type="title" idx="2"/>
          </p:nvPr>
        </p:nvSpPr>
        <p:spPr>
          <a:xfrm>
            <a:off x="2081575" y="587200"/>
            <a:ext cx="1460700" cy="2597100"/>
          </a:xfrm>
          <a:prstGeom prst="rect">
            <a:avLst/>
          </a:prstGeom>
          <a:solidFill>
            <a:schemeClr val="accent5">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II</a:t>
            </a:r>
            <a:endParaRPr dirty="0"/>
          </a:p>
        </p:txBody>
      </p:sp>
      <p:sp>
        <p:nvSpPr>
          <p:cNvPr id="659" name="Google Shape;659;p72" descr="21 anh nguyen">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21 anh nguyen"/>
          <p:cNvSpPr/>
          <p:nvPr/>
        </p:nvSpPr>
        <p:spPr>
          <a:xfrm>
            <a:off x="1101425" y="587200"/>
            <a:ext cx="869100" cy="2597100"/>
          </a:xfrm>
          <a:prstGeom prst="rect">
            <a:avLst/>
          </a:prstGeom>
          <a:solidFill>
            <a:schemeClr val="accent6">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21 anh nguyen"/>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21 anh nguyen"/>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21 anh nguyen"/>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21 anh nguyen"/>
          <p:cNvSpPr/>
          <p:nvPr/>
        </p:nvSpPr>
        <p:spPr>
          <a:xfrm>
            <a:off x="3644275" y="3296600"/>
            <a:ext cx="4398300" cy="1259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21 anh nguyen"/>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21 anh nguyen"/>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21 anh nguyen"/>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21 anh nguyen"/>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21 anh nguyen"/>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21 anh nguyen"/>
          <p:cNvSpPr/>
          <p:nvPr/>
        </p:nvSpPr>
        <p:spPr>
          <a:xfrm>
            <a:off x="1101425" y="3296600"/>
            <a:ext cx="2440800" cy="1259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21 anh nguyen"/>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21 anh nguyen"/>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7818644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75" descr="21 anh nguyen"/>
          <p:cNvSpPr txBox="1">
            <a:spLocks noGrp="1"/>
          </p:cNvSpPr>
          <p:nvPr>
            <p:ph type="title" idx="8"/>
          </p:nvPr>
        </p:nvSpPr>
        <p:spPr>
          <a:xfrm>
            <a:off x="145657" y="329066"/>
            <a:ext cx="885268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ALLROUNDGOTHIC DEMI" panose="020B0703020202020104" pitchFamily="34" charset="77"/>
              </a:rPr>
              <a:t>Trong</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phòng</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thí</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nghiệm</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hóa</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học</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có</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các</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ch</a:t>
            </a:r>
            <a:r>
              <a:rPr lang="en-US" sz="2400" dirty="0" err="1">
                <a:latin typeface="#9SLIDE03 ALLROUNDGOTHIC DEMI" panose="020B0703020202020104" pitchFamily="34" charset="77"/>
              </a:rPr>
              <a:t>ất</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cơ</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bản</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là</a:t>
            </a:r>
            <a:r>
              <a:rPr lang="en-US"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874" name="Google Shape;874;p75" descr="21 anh nguyen"/>
          <p:cNvSpPr txBox="1">
            <a:spLocks noGrp="1"/>
          </p:cNvSpPr>
          <p:nvPr>
            <p:ph type="title"/>
          </p:nvPr>
        </p:nvSpPr>
        <p:spPr>
          <a:xfrm>
            <a:off x="331773" y="1058367"/>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Kim </a:t>
            </a:r>
            <a:r>
              <a:rPr lang="en" sz="2400" dirty="0" err="1">
                <a:latin typeface="#9Slide03 Montserrat" pitchFamily="2" charset="77"/>
              </a:rPr>
              <a:t>loại</a:t>
            </a:r>
            <a:endParaRPr sz="2400" dirty="0">
              <a:latin typeface="#9Slide03 Montserrat" pitchFamily="2" charset="77"/>
            </a:endParaRPr>
          </a:p>
        </p:txBody>
      </p:sp>
      <p:sp>
        <p:nvSpPr>
          <p:cNvPr id="875" name="Google Shape;875;p75" descr="21 anh nguyen"/>
          <p:cNvSpPr txBox="1">
            <a:spLocks noGrp="1"/>
          </p:cNvSpPr>
          <p:nvPr>
            <p:ph type="subTitle" idx="1"/>
          </p:nvPr>
        </p:nvSpPr>
        <p:spPr>
          <a:xfrm>
            <a:off x="442308" y="1953507"/>
            <a:ext cx="23205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dirty="0">
                <a:latin typeface="#9Slide03 Quicksand" pitchFamily="2" charset="77"/>
              </a:rPr>
              <a:t>Na, Fe, Cu,…</a:t>
            </a:r>
            <a:endParaRPr sz="2400" dirty="0">
              <a:latin typeface="#9Slide03 Quicksand" pitchFamily="2" charset="77"/>
            </a:endParaRPr>
          </a:p>
        </p:txBody>
      </p:sp>
      <p:sp>
        <p:nvSpPr>
          <p:cNvPr id="876" name="Google Shape;876;p75" descr="21 anh nguyen"/>
          <p:cNvSpPr txBox="1">
            <a:spLocks noGrp="1"/>
          </p:cNvSpPr>
          <p:nvPr>
            <p:ph type="title" idx="2"/>
          </p:nvPr>
        </p:nvSpPr>
        <p:spPr>
          <a:xfrm>
            <a:off x="331898" y="2920893"/>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Acid</a:t>
            </a:r>
            <a:endParaRPr sz="2400" dirty="0">
              <a:latin typeface="#9Slide03 Montserrat" pitchFamily="2" charset="77"/>
            </a:endParaRPr>
          </a:p>
        </p:txBody>
      </p:sp>
      <p:sp>
        <p:nvSpPr>
          <p:cNvPr id="878" name="Google Shape;878;p75" descr="21 anh nguyen"/>
          <p:cNvSpPr txBox="1">
            <a:spLocks noGrp="1"/>
          </p:cNvSpPr>
          <p:nvPr>
            <p:ph type="title" idx="4"/>
          </p:nvPr>
        </p:nvSpPr>
        <p:spPr>
          <a:xfrm>
            <a:off x="3486998" y="1058380"/>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Phi </a:t>
            </a:r>
            <a:r>
              <a:rPr lang="en" sz="2400" dirty="0" err="1">
                <a:latin typeface="#9Slide03 Montserrat" pitchFamily="2" charset="77"/>
              </a:rPr>
              <a:t>kim</a:t>
            </a:r>
            <a:endParaRPr sz="2400" dirty="0">
              <a:latin typeface="#9Slide03 Montserrat" pitchFamily="2" charset="77"/>
            </a:endParaRPr>
          </a:p>
        </p:txBody>
      </p:sp>
      <p:sp>
        <p:nvSpPr>
          <p:cNvPr id="880" name="Google Shape;880;p75" descr="21 anh nguyen"/>
          <p:cNvSpPr txBox="1">
            <a:spLocks noGrp="1"/>
          </p:cNvSpPr>
          <p:nvPr>
            <p:ph type="title" idx="6"/>
          </p:nvPr>
        </p:nvSpPr>
        <p:spPr>
          <a:xfrm>
            <a:off x="3486998" y="2920893"/>
            <a:ext cx="2431034" cy="73371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9Slide03 Montserrat" pitchFamily="2" charset="77"/>
              </a:rPr>
              <a:t>Base</a:t>
            </a:r>
            <a:endParaRPr sz="2400" dirty="0">
              <a:latin typeface="#9Slide03 Montserrat" pitchFamily="2" charset="77"/>
            </a:endParaRPr>
          </a:p>
        </p:txBody>
      </p:sp>
      <p:sp>
        <p:nvSpPr>
          <p:cNvPr id="2" name="Google Shape;878;p75" descr="21 anh nguyen">
            <a:extLst>
              <a:ext uri="{FF2B5EF4-FFF2-40B4-BE49-F238E27FC236}">
                <a16:creationId xmlns:a16="http://schemas.microsoft.com/office/drawing/2014/main" id="{DEE01C0D-7006-3E19-CE5D-0A06DFBB9839}"/>
              </a:ext>
            </a:extLst>
          </p:cNvPr>
          <p:cNvSpPr txBox="1">
            <a:spLocks/>
          </p:cNvSpPr>
          <p:nvPr/>
        </p:nvSpPr>
        <p:spPr>
          <a:xfrm>
            <a:off x="6567309" y="1058380"/>
            <a:ext cx="2431034" cy="7337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a:latin typeface="#9Slide03 Montserrat" pitchFamily="2" charset="77"/>
              </a:rPr>
              <a:t>Oxide</a:t>
            </a:r>
          </a:p>
        </p:txBody>
      </p:sp>
      <p:sp>
        <p:nvSpPr>
          <p:cNvPr id="4" name="Google Shape;880;p75" descr="21 anh nguyen">
            <a:extLst>
              <a:ext uri="{FF2B5EF4-FFF2-40B4-BE49-F238E27FC236}">
                <a16:creationId xmlns:a16="http://schemas.microsoft.com/office/drawing/2014/main" id="{AAF2FF22-8F68-B764-5602-7F9A19311813}"/>
              </a:ext>
            </a:extLst>
          </p:cNvPr>
          <p:cNvSpPr txBox="1">
            <a:spLocks/>
          </p:cNvSpPr>
          <p:nvPr/>
        </p:nvSpPr>
        <p:spPr>
          <a:xfrm>
            <a:off x="6567309" y="2920893"/>
            <a:ext cx="2431034" cy="7337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400" dirty="0" err="1">
                <a:latin typeface="#9Slide03 Montserrat" pitchFamily="2" charset="77"/>
              </a:rPr>
              <a:t>Chất</a:t>
            </a:r>
            <a:r>
              <a:rPr lang="en-US" sz="2400" dirty="0">
                <a:latin typeface="#9Slide03 Montserrat" pitchFamily="2" charset="77"/>
              </a:rPr>
              <a:t> </a:t>
            </a:r>
            <a:r>
              <a:rPr lang="en-US" sz="2400" dirty="0" err="1">
                <a:latin typeface="#9Slide03 Montserrat" pitchFamily="2" charset="77"/>
              </a:rPr>
              <a:t>hữu</a:t>
            </a:r>
            <a:r>
              <a:rPr lang="en-US" sz="2400" dirty="0">
                <a:latin typeface="#9Slide03 Montserrat" pitchFamily="2" charset="77"/>
              </a:rPr>
              <a:t> </a:t>
            </a:r>
            <a:r>
              <a:rPr lang="en-US" sz="2400" dirty="0" err="1">
                <a:latin typeface="#9Slide03 Montserrat" pitchFamily="2" charset="77"/>
              </a:rPr>
              <a:t>cơ</a:t>
            </a:r>
            <a:endParaRPr lang="en-US" sz="2400" dirty="0">
              <a:latin typeface="#9Slide03 Montserrat" pitchFamily="2" charset="77"/>
            </a:endParaRPr>
          </a:p>
        </p:txBody>
      </p:sp>
      <mc:AlternateContent xmlns:mc="http://schemas.openxmlformats.org/markup-compatibility/2006" xmlns:a14="http://schemas.microsoft.com/office/drawing/2010/main">
        <mc:Choice Requires="a14">
          <p:sp>
            <p:nvSpPr>
              <p:cNvPr id="8" name="Google Shape;875;p75" descr="21 anh nguyen">
                <a:extLst>
                  <a:ext uri="{FF2B5EF4-FFF2-40B4-BE49-F238E27FC236}">
                    <a16:creationId xmlns:a16="http://schemas.microsoft.com/office/drawing/2014/main" id="{9788D86B-87FF-177D-F2E0-5BC472CA307B}"/>
                  </a:ext>
                </a:extLst>
              </p:cNvPr>
              <p:cNvSpPr txBox="1">
                <a:spLocks/>
              </p:cNvSpPr>
              <p:nvPr/>
            </p:nvSpPr>
            <p:spPr>
              <a:xfrm>
                <a:off x="3542265" y="1953507"/>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a:latin typeface="#9Slide03 Quicksand" pitchFamily="2" charset="77"/>
                  </a:rPr>
                  <a:t>S, </a:t>
                </a:r>
                <a14:m>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I</m:t>
                        </m:r>
                      </m:e>
                      <m:sub>
                        <m:r>
                          <a:rPr lang="en-US" sz="2400" b="0" i="0" smtClean="0">
                            <a:latin typeface="Cambria Math" panose="02040503050406030204" pitchFamily="18" charset="0"/>
                          </a:rPr>
                          <m:t>2</m:t>
                        </m:r>
                      </m:sub>
                    </m:sSub>
                  </m:oMath>
                </a14:m>
                <a:endParaRPr lang="en-US" sz="2400" dirty="0">
                  <a:latin typeface="#9Slide03 Quicksand" pitchFamily="2" charset="77"/>
                </a:endParaRPr>
              </a:p>
            </p:txBody>
          </p:sp>
        </mc:Choice>
        <mc:Fallback xmlns="">
          <p:sp>
            <p:nvSpPr>
              <p:cNvPr id="8" name="Google Shape;875;p75" descr="21 anh nguyen">
                <a:extLst>
                  <a:ext uri="{FF2B5EF4-FFF2-40B4-BE49-F238E27FC236}">
                    <a16:creationId xmlns:a16="http://schemas.microsoft.com/office/drawing/2014/main" id="{9788D86B-87FF-177D-F2E0-5BC472CA307B}"/>
                  </a:ext>
                </a:extLst>
              </p:cNvPr>
              <p:cNvSpPr txBox="1">
                <a:spLocks noRot="1" noChangeAspect="1" noMove="1" noResize="1" noEditPoints="1" noAdjustHandles="1" noChangeArrowheads="1" noChangeShapeType="1" noTextEdit="1"/>
              </p:cNvSpPr>
              <p:nvPr/>
            </p:nvSpPr>
            <p:spPr>
              <a:xfrm>
                <a:off x="3542265" y="1953507"/>
                <a:ext cx="2320500" cy="538200"/>
              </a:xfrm>
              <a:prstGeom prst="rect">
                <a:avLst/>
              </a:prstGeom>
              <a:blipFill>
                <a:blip r:embed="rId3"/>
                <a:stretch>
                  <a:fillRect b="-20225"/>
                </a:stretch>
              </a:blipFill>
              <a:ln>
                <a:noFill/>
              </a:ln>
            </p:spPr>
            <p:txBody>
              <a:bodyPr/>
              <a:lstStyle/>
              <a:p>
                <a:r>
                  <a:rPr lang="en-US">
                    <a:noFill/>
                  </a:rPr>
                  <a:t> </a:t>
                </a:r>
              </a:p>
            </p:txBody>
          </p:sp>
        </mc:Fallback>
      </mc:AlternateContent>
      <p:sp>
        <p:nvSpPr>
          <p:cNvPr id="9" name="Google Shape;875;p75" descr="21 anh nguyen">
            <a:extLst>
              <a:ext uri="{FF2B5EF4-FFF2-40B4-BE49-F238E27FC236}">
                <a16:creationId xmlns:a16="http://schemas.microsoft.com/office/drawing/2014/main" id="{FAE06008-F166-2B6C-EAB9-F55B89A4BDE4}"/>
              </a:ext>
            </a:extLst>
          </p:cNvPr>
          <p:cNvSpPr txBox="1">
            <a:spLocks/>
          </p:cNvSpPr>
          <p:nvPr/>
        </p:nvSpPr>
        <p:spPr>
          <a:xfrm>
            <a:off x="6622576" y="1953507"/>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err="1">
                <a:latin typeface="#9Slide03 Quicksand" pitchFamily="2" charset="77"/>
              </a:rPr>
              <a:t>CuO</a:t>
            </a:r>
            <a:r>
              <a:rPr lang="en-US" sz="2400" dirty="0">
                <a:latin typeface="#9Slide03 Quicksand" pitchFamily="2" charset="77"/>
              </a:rPr>
              <a:t>, </a:t>
            </a:r>
            <a:r>
              <a:rPr lang="en-US" sz="2400" dirty="0" err="1">
                <a:latin typeface="#9Slide03 Quicksand" pitchFamily="2" charset="77"/>
              </a:rPr>
              <a:t>CaO</a:t>
            </a:r>
            <a:r>
              <a:rPr lang="en-US" sz="2400" dirty="0">
                <a:latin typeface="#9Slide03 Quicksand" pitchFamily="2" charset="77"/>
              </a:rPr>
              <a:t>,…</a:t>
            </a:r>
          </a:p>
        </p:txBody>
      </p:sp>
      <mc:AlternateContent xmlns:mc="http://schemas.openxmlformats.org/markup-compatibility/2006" xmlns:a14="http://schemas.microsoft.com/office/drawing/2010/main">
        <mc:Choice Requires="a14">
          <p:sp>
            <p:nvSpPr>
              <p:cNvPr id="18" name="Google Shape;875;p75" descr="21 anh nguyen">
                <a:extLst>
                  <a:ext uri="{FF2B5EF4-FFF2-40B4-BE49-F238E27FC236}">
                    <a16:creationId xmlns:a16="http://schemas.microsoft.com/office/drawing/2014/main" id="{C2BC8C5A-217B-6C97-02E2-BFABB7E39143}"/>
                  </a:ext>
                </a:extLst>
              </p:cNvPr>
              <p:cNvSpPr txBox="1">
                <a:spLocks/>
              </p:cNvSpPr>
              <p:nvPr/>
            </p:nvSpPr>
            <p:spPr>
              <a:xfrm>
                <a:off x="442308" y="3952240"/>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a:latin typeface="#9Slide03 Quicksand" pitchFamily="2" charset="77"/>
                  </a:rPr>
                  <a:t>HCl, </a:t>
                </a:r>
                <a14:m>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2</m:t>
                        </m:r>
                      </m:sub>
                    </m:sSub>
                    <m:r>
                      <m:rPr>
                        <m:sty m:val="p"/>
                      </m:rPr>
                      <a:rPr lang="en-US" sz="2400" b="0" i="0" smtClean="0">
                        <a:latin typeface="Cambria Math" panose="02040503050406030204" pitchFamily="18" charset="0"/>
                      </a:rPr>
                      <m:t>S</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4</m:t>
                        </m:r>
                      </m:sub>
                    </m:sSub>
                  </m:oMath>
                </a14:m>
                <a:r>
                  <a:rPr lang="en-US" sz="2400" dirty="0">
                    <a:latin typeface="#9Slide03 Quicksand" pitchFamily="2" charset="77"/>
                  </a:rPr>
                  <a:t>,…</a:t>
                </a:r>
              </a:p>
            </p:txBody>
          </p:sp>
        </mc:Choice>
        <mc:Fallback xmlns="">
          <p:sp>
            <p:nvSpPr>
              <p:cNvPr id="18" name="Google Shape;875;p75" descr="21 anh nguyen">
                <a:extLst>
                  <a:ext uri="{FF2B5EF4-FFF2-40B4-BE49-F238E27FC236}">
                    <a16:creationId xmlns:a16="http://schemas.microsoft.com/office/drawing/2014/main" id="{C2BC8C5A-217B-6C97-02E2-BFABB7E39143}"/>
                  </a:ext>
                </a:extLst>
              </p:cNvPr>
              <p:cNvSpPr txBox="1">
                <a:spLocks noRot="1" noChangeAspect="1" noMove="1" noResize="1" noEditPoints="1" noAdjustHandles="1" noChangeArrowheads="1" noChangeShapeType="1" noTextEdit="1"/>
              </p:cNvSpPr>
              <p:nvPr/>
            </p:nvSpPr>
            <p:spPr>
              <a:xfrm>
                <a:off x="442308" y="3952240"/>
                <a:ext cx="2320500" cy="538200"/>
              </a:xfrm>
              <a:prstGeom prst="rect">
                <a:avLst/>
              </a:prstGeom>
              <a:blipFill>
                <a:blip r:embed="rId4"/>
                <a:stretch>
                  <a:fillRect b="-202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Google Shape;875;p75" descr="21 anh nguyen">
                <a:extLst>
                  <a:ext uri="{FF2B5EF4-FFF2-40B4-BE49-F238E27FC236}">
                    <a16:creationId xmlns:a16="http://schemas.microsoft.com/office/drawing/2014/main" id="{4E58EA48-B122-259F-6CC5-5BF9AA71D731}"/>
                  </a:ext>
                </a:extLst>
              </p:cNvPr>
              <p:cNvSpPr txBox="1">
                <a:spLocks/>
              </p:cNvSpPr>
              <p:nvPr/>
            </p:nvSpPr>
            <p:spPr>
              <a:xfrm>
                <a:off x="6622576" y="3952240"/>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2</m:t>
                          </m:r>
                        </m:sub>
                      </m:sSub>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5</m:t>
                          </m:r>
                        </m:sub>
                      </m:sSub>
                      <m:r>
                        <m:rPr>
                          <m:sty m:val="p"/>
                        </m:rPr>
                        <a:rPr lang="en-US" sz="2400" b="0" i="0" smtClean="0">
                          <a:latin typeface="Cambria Math" panose="02040503050406030204" pitchFamily="18" charset="0"/>
                        </a:rPr>
                        <m:t>OH</m:t>
                      </m:r>
                      <m:r>
                        <a:rPr lang="en-US" sz="2400" b="0" i="0" smtClean="0">
                          <a:latin typeface="Cambria Math" panose="02040503050406030204" pitchFamily="18" charset="0"/>
                        </a:rPr>
                        <m:t>, </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C</m:t>
                          </m:r>
                        </m:e>
                        <m:sub>
                          <m:r>
                            <a:rPr lang="en-US" sz="2400" b="0" i="0" smtClean="0">
                              <a:latin typeface="Cambria Math" panose="02040503050406030204" pitchFamily="18" charset="0"/>
                            </a:rPr>
                            <m:t>6</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12</m:t>
                          </m:r>
                        </m:sub>
                      </m:sSub>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O</m:t>
                          </m:r>
                        </m:e>
                        <m:sub>
                          <m:r>
                            <a:rPr lang="en-US" sz="2400" b="0" i="0" smtClean="0">
                              <a:latin typeface="Cambria Math" panose="02040503050406030204" pitchFamily="18" charset="0"/>
                            </a:rPr>
                            <m:t>6</m:t>
                          </m:r>
                        </m:sub>
                      </m:sSub>
                    </m:oMath>
                  </m:oMathPara>
                </a14:m>
                <a:endParaRPr lang="en-US" sz="2400" dirty="0">
                  <a:latin typeface="#9Slide03 Quicksand" pitchFamily="2" charset="77"/>
                </a:endParaRPr>
              </a:p>
            </p:txBody>
          </p:sp>
        </mc:Choice>
        <mc:Fallback xmlns="">
          <p:sp>
            <p:nvSpPr>
              <p:cNvPr id="20" name="Google Shape;875;p75" descr="21 anh nguyen">
                <a:extLst>
                  <a:ext uri="{FF2B5EF4-FFF2-40B4-BE49-F238E27FC236}">
                    <a16:creationId xmlns:a16="http://schemas.microsoft.com/office/drawing/2014/main" id="{4E58EA48-B122-259F-6CC5-5BF9AA71D731}"/>
                  </a:ext>
                </a:extLst>
              </p:cNvPr>
              <p:cNvSpPr txBox="1">
                <a:spLocks noRot="1" noChangeAspect="1" noMove="1" noResize="1" noEditPoints="1" noAdjustHandles="1" noChangeArrowheads="1" noChangeShapeType="1" noTextEdit="1"/>
              </p:cNvSpPr>
              <p:nvPr/>
            </p:nvSpPr>
            <p:spPr>
              <a:xfrm>
                <a:off x="6622576" y="3952240"/>
                <a:ext cx="2320500" cy="538200"/>
              </a:xfrm>
              <a:prstGeom prst="rect">
                <a:avLst/>
              </a:prstGeom>
              <a:blipFill>
                <a:blip r:embed="rId5"/>
                <a:stretch>
                  <a:fillRect l="-6037" r="-7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Google Shape;875;p75" descr="21 anh nguyen">
                <a:extLst>
                  <a:ext uri="{FF2B5EF4-FFF2-40B4-BE49-F238E27FC236}">
                    <a16:creationId xmlns:a16="http://schemas.microsoft.com/office/drawing/2014/main" id="{3CADB77F-A615-E1F2-FB9A-CE4E10B26814}"/>
                  </a:ext>
                </a:extLst>
              </p:cNvPr>
              <p:cNvSpPr txBox="1">
                <a:spLocks/>
              </p:cNvSpPr>
              <p:nvPr/>
            </p:nvSpPr>
            <p:spPr>
              <a:xfrm>
                <a:off x="3542265" y="3952240"/>
                <a:ext cx="2320500" cy="538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buSzPts val="1100"/>
                  <a:buFont typeface="Arial"/>
                  <a:buNone/>
                </a:pPr>
                <a:r>
                  <a:rPr lang="en-US" sz="2400" dirty="0">
                    <a:latin typeface="#9Slide03 Quicksand" pitchFamily="2" charset="77"/>
                  </a:rPr>
                  <a:t>NaOH, </a:t>
                </a:r>
                <a14:m>
                  <m:oMath xmlns:m="http://schemas.openxmlformats.org/officeDocument/2006/math">
                    <m:r>
                      <m:rPr>
                        <m:sty m:val="p"/>
                      </m:rPr>
                      <a:rPr lang="en-US" sz="2400" b="0" i="0" smtClean="0">
                        <a:latin typeface="Cambria Math" panose="02040503050406030204" pitchFamily="18" charset="0"/>
                      </a:rPr>
                      <m:t>N</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a:rPr lang="en-US" sz="2400" b="0" i="0" smtClean="0">
                            <a:latin typeface="Cambria Math" panose="02040503050406030204" pitchFamily="18" charset="0"/>
                          </a:rPr>
                          <m:t>3</m:t>
                        </m:r>
                      </m:sub>
                    </m:sSub>
                  </m:oMath>
                </a14:m>
                <a:r>
                  <a:rPr lang="en-US" sz="2400" dirty="0">
                    <a:latin typeface="#9Slide03 Quicksand" pitchFamily="2" charset="77"/>
                  </a:rPr>
                  <a:t>,…</a:t>
                </a:r>
              </a:p>
            </p:txBody>
          </p:sp>
        </mc:Choice>
        <mc:Fallback xmlns="">
          <p:sp>
            <p:nvSpPr>
              <p:cNvPr id="21" name="Google Shape;875;p75" descr="21 anh nguyen">
                <a:extLst>
                  <a:ext uri="{FF2B5EF4-FFF2-40B4-BE49-F238E27FC236}">
                    <a16:creationId xmlns:a16="http://schemas.microsoft.com/office/drawing/2014/main" id="{3CADB77F-A615-E1F2-FB9A-CE4E10B26814}"/>
                  </a:ext>
                </a:extLst>
              </p:cNvPr>
              <p:cNvSpPr txBox="1">
                <a:spLocks noRot="1" noChangeAspect="1" noMove="1" noResize="1" noEditPoints="1" noAdjustHandles="1" noChangeArrowheads="1" noChangeShapeType="1" noTextEdit="1"/>
              </p:cNvSpPr>
              <p:nvPr/>
            </p:nvSpPr>
            <p:spPr>
              <a:xfrm>
                <a:off x="3542265" y="3952240"/>
                <a:ext cx="2320500" cy="538200"/>
              </a:xfrm>
              <a:prstGeom prst="rect">
                <a:avLst/>
              </a:prstGeom>
              <a:blipFill>
                <a:blip r:embed="rId6"/>
                <a:stretch>
                  <a:fillRect b="-20225"/>
                </a:stretch>
              </a:blipFill>
              <a:ln>
                <a:noFill/>
              </a:ln>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4"/>
                                        </p:tgtEl>
                                        <p:attrNameLst>
                                          <p:attrName>style.visibility</p:attrName>
                                        </p:attrNameLst>
                                      </p:cBhvr>
                                      <p:to>
                                        <p:strVal val="visible"/>
                                      </p:to>
                                    </p:set>
                                    <p:anim calcmode="lin" valueType="num">
                                      <p:cBhvr additive="base">
                                        <p:cTn id="7" dur="500"/>
                                        <p:tgtEl>
                                          <p:spTgt spid="874"/>
                                        </p:tgtEl>
                                        <p:attrNameLst>
                                          <p:attrName>ppt_y</p:attrName>
                                        </p:attrNameLst>
                                      </p:cBhvr>
                                      <p:tavLst>
                                        <p:tav tm="0">
                                          <p:val>
                                            <p:strVal val="#ppt_y+#ppt_h*1.125000"/>
                                          </p:val>
                                        </p:tav>
                                        <p:tav tm="100000">
                                          <p:val>
                                            <p:strVal val="#ppt_y"/>
                                          </p:val>
                                        </p:tav>
                                      </p:tavLst>
                                    </p:anim>
                                    <p:animEffect transition="in" filter="wipe(up)">
                                      <p:cBhvr>
                                        <p:cTn id="8" dur="500"/>
                                        <p:tgtEl>
                                          <p:spTgt spid="87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75">
                                            <p:txEl>
                                              <p:pRg st="0" end="0"/>
                                            </p:txEl>
                                          </p:spTgt>
                                        </p:tgtEl>
                                        <p:attrNameLst>
                                          <p:attrName>style.visibility</p:attrName>
                                        </p:attrNameLst>
                                      </p:cBhvr>
                                      <p:to>
                                        <p:strVal val="visible"/>
                                      </p:to>
                                    </p:set>
                                    <p:anim calcmode="lin" valueType="num">
                                      <p:cBhvr additive="base">
                                        <p:cTn id="13" dur="500"/>
                                        <p:tgtEl>
                                          <p:spTgt spid="875">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78"/>
                                        </p:tgtEl>
                                        <p:attrNameLst>
                                          <p:attrName>style.visibility</p:attrName>
                                        </p:attrNameLst>
                                      </p:cBhvr>
                                      <p:to>
                                        <p:strVal val="visible"/>
                                      </p:to>
                                    </p:set>
                                    <p:anim calcmode="lin" valueType="num">
                                      <p:cBhvr additive="base">
                                        <p:cTn id="19" dur="500"/>
                                        <p:tgtEl>
                                          <p:spTgt spid="878"/>
                                        </p:tgtEl>
                                        <p:attrNameLst>
                                          <p:attrName>ppt_y</p:attrName>
                                        </p:attrNameLst>
                                      </p:cBhvr>
                                      <p:tavLst>
                                        <p:tav tm="0">
                                          <p:val>
                                            <p:strVal val="#ppt_y+#ppt_h*1.125000"/>
                                          </p:val>
                                        </p:tav>
                                        <p:tav tm="100000">
                                          <p:val>
                                            <p:strVal val="#ppt_y"/>
                                          </p:val>
                                        </p:tav>
                                      </p:tavLst>
                                    </p:anim>
                                    <p:animEffect transition="in" filter="wipe(up)">
                                      <p:cBhvr>
                                        <p:cTn id="20" dur="500"/>
                                        <p:tgtEl>
                                          <p:spTgt spid="87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ppt_y</p:attrName>
                                        </p:attrNameLst>
                                      </p:cBhvr>
                                      <p:tavLst>
                                        <p:tav tm="0">
                                          <p:val>
                                            <p:strVal val="#ppt_y+#ppt_h*1.125000"/>
                                          </p:val>
                                        </p:tav>
                                        <p:tav tm="100000">
                                          <p:val>
                                            <p:strVal val="#ppt_y"/>
                                          </p:val>
                                        </p:tav>
                                      </p:tavLst>
                                    </p:anim>
                                    <p:animEffect transition="in" filter="wipe(up)">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76"/>
                                        </p:tgtEl>
                                        <p:attrNameLst>
                                          <p:attrName>style.visibility</p:attrName>
                                        </p:attrNameLst>
                                      </p:cBhvr>
                                      <p:to>
                                        <p:strVal val="visible"/>
                                      </p:to>
                                    </p:set>
                                    <p:anim calcmode="lin" valueType="num">
                                      <p:cBhvr additive="base">
                                        <p:cTn id="43" dur="500"/>
                                        <p:tgtEl>
                                          <p:spTgt spid="876"/>
                                        </p:tgtEl>
                                        <p:attrNameLst>
                                          <p:attrName>ppt_y</p:attrName>
                                        </p:attrNameLst>
                                      </p:cBhvr>
                                      <p:tavLst>
                                        <p:tav tm="0">
                                          <p:val>
                                            <p:strVal val="#ppt_y+#ppt_h*1.125000"/>
                                          </p:val>
                                        </p:tav>
                                        <p:tav tm="100000">
                                          <p:val>
                                            <p:strVal val="#ppt_y"/>
                                          </p:val>
                                        </p:tav>
                                      </p:tavLst>
                                    </p:anim>
                                    <p:animEffect transition="in" filter="wipe(up)">
                                      <p:cBhvr>
                                        <p:cTn id="44" dur="500"/>
                                        <p:tgtEl>
                                          <p:spTgt spid="876"/>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ppt_y</p:attrName>
                                        </p:attrNameLst>
                                      </p:cBhvr>
                                      <p:tavLst>
                                        <p:tav tm="0">
                                          <p:val>
                                            <p:strVal val="#ppt_y+#ppt_h*1.125000"/>
                                          </p:val>
                                        </p:tav>
                                        <p:tav tm="100000">
                                          <p:val>
                                            <p:strVal val="#ppt_y"/>
                                          </p:val>
                                        </p:tav>
                                      </p:tavLst>
                                    </p:anim>
                                    <p:animEffect transition="in" filter="wipe(up)">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80"/>
                                        </p:tgtEl>
                                        <p:attrNameLst>
                                          <p:attrName>style.visibility</p:attrName>
                                        </p:attrNameLst>
                                      </p:cBhvr>
                                      <p:to>
                                        <p:strVal val="visible"/>
                                      </p:to>
                                    </p:set>
                                    <p:anim calcmode="lin" valueType="num">
                                      <p:cBhvr additive="base">
                                        <p:cTn id="55" dur="500"/>
                                        <p:tgtEl>
                                          <p:spTgt spid="880"/>
                                        </p:tgtEl>
                                        <p:attrNameLst>
                                          <p:attrName>ppt_y</p:attrName>
                                        </p:attrNameLst>
                                      </p:cBhvr>
                                      <p:tavLst>
                                        <p:tav tm="0">
                                          <p:val>
                                            <p:strVal val="#ppt_y+#ppt_h*1.125000"/>
                                          </p:val>
                                        </p:tav>
                                        <p:tav tm="100000">
                                          <p:val>
                                            <p:strVal val="#ppt_y"/>
                                          </p:val>
                                        </p:tav>
                                      </p:tavLst>
                                    </p:anim>
                                    <p:animEffect transition="in" filter="wipe(up)">
                                      <p:cBhvr>
                                        <p:cTn id="56" dur="500"/>
                                        <p:tgtEl>
                                          <p:spTgt spid="880"/>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p:tgtEl>
                                          <p:spTgt spid="21"/>
                                        </p:tgtEl>
                                        <p:attrNameLst>
                                          <p:attrName>ppt_y</p:attrName>
                                        </p:attrNameLst>
                                      </p:cBhvr>
                                      <p:tavLst>
                                        <p:tav tm="0">
                                          <p:val>
                                            <p:strVal val="#ppt_y+#ppt_h*1.125000"/>
                                          </p:val>
                                        </p:tav>
                                        <p:tav tm="100000">
                                          <p:val>
                                            <p:strVal val="#ppt_y"/>
                                          </p:val>
                                        </p:tav>
                                      </p:tavLst>
                                    </p:anim>
                                    <p:animEffect transition="in" filter="wipe(up)">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p:tgtEl>
                                          <p:spTgt spid="4"/>
                                        </p:tgtEl>
                                        <p:attrNameLst>
                                          <p:attrName>ppt_y</p:attrName>
                                        </p:attrNameLst>
                                      </p:cBhvr>
                                      <p:tavLst>
                                        <p:tav tm="0">
                                          <p:val>
                                            <p:strVal val="#ppt_y+#ppt_h*1.125000"/>
                                          </p:val>
                                        </p:tav>
                                        <p:tav tm="100000">
                                          <p:val>
                                            <p:strVal val="#ppt_y"/>
                                          </p:val>
                                        </p:tav>
                                      </p:tavLst>
                                    </p:anim>
                                    <p:animEffect transition="in" filter="wipe(up)">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p:tgtEl>
                                          <p:spTgt spid="20"/>
                                        </p:tgtEl>
                                        <p:attrNameLst>
                                          <p:attrName>ppt_y</p:attrName>
                                        </p:attrNameLst>
                                      </p:cBhvr>
                                      <p:tavLst>
                                        <p:tav tm="0">
                                          <p:val>
                                            <p:strVal val="#ppt_y+#ppt_h*1.125000"/>
                                          </p:val>
                                        </p:tav>
                                        <p:tav tm="100000">
                                          <p:val>
                                            <p:strVal val="#ppt_y"/>
                                          </p:val>
                                        </p:tav>
                                      </p:tavLst>
                                    </p:anim>
                                    <p:animEffect transition="in" filter="wipe(up)">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 grpId="0" animBg="1"/>
      <p:bldP spid="875" grpId="0" build="p"/>
      <p:bldP spid="876" grpId="0" animBg="1"/>
      <p:bldP spid="878" grpId="0" animBg="1"/>
      <p:bldP spid="880" grpId="0" animBg="1"/>
      <p:bldP spid="2" grpId="0" animBg="1"/>
      <p:bldP spid="4" grpId="0" animBg="1"/>
      <p:bldP spid="8" grpId="0"/>
      <p:bldP spid="9" grpId="0"/>
      <p:bldP spid="18"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77" descr="21 anh nguyen"/>
          <p:cNvSpPr txBox="1">
            <a:spLocks noGrp="1"/>
          </p:cNvSpPr>
          <p:nvPr>
            <p:ph type="title"/>
          </p:nvPr>
        </p:nvSpPr>
        <p:spPr>
          <a:xfrm>
            <a:off x="720000" y="1181250"/>
            <a:ext cx="3852000" cy="83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dirty="0" err="1">
                <a:latin typeface="#9Slide03 Montserrat" pitchFamily="2" charset="77"/>
              </a:rPr>
              <a:t>Chất</a:t>
            </a:r>
            <a:r>
              <a:rPr lang="en" sz="2400" dirty="0">
                <a:latin typeface="#9Slide03 Montserrat" pitchFamily="2" charset="77"/>
              </a:rPr>
              <a:t> </a:t>
            </a:r>
            <a:r>
              <a:rPr lang="en" sz="2400" dirty="0" err="1">
                <a:latin typeface="#9Slide03 Montserrat" pitchFamily="2" charset="77"/>
              </a:rPr>
              <a:t>chỉ</a:t>
            </a:r>
            <a:r>
              <a:rPr lang="en" sz="2400" dirty="0">
                <a:latin typeface="#9Slide03 Montserrat" pitchFamily="2" charset="77"/>
              </a:rPr>
              <a:t> </a:t>
            </a:r>
            <a:r>
              <a:rPr lang="en" sz="2400" dirty="0" err="1">
                <a:latin typeface="#9Slide03 Montserrat" pitchFamily="2" charset="77"/>
              </a:rPr>
              <a:t>thị</a:t>
            </a:r>
            <a:endParaRPr sz="2400" dirty="0">
              <a:latin typeface="#9Slide03 Montserrat" pitchFamily="2" charset="77"/>
            </a:endParaRPr>
          </a:p>
        </p:txBody>
      </p:sp>
      <p:sp>
        <p:nvSpPr>
          <p:cNvPr id="1073" name="Google Shape;1073;p77" descr="21 anh nguyen"/>
          <p:cNvSpPr txBox="1">
            <a:spLocks noGrp="1"/>
          </p:cNvSpPr>
          <p:nvPr>
            <p:ph type="body" idx="1"/>
          </p:nvPr>
        </p:nvSpPr>
        <p:spPr>
          <a:xfrm>
            <a:off x="720000" y="2013450"/>
            <a:ext cx="3852000" cy="198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191919"/>
              </a:buClr>
              <a:buSzPts val="1100"/>
              <a:buFont typeface="Arial"/>
              <a:buNone/>
            </a:pPr>
            <a:r>
              <a:rPr lang="en" sz="2400" dirty="0" err="1">
                <a:latin typeface="#9Slide03 Quicksand" pitchFamily="2" charset="77"/>
              </a:rPr>
              <a:t>Giấy</a:t>
            </a:r>
            <a:r>
              <a:rPr lang="en" sz="2400" dirty="0">
                <a:latin typeface="#9Slide03 Quicksand" pitchFamily="2" charset="77"/>
              </a:rPr>
              <a:t> PH, </a:t>
            </a:r>
            <a:r>
              <a:rPr lang="en" sz="2400" dirty="0" err="1">
                <a:latin typeface="#9Slide03 Quicksand" pitchFamily="2" charset="77"/>
              </a:rPr>
              <a:t>Phenolphtalein</a:t>
            </a:r>
            <a:r>
              <a:rPr lang="en" sz="2400" dirty="0">
                <a:latin typeface="#9Slide03 Quicksand" pitchFamily="2" charset="77"/>
              </a:rPr>
              <a:t>,…</a:t>
            </a:r>
            <a:endParaRPr sz="2400" dirty="0">
              <a:latin typeface="#9Slide03 Quicksand" pitchFamily="2" charset="77"/>
            </a:endParaRPr>
          </a:p>
        </p:txBody>
      </p:sp>
      <p:sp>
        <p:nvSpPr>
          <p:cNvPr id="1075" name="Google Shape;1075;p77" descr="21 anh nguyen"/>
          <p:cNvSpPr/>
          <p:nvPr/>
        </p:nvSpPr>
        <p:spPr>
          <a:xfrm>
            <a:off x="4758725" y="1176875"/>
            <a:ext cx="1777500" cy="17136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77" descr="21 anh nguyen"/>
          <p:cNvGrpSpPr/>
          <p:nvPr/>
        </p:nvGrpSpPr>
        <p:grpSpPr>
          <a:xfrm>
            <a:off x="6338613" y="2987117"/>
            <a:ext cx="1772400" cy="973500"/>
            <a:chOff x="6653575" y="3027175"/>
            <a:chExt cx="1772400" cy="973500"/>
          </a:xfrm>
        </p:grpSpPr>
        <p:sp>
          <p:nvSpPr>
            <p:cNvPr id="1140" name="Google Shape;1140;p77"/>
            <p:cNvSpPr/>
            <p:nvPr/>
          </p:nvSpPr>
          <p:spPr>
            <a:xfrm>
              <a:off x="6653575" y="3027175"/>
              <a:ext cx="1772400" cy="973500"/>
            </a:xfrm>
            <a:prstGeom prst="rect">
              <a:avLst/>
            </a:prstGeom>
            <a:solidFill>
              <a:schemeClr val="accent1"/>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1" name="Google Shape;1141;p77"/>
            <p:cNvGrpSpPr/>
            <p:nvPr/>
          </p:nvGrpSpPr>
          <p:grpSpPr>
            <a:xfrm>
              <a:off x="6723139" y="3265420"/>
              <a:ext cx="1422140" cy="708312"/>
              <a:chOff x="6794411" y="3349542"/>
              <a:chExt cx="1424847" cy="709660"/>
            </a:xfrm>
          </p:grpSpPr>
          <p:sp>
            <p:nvSpPr>
              <p:cNvPr id="1142" name="Google Shape;1142;p77"/>
              <p:cNvSpPr/>
              <p:nvPr/>
            </p:nvSpPr>
            <p:spPr>
              <a:xfrm rot="607529">
                <a:off x="6825544" y="3468331"/>
                <a:ext cx="1362090" cy="474838"/>
              </a:xfrm>
              <a:custGeom>
                <a:avLst/>
                <a:gdLst/>
                <a:ahLst/>
                <a:cxnLst/>
                <a:rect l="l" t="t" r="r" b="b"/>
                <a:pathLst>
                  <a:path w="54485" h="18994" extrusionOk="0">
                    <a:moveTo>
                      <a:pt x="3467" y="0"/>
                    </a:moveTo>
                    <a:cubicBezTo>
                      <a:pt x="3183" y="0"/>
                      <a:pt x="2871" y="63"/>
                      <a:pt x="2557" y="163"/>
                    </a:cubicBezTo>
                    <a:cubicBezTo>
                      <a:pt x="1986" y="460"/>
                      <a:pt x="1712" y="1030"/>
                      <a:pt x="1415" y="1601"/>
                    </a:cubicBezTo>
                    <a:cubicBezTo>
                      <a:pt x="1141" y="2172"/>
                      <a:pt x="1415" y="2742"/>
                      <a:pt x="1986" y="3016"/>
                    </a:cubicBezTo>
                    <a:cubicBezTo>
                      <a:pt x="2283" y="3313"/>
                      <a:pt x="2283" y="3587"/>
                      <a:pt x="2283" y="4157"/>
                    </a:cubicBezTo>
                    <a:lnTo>
                      <a:pt x="2283" y="5025"/>
                    </a:lnTo>
                    <a:cubicBezTo>
                      <a:pt x="1986" y="7581"/>
                      <a:pt x="1986" y="10434"/>
                      <a:pt x="1712" y="13014"/>
                    </a:cubicBezTo>
                    <a:cubicBezTo>
                      <a:pt x="1712" y="13287"/>
                      <a:pt x="1415" y="13584"/>
                      <a:pt x="1141" y="13858"/>
                    </a:cubicBezTo>
                    <a:cubicBezTo>
                      <a:pt x="571" y="14155"/>
                      <a:pt x="0" y="14725"/>
                      <a:pt x="274" y="15570"/>
                    </a:cubicBezTo>
                    <a:cubicBezTo>
                      <a:pt x="571" y="16141"/>
                      <a:pt x="845" y="16711"/>
                      <a:pt x="1712" y="16711"/>
                    </a:cubicBezTo>
                    <a:cubicBezTo>
                      <a:pt x="2283" y="16711"/>
                      <a:pt x="2853" y="16437"/>
                      <a:pt x="3127" y="15867"/>
                    </a:cubicBezTo>
                    <a:cubicBezTo>
                      <a:pt x="3424" y="15296"/>
                      <a:pt x="3424" y="15296"/>
                      <a:pt x="3995" y="15296"/>
                    </a:cubicBezTo>
                    <a:cubicBezTo>
                      <a:pt x="7418" y="16141"/>
                      <a:pt x="10842" y="16711"/>
                      <a:pt x="14540" y="17579"/>
                    </a:cubicBezTo>
                    <a:cubicBezTo>
                      <a:pt x="14540" y="17579"/>
                      <a:pt x="14837" y="17852"/>
                      <a:pt x="15111" y="17852"/>
                    </a:cubicBezTo>
                    <a:cubicBezTo>
                      <a:pt x="15407" y="18720"/>
                      <a:pt x="15681" y="18994"/>
                      <a:pt x="16549" y="18994"/>
                    </a:cubicBezTo>
                    <a:cubicBezTo>
                      <a:pt x="17119" y="18994"/>
                      <a:pt x="17690" y="18423"/>
                      <a:pt x="17690" y="17579"/>
                    </a:cubicBezTo>
                    <a:cubicBezTo>
                      <a:pt x="17690" y="17282"/>
                      <a:pt x="17964" y="16711"/>
                      <a:pt x="18260" y="16437"/>
                    </a:cubicBezTo>
                    <a:cubicBezTo>
                      <a:pt x="19972" y="13584"/>
                      <a:pt x="21684" y="11005"/>
                      <a:pt x="23396" y="8152"/>
                    </a:cubicBezTo>
                    <a:lnTo>
                      <a:pt x="24241" y="8152"/>
                    </a:lnTo>
                    <a:cubicBezTo>
                      <a:pt x="25108" y="8152"/>
                      <a:pt x="25679" y="7878"/>
                      <a:pt x="25679" y="7010"/>
                    </a:cubicBezTo>
                    <a:cubicBezTo>
                      <a:pt x="25679" y="6440"/>
                      <a:pt x="25953" y="6166"/>
                      <a:pt x="26523" y="6166"/>
                    </a:cubicBezTo>
                    <a:cubicBezTo>
                      <a:pt x="28235" y="5595"/>
                      <a:pt x="29947" y="5299"/>
                      <a:pt x="31385" y="4728"/>
                    </a:cubicBezTo>
                    <a:cubicBezTo>
                      <a:pt x="33371" y="3883"/>
                      <a:pt x="35083" y="3313"/>
                      <a:pt x="36795" y="2742"/>
                    </a:cubicBezTo>
                    <a:cubicBezTo>
                      <a:pt x="36919" y="2618"/>
                      <a:pt x="37039" y="2546"/>
                      <a:pt x="37159" y="2546"/>
                    </a:cubicBezTo>
                    <a:cubicBezTo>
                      <a:pt x="37325" y="2546"/>
                      <a:pt x="37490" y="2684"/>
                      <a:pt x="37662" y="3016"/>
                    </a:cubicBezTo>
                    <a:cubicBezTo>
                      <a:pt x="37901" y="3379"/>
                      <a:pt x="38288" y="3539"/>
                      <a:pt x="38680" y="3539"/>
                    </a:cubicBezTo>
                    <a:cubicBezTo>
                      <a:pt x="39222" y="3539"/>
                      <a:pt x="39772" y="3233"/>
                      <a:pt x="39944" y="2742"/>
                    </a:cubicBezTo>
                    <a:cubicBezTo>
                      <a:pt x="40139" y="2532"/>
                      <a:pt x="40345" y="2333"/>
                      <a:pt x="40546" y="2333"/>
                    </a:cubicBezTo>
                    <a:cubicBezTo>
                      <a:pt x="40628" y="2333"/>
                      <a:pt x="40709" y="2366"/>
                      <a:pt x="40789" y="2445"/>
                    </a:cubicBezTo>
                    <a:cubicBezTo>
                      <a:pt x="42798" y="2742"/>
                      <a:pt x="45080" y="3016"/>
                      <a:pt x="47066" y="3313"/>
                    </a:cubicBezTo>
                    <a:cubicBezTo>
                      <a:pt x="47363" y="3313"/>
                      <a:pt x="47363" y="3587"/>
                      <a:pt x="47637" y="3883"/>
                    </a:cubicBezTo>
                    <a:cubicBezTo>
                      <a:pt x="47933" y="5025"/>
                      <a:pt x="47933" y="5299"/>
                      <a:pt x="49349" y="5299"/>
                    </a:cubicBezTo>
                    <a:cubicBezTo>
                      <a:pt x="49645" y="5299"/>
                      <a:pt x="49919" y="5299"/>
                      <a:pt x="49919" y="5595"/>
                    </a:cubicBezTo>
                    <a:cubicBezTo>
                      <a:pt x="50490" y="6737"/>
                      <a:pt x="51357" y="7581"/>
                      <a:pt x="51928" y="8722"/>
                    </a:cubicBezTo>
                    <a:lnTo>
                      <a:pt x="51928" y="9590"/>
                    </a:lnTo>
                    <a:cubicBezTo>
                      <a:pt x="51928" y="9864"/>
                      <a:pt x="51928" y="10434"/>
                      <a:pt x="52202" y="11005"/>
                    </a:cubicBezTo>
                    <a:cubicBezTo>
                      <a:pt x="52377" y="11342"/>
                      <a:pt x="52743" y="11480"/>
                      <a:pt x="53132" y="11480"/>
                    </a:cubicBezTo>
                    <a:cubicBezTo>
                      <a:pt x="53401" y="11480"/>
                      <a:pt x="53680" y="11414"/>
                      <a:pt x="53914" y="11302"/>
                    </a:cubicBezTo>
                    <a:cubicBezTo>
                      <a:pt x="54484" y="11005"/>
                      <a:pt x="54484" y="10434"/>
                      <a:pt x="54484" y="9864"/>
                    </a:cubicBezTo>
                    <a:cubicBezTo>
                      <a:pt x="54484" y="9590"/>
                      <a:pt x="54210" y="9293"/>
                      <a:pt x="53914" y="9293"/>
                    </a:cubicBezTo>
                    <a:cubicBezTo>
                      <a:pt x="53069" y="9293"/>
                      <a:pt x="52772" y="8722"/>
                      <a:pt x="52498" y="8152"/>
                    </a:cubicBezTo>
                    <a:cubicBezTo>
                      <a:pt x="51928" y="7307"/>
                      <a:pt x="51357" y="6737"/>
                      <a:pt x="51060" y="6166"/>
                    </a:cubicBezTo>
                    <a:cubicBezTo>
                      <a:pt x="50490" y="5299"/>
                      <a:pt x="50216" y="4728"/>
                      <a:pt x="50490" y="3883"/>
                    </a:cubicBezTo>
                    <a:cubicBezTo>
                      <a:pt x="50490" y="3313"/>
                      <a:pt x="50490" y="2742"/>
                      <a:pt x="49919" y="2445"/>
                    </a:cubicBezTo>
                    <a:cubicBezTo>
                      <a:pt x="49634" y="2308"/>
                      <a:pt x="49349" y="2240"/>
                      <a:pt x="49063" y="2240"/>
                    </a:cubicBezTo>
                    <a:cubicBezTo>
                      <a:pt x="48778" y="2240"/>
                      <a:pt x="48493" y="2308"/>
                      <a:pt x="48207" y="2445"/>
                    </a:cubicBezTo>
                    <a:cubicBezTo>
                      <a:pt x="47933" y="2742"/>
                      <a:pt x="47637" y="2742"/>
                      <a:pt x="47363" y="2742"/>
                    </a:cubicBezTo>
                    <a:cubicBezTo>
                      <a:pt x="45080" y="2172"/>
                      <a:pt x="43072" y="1875"/>
                      <a:pt x="40789" y="1601"/>
                    </a:cubicBezTo>
                    <a:cubicBezTo>
                      <a:pt x="40515" y="1601"/>
                      <a:pt x="40218" y="1304"/>
                      <a:pt x="39944" y="1304"/>
                    </a:cubicBezTo>
                    <a:cubicBezTo>
                      <a:pt x="39661" y="737"/>
                      <a:pt x="39237" y="525"/>
                      <a:pt x="38812" y="525"/>
                    </a:cubicBezTo>
                    <a:cubicBezTo>
                      <a:pt x="38381" y="525"/>
                      <a:pt x="37949" y="743"/>
                      <a:pt x="37662" y="1030"/>
                    </a:cubicBezTo>
                    <a:cubicBezTo>
                      <a:pt x="37091" y="1875"/>
                      <a:pt x="36521" y="1875"/>
                      <a:pt x="35950" y="2172"/>
                    </a:cubicBezTo>
                    <a:cubicBezTo>
                      <a:pt x="32800" y="3587"/>
                      <a:pt x="29376" y="4728"/>
                      <a:pt x="25953" y="5595"/>
                    </a:cubicBezTo>
                    <a:lnTo>
                      <a:pt x="25382" y="5595"/>
                    </a:lnTo>
                    <a:cubicBezTo>
                      <a:pt x="24783" y="5385"/>
                      <a:pt x="24321" y="5186"/>
                      <a:pt x="23900" y="5186"/>
                    </a:cubicBezTo>
                    <a:cubicBezTo>
                      <a:pt x="23728" y="5186"/>
                      <a:pt x="23562" y="5219"/>
                      <a:pt x="23396" y="5299"/>
                    </a:cubicBezTo>
                    <a:cubicBezTo>
                      <a:pt x="23099" y="5595"/>
                      <a:pt x="22826" y="5595"/>
                      <a:pt x="22826" y="5595"/>
                    </a:cubicBezTo>
                    <a:cubicBezTo>
                      <a:pt x="21388" y="5025"/>
                      <a:pt x="19972" y="4454"/>
                      <a:pt x="18831" y="4157"/>
                    </a:cubicBezTo>
                    <a:cubicBezTo>
                      <a:pt x="14266" y="3016"/>
                      <a:pt x="9701" y="2172"/>
                      <a:pt x="5136" y="1030"/>
                    </a:cubicBezTo>
                    <a:cubicBezTo>
                      <a:pt x="5136" y="1030"/>
                      <a:pt x="4839" y="734"/>
                      <a:pt x="4565" y="734"/>
                    </a:cubicBezTo>
                    <a:cubicBezTo>
                      <a:pt x="4376" y="195"/>
                      <a:pt x="3965" y="0"/>
                      <a:pt x="3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7"/>
              <p:cNvSpPr/>
              <p:nvPr/>
            </p:nvSpPr>
            <p:spPr>
              <a:xfrm rot="607529">
                <a:off x="6825790" y="3465553"/>
                <a:ext cx="1362090" cy="477638"/>
              </a:xfrm>
              <a:custGeom>
                <a:avLst/>
                <a:gdLst/>
                <a:ahLst/>
                <a:cxnLst/>
                <a:rect l="l" t="t" r="r" b="b"/>
                <a:pathLst>
                  <a:path w="54485" h="19106" extrusionOk="0">
                    <a:moveTo>
                      <a:pt x="23396" y="8264"/>
                    </a:moveTo>
                    <a:cubicBezTo>
                      <a:pt x="21684" y="11117"/>
                      <a:pt x="19972" y="13696"/>
                      <a:pt x="18260" y="16549"/>
                    </a:cubicBezTo>
                    <a:cubicBezTo>
                      <a:pt x="17964" y="16823"/>
                      <a:pt x="17690" y="17394"/>
                      <a:pt x="17690" y="17691"/>
                    </a:cubicBezTo>
                    <a:cubicBezTo>
                      <a:pt x="17690" y="18535"/>
                      <a:pt x="17119" y="19106"/>
                      <a:pt x="16549" y="19106"/>
                    </a:cubicBezTo>
                    <a:cubicBezTo>
                      <a:pt x="15681" y="19106"/>
                      <a:pt x="15407" y="18832"/>
                      <a:pt x="15111" y="17964"/>
                    </a:cubicBezTo>
                    <a:cubicBezTo>
                      <a:pt x="14837" y="17964"/>
                      <a:pt x="14540" y="17691"/>
                      <a:pt x="14540" y="17691"/>
                    </a:cubicBezTo>
                    <a:cubicBezTo>
                      <a:pt x="10842" y="16823"/>
                      <a:pt x="7418" y="16253"/>
                      <a:pt x="3995" y="15408"/>
                    </a:cubicBezTo>
                    <a:cubicBezTo>
                      <a:pt x="3424" y="15408"/>
                      <a:pt x="3424" y="15408"/>
                      <a:pt x="3127" y="15979"/>
                    </a:cubicBezTo>
                    <a:cubicBezTo>
                      <a:pt x="2853" y="16549"/>
                      <a:pt x="2283" y="16823"/>
                      <a:pt x="1712" y="16823"/>
                    </a:cubicBezTo>
                    <a:cubicBezTo>
                      <a:pt x="845" y="16823"/>
                      <a:pt x="571" y="16253"/>
                      <a:pt x="274" y="15682"/>
                    </a:cubicBezTo>
                    <a:cubicBezTo>
                      <a:pt x="0" y="14837"/>
                      <a:pt x="571" y="14267"/>
                      <a:pt x="1141" y="13970"/>
                    </a:cubicBezTo>
                    <a:cubicBezTo>
                      <a:pt x="1415" y="13696"/>
                      <a:pt x="1712" y="13399"/>
                      <a:pt x="1712" y="13126"/>
                    </a:cubicBezTo>
                    <a:cubicBezTo>
                      <a:pt x="1986" y="10546"/>
                      <a:pt x="1986" y="7693"/>
                      <a:pt x="2283" y="5137"/>
                    </a:cubicBezTo>
                    <a:lnTo>
                      <a:pt x="2283" y="4269"/>
                    </a:lnTo>
                    <a:cubicBezTo>
                      <a:pt x="2283" y="3699"/>
                      <a:pt x="2283" y="3425"/>
                      <a:pt x="1986" y="3128"/>
                    </a:cubicBezTo>
                    <a:cubicBezTo>
                      <a:pt x="1415" y="2854"/>
                      <a:pt x="1141" y="2284"/>
                      <a:pt x="1415" y="1713"/>
                    </a:cubicBezTo>
                    <a:cubicBezTo>
                      <a:pt x="1712" y="1142"/>
                      <a:pt x="1986" y="572"/>
                      <a:pt x="2557" y="275"/>
                    </a:cubicBezTo>
                    <a:cubicBezTo>
                      <a:pt x="3424" y="1"/>
                      <a:pt x="4269" y="1"/>
                      <a:pt x="4565" y="846"/>
                    </a:cubicBezTo>
                    <a:cubicBezTo>
                      <a:pt x="4839" y="846"/>
                      <a:pt x="5136" y="1142"/>
                      <a:pt x="5136" y="1142"/>
                    </a:cubicBezTo>
                    <a:cubicBezTo>
                      <a:pt x="9701" y="2284"/>
                      <a:pt x="14266" y="3128"/>
                      <a:pt x="18831" y="4269"/>
                    </a:cubicBezTo>
                    <a:cubicBezTo>
                      <a:pt x="19972" y="4566"/>
                      <a:pt x="21388" y="5137"/>
                      <a:pt x="22826" y="5707"/>
                    </a:cubicBezTo>
                    <a:cubicBezTo>
                      <a:pt x="22826" y="5707"/>
                      <a:pt x="23099" y="5707"/>
                      <a:pt x="23396" y="5411"/>
                    </a:cubicBezTo>
                    <a:cubicBezTo>
                      <a:pt x="23967" y="5137"/>
                      <a:pt x="24537" y="5411"/>
                      <a:pt x="25382" y="5707"/>
                    </a:cubicBezTo>
                    <a:lnTo>
                      <a:pt x="25953" y="5707"/>
                    </a:lnTo>
                    <a:cubicBezTo>
                      <a:pt x="29376" y="4840"/>
                      <a:pt x="32800" y="3699"/>
                      <a:pt x="35950" y="2284"/>
                    </a:cubicBezTo>
                    <a:cubicBezTo>
                      <a:pt x="36521" y="1987"/>
                      <a:pt x="37091" y="1987"/>
                      <a:pt x="37662" y="1142"/>
                    </a:cubicBezTo>
                    <a:cubicBezTo>
                      <a:pt x="38233" y="572"/>
                      <a:pt x="39374" y="275"/>
                      <a:pt x="39944" y="1416"/>
                    </a:cubicBezTo>
                    <a:cubicBezTo>
                      <a:pt x="40218" y="1416"/>
                      <a:pt x="40515" y="1713"/>
                      <a:pt x="40789" y="1713"/>
                    </a:cubicBezTo>
                    <a:cubicBezTo>
                      <a:pt x="43072" y="1987"/>
                      <a:pt x="45080" y="2284"/>
                      <a:pt x="47363" y="2854"/>
                    </a:cubicBezTo>
                    <a:cubicBezTo>
                      <a:pt x="47637" y="2854"/>
                      <a:pt x="47933" y="2854"/>
                      <a:pt x="48207" y="2557"/>
                    </a:cubicBezTo>
                    <a:cubicBezTo>
                      <a:pt x="48778" y="2284"/>
                      <a:pt x="49349" y="2284"/>
                      <a:pt x="49919" y="2557"/>
                    </a:cubicBezTo>
                    <a:cubicBezTo>
                      <a:pt x="50490" y="2854"/>
                      <a:pt x="50490" y="3425"/>
                      <a:pt x="50490" y="3995"/>
                    </a:cubicBezTo>
                    <a:cubicBezTo>
                      <a:pt x="50216" y="4840"/>
                      <a:pt x="50490" y="5411"/>
                      <a:pt x="51060" y="6278"/>
                    </a:cubicBezTo>
                    <a:cubicBezTo>
                      <a:pt x="51357" y="6849"/>
                      <a:pt x="51928" y="7419"/>
                      <a:pt x="52498" y="8264"/>
                    </a:cubicBezTo>
                    <a:cubicBezTo>
                      <a:pt x="52772" y="8834"/>
                      <a:pt x="53069" y="9405"/>
                      <a:pt x="53914" y="9405"/>
                    </a:cubicBezTo>
                    <a:cubicBezTo>
                      <a:pt x="54210" y="9405"/>
                      <a:pt x="54484" y="9702"/>
                      <a:pt x="54484" y="9976"/>
                    </a:cubicBezTo>
                    <a:cubicBezTo>
                      <a:pt x="54484" y="10546"/>
                      <a:pt x="54484" y="11117"/>
                      <a:pt x="53914" y="11414"/>
                    </a:cubicBezTo>
                    <a:cubicBezTo>
                      <a:pt x="53343" y="11688"/>
                      <a:pt x="52498" y="11688"/>
                      <a:pt x="52202" y="11117"/>
                    </a:cubicBezTo>
                    <a:cubicBezTo>
                      <a:pt x="51928" y="10546"/>
                      <a:pt x="51928" y="9976"/>
                      <a:pt x="51928" y="9702"/>
                    </a:cubicBezTo>
                    <a:lnTo>
                      <a:pt x="51928" y="8834"/>
                    </a:lnTo>
                    <a:cubicBezTo>
                      <a:pt x="51357" y="7693"/>
                      <a:pt x="50490" y="6849"/>
                      <a:pt x="49919" y="5707"/>
                    </a:cubicBezTo>
                    <a:cubicBezTo>
                      <a:pt x="49919" y="5411"/>
                      <a:pt x="49645" y="5411"/>
                      <a:pt x="49349" y="5411"/>
                    </a:cubicBezTo>
                    <a:cubicBezTo>
                      <a:pt x="47933" y="5411"/>
                      <a:pt x="47933" y="5137"/>
                      <a:pt x="47637" y="3995"/>
                    </a:cubicBezTo>
                    <a:cubicBezTo>
                      <a:pt x="47363" y="3699"/>
                      <a:pt x="47363" y="3425"/>
                      <a:pt x="47066" y="3425"/>
                    </a:cubicBezTo>
                    <a:cubicBezTo>
                      <a:pt x="45080" y="3128"/>
                      <a:pt x="42798" y="2854"/>
                      <a:pt x="40789" y="2557"/>
                    </a:cubicBezTo>
                    <a:cubicBezTo>
                      <a:pt x="40515" y="2284"/>
                      <a:pt x="40218" y="2557"/>
                      <a:pt x="39944" y="2854"/>
                    </a:cubicBezTo>
                    <a:cubicBezTo>
                      <a:pt x="39648" y="3699"/>
                      <a:pt x="38233" y="3995"/>
                      <a:pt x="37662" y="3128"/>
                    </a:cubicBezTo>
                    <a:cubicBezTo>
                      <a:pt x="37365" y="2557"/>
                      <a:pt x="37091" y="2557"/>
                      <a:pt x="36795" y="2854"/>
                    </a:cubicBezTo>
                    <a:cubicBezTo>
                      <a:pt x="35083" y="3425"/>
                      <a:pt x="33371" y="3995"/>
                      <a:pt x="31385" y="4840"/>
                    </a:cubicBezTo>
                    <a:cubicBezTo>
                      <a:pt x="29947" y="5411"/>
                      <a:pt x="28235" y="5707"/>
                      <a:pt x="26523" y="6278"/>
                    </a:cubicBezTo>
                    <a:cubicBezTo>
                      <a:pt x="25953" y="6278"/>
                      <a:pt x="25679" y="6552"/>
                      <a:pt x="25679" y="7122"/>
                    </a:cubicBezTo>
                    <a:cubicBezTo>
                      <a:pt x="25679" y="7990"/>
                      <a:pt x="25108" y="8264"/>
                      <a:pt x="24241" y="8264"/>
                    </a:cubicBezTo>
                    <a:close/>
                    <a:moveTo>
                      <a:pt x="22529" y="6278"/>
                    </a:moveTo>
                    <a:cubicBezTo>
                      <a:pt x="16822" y="4269"/>
                      <a:pt x="10842" y="3128"/>
                      <a:pt x="4839" y="1416"/>
                    </a:cubicBezTo>
                    <a:cubicBezTo>
                      <a:pt x="4565" y="2854"/>
                      <a:pt x="4269" y="3699"/>
                      <a:pt x="2853" y="3699"/>
                    </a:cubicBezTo>
                    <a:cubicBezTo>
                      <a:pt x="2853" y="6849"/>
                      <a:pt x="2557" y="10272"/>
                      <a:pt x="2557" y="13696"/>
                    </a:cubicBezTo>
                    <a:lnTo>
                      <a:pt x="3127" y="13970"/>
                    </a:lnTo>
                    <a:cubicBezTo>
                      <a:pt x="3127" y="14837"/>
                      <a:pt x="3995" y="14837"/>
                      <a:pt x="4565" y="14837"/>
                    </a:cubicBezTo>
                    <a:cubicBezTo>
                      <a:pt x="7692" y="15682"/>
                      <a:pt x="11116" y="16253"/>
                      <a:pt x="14540" y="17120"/>
                    </a:cubicBezTo>
                    <a:cubicBezTo>
                      <a:pt x="14540" y="17120"/>
                      <a:pt x="15111" y="17120"/>
                      <a:pt x="15111" y="16823"/>
                    </a:cubicBezTo>
                    <a:cubicBezTo>
                      <a:pt x="15681" y="15979"/>
                      <a:pt x="16549" y="15979"/>
                      <a:pt x="17393" y="16549"/>
                    </a:cubicBezTo>
                    <a:lnTo>
                      <a:pt x="18260" y="15682"/>
                    </a:lnTo>
                    <a:cubicBezTo>
                      <a:pt x="18831" y="14541"/>
                      <a:pt x="19402" y="13696"/>
                      <a:pt x="19972" y="12829"/>
                    </a:cubicBezTo>
                    <a:lnTo>
                      <a:pt x="22529" y="8560"/>
                    </a:lnTo>
                    <a:cubicBezTo>
                      <a:pt x="22529" y="8264"/>
                      <a:pt x="22826" y="7990"/>
                      <a:pt x="22826" y="7693"/>
                    </a:cubicBezTo>
                    <a:cubicBezTo>
                      <a:pt x="22826" y="7122"/>
                      <a:pt x="22826" y="6849"/>
                      <a:pt x="22529" y="6278"/>
                    </a:cubicBezTo>
                    <a:close/>
                    <a:moveTo>
                      <a:pt x="2557" y="1142"/>
                    </a:moveTo>
                    <a:cubicBezTo>
                      <a:pt x="2283" y="1142"/>
                      <a:pt x="1986" y="1713"/>
                      <a:pt x="1986" y="2284"/>
                    </a:cubicBezTo>
                    <a:cubicBezTo>
                      <a:pt x="2283" y="2557"/>
                      <a:pt x="3127" y="3128"/>
                      <a:pt x="3424" y="3128"/>
                    </a:cubicBezTo>
                    <a:cubicBezTo>
                      <a:pt x="3995" y="2854"/>
                      <a:pt x="4269" y="1987"/>
                      <a:pt x="4269" y="1416"/>
                    </a:cubicBezTo>
                    <a:cubicBezTo>
                      <a:pt x="3995" y="846"/>
                      <a:pt x="3698" y="846"/>
                      <a:pt x="2557" y="1142"/>
                    </a:cubicBezTo>
                    <a:close/>
                    <a:moveTo>
                      <a:pt x="2557" y="14267"/>
                    </a:moveTo>
                    <a:cubicBezTo>
                      <a:pt x="1986" y="14267"/>
                      <a:pt x="1712" y="14541"/>
                      <a:pt x="1415" y="14541"/>
                    </a:cubicBezTo>
                    <a:cubicBezTo>
                      <a:pt x="845" y="14837"/>
                      <a:pt x="845" y="15408"/>
                      <a:pt x="1141" y="15682"/>
                    </a:cubicBezTo>
                    <a:cubicBezTo>
                      <a:pt x="1415" y="15979"/>
                      <a:pt x="1712" y="16253"/>
                      <a:pt x="1986" y="16253"/>
                    </a:cubicBezTo>
                    <a:cubicBezTo>
                      <a:pt x="2283" y="15979"/>
                      <a:pt x="2557" y="15682"/>
                      <a:pt x="2557" y="15408"/>
                    </a:cubicBezTo>
                    <a:cubicBezTo>
                      <a:pt x="2853" y="15111"/>
                      <a:pt x="2557" y="14837"/>
                      <a:pt x="2557" y="14267"/>
                    </a:cubicBezTo>
                    <a:close/>
                    <a:moveTo>
                      <a:pt x="25108" y="6552"/>
                    </a:moveTo>
                    <a:cubicBezTo>
                      <a:pt x="24811" y="6278"/>
                      <a:pt x="24241" y="5981"/>
                      <a:pt x="23967" y="5981"/>
                    </a:cubicBezTo>
                    <a:cubicBezTo>
                      <a:pt x="23670" y="5981"/>
                      <a:pt x="23396" y="6849"/>
                      <a:pt x="23670" y="7122"/>
                    </a:cubicBezTo>
                    <a:cubicBezTo>
                      <a:pt x="23670" y="7419"/>
                      <a:pt x="24241" y="7693"/>
                      <a:pt x="24537" y="7693"/>
                    </a:cubicBezTo>
                    <a:cubicBezTo>
                      <a:pt x="24811" y="7419"/>
                      <a:pt x="24811" y="7122"/>
                      <a:pt x="25108" y="6552"/>
                    </a:cubicBezTo>
                    <a:close/>
                    <a:moveTo>
                      <a:pt x="37936" y="2557"/>
                    </a:moveTo>
                    <a:cubicBezTo>
                      <a:pt x="38506" y="2854"/>
                      <a:pt x="38803" y="3128"/>
                      <a:pt x="39077" y="2854"/>
                    </a:cubicBezTo>
                    <a:cubicBezTo>
                      <a:pt x="39374" y="2854"/>
                      <a:pt x="39648" y="2284"/>
                      <a:pt x="39648" y="1987"/>
                    </a:cubicBezTo>
                    <a:cubicBezTo>
                      <a:pt x="39374" y="1713"/>
                      <a:pt x="38803" y="1416"/>
                      <a:pt x="38506" y="1416"/>
                    </a:cubicBezTo>
                    <a:cubicBezTo>
                      <a:pt x="38233" y="1713"/>
                      <a:pt x="38233" y="1987"/>
                      <a:pt x="37936" y="2557"/>
                    </a:cubicBezTo>
                    <a:close/>
                    <a:moveTo>
                      <a:pt x="49349" y="3128"/>
                    </a:moveTo>
                    <a:cubicBezTo>
                      <a:pt x="48778" y="3128"/>
                      <a:pt x="48207" y="3128"/>
                      <a:pt x="48207" y="3699"/>
                    </a:cubicBezTo>
                    <a:cubicBezTo>
                      <a:pt x="48504" y="4269"/>
                      <a:pt x="48504" y="4566"/>
                      <a:pt x="48778" y="4566"/>
                    </a:cubicBezTo>
                    <a:cubicBezTo>
                      <a:pt x="49075" y="4840"/>
                      <a:pt x="49349" y="4566"/>
                      <a:pt x="49645" y="4269"/>
                    </a:cubicBezTo>
                    <a:cubicBezTo>
                      <a:pt x="49919" y="3995"/>
                      <a:pt x="49645" y="3425"/>
                      <a:pt x="49349" y="3128"/>
                    </a:cubicBezTo>
                    <a:close/>
                    <a:moveTo>
                      <a:pt x="16822" y="17394"/>
                    </a:moveTo>
                    <a:cubicBezTo>
                      <a:pt x="16822" y="17120"/>
                      <a:pt x="16549" y="16823"/>
                      <a:pt x="16252" y="16823"/>
                    </a:cubicBezTo>
                    <a:cubicBezTo>
                      <a:pt x="15681" y="17120"/>
                      <a:pt x="15681" y="17394"/>
                      <a:pt x="15681" y="17691"/>
                    </a:cubicBezTo>
                    <a:cubicBezTo>
                      <a:pt x="15978" y="17964"/>
                      <a:pt x="16252" y="18261"/>
                      <a:pt x="16549" y="18261"/>
                    </a:cubicBezTo>
                    <a:cubicBezTo>
                      <a:pt x="17119" y="18261"/>
                      <a:pt x="17119" y="17964"/>
                      <a:pt x="16822" y="17394"/>
                    </a:cubicBezTo>
                    <a:close/>
                    <a:moveTo>
                      <a:pt x="53914" y="9976"/>
                    </a:moveTo>
                    <a:lnTo>
                      <a:pt x="53343" y="9976"/>
                    </a:lnTo>
                    <a:cubicBezTo>
                      <a:pt x="53069" y="10272"/>
                      <a:pt x="52772" y="10272"/>
                      <a:pt x="52772" y="10272"/>
                    </a:cubicBezTo>
                    <a:lnTo>
                      <a:pt x="52772" y="10546"/>
                    </a:lnTo>
                    <a:cubicBezTo>
                      <a:pt x="53069" y="10843"/>
                      <a:pt x="53343" y="10843"/>
                      <a:pt x="53640" y="10546"/>
                    </a:cubicBezTo>
                    <a:cubicBezTo>
                      <a:pt x="53640" y="10546"/>
                      <a:pt x="53640" y="10272"/>
                      <a:pt x="53914" y="99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4" name="Google Shape;1144;p77"/>
            <p:cNvSpPr/>
            <p:nvPr/>
          </p:nvSpPr>
          <p:spPr>
            <a:xfrm rot="607326">
              <a:off x="7446496" y="3653598"/>
              <a:ext cx="263823" cy="180058"/>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7"/>
            <p:cNvSpPr/>
            <p:nvPr/>
          </p:nvSpPr>
          <p:spPr>
            <a:xfrm rot="607326">
              <a:off x="7808990" y="3238121"/>
              <a:ext cx="190625" cy="225465"/>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77" descr="21 anh nguyen"/>
          <p:cNvGrpSpPr/>
          <p:nvPr/>
        </p:nvGrpSpPr>
        <p:grpSpPr>
          <a:xfrm>
            <a:off x="6659025" y="1176875"/>
            <a:ext cx="1772400" cy="1713600"/>
            <a:chOff x="6659025" y="1176875"/>
            <a:chExt cx="1772400" cy="1713600"/>
          </a:xfrm>
        </p:grpSpPr>
        <p:sp>
          <p:nvSpPr>
            <p:cNvPr id="1147" name="Google Shape;1147;p77"/>
            <p:cNvSpPr/>
            <p:nvPr/>
          </p:nvSpPr>
          <p:spPr>
            <a:xfrm>
              <a:off x="6659025" y="1176875"/>
              <a:ext cx="1772400" cy="17136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77"/>
            <p:cNvGrpSpPr/>
            <p:nvPr/>
          </p:nvGrpSpPr>
          <p:grpSpPr>
            <a:xfrm>
              <a:off x="6869986" y="1302692"/>
              <a:ext cx="1422037" cy="1395778"/>
              <a:chOff x="6794400" y="1250054"/>
              <a:chExt cx="1633586" cy="1603421"/>
            </a:xfrm>
          </p:grpSpPr>
          <p:sp>
            <p:nvSpPr>
              <p:cNvPr id="1149" name="Google Shape;1149;p77"/>
              <p:cNvSpPr/>
              <p:nvPr/>
            </p:nvSpPr>
            <p:spPr>
              <a:xfrm rot="2586550">
                <a:off x="8135462" y="2538597"/>
                <a:ext cx="100812" cy="162434"/>
              </a:xfrm>
              <a:custGeom>
                <a:avLst/>
                <a:gdLst/>
                <a:ahLst/>
                <a:cxnLst/>
                <a:rect l="l" t="t" r="r" b="b"/>
                <a:pathLst>
                  <a:path w="3995" h="6426" extrusionOk="0">
                    <a:moveTo>
                      <a:pt x="2580" y="921"/>
                    </a:moveTo>
                    <a:cubicBezTo>
                      <a:pt x="3424" y="921"/>
                      <a:pt x="2580" y="2359"/>
                      <a:pt x="2580" y="2929"/>
                    </a:cubicBezTo>
                    <a:cubicBezTo>
                      <a:pt x="2283" y="3203"/>
                      <a:pt x="1712" y="4344"/>
                      <a:pt x="1439" y="5212"/>
                    </a:cubicBezTo>
                    <a:cubicBezTo>
                      <a:pt x="1142" y="4641"/>
                      <a:pt x="868" y="3774"/>
                      <a:pt x="868" y="3203"/>
                    </a:cubicBezTo>
                    <a:cubicBezTo>
                      <a:pt x="571" y="2359"/>
                      <a:pt x="1439" y="921"/>
                      <a:pt x="2580" y="921"/>
                    </a:cubicBezTo>
                    <a:close/>
                    <a:moveTo>
                      <a:pt x="2569" y="1"/>
                    </a:moveTo>
                    <a:cubicBezTo>
                      <a:pt x="1814" y="1"/>
                      <a:pt x="975" y="603"/>
                      <a:pt x="571" y="1217"/>
                    </a:cubicBezTo>
                    <a:cubicBezTo>
                      <a:pt x="1" y="1788"/>
                      <a:pt x="1" y="2632"/>
                      <a:pt x="1" y="3500"/>
                    </a:cubicBezTo>
                    <a:cubicBezTo>
                      <a:pt x="1" y="4344"/>
                      <a:pt x="1142" y="5486"/>
                      <a:pt x="1712" y="6056"/>
                    </a:cubicBezTo>
                    <a:cubicBezTo>
                      <a:pt x="1712" y="6353"/>
                      <a:pt x="1712" y="6353"/>
                      <a:pt x="2009" y="6353"/>
                    </a:cubicBezTo>
                    <a:cubicBezTo>
                      <a:pt x="2115" y="6404"/>
                      <a:pt x="2201" y="6426"/>
                      <a:pt x="2269" y="6426"/>
                    </a:cubicBezTo>
                    <a:cubicBezTo>
                      <a:pt x="2570" y="6426"/>
                      <a:pt x="2525" y="6005"/>
                      <a:pt x="2283" y="5782"/>
                    </a:cubicBezTo>
                    <a:cubicBezTo>
                      <a:pt x="2009" y="5782"/>
                      <a:pt x="3150" y="3203"/>
                      <a:pt x="3150" y="2929"/>
                    </a:cubicBezTo>
                    <a:cubicBezTo>
                      <a:pt x="3424" y="2359"/>
                      <a:pt x="3995" y="1217"/>
                      <a:pt x="3424" y="350"/>
                    </a:cubicBezTo>
                    <a:cubicBezTo>
                      <a:pt x="3178" y="103"/>
                      <a:pt x="2880" y="1"/>
                      <a:pt x="25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7"/>
              <p:cNvSpPr/>
              <p:nvPr/>
            </p:nvSpPr>
            <p:spPr>
              <a:xfrm rot="1981690">
                <a:off x="7740670" y="1979889"/>
                <a:ext cx="150995" cy="266549"/>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 name="Google Shape;1151;p77"/>
              <p:cNvGrpSpPr/>
              <p:nvPr/>
            </p:nvGrpSpPr>
            <p:grpSpPr>
              <a:xfrm rot="6352599">
                <a:off x="6974548" y="1304578"/>
                <a:ext cx="922518" cy="1071295"/>
                <a:chOff x="6379825" y="650575"/>
                <a:chExt cx="634575" cy="656250"/>
              </a:xfrm>
            </p:grpSpPr>
            <p:sp>
              <p:nvSpPr>
                <p:cNvPr id="1152" name="Google Shape;1152;p77"/>
                <p:cNvSpPr/>
                <p:nvPr/>
              </p:nvSpPr>
              <p:spPr>
                <a:xfrm>
                  <a:off x="6379825" y="656500"/>
                  <a:ext cx="634575" cy="647825"/>
                </a:xfrm>
                <a:custGeom>
                  <a:avLst/>
                  <a:gdLst/>
                  <a:ahLst/>
                  <a:cxnLst/>
                  <a:rect l="l" t="t" r="r" b="b"/>
                  <a:pathLst>
                    <a:path w="25383" h="25913" extrusionOk="0">
                      <a:moveTo>
                        <a:pt x="4292" y="1"/>
                      </a:moveTo>
                      <a:cubicBezTo>
                        <a:pt x="4051" y="1"/>
                        <a:pt x="3825" y="91"/>
                        <a:pt x="3698" y="334"/>
                      </a:cubicBezTo>
                      <a:cubicBezTo>
                        <a:pt x="2557" y="1475"/>
                        <a:pt x="1416" y="2320"/>
                        <a:pt x="275" y="3461"/>
                      </a:cubicBezTo>
                      <a:cubicBezTo>
                        <a:pt x="275" y="3758"/>
                        <a:pt x="1" y="4328"/>
                        <a:pt x="1" y="4602"/>
                      </a:cubicBezTo>
                      <a:cubicBezTo>
                        <a:pt x="275" y="6040"/>
                        <a:pt x="571" y="7752"/>
                        <a:pt x="845" y="9167"/>
                      </a:cubicBezTo>
                      <a:cubicBezTo>
                        <a:pt x="845" y="10035"/>
                        <a:pt x="1142" y="10035"/>
                        <a:pt x="1713" y="10309"/>
                      </a:cubicBezTo>
                      <a:cubicBezTo>
                        <a:pt x="3425" y="10309"/>
                        <a:pt x="4840" y="10605"/>
                        <a:pt x="6552" y="10605"/>
                      </a:cubicBezTo>
                      <a:cubicBezTo>
                        <a:pt x="6552" y="10879"/>
                        <a:pt x="6848" y="10879"/>
                        <a:pt x="6848" y="11176"/>
                      </a:cubicBezTo>
                      <a:cubicBezTo>
                        <a:pt x="7122" y="12020"/>
                        <a:pt x="7419" y="13162"/>
                        <a:pt x="7693" y="14303"/>
                      </a:cubicBezTo>
                      <a:cubicBezTo>
                        <a:pt x="7990" y="14600"/>
                        <a:pt x="7693" y="14874"/>
                        <a:pt x="7419" y="14874"/>
                      </a:cubicBezTo>
                      <a:cubicBezTo>
                        <a:pt x="6278" y="15741"/>
                        <a:pt x="4840" y="16586"/>
                        <a:pt x="3425" y="17453"/>
                      </a:cubicBezTo>
                      <a:cubicBezTo>
                        <a:pt x="3128" y="17453"/>
                        <a:pt x="2854" y="18024"/>
                        <a:pt x="2854" y="18297"/>
                      </a:cubicBezTo>
                      <a:lnTo>
                        <a:pt x="2854" y="23159"/>
                      </a:lnTo>
                      <a:cubicBezTo>
                        <a:pt x="2854" y="23433"/>
                        <a:pt x="3128" y="23433"/>
                        <a:pt x="3128" y="23730"/>
                      </a:cubicBezTo>
                      <a:cubicBezTo>
                        <a:pt x="4566" y="24300"/>
                        <a:pt x="5981" y="24871"/>
                        <a:pt x="7122" y="25716"/>
                      </a:cubicBezTo>
                      <a:cubicBezTo>
                        <a:pt x="7486" y="25840"/>
                        <a:pt x="7797" y="25912"/>
                        <a:pt x="8098" y="25912"/>
                      </a:cubicBezTo>
                      <a:cubicBezTo>
                        <a:pt x="8516" y="25912"/>
                        <a:pt x="8914" y="25773"/>
                        <a:pt x="9405" y="25442"/>
                      </a:cubicBezTo>
                      <a:cubicBezTo>
                        <a:pt x="10546" y="24871"/>
                        <a:pt x="11984" y="24004"/>
                        <a:pt x="13125" y="23159"/>
                      </a:cubicBezTo>
                      <a:cubicBezTo>
                        <a:pt x="13399" y="23159"/>
                        <a:pt x="13696" y="22862"/>
                        <a:pt x="13696" y="22589"/>
                      </a:cubicBezTo>
                      <a:cubicBezTo>
                        <a:pt x="13696" y="21151"/>
                        <a:pt x="13399" y="20009"/>
                        <a:pt x="13399" y="18868"/>
                      </a:cubicBezTo>
                      <a:cubicBezTo>
                        <a:pt x="13399" y="18594"/>
                        <a:pt x="13399" y="18297"/>
                        <a:pt x="13970" y="18024"/>
                      </a:cubicBezTo>
                      <a:cubicBezTo>
                        <a:pt x="14540" y="17727"/>
                        <a:pt x="14837" y="17156"/>
                        <a:pt x="15408" y="16882"/>
                      </a:cubicBezTo>
                      <a:cubicBezTo>
                        <a:pt x="15682" y="16586"/>
                        <a:pt x="15978" y="16586"/>
                        <a:pt x="16252" y="16586"/>
                      </a:cubicBezTo>
                      <a:cubicBezTo>
                        <a:pt x="17690" y="17156"/>
                        <a:pt x="18832" y="17727"/>
                        <a:pt x="19973" y="18297"/>
                      </a:cubicBezTo>
                      <a:cubicBezTo>
                        <a:pt x="20216" y="18541"/>
                        <a:pt x="20459" y="18630"/>
                        <a:pt x="20680" y="18630"/>
                      </a:cubicBezTo>
                      <a:cubicBezTo>
                        <a:pt x="20976" y="18630"/>
                        <a:pt x="21231" y="18468"/>
                        <a:pt x="21388" y="18297"/>
                      </a:cubicBezTo>
                      <a:cubicBezTo>
                        <a:pt x="22529" y="17727"/>
                        <a:pt x="23671" y="16882"/>
                        <a:pt x="24812" y="16312"/>
                      </a:cubicBezTo>
                      <a:cubicBezTo>
                        <a:pt x="25109" y="16015"/>
                        <a:pt x="25383" y="15444"/>
                        <a:pt x="25383" y="15170"/>
                      </a:cubicBezTo>
                      <a:cubicBezTo>
                        <a:pt x="25383" y="13732"/>
                        <a:pt x="25383" y="12020"/>
                        <a:pt x="25109" y="10605"/>
                      </a:cubicBezTo>
                      <a:cubicBezTo>
                        <a:pt x="25109" y="10309"/>
                        <a:pt x="25109" y="10035"/>
                        <a:pt x="24812" y="10035"/>
                      </a:cubicBezTo>
                      <a:cubicBezTo>
                        <a:pt x="23397" y="9167"/>
                        <a:pt x="21959" y="8597"/>
                        <a:pt x="20544" y="7752"/>
                      </a:cubicBezTo>
                      <a:lnTo>
                        <a:pt x="19402" y="7752"/>
                      </a:lnTo>
                      <a:cubicBezTo>
                        <a:pt x="17964" y="8597"/>
                        <a:pt x="16823" y="9464"/>
                        <a:pt x="15408" y="10309"/>
                      </a:cubicBezTo>
                      <a:cubicBezTo>
                        <a:pt x="15111" y="10309"/>
                        <a:pt x="15111" y="10605"/>
                        <a:pt x="15111" y="10879"/>
                      </a:cubicBezTo>
                      <a:cubicBezTo>
                        <a:pt x="15111" y="12317"/>
                        <a:pt x="15408" y="13732"/>
                        <a:pt x="15408" y="15170"/>
                      </a:cubicBezTo>
                      <a:cubicBezTo>
                        <a:pt x="15682" y="15741"/>
                        <a:pt x="15408" y="16015"/>
                        <a:pt x="15111" y="16312"/>
                      </a:cubicBezTo>
                      <a:cubicBezTo>
                        <a:pt x="14540" y="16586"/>
                        <a:pt x="13970" y="17156"/>
                        <a:pt x="13399" y="17453"/>
                      </a:cubicBezTo>
                      <a:lnTo>
                        <a:pt x="13125" y="17453"/>
                      </a:lnTo>
                      <a:cubicBezTo>
                        <a:pt x="11687" y="16586"/>
                        <a:pt x="10272" y="15741"/>
                        <a:pt x="8834" y="14600"/>
                      </a:cubicBezTo>
                      <a:cubicBezTo>
                        <a:pt x="8560" y="14600"/>
                        <a:pt x="8264" y="14303"/>
                        <a:pt x="8264" y="14029"/>
                      </a:cubicBezTo>
                      <a:cubicBezTo>
                        <a:pt x="7990" y="13162"/>
                        <a:pt x="7990" y="12317"/>
                        <a:pt x="7693" y="11450"/>
                      </a:cubicBezTo>
                      <a:cubicBezTo>
                        <a:pt x="7693" y="11450"/>
                        <a:pt x="7693" y="10879"/>
                        <a:pt x="7990" y="10879"/>
                      </a:cubicBezTo>
                      <a:cubicBezTo>
                        <a:pt x="8560" y="9738"/>
                        <a:pt x="9405" y="8893"/>
                        <a:pt x="10272" y="8026"/>
                      </a:cubicBezTo>
                      <a:cubicBezTo>
                        <a:pt x="11117" y="7455"/>
                        <a:pt x="11117" y="6885"/>
                        <a:pt x="10843" y="6314"/>
                      </a:cubicBezTo>
                      <a:cubicBezTo>
                        <a:pt x="10843" y="4899"/>
                        <a:pt x="10546" y="3461"/>
                        <a:pt x="10272" y="2046"/>
                      </a:cubicBezTo>
                      <a:cubicBezTo>
                        <a:pt x="10272" y="1749"/>
                        <a:pt x="9975" y="1475"/>
                        <a:pt x="9975" y="1475"/>
                      </a:cubicBezTo>
                      <a:cubicBezTo>
                        <a:pt x="8264" y="1178"/>
                        <a:pt x="6848" y="608"/>
                        <a:pt x="5136" y="334"/>
                      </a:cubicBezTo>
                      <a:cubicBezTo>
                        <a:pt x="4966" y="164"/>
                        <a:pt x="4616" y="1"/>
                        <a:pt x="4292"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7"/>
                <p:cNvSpPr/>
                <p:nvPr/>
              </p:nvSpPr>
              <p:spPr>
                <a:xfrm>
                  <a:off x="6379825" y="650575"/>
                  <a:ext cx="634575" cy="656250"/>
                </a:xfrm>
                <a:custGeom>
                  <a:avLst/>
                  <a:gdLst/>
                  <a:ahLst/>
                  <a:cxnLst/>
                  <a:rect l="l" t="t" r="r" b="b"/>
                  <a:pathLst>
                    <a:path w="25383" h="26250" extrusionOk="0">
                      <a:moveTo>
                        <a:pt x="13399" y="17690"/>
                      </a:moveTo>
                      <a:cubicBezTo>
                        <a:pt x="13970" y="17393"/>
                        <a:pt x="14540" y="16823"/>
                        <a:pt x="15111" y="16549"/>
                      </a:cubicBezTo>
                      <a:cubicBezTo>
                        <a:pt x="15408" y="16252"/>
                        <a:pt x="15682" y="15978"/>
                        <a:pt x="15408" y="15407"/>
                      </a:cubicBezTo>
                      <a:cubicBezTo>
                        <a:pt x="15408" y="13969"/>
                        <a:pt x="15111" y="12554"/>
                        <a:pt x="15111" y="11116"/>
                      </a:cubicBezTo>
                      <a:cubicBezTo>
                        <a:pt x="15111" y="10842"/>
                        <a:pt x="15111" y="10546"/>
                        <a:pt x="15408" y="10546"/>
                      </a:cubicBezTo>
                      <a:cubicBezTo>
                        <a:pt x="16823" y="9701"/>
                        <a:pt x="17964" y="8834"/>
                        <a:pt x="19402" y="7989"/>
                      </a:cubicBezTo>
                      <a:lnTo>
                        <a:pt x="20544" y="7989"/>
                      </a:lnTo>
                      <a:cubicBezTo>
                        <a:pt x="21959" y="8834"/>
                        <a:pt x="23397" y="9404"/>
                        <a:pt x="24812" y="10272"/>
                      </a:cubicBezTo>
                      <a:cubicBezTo>
                        <a:pt x="25109" y="10272"/>
                        <a:pt x="25109" y="10546"/>
                        <a:pt x="25109" y="10842"/>
                      </a:cubicBezTo>
                      <a:cubicBezTo>
                        <a:pt x="25383" y="12257"/>
                        <a:pt x="25383" y="13969"/>
                        <a:pt x="25383" y="15407"/>
                      </a:cubicBezTo>
                      <a:cubicBezTo>
                        <a:pt x="25383" y="15681"/>
                        <a:pt x="25109" y="16252"/>
                        <a:pt x="24812" y="16549"/>
                      </a:cubicBezTo>
                      <a:cubicBezTo>
                        <a:pt x="23671" y="17119"/>
                        <a:pt x="22529" y="17964"/>
                        <a:pt x="21388" y="18534"/>
                      </a:cubicBezTo>
                      <a:cubicBezTo>
                        <a:pt x="21114" y="18831"/>
                        <a:pt x="20544" y="19105"/>
                        <a:pt x="19973" y="18534"/>
                      </a:cubicBezTo>
                      <a:cubicBezTo>
                        <a:pt x="18832" y="17964"/>
                        <a:pt x="17690" y="17393"/>
                        <a:pt x="16252" y="16823"/>
                      </a:cubicBezTo>
                      <a:cubicBezTo>
                        <a:pt x="15978" y="16823"/>
                        <a:pt x="15682" y="16823"/>
                        <a:pt x="15408" y="17119"/>
                      </a:cubicBezTo>
                      <a:cubicBezTo>
                        <a:pt x="14837" y="17393"/>
                        <a:pt x="14540" y="17964"/>
                        <a:pt x="13970" y="18261"/>
                      </a:cubicBezTo>
                      <a:cubicBezTo>
                        <a:pt x="13399" y="18534"/>
                        <a:pt x="13399" y="18831"/>
                        <a:pt x="13399" y="19105"/>
                      </a:cubicBezTo>
                      <a:cubicBezTo>
                        <a:pt x="13399" y="20246"/>
                        <a:pt x="13696" y="21388"/>
                        <a:pt x="13696" y="22826"/>
                      </a:cubicBezTo>
                      <a:cubicBezTo>
                        <a:pt x="13696" y="23099"/>
                        <a:pt x="13399" y="23396"/>
                        <a:pt x="13125" y="23396"/>
                      </a:cubicBezTo>
                      <a:cubicBezTo>
                        <a:pt x="11984" y="24241"/>
                        <a:pt x="10546" y="25108"/>
                        <a:pt x="9405" y="25679"/>
                      </a:cubicBezTo>
                      <a:cubicBezTo>
                        <a:pt x="8560" y="26249"/>
                        <a:pt x="7990" y="26249"/>
                        <a:pt x="7122" y="25953"/>
                      </a:cubicBezTo>
                      <a:cubicBezTo>
                        <a:pt x="5981" y="25108"/>
                        <a:pt x="4566" y="24537"/>
                        <a:pt x="3128" y="23967"/>
                      </a:cubicBezTo>
                      <a:cubicBezTo>
                        <a:pt x="3128" y="23670"/>
                        <a:pt x="2854" y="23670"/>
                        <a:pt x="2854" y="23396"/>
                      </a:cubicBezTo>
                      <a:lnTo>
                        <a:pt x="2854" y="18534"/>
                      </a:lnTo>
                      <a:cubicBezTo>
                        <a:pt x="2854" y="18261"/>
                        <a:pt x="3128" y="17690"/>
                        <a:pt x="3425" y="17690"/>
                      </a:cubicBezTo>
                      <a:cubicBezTo>
                        <a:pt x="4840" y="16823"/>
                        <a:pt x="6278" y="15978"/>
                        <a:pt x="7419" y="15111"/>
                      </a:cubicBezTo>
                      <a:cubicBezTo>
                        <a:pt x="7693" y="15111"/>
                        <a:pt x="7990" y="14837"/>
                        <a:pt x="7693" y="14540"/>
                      </a:cubicBezTo>
                      <a:cubicBezTo>
                        <a:pt x="7419" y="13399"/>
                        <a:pt x="7122" y="12257"/>
                        <a:pt x="6848" y="11413"/>
                      </a:cubicBezTo>
                      <a:cubicBezTo>
                        <a:pt x="6848" y="11116"/>
                        <a:pt x="6552" y="11116"/>
                        <a:pt x="6552" y="10842"/>
                      </a:cubicBezTo>
                      <a:cubicBezTo>
                        <a:pt x="4840" y="10842"/>
                        <a:pt x="3425" y="10546"/>
                        <a:pt x="1713" y="10546"/>
                      </a:cubicBezTo>
                      <a:cubicBezTo>
                        <a:pt x="1142" y="10272"/>
                        <a:pt x="845" y="10272"/>
                        <a:pt x="845" y="9404"/>
                      </a:cubicBezTo>
                      <a:cubicBezTo>
                        <a:pt x="571" y="7989"/>
                        <a:pt x="275" y="6277"/>
                        <a:pt x="1" y="4839"/>
                      </a:cubicBezTo>
                      <a:cubicBezTo>
                        <a:pt x="1" y="4565"/>
                        <a:pt x="275" y="3995"/>
                        <a:pt x="275" y="3698"/>
                      </a:cubicBezTo>
                      <a:cubicBezTo>
                        <a:pt x="1416" y="2557"/>
                        <a:pt x="2557" y="1712"/>
                        <a:pt x="3698" y="571"/>
                      </a:cubicBezTo>
                      <a:cubicBezTo>
                        <a:pt x="3995" y="0"/>
                        <a:pt x="4840" y="274"/>
                        <a:pt x="5136" y="571"/>
                      </a:cubicBezTo>
                      <a:cubicBezTo>
                        <a:pt x="6848" y="845"/>
                        <a:pt x="8264" y="1415"/>
                        <a:pt x="9975" y="1712"/>
                      </a:cubicBezTo>
                      <a:cubicBezTo>
                        <a:pt x="9975" y="1712"/>
                        <a:pt x="10272" y="1986"/>
                        <a:pt x="10272" y="2283"/>
                      </a:cubicBezTo>
                      <a:cubicBezTo>
                        <a:pt x="10546" y="3698"/>
                        <a:pt x="10843" y="5136"/>
                        <a:pt x="10843" y="6551"/>
                      </a:cubicBezTo>
                      <a:cubicBezTo>
                        <a:pt x="11117" y="7122"/>
                        <a:pt x="11117" y="7692"/>
                        <a:pt x="10272" y="8263"/>
                      </a:cubicBezTo>
                      <a:cubicBezTo>
                        <a:pt x="9405" y="9130"/>
                        <a:pt x="8560" y="9975"/>
                        <a:pt x="7990" y="11116"/>
                      </a:cubicBezTo>
                      <a:cubicBezTo>
                        <a:pt x="7693" y="11116"/>
                        <a:pt x="7693" y="11687"/>
                        <a:pt x="7693" y="11687"/>
                      </a:cubicBezTo>
                      <a:cubicBezTo>
                        <a:pt x="7990" y="12554"/>
                        <a:pt x="7990" y="13399"/>
                        <a:pt x="8264" y="14266"/>
                      </a:cubicBezTo>
                      <a:cubicBezTo>
                        <a:pt x="8264" y="14540"/>
                        <a:pt x="8560" y="14837"/>
                        <a:pt x="8834" y="14837"/>
                      </a:cubicBezTo>
                      <a:cubicBezTo>
                        <a:pt x="10272" y="15978"/>
                        <a:pt x="11687" y="16823"/>
                        <a:pt x="13125" y="17690"/>
                      </a:cubicBezTo>
                      <a:close/>
                      <a:moveTo>
                        <a:pt x="8560" y="25679"/>
                      </a:moveTo>
                      <a:cubicBezTo>
                        <a:pt x="9702" y="24811"/>
                        <a:pt x="11117" y="23967"/>
                        <a:pt x="12258" y="23099"/>
                      </a:cubicBezTo>
                      <a:cubicBezTo>
                        <a:pt x="12829" y="22826"/>
                        <a:pt x="13125" y="22529"/>
                        <a:pt x="12829" y="22255"/>
                      </a:cubicBezTo>
                      <a:lnTo>
                        <a:pt x="12829" y="18534"/>
                      </a:lnTo>
                      <a:cubicBezTo>
                        <a:pt x="12829" y="18261"/>
                        <a:pt x="12829" y="18261"/>
                        <a:pt x="12555" y="17964"/>
                      </a:cubicBezTo>
                      <a:cubicBezTo>
                        <a:pt x="11413" y="17119"/>
                        <a:pt x="9975" y="16252"/>
                        <a:pt x="8834" y="15681"/>
                      </a:cubicBezTo>
                      <a:cubicBezTo>
                        <a:pt x="8560" y="15407"/>
                        <a:pt x="8264" y="15407"/>
                        <a:pt x="7990" y="15681"/>
                      </a:cubicBezTo>
                      <a:cubicBezTo>
                        <a:pt x="6552" y="16252"/>
                        <a:pt x="5136" y="17119"/>
                        <a:pt x="3995" y="17964"/>
                      </a:cubicBezTo>
                      <a:cubicBezTo>
                        <a:pt x="3425" y="18261"/>
                        <a:pt x="3425" y="18534"/>
                        <a:pt x="3425" y="19105"/>
                      </a:cubicBezTo>
                      <a:lnTo>
                        <a:pt x="3425" y="22826"/>
                      </a:lnTo>
                      <a:cubicBezTo>
                        <a:pt x="3425" y="23396"/>
                        <a:pt x="3698" y="23396"/>
                        <a:pt x="4269" y="23670"/>
                      </a:cubicBezTo>
                      <a:cubicBezTo>
                        <a:pt x="5707" y="24241"/>
                        <a:pt x="7122" y="25108"/>
                        <a:pt x="8560" y="25679"/>
                      </a:cubicBezTo>
                      <a:close/>
                      <a:moveTo>
                        <a:pt x="1416" y="9701"/>
                      </a:moveTo>
                      <a:cubicBezTo>
                        <a:pt x="3128" y="9975"/>
                        <a:pt x="5136" y="10272"/>
                        <a:pt x="6848" y="10272"/>
                      </a:cubicBezTo>
                      <a:cubicBezTo>
                        <a:pt x="7419" y="10546"/>
                        <a:pt x="7693" y="10272"/>
                        <a:pt x="7990" y="9975"/>
                      </a:cubicBezTo>
                      <a:cubicBezTo>
                        <a:pt x="8560" y="9130"/>
                        <a:pt x="9131" y="8560"/>
                        <a:pt x="9702" y="7989"/>
                      </a:cubicBezTo>
                      <a:cubicBezTo>
                        <a:pt x="10272" y="7692"/>
                        <a:pt x="10272" y="7419"/>
                        <a:pt x="10272" y="6848"/>
                      </a:cubicBezTo>
                      <a:cubicBezTo>
                        <a:pt x="9975" y="5707"/>
                        <a:pt x="9702" y="4269"/>
                        <a:pt x="9702" y="3127"/>
                      </a:cubicBezTo>
                      <a:cubicBezTo>
                        <a:pt x="9702" y="2557"/>
                        <a:pt x="9405" y="2283"/>
                        <a:pt x="8834" y="2283"/>
                      </a:cubicBezTo>
                      <a:cubicBezTo>
                        <a:pt x="7693" y="1986"/>
                        <a:pt x="6278" y="1415"/>
                        <a:pt x="4840" y="1142"/>
                      </a:cubicBezTo>
                      <a:cubicBezTo>
                        <a:pt x="4269" y="845"/>
                        <a:pt x="3995" y="845"/>
                        <a:pt x="3425" y="1415"/>
                      </a:cubicBezTo>
                      <a:lnTo>
                        <a:pt x="845" y="3995"/>
                      </a:lnTo>
                      <a:cubicBezTo>
                        <a:pt x="571" y="4269"/>
                        <a:pt x="275" y="4839"/>
                        <a:pt x="571" y="5136"/>
                      </a:cubicBezTo>
                      <a:cubicBezTo>
                        <a:pt x="845" y="6848"/>
                        <a:pt x="1142" y="8263"/>
                        <a:pt x="1416" y="9701"/>
                      </a:cubicBezTo>
                      <a:close/>
                      <a:moveTo>
                        <a:pt x="24812" y="14540"/>
                      </a:moveTo>
                      <a:cubicBezTo>
                        <a:pt x="24812" y="13399"/>
                        <a:pt x="24812" y="12257"/>
                        <a:pt x="24538" y="11413"/>
                      </a:cubicBezTo>
                      <a:cubicBezTo>
                        <a:pt x="24538" y="11116"/>
                        <a:pt x="24241" y="10842"/>
                        <a:pt x="23967" y="10546"/>
                      </a:cubicBezTo>
                      <a:cubicBezTo>
                        <a:pt x="22826" y="9975"/>
                        <a:pt x="21685" y="9404"/>
                        <a:pt x="20247" y="8560"/>
                      </a:cubicBezTo>
                      <a:lnTo>
                        <a:pt x="19676" y="8560"/>
                      </a:lnTo>
                      <a:cubicBezTo>
                        <a:pt x="18535" y="9404"/>
                        <a:pt x="17394" y="9975"/>
                        <a:pt x="16252" y="10842"/>
                      </a:cubicBezTo>
                      <a:cubicBezTo>
                        <a:pt x="15682" y="11116"/>
                        <a:pt x="15682" y="11413"/>
                        <a:pt x="15682" y="11687"/>
                      </a:cubicBezTo>
                      <a:cubicBezTo>
                        <a:pt x="15978" y="12828"/>
                        <a:pt x="15978" y="13969"/>
                        <a:pt x="16252" y="15111"/>
                      </a:cubicBezTo>
                      <a:cubicBezTo>
                        <a:pt x="16252" y="15681"/>
                        <a:pt x="16549" y="16252"/>
                        <a:pt x="17120" y="16549"/>
                      </a:cubicBezTo>
                      <a:cubicBezTo>
                        <a:pt x="18261" y="17119"/>
                        <a:pt x="19402" y="17690"/>
                        <a:pt x="20544" y="17964"/>
                      </a:cubicBezTo>
                      <a:cubicBezTo>
                        <a:pt x="20544" y="18261"/>
                        <a:pt x="20817" y="18261"/>
                        <a:pt x="21114" y="17964"/>
                      </a:cubicBezTo>
                      <a:cubicBezTo>
                        <a:pt x="21959" y="17393"/>
                        <a:pt x="22826" y="16823"/>
                        <a:pt x="23671" y="16549"/>
                      </a:cubicBezTo>
                      <a:cubicBezTo>
                        <a:pt x="24538" y="15978"/>
                        <a:pt x="25109" y="15407"/>
                        <a:pt x="24812" y="145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7"/>
                <p:cNvSpPr/>
                <p:nvPr/>
              </p:nvSpPr>
              <p:spPr>
                <a:xfrm>
                  <a:off x="6579550" y="1199525"/>
                  <a:ext cx="106725" cy="71350"/>
                </a:xfrm>
                <a:custGeom>
                  <a:avLst/>
                  <a:gdLst/>
                  <a:ahLst/>
                  <a:cxnLst/>
                  <a:rect l="l" t="t" r="r" b="b"/>
                  <a:pathLst>
                    <a:path w="4269" h="2854" extrusionOk="0">
                      <a:moveTo>
                        <a:pt x="1" y="2579"/>
                      </a:moveTo>
                      <a:cubicBezTo>
                        <a:pt x="571" y="2283"/>
                        <a:pt x="1142" y="2009"/>
                        <a:pt x="1416" y="1438"/>
                      </a:cubicBezTo>
                      <a:cubicBezTo>
                        <a:pt x="2283" y="1141"/>
                        <a:pt x="2854" y="571"/>
                        <a:pt x="3424" y="297"/>
                      </a:cubicBezTo>
                      <a:cubicBezTo>
                        <a:pt x="3698" y="0"/>
                        <a:pt x="3995" y="297"/>
                        <a:pt x="4269" y="297"/>
                      </a:cubicBezTo>
                      <a:cubicBezTo>
                        <a:pt x="3995" y="297"/>
                        <a:pt x="3995" y="571"/>
                        <a:pt x="3995" y="571"/>
                      </a:cubicBezTo>
                      <a:cubicBezTo>
                        <a:pt x="2854" y="1438"/>
                        <a:pt x="1986" y="2009"/>
                        <a:pt x="1142" y="2579"/>
                      </a:cubicBezTo>
                      <a:cubicBezTo>
                        <a:pt x="845" y="2853"/>
                        <a:pt x="571" y="2853"/>
                        <a:pt x="275" y="28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7"/>
                <p:cNvSpPr/>
                <p:nvPr/>
              </p:nvSpPr>
              <p:spPr>
                <a:xfrm>
                  <a:off x="6486550" y="1050000"/>
                  <a:ext cx="99875" cy="71375"/>
                </a:xfrm>
                <a:custGeom>
                  <a:avLst/>
                  <a:gdLst/>
                  <a:ahLst/>
                  <a:cxnLst/>
                  <a:rect l="l" t="t" r="r" b="b"/>
                  <a:pathLst>
                    <a:path w="3995" h="2855" extrusionOk="0">
                      <a:moveTo>
                        <a:pt x="0" y="2557"/>
                      </a:moveTo>
                      <a:cubicBezTo>
                        <a:pt x="1141" y="1713"/>
                        <a:pt x="2283" y="846"/>
                        <a:pt x="3721" y="1"/>
                      </a:cubicBezTo>
                      <a:cubicBezTo>
                        <a:pt x="3721" y="1"/>
                        <a:pt x="3995" y="1"/>
                        <a:pt x="3995" y="275"/>
                      </a:cubicBezTo>
                      <a:cubicBezTo>
                        <a:pt x="3995" y="275"/>
                        <a:pt x="3995" y="572"/>
                        <a:pt x="3721" y="572"/>
                      </a:cubicBezTo>
                      <a:cubicBezTo>
                        <a:pt x="2853" y="1142"/>
                        <a:pt x="2009" y="1713"/>
                        <a:pt x="867" y="2557"/>
                      </a:cubicBezTo>
                      <a:cubicBezTo>
                        <a:pt x="571" y="2557"/>
                        <a:pt x="297" y="2557"/>
                        <a:pt x="0" y="28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7"/>
                <p:cNvSpPr/>
                <p:nvPr/>
              </p:nvSpPr>
              <p:spPr>
                <a:xfrm>
                  <a:off x="6415200" y="771550"/>
                  <a:ext cx="28575" cy="107300"/>
                </a:xfrm>
                <a:custGeom>
                  <a:avLst/>
                  <a:gdLst/>
                  <a:ahLst/>
                  <a:cxnLst/>
                  <a:rect l="l" t="t" r="r" b="b"/>
                  <a:pathLst>
                    <a:path w="1143" h="4292" extrusionOk="0">
                      <a:moveTo>
                        <a:pt x="298" y="0"/>
                      </a:moveTo>
                      <a:cubicBezTo>
                        <a:pt x="572" y="1438"/>
                        <a:pt x="868" y="2580"/>
                        <a:pt x="1142" y="3721"/>
                      </a:cubicBezTo>
                      <a:cubicBezTo>
                        <a:pt x="1142" y="3995"/>
                        <a:pt x="868" y="3995"/>
                        <a:pt x="868" y="4291"/>
                      </a:cubicBezTo>
                      <a:cubicBezTo>
                        <a:pt x="572" y="4291"/>
                        <a:pt x="298" y="3995"/>
                        <a:pt x="298" y="3995"/>
                      </a:cubicBezTo>
                      <a:cubicBezTo>
                        <a:pt x="298" y="2853"/>
                        <a:pt x="1" y="1712"/>
                        <a:pt x="1" y="571"/>
                      </a:cubicBezTo>
                      <a:cubicBezTo>
                        <a:pt x="1" y="297"/>
                        <a:pt x="1" y="297"/>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7"/>
                <p:cNvSpPr/>
                <p:nvPr/>
              </p:nvSpPr>
              <p:spPr>
                <a:xfrm>
                  <a:off x="6551025" y="821750"/>
                  <a:ext cx="63925" cy="71375"/>
                </a:xfrm>
                <a:custGeom>
                  <a:avLst/>
                  <a:gdLst/>
                  <a:ahLst/>
                  <a:cxnLst/>
                  <a:rect l="l" t="t" r="r" b="b"/>
                  <a:pathLst>
                    <a:path w="2557" h="2855" extrusionOk="0">
                      <a:moveTo>
                        <a:pt x="0" y="2854"/>
                      </a:moveTo>
                      <a:cubicBezTo>
                        <a:pt x="571" y="1987"/>
                        <a:pt x="1142" y="1142"/>
                        <a:pt x="1986" y="572"/>
                      </a:cubicBezTo>
                      <a:lnTo>
                        <a:pt x="1986" y="572"/>
                      </a:lnTo>
                      <a:cubicBezTo>
                        <a:pt x="2283" y="275"/>
                        <a:pt x="2557" y="275"/>
                        <a:pt x="2557" y="1"/>
                      </a:cubicBezTo>
                      <a:lnTo>
                        <a:pt x="2557" y="845"/>
                      </a:lnTo>
                      <a:lnTo>
                        <a:pt x="845" y="2557"/>
                      </a:lnTo>
                      <a:cubicBezTo>
                        <a:pt x="571" y="2854"/>
                        <a:pt x="274" y="2854"/>
                        <a:pt x="274" y="28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7"/>
                <p:cNvSpPr/>
                <p:nvPr/>
              </p:nvSpPr>
              <p:spPr>
                <a:xfrm>
                  <a:off x="6793550" y="935875"/>
                  <a:ext cx="14275" cy="106750"/>
                </a:xfrm>
                <a:custGeom>
                  <a:avLst/>
                  <a:gdLst/>
                  <a:ahLst/>
                  <a:cxnLst/>
                  <a:rect l="l" t="t" r="r" b="b"/>
                  <a:pathLst>
                    <a:path w="571" h="4270" extrusionOk="0">
                      <a:moveTo>
                        <a:pt x="571" y="1"/>
                      </a:moveTo>
                      <a:lnTo>
                        <a:pt x="571" y="3699"/>
                      </a:lnTo>
                      <a:cubicBezTo>
                        <a:pt x="571" y="3699"/>
                        <a:pt x="274" y="3995"/>
                        <a:pt x="274" y="4269"/>
                      </a:cubicBezTo>
                      <a:cubicBezTo>
                        <a:pt x="274" y="3995"/>
                        <a:pt x="0" y="3699"/>
                        <a:pt x="0" y="3699"/>
                      </a:cubicBezTo>
                      <a:lnTo>
                        <a:pt x="0" y="845"/>
                      </a:lnTo>
                      <a:cubicBezTo>
                        <a:pt x="0" y="572"/>
                        <a:pt x="0" y="275"/>
                        <a:pt x="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7"/>
                <p:cNvSpPr/>
                <p:nvPr/>
              </p:nvSpPr>
              <p:spPr>
                <a:xfrm>
                  <a:off x="6893400" y="1028325"/>
                  <a:ext cx="92475" cy="57100"/>
                </a:xfrm>
                <a:custGeom>
                  <a:avLst/>
                  <a:gdLst/>
                  <a:ahLst/>
                  <a:cxnLst/>
                  <a:rect l="l" t="t" r="r" b="b"/>
                  <a:pathLst>
                    <a:path w="3699" h="2284" extrusionOk="0">
                      <a:moveTo>
                        <a:pt x="1" y="2009"/>
                      </a:moveTo>
                      <a:cubicBezTo>
                        <a:pt x="1142" y="868"/>
                        <a:pt x="2283" y="297"/>
                        <a:pt x="3424" y="1"/>
                      </a:cubicBezTo>
                      <a:lnTo>
                        <a:pt x="3698" y="1"/>
                      </a:lnTo>
                      <a:lnTo>
                        <a:pt x="3698" y="571"/>
                      </a:lnTo>
                      <a:cubicBezTo>
                        <a:pt x="2854" y="1142"/>
                        <a:pt x="1986" y="1713"/>
                        <a:pt x="1142" y="2009"/>
                      </a:cubicBezTo>
                      <a:cubicBezTo>
                        <a:pt x="845" y="2283"/>
                        <a:pt x="571" y="2009"/>
                        <a:pt x="1"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77"/>
              <p:cNvGrpSpPr/>
              <p:nvPr/>
            </p:nvGrpSpPr>
            <p:grpSpPr>
              <a:xfrm rot="9003281">
                <a:off x="7199033" y="2247147"/>
                <a:ext cx="1234304" cy="318160"/>
                <a:chOff x="551950" y="3096875"/>
                <a:chExt cx="1398075" cy="356650"/>
              </a:xfrm>
            </p:grpSpPr>
            <p:sp>
              <p:nvSpPr>
                <p:cNvPr id="1161" name="Google Shape;1161;p77"/>
                <p:cNvSpPr/>
                <p:nvPr/>
              </p:nvSpPr>
              <p:spPr>
                <a:xfrm>
                  <a:off x="551950" y="3102150"/>
                  <a:ext cx="1398075" cy="351375"/>
                </a:xfrm>
                <a:custGeom>
                  <a:avLst/>
                  <a:gdLst/>
                  <a:ahLst/>
                  <a:cxnLst/>
                  <a:rect l="l" t="t" r="r" b="b"/>
                  <a:pathLst>
                    <a:path w="55923" h="14055" extrusionOk="0">
                      <a:moveTo>
                        <a:pt x="44257" y="0"/>
                      </a:moveTo>
                      <a:cubicBezTo>
                        <a:pt x="43961" y="0"/>
                        <a:pt x="43666" y="25"/>
                        <a:pt x="43369" y="86"/>
                      </a:cubicBezTo>
                      <a:cubicBezTo>
                        <a:pt x="40516" y="360"/>
                        <a:pt x="37663" y="930"/>
                        <a:pt x="34810" y="1501"/>
                      </a:cubicBezTo>
                      <a:cubicBezTo>
                        <a:pt x="33965" y="1798"/>
                        <a:pt x="33098" y="1798"/>
                        <a:pt x="31956" y="2072"/>
                      </a:cubicBezTo>
                      <a:lnTo>
                        <a:pt x="25109" y="2939"/>
                      </a:lnTo>
                      <a:cubicBezTo>
                        <a:pt x="23123" y="3510"/>
                        <a:pt x="21114" y="3784"/>
                        <a:pt x="19129" y="4080"/>
                      </a:cubicBezTo>
                      <a:cubicBezTo>
                        <a:pt x="16275" y="4354"/>
                        <a:pt x="13696" y="4925"/>
                        <a:pt x="10843" y="5222"/>
                      </a:cubicBezTo>
                      <a:cubicBezTo>
                        <a:pt x="9428" y="5496"/>
                        <a:pt x="7716" y="5792"/>
                        <a:pt x="6004" y="6066"/>
                      </a:cubicBezTo>
                      <a:cubicBezTo>
                        <a:pt x="4292" y="6363"/>
                        <a:pt x="2580" y="6934"/>
                        <a:pt x="1439" y="8075"/>
                      </a:cubicBezTo>
                      <a:cubicBezTo>
                        <a:pt x="1" y="9787"/>
                        <a:pt x="298" y="12640"/>
                        <a:pt x="2580" y="13484"/>
                      </a:cubicBezTo>
                      <a:cubicBezTo>
                        <a:pt x="3425" y="14055"/>
                        <a:pt x="4566" y="14055"/>
                        <a:pt x="5707" y="14055"/>
                      </a:cubicBezTo>
                      <a:cubicBezTo>
                        <a:pt x="9131" y="13781"/>
                        <a:pt x="12281" y="12914"/>
                        <a:pt x="15408" y="12640"/>
                      </a:cubicBezTo>
                      <a:cubicBezTo>
                        <a:pt x="16846" y="12343"/>
                        <a:pt x="18261" y="12069"/>
                        <a:pt x="19402" y="11772"/>
                      </a:cubicBezTo>
                      <a:cubicBezTo>
                        <a:pt x="21114" y="11772"/>
                        <a:pt x="22826" y="11499"/>
                        <a:pt x="24264" y="11202"/>
                      </a:cubicBezTo>
                      <a:cubicBezTo>
                        <a:pt x="25405" y="11202"/>
                        <a:pt x="26547" y="10928"/>
                        <a:pt x="27391" y="10631"/>
                      </a:cubicBezTo>
                      <a:cubicBezTo>
                        <a:pt x="30244" y="10357"/>
                        <a:pt x="33098" y="9787"/>
                        <a:pt x="35951" y="9216"/>
                      </a:cubicBezTo>
                      <a:lnTo>
                        <a:pt x="41086" y="8349"/>
                      </a:lnTo>
                      <a:cubicBezTo>
                        <a:pt x="42798" y="8349"/>
                        <a:pt x="44510" y="7778"/>
                        <a:pt x="46222" y="6934"/>
                      </a:cubicBezTo>
                      <a:cubicBezTo>
                        <a:pt x="48231" y="6066"/>
                        <a:pt x="50217" y="4925"/>
                        <a:pt x="52225" y="3784"/>
                      </a:cubicBezTo>
                      <a:cubicBezTo>
                        <a:pt x="53366" y="3213"/>
                        <a:pt x="54782" y="2642"/>
                        <a:pt x="55923" y="1798"/>
                      </a:cubicBezTo>
                      <a:cubicBezTo>
                        <a:pt x="55649" y="1501"/>
                        <a:pt x="55352" y="1501"/>
                        <a:pt x="55078" y="1501"/>
                      </a:cubicBezTo>
                      <a:cubicBezTo>
                        <a:pt x="52499" y="930"/>
                        <a:pt x="49943" y="657"/>
                        <a:pt x="47660" y="360"/>
                      </a:cubicBezTo>
                      <a:cubicBezTo>
                        <a:pt x="46519" y="360"/>
                        <a:pt x="45392" y="0"/>
                        <a:pt x="44257"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7"/>
                <p:cNvSpPr/>
                <p:nvPr/>
              </p:nvSpPr>
              <p:spPr>
                <a:xfrm>
                  <a:off x="573650" y="3262925"/>
                  <a:ext cx="206600" cy="181900"/>
                </a:xfrm>
                <a:custGeom>
                  <a:avLst/>
                  <a:gdLst/>
                  <a:ahLst/>
                  <a:cxnLst/>
                  <a:rect l="l" t="t" r="r" b="b"/>
                  <a:pathLst>
                    <a:path w="8264" h="7276" extrusionOk="0">
                      <a:moveTo>
                        <a:pt x="5125" y="0"/>
                      </a:moveTo>
                      <a:cubicBezTo>
                        <a:pt x="4839" y="0"/>
                        <a:pt x="4554" y="69"/>
                        <a:pt x="4269" y="206"/>
                      </a:cubicBezTo>
                      <a:cubicBezTo>
                        <a:pt x="3995" y="206"/>
                        <a:pt x="3424" y="206"/>
                        <a:pt x="3127" y="503"/>
                      </a:cubicBezTo>
                      <a:cubicBezTo>
                        <a:pt x="2283" y="1073"/>
                        <a:pt x="1142" y="1644"/>
                        <a:pt x="571" y="2785"/>
                      </a:cubicBezTo>
                      <a:cubicBezTo>
                        <a:pt x="571" y="3059"/>
                        <a:pt x="274" y="3356"/>
                        <a:pt x="274" y="3630"/>
                      </a:cubicBezTo>
                      <a:cubicBezTo>
                        <a:pt x="0" y="4497"/>
                        <a:pt x="571" y="5341"/>
                        <a:pt x="1142" y="5912"/>
                      </a:cubicBezTo>
                      <a:cubicBezTo>
                        <a:pt x="1712" y="6483"/>
                        <a:pt x="2283" y="6779"/>
                        <a:pt x="3127" y="7053"/>
                      </a:cubicBezTo>
                      <a:cubicBezTo>
                        <a:pt x="3413" y="7202"/>
                        <a:pt x="3841" y="7276"/>
                        <a:pt x="4269" y="7276"/>
                      </a:cubicBezTo>
                      <a:cubicBezTo>
                        <a:pt x="4697" y="7276"/>
                        <a:pt x="5125" y="7202"/>
                        <a:pt x="5410" y="7053"/>
                      </a:cubicBezTo>
                      <a:cubicBezTo>
                        <a:pt x="6277" y="6779"/>
                        <a:pt x="7122" y="7053"/>
                        <a:pt x="7692" y="6483"/>
                      </a:cubicBezTo>
                      <a:cubicBezTo>
                        <a:pt x="8263" y="5912"/>
                        <a:pt x="8263" y="5068"/>
                        <a:pt x="8263" y="4200"/>
                      </a:cubicBezTo>
                      <a:cubicBezTo>
                        <a:pt x="7989" y="3356"/>
                        <a:pt x="7692" y="2785"/>
                        <a:pt x="7419" y="1918"/>
                      </a:cubicBezTo>
                      <a:cubicBezTo>
                        <a:pt x="7122" y="1073"/>
                        <a:pt x="6551" y="503"/>
                        <a:pt x="5981" y="206"/>
                      </a:cubicBezTo>
                      <a:cubicBezTo>
                        <a:pt x="5695" y="69"/>
                        <a:pt x="5410" y="0"/>
                        <a:pt x="5125"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7"/>
                <p:cNvSpPr/>
                <p:nvPr/>
              </p:nvSpPr>
              <p:spPr>
                <a:xfrm>
                  <a:off x="737425" y="3232675"/>
                  <a:ext cx="192900" cy="202575"/>
                </a:xfrm>
                <a:custGeom>
                  <a:avLst/>
                  <a:gdLst/>
                  <a:ahLst/>
                  <a:cxnLst/>
                  <a:rect l="l" t="t" r="r" b="b"/>
                  <a:pathLst>
                    <a:path w="7716" h="8103" extrusionOk="0">
                      <a:moveTo>
                        <a:pt x="4565" y="1"/>
                      </a:moveTo>
                      <a:cubicBezTo>
                        <a:pt x="3721" y="275"/>
                        <a:pt x="3150" y="275"/>
                        <a:pt x="2283" y="571"/>
                      </a:cubicBezTo>
                      <a:lnTo>
                        <a:pt x="2009" y="571"/>
                      </a:lnTo>
                      <a:cubicBezTo>
                        <a:pt x="1438" y="571"/>
                        <a:pt x="868" y="845"/>
                        <a:pt x="297" y="845"/>
                      </a:cubicBezTo>
                      <a:lnTo>
                        <a:pt x="0" y="845"/>
                      </a:lnTo>
                      <a:lnTo>
                        <a:pt x="0" y="1142"/>
                      </a:lnTo>
                      <a:lnTo>
                        <a:pt x="0" y="1416"/>
                      </a:lnTo>
                      <a:cubicBezTo>
                        <a:pt x="0" y="1713"/>
                        <a:pt x="0" y="1713"/>
                        <a:pt x="297" y="1986"/>
                      </a:cubicBezTo>
                      <a:cubicBezTo>
                        <a:pt x="571" y="2557"/>
                        <a:pt x="868" y="3424"/>
                        <a:pt x="1141" y="3995"/>
                      </a:cubicBezTo>
                      <a:cubicBezTo>
                        <a:pt x="1141" y="4566"/>
                        <a:pt x="1438" y="5136"/>
                        <a:pt x="1438" y="5707"/>
                      </a:cubicBezTo>
                      <a:lnTo>
                        <a:pt x="1438" y="7693"/>
                      </a:lnTo>
                      <a:cubicBezTo>
                        <a:pt x="1438" y="7903"/>
                        <a:pt x="1576" y="8102"/>
                        <a:pt x="1762" y="8102"/>
                      </a:cubicBezTo>
                      <a:cubicBezTo>
                        <a:pt x="1838" y="8102"/>
                        <a:pt x="1923" y="8069"/>
                        <a:pt x="2009" y="7989"/>
                      </a:cubicBezTo>
                      <a:cubicBezTo>
                        <a:pt x="2853" y="7989"/>
                        <a:pt x="3995" y="7693"/>
                        <a:pt x="4862" y="7693"/>
                      </a:cubicBezTo>
                      <a:cubicBezTo>
                        <a:pt x="5706" y="7419"/>
                        <a:pt x="6574" y="7419"/>
                        <a:pt x="7144" y="7122"/>
                      </a:cubicBezTo>
                      <a:cubicBezTo>
                        <a:pt x="7715" y="6848"/>
                        <a:pt x="7715" y="5981"/>
                        <a:pt x="7715" y="5410"/>
                      </a:cubicBezTo>
                      <a:cubicBezTo>
                        <a:pt x="7715" y="4566"/>
                        <a:pt x="7418" y="3698"/>
                        <a:pt x="7144" y="2854"/>
                      </a:cubicBezTo>
                      <a:cubicBezTo>
                        <a:pt x="6848" y="2283"/>
                        <a:pt x="6277" y="1416"/>
                        <a:pt x="6003" y="845"/>
                      </a:cubicBezTo>
                      <a:cubicBezTo>
                        <a:pt x="5706" y="275"/>
                        <a:pt x="5136" y="1"/>
                        <a:pt x="4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7"/>
                <p:cNvSpPr/>
                <p:nvPr/>
              </p:nvSpPr>
              <p:spPr>
                <a:xfrm>
                  <a:off x="1636175" y="3111125"/>
                  <a:ext cx="185475" cy="167200"/>
                </a:xfrm>
                <a:custGeom>
                  <a:avLst/>
                  <a:gdLst/>
                  <a:ahLst/>
                  <a:cxnLst/>
                  <a:rect l="l" t="t" r="r" b="b"/>
                  <a:pathLst>
                    <a:path w="7419" h="6688" extrusionOk="0">
                      <a:moveTo>
                        <a:pt x="297" y="1"/>
                      </a:moveTo>
                      <a:cubicBezTo>
                        <a:pt x="297" y="1"/>
                        <a:pt x="0" y="298"/>
                        <a:pt x="297" y="298"/>
                      </a:cubicBezTo>
                      <a:cubicBezTo>
                        <a:pt x="297" y="868"/>
                        <a:pt x="571" y="1142"/>
                        <a:pt x="867" y="1439"/>
                      </a:cubicBezTo>
                      <a:cubicBezTo>
                        <a:pt x="1141" y="1713"/>
                        <a:pt x="1438" y="2283"/>
                        <a:pt x="1712" y="2854"/>
                      </a:cubicBezTo>
                      <a:cubicBezTo>
                        <a:pt x="2283" y="3995"/>
                        <a:pt x="2009" y="5137"/>
                        <a:pt x="1712" y="6278"/>
                      </a:cubicBezTo>
                      <a:cubicBezTo>
                        <a:pt x="1518" y="6488"/>
                        <a:pt x="1748" y="6687"/>
                        <a:pt x="1997" y="6687"/>
                      </a:cubicBezTo>
                      <a:cubicBezTo>
                        <a:pt x="2098" y="6687"/>
                        <a:pt x="2203" y="6654"/>
                        <a:pt x="2283" y="6575"/>
                      </a:cubicBezTo>
                      <a:lnTo>
                        <a:pt x="3994" y="5707"/>
                      </a:lnTo>
                      <a:lnTo>
                        <a:pt x="5706" y="4863"/>
                      </a:lnTo>
                      <a:cubicBezTo>
                        <a:pt x="6003" y="4566"/>
                        <a:pt x="6848" y="4292"/>
                        <a:pt x="7144" y="3995"/>
                      </a:cubicBezTo>
                      <a:cubicBezTo>
                        <a:pt x="7418" y="3425"/>
                        <a:pt x="7144" y="2854"/>
                        <a:pt x="6848" y="2580"/>
                      </a:cubicBezTo>
                      <a:cubicBezTo>
                        <a:pt x="6848" y="2009"/>
                        <a:pt x="6848" y="1142"/>
                        <a:pt x="6574" y="868"/>
                      </a:cubicBezTo>
                      <a:cubicBezTo>
                        <a:pt x="6277" y="571"/>
                        <a:pt x="5706" y="571"/>
                        <a:pt x="5136" y="571"/>
                      </a:cubicBezTo>
                      <a:cubicBezTo>
                        <a:pt x="3994" y="571"/>
                        <a:pt x="2853" y="298"/>
                        <a:pt x="1712" y="298"/>
                      </a:cubicBezTo>
                      <a:cubicBezTo>
                        <a:pt x="1141" y="1"/>
                        <a:pt x="867" y="1"/>
                        <a:pt x="2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7"/>
                <p:cNvSpPr/>
                <p:nvPr/>
              </p:nvSpPr>
              <p:spPr>
                <a:xfrm>
                  <a:off x="551950" y="3096875"/>
                  <a:ext cx="1398075" cy="356650"/>
                </a:xfrm>
                <a:custGeom>
                  <a:avLst/>
                  <a:gdLst/>
                  <a:ahLst/>
                  <a:cxnLst/>
                  <a:rect l="l" t="t" r="r" b="b"/>
                  <a:pathLst>
                    <a:path w="55923" h="14266" extrusionOk="0">
                      <a:moveTo>
                        <a:pt x="55923" y="2009"/>
                      </a:moveTo>
                      <a:cubicBezTo>
                        <a:pt x="54782" y="2853"/>
                        <a:pt x="53366" y="3424"/>
                        <a:pt x="52225" y="3995"/>
                      </a:cubicBezTo>
                      <a:cubicBezTo>
                        <a:pt x="50217" y="5136"/>
                        <a:pt x="48231" y="6277"/>
                        <a:pt x="46222" y="7145"/>
                      </a:cubicBezTo>
                      <a:cubicBezTo>
                        <a:pt x="44510" y="7989"/>
                        <a:pt x="42798" y="8560"/>
                        <a:pt x="41086" y="8560"/>
                      </a:cubicBezTo>
                      <a:lnTo>
                        <a:pt x="35951" y="9427"/>
                      </a:lnTo>
                      <a:cubicBezTo>
                        <a:pt x="33098" y="9998"/>
                        <a:pt x="30244" y="10568"/>
                        <a:pt x="27391" y="10842"/>
                      </a:cubicBezTo>
                      <a:cubicBezTo>
                        <a:pt x="26547" y="11139"/>
                        <a:pt x="25405" y="11413"/>
                        <a:pt x="24264" y="11413"/>
                      </a:cubicBezTo>
                      <a:cubicBezTo>
                        <a:pt x="22826" y="11710"/>
                        <a:pt x="21114" y="11983"/>
                        <a:pt x="19402" y="11983"/>
                      </a:cubicBezTo>
                      <a:cubicBezTo>
                        <a:pt x="18261" y="12280"/>
                        <a:pt x="16846" y="12554"/>
                        <a:pt x="15408" y="12851"/>
                      </a:cubicBezTo>
                      <a:cubicBezTo>
                        <a:pt x="12281" y="13125"/>
                        <a:pt x="9131" y="13992"/>
                        <a:pt x="5707" y="14266"/>
                      </a:cubicBezTo>
                      <a:cubicBezTo>
                        <a:pt x="4566" y="14266"/>
                        <a:pt x="3425" y="14266"/>
                        <a:pt x="2580" y="13695"/>
                      </a:cubicBezTo>
                      <a:cubicBezTo>
                        <a:pt x="298" y="12851"/>
                        <a:pt x="1" y="9998"/>
                        <a:pt x="1439" y="8286"/>
                      </a:cubicBezTo>
                      <a:cubicBezTo>
                        <a:pt x="2580" y="7145"/>
                        <a:pt x="4292" y="6574"/>
                        <a:pt x="6004" y="6277"/>
                      </a:cubicBezTo>
                      <a:cubicBezTo>
                        <a:pt x="7716" y="6003"/>
                        <a:pt x="9428" y="5707"/>
                        <a:pt x="10843" y="5433"/>
                      </a:cubicBezTo>
                      <a:cubicBezTo>
                        <a:pt x="13696" y="5136"/>
                        <a:pt x="16275" y="4565"/>
                        <a:pt x="19129" y="4291"/>
                      </a:cubicBezTo>
                      <a:cubicBezTo>
                        <a:pt x="21114" y="3995"/>
                        <a:pt x="23123" y="3721"/>
                        <a:pt x="25109" y="3150"/>
                      </a:cubicBezTo>
                      <a:lnTo>
                        <a:pt x="31956" y="2283"/>
                      </a:lnTo>
                      <a:cubicBezTo>
                        <a:pt x="33098" y="2009"/>
                        <a:pt x="33965" y="2009"/>
                        <a:pt x="34810" y="1712"/>
                      </a:cubicBezTo>
                      <a:cubicBezTo>
                        <a:pt x="37663" y="1141"/>
                        <a:pt x="40516" y="571"/>
                        <a:pt x="43369" y="297"/>
                      </a:cubicBezTo>
                      <a:cubicBezTo>
                        <a:pt x="44807" y="0"/>
                        <a:pt x="46222" y="571"/>
                        <a:pt x="47660" y="571"/>
                      </a:cubicBezTo>
                      <a:cubicBezTo>
                        <a:pt x="49943" y="868"/>
                        <a:pt x="52499" y="1141"/>
                        <a:pt x="55078" y="1712"/>
                      </a:cubicBezTo>
                      <a:cubicBezTo>
                        <a:pt x="55352" y="1712"/>
                        <a:pt x="55649" y="1712"/>
                        <a:pt x="55923" y="2009"/>
                      </a:cubicBezTo>
                      <a:close/>
                      <a:moveTo>
                        <a:pt x="15408" y="11983"/>
                      </a:moveTo>
                      <a:cubicBezTo>
                        <a:pt x="16846" y="11983"/>
                        <a:pt x="17987" y="11710"/>
                        <a:pt x="19402" y="11413"/>
                      </a:cubicBezTo>
                      <a:cubicBezTo>
                        <a:pt x="21411" y="11139"/>
                        <a:pt x="23397" y="11139"/>
                        <a:pt x="25405" y="10568"/>
                      </a:cubicBezTo>
                      <a:cubicBezTo>
                        <a:pt x="26547" y="10568"/>
                        <a:pt x="27688" y="10272"/>
                        <a:pt x="28829" y="9998"/>
                      </a:cubicBezTo>
                      <a:cubicBezTo>
                        <a:pt x="31386" y="9427"/>
                        <a:pt x="33965" y="9130"/>
                        <a:pt x="36521" y="8560"/>
                      </a:cubicBezTo>
                      <a:cubicBezTo>
                        <a:pt x="37663" y="8560"/>
                        <a:pt x="38530" y="8286"/>
                        <a:pt x="39375" y="8286"/>
                      </a:cubicBezTo>
                      <a:cubicBezTo>
                        <a:pt x="41086" y="7989"/>
                        <a:pt x="42524" y="7715"/>
                        <a:pt x="43940" y="7418"/>
                      </a:cubicBezTo>
                      <a:cubicBezTo>
                        <a:pt x="44236" y="7418"/>
                        <a:pt x="44510" y="7145"/>
                        <a:pt x="44510" y="6848"/>
                      </a:cubicBezTo>
                      <a:cubicBezTo>
                        <a:pt x="44807" y="6277"/>
                        <a:pt x="44807" y="6003"/>
                        <a:pt x="45081" y="5433"/>
                      </a:cubicBezTo>
                      <a:lnTo>
                        <a:pt x="43095" y="5433"/>
                      </a:lnTo>
                      <a:cubicBezTo>
                        <a:pt x="41086" y="6003"/>
                        <a:pt x="39101" y="6277"/>
                        <a:pt x="37092" y="6574"/>
                      </a:cubicBezTo>
                      <a:cubicBezTo>
                        <a:pt x="35106" y="6848"/>
                        <a:pt x="33394" y="7145"/>
                        <a:pt x="31682" y="7715"/>
                      </a:cubicBezTo>
                      <a:cubicBezTo>
                        <a:pt x="30244" y="7989"/>
                        <a:pt x="28533" y="8286"/>
                        <a:pt x="27117" y="8560"/>
                      </a:cubicBezTo>
                      <a:cubicBezTo>
                        <a:pt x="24264" y="9130"/>
                        <a:pt x="21114" y="9427"/>
                        <a:pt x="18261" y="9998"/>
                      </a:cubicBezTo>
                      <a:cubicBezTo>
                        <a:pt x="17120" y="9998"/>
                        <a:pt x="16275" y="10272"/>
                        <a:pt x="15408" y="10272"/>
                      </a:cubicBezTo>
                      <a:close/>
                      <a:moveTo>
                        <a:pt x="44807" y="4565"/>
                      </a:moveTo>
                      <a:lnTo>
                        <a:pt x="44807" y="4291"/>
                      </a:lnTo>
                      <a:cubicBezTo>
                        <a:pt x="44807" y="3150"/>
                        <a:pt x="44510" y="3150"/>
                        <a:pt x="43666" y="3150"/>
                      </a:cubicBezTo>
                      <a:cubicBezTo>
                        <a:pt x="43095" y="3424"/>
                        <a:pt x="42524" y="3424"/>
                        <a:pt x="41954" y="3424"/>
                      </a:cubicBezTo>
                      <a:cubicBezTo>
                        <a:pt x="40516" y="3721"/>
                        <a:pt x="39101" y="3721"/>
                        <a:pt x="37663" y="3995"/>
                      </a:cubicBezTo>
                      <a:cubicBezTo>
                        <a:pt x="35380" y="4291"/>
                        <a:pt x="33098" y="4862"/>
                        <a:pt x="30815" y="5136"/>
                      </a:cubicBezTo>
                      <a:cubicBezTo>
                        <a:pt x="28259" y="5707"/>
                        <a:pt x="25679" y="6003"/>
                        <a:pt x="23123" y="6277"/>
                      </a:cubicBezTo>
                      <a:cubicBezTo>
                        <a:pt x="22256" y="6574"/>
                        <a:pt x="21685" y="6848"/>
                        <a:pt x="20840" y="6848"/>
                      </a:cubicBezTo>
                      <a:lnTo>
                        <a:pt x="16549" y="7715"/>
                      </a:lnTo>
                      <a:cubicBezTo>
                        <a:pt x="15979" y="7715"/>
                        <a:pt x="15705" y="7989"/>
                        <a:pt x="15134" y="8286"/>
                      </a:cubicBezTo>
                      <a:cubicBezTo>
                        <a:pt x="15134" y="8560"/>
                        <a:pt x="15134" y="9130"/>
                        <a:pt x="15408" y="9427"/>
                      </a:cubicBezTo>
                      <a:lnTo>
                        <a:pt x="16549" y="9427"/>
                      </a:lnTo>
                      <a:cubicBezTo>
                        <a:pt x="17691" y="9130"/>
                        <a:pt x="19129" y="8856"/>
                        <a:pt x="20270" y="8856"/>
                      </a:cubicBezTo>
                      <a:lnTo>
                        <a:pt x="25405" y="7989"/>
                      </a:lnTo>
                      <a:cubicBezTo>
                        <a:pt x="26821" y="7715"/>
                        <a:pt x="28259" y="7418"/>
                        <a:pt x="29400" y="7145"/>
                      </a:cubicBezTo>
                      <a:cubicBezTo>
                        <a:pt x="32253" y="6848"/>
                        <a:pt x="35106" y="6277"/>
                        <a:pt x="37959" y="5707"/>
                      </a:cubicBezTo>
                      <a:cubicBezTo>
                        <a:pt x="39101" y="5433"/>
                        <a:pt x="40242" y="5136"/>
                        <a:pt x="41657" y="4862"/>
                      </a:cubicBezTo>
                      <a:cubicBezTo>
                        <a:pt x="42524" y="4862"/>
                        <a:pt x="43666" y="4565"/>
                        <a:pt x="44807" y="4565"/>
                      </a:cubicBezTo>
                      <a:close/>
                      <a:moveTo>
                        <a:pt x="13696" y="5707"/>
                      </a:moveTo>
                      <a:lnTo>
                        <a:pt x="14563" y="6574"/>
                      </a:lnTo>
                      <a:cubicBezTo>
                        <a:pt x="14563" y="7145"/>
                        <a:pt x="14837" y="7145"/>
                        <a:pt x="15408" y="7145"/>
                      </a:cubicBezTo>
                      <a:cubicBezTo>
                        <a:pt x="18261" y="6574"/>
                        <a:pt x="21114" y="6003"/>
                        <a:pt x="23967" y="5707"/>
                      </a:cubicBezTo>
                      <a:cubicBezTo>
                        <a:pt x="25109" y="5433"/>
                        <a:pt x="25976" y="5136"/>
                        <a:pt x="26821" y="5136"/>
                      </a:cubicBezTo>
                      <a:cubicBezTo>
                        <a:pt x="28533" y="4862"/>
                        <a:pt x="30541" y="4291"/>
                        <a:pt x="32527" y="3995"/>
                      </a:cubicBezTo>
                      <a:cubicBezTo>
                        <a:pt x="33965" y="3995"/>
                        <a:pt x="35380" y="3721"/>
                        <a:pt x="36818" y="3424"/>
                      </a:cubicBezTo>
                      <a:cubicBezTo>
                        <a:pt x="38804" y="3150"/>
                        <a:pt x="40813" y="2853"/>
                        <a:pt x="43095" y="2283"/>
                      </a:cubicBezTo>
                      <a:lnTo>
                        <a:pt x="43940" y="2283"/>
                      </a:lnTo>
                      <a:cubicBezTo>
                        <a:pt x="43666" y="1712"/>
                        <a:pt x="43369" y="1438"/>
                        <a:pt x="43369" y="1141"/>
                      </a:cubicBezTo>
                      <a:cubicBezTo>
                        <a:pt x="43095" y="1141"/>
                        <a:pt x="42798" y="868"/>
                        <a:pt x="42798" y="868"/>
                      </a:cubicBezTo>
                      <a:cubicBezTo>
                        <a:pt x="40813" y="1141"/>
                        <a:pt x="38530" y="1712"/>
                        <a:pt x="36521" y="2009"/>
                      </a:cubicBezTo>
                      <a:cubicBezTo>
                        <a:pt x="34239" y="2283"/>
                        <a:pt x="31682" y="2853"/>
                        <a:pt x="29400" y="3150"/>
                      </a:cubicBezTo>
                      <a:cubicBezTo>
                        <a:pt x="26821" y="3721"/>
                        <a:pt x="24538" y="3995"/>
                        <a:pt x="21982" y="4291"/>
                      </a:cubicBezTo>
                      <a:cubicBezTo>
                        <a:pt x="20544" y="4565"/>
                        <a:pt x="19129" y="4862"/>
                        <a:pt x="17691" y="4862"/>
                      </a:cubicBezTo>
                      <a:cubicBezTo>
                        <a:pt x="16275" y="5136"/>
                        <a:pt x="15134" y="5433"/>
                        <a:pt x="13696" y="5707"/>
                      </a:cubicBezTo>
                      <a:close/>
                      <a:moveTo>
                        <a:pt x="5433" y="6848"/>
                      </a:moveTo>
                      <a:lnTo>
                        <a:pt x="5433" y="6848"/>
                      </a:lnTo>
                      <a:cubicBezTo>
                        <a:pt x="4292" y="7418"/>
                        <a:pt x="3425" y="7715"/>
                        <a:pt x="2580" y="8286"/>
                      </a:cubicBezTo>
                      <a:cubicBezTo>
                        <a:pt x="572" y="9998"/>
                        <a:pt x="1142" y="12280"/>
                        <a:pt x="3425" y="13125"/>
                      </a:cubicBezTo>
                      <a:cubicBezTo>
                        <a:pt x="4863" y="13695"/>
                        <a:pt x="6278" y="13695"/>
                        <a:pt x="7990" y="13421"/>
                      </a:cubicBezTo>
                      <a:cubicBezTo>
                        <a:pt x="7990" y="13125"/>
                        <a:pt x="8287" y="13125"/>
                        <a:pt x="8287" y="12851"/>
                      </a:cubicBezTo>
                      <a:cubicBezTo>
                        <a:pt x="8287" y="11139"/>
                        <a:pt x="7990" y="9130"/>
                        <a:pt x="7145" y="7715"/>
                      </a:cubicBezTo>
                      <a:cubicBezTo>
                        <a:pt x="6575" y="6574"/>
                        <a:pt x="6575" y="6574"/>
                        <a:pt x="5433" y="6848"/>
                      </a:cubicBezTo>
                      <a:close/>
                      <a:moveTo>
                        <a:pt x="11140" y="12851"/>
                      </a:moveTo>
                      <a:cubicBezTo>
                        <a:pt x="11984" y="12554"/>
                        <a:pt x="13125" y="12554"/>
                        <a:pt x="13993" y="12280"/>
                      </a:cubicBezTo>
                      <a:cubicBezTo>
                        <a:pt x="14563" y="12280"/>
                        <a:pt x="14563" y="11983"/>
                        <a:pt x="14563" y="11413"/>
                      </a:cubicBezTo>
                      <a:cubicBezTo>
                        <a:pt x="14563" y="9701"/>
                        <a:pt x="14267" y="7715"/>
                        <a:pt x="13125" y="6277"/>
                      </a:cubicBezTo>
                      <a:cubicBezTo>
                        <a:pt x="12852" y="6003"/>
                        <a:pt x="12852" y="5707"/>
                        <a:pt x="12281" y="5707"/>
                      </a:cubicBezTo>
                      <a:cubicBezTo>
                        <a:pt x="11710" y="6003"/>
                        <a:pt x="11140" y="6003"/>
                        <a:pt x="10569" y="6003"/>
                      </a:cubicBezTo>
                      <a:cubicBezTo>
                        <a:pt x="9428" y="6277"/>
                        <a:pt x="8560" y="6277"/>
                        <a:pt x="7419" y="6574"/>
                      </a:cubicBezTo>
                      <a:cubicBezTo>
                        <a:pt x="8857" y="8560"/>
                        <a:pt x="9428" y="10842"/>
                        <a:pt x="9131" y="13125"/>
                      </a:cubicBezTo>
                      <a:cubicBezTo>
                        <a:pt x="9702" y="13125"/>
                        <a:pt x="9998" y="12851"/>
                        <a:pt x="10569" y="12851"/>
                      </a:cubicBezTo>
                      <a:cubicBezTo>
                        <a:pt x="10272" y="11710"/>
                        <a:pt x="10569" y="10568"/>
                        <a:pt x="10272" y="9427"/>
                      </a:cubicBezTo>
                      <a:cubicBezTo>
                        <a:pt x="9998" y="9701"/>
                        <a:pt x="9702" y="9701"/>
                        <a:pt x="9428" y="9998"/>
                      </a:cubicBezTo>
                      <a:cubicBezTo>
                        <a:pt x="9131" y="9130"/>
                        <a:pt x="9428" y="8856"/>
                        <a:pt x="9998" y="8856"/>
                      </a:cubicBezTo>
                      <a:cubicBezTo>
                        <a:pt x="9702" y="8286"/>
                        <a:pt x="9702" y="7715"/>
                        <a:pt x="9428" y="7145"/>
                      </a:cubicBezTo>
                      <a:lnTo>
                        <a:pt x="9702" y="7145"/>
                      </a:lnTo>
                      <a:cubicBezTo>
                        <a:pt x="11140" y="8856"/>
                        <a:pt x="11414" y="10568"/>
                        <a:pt x="11140" y="12851"/>
                      </a:cubicBezTo>
                      <a:close/>
                      <a:moveTo>
                        <a:pt x="45378" y="6848"/>
                      </a:moveTo>
                      <a:lnTo>
                        <a:pt x="45378" y="6848"/>
                      </a:lnTo>
                      <a:lnTo>
                        <a:pt x="50513" y="4291"/>
                      </a:lnTo>
                      <a:cubicBezTo>
                        <a:pt x="50217" y="3424"/>
                        <a:pt x="49943" y="2579"/>
                        <a:pt x="49646" y="1438"/>
                      </a:cubicBezTo>
                      <a:cubicBezTo>
                        <a:pt x="47934" y="1438"/>
                        <a:pt x="45948" y="1141"/>
                        <a:pt x="43940" y="868"/>
                      </a:cubicBezTo>
                      <a:cubicBezTo>
                        <a:pt x="44236" y="1438"/>
                        <a:pt x="44807" y="1712"/>
                        <a:pt x="45081" y="2283"/>
                      </a:cubicBezTo>
                      <a:lnTo>
                        <a:pt x="45948" y="4862"/>
                      </a:lnTo>
                      <a:cubicBezTo>
                        <a:pt x="45948" y="5433"/>
                        <a:pt x="45378" y="6003"/>
                        <a:pt x="45378" y="6848"/>
                      </a:cubicBezTo>
                      <a:close/>
                      <a:moveTo>
                        <a:pt x="54508" y="2009"/>
                      </a:moveTo>
                      <a:cubicBezTo>
                        <a:pt x="53366" y="2009"/>
                        <a:pt x="52225" y="2009"/>
                        <a:pt x="51358" y="1712"/>
                      </a:cubicBezTo>
                      <a:cubicBezTo>
                        <a:pt x="50513" y="1712"/>
                        <a:pt x="50513" y="1712"/>
                        <a:pt x="50513" y="2579"/>
                      </a:cubicBezTo>
                      <a:cubicBezTo>
                        <a:pt x="50513" y="2853"/>
                        <a:pt x="50787" y="3150"/>
                        <a:pt x="51084" y="3424"/>
                      </a:cubicBezTo>
                      <a:cubicBezTo>
                        <a:pt x="51084" y="3721"/>
                        <a:pt x="51358" y="3721"/>
                        <a:pt x="51655" y="3721"/>
                      </a:cubicBezTo>
                      <a:cubicBezTo>
                        <a:pt x="52499" y="3150"/>
                        <a:pt x="53366" y="2579"/>
                        <a:pt x="54508" y="20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7"/>
                <p:cNvSpPr/>
                <p:nvPr/>
              </p:nvSpPr>
              <p:spPr>
                <a:xfrm>
                  <a:off x="837275" y="3261200"/>
                  <a:ext cx="42825" cy="135275"/>
                </a:xfrm>
                <a:custGeom>
                  <a:avLst/>
                  <a:gdLst/>
                  <a:ahLst/>
                  <a:cxnLst/>
                  <a:rect l="l" t="t" r="r" b="b"/>
                  <a:pathLst>
                    <a:path w="1713" h="5411" extrusionOk="0">
                      <a:moveTo>
                        <a:pt x="868" y="572"/>
                      </a:moveTo>
                      <a:cubicBezTo>
                        <a:pt x="1142" y="572"/>
                        <a:pt x="1142" y="275"/>
                        <a:pt x="1439" y="1"/>
                      </a:cubicBezTo>
                      <a:lnTo>
                        <a:pt x="1712" y="1"/>
                      </a:lnTo>
                      <a:lnTo>
                        <a:pt x="1712" y="845"/>
                      </a:lnTo>
                      <a:cubicBezTo>
                        <a:pt x="1712" y="845"/>
                        <a:pt x="1439" y="1142"/>
                        <a:pt x="1142" y="1142"/>
                      </a:cubicBezTo>
                      <a:cubicBezTo>
                        <a:pt x="1439" y="1987"/>
                        <a:pt x="1712" y="3425"/>
                        <a:pt x="1712" y="4566"/>
                      </a:cubicBezTo>
                      <a:lnTo>
                        <a:pt x="1712" y="5137"/>
                      </a:lnTo>
                      <a:cubicBezTo>
                        <a:pt x="1712" y="5137"/>
                        <a:pt x="1439" y="5410"/>
                        <a:pt x="1142" y="5410"/>
                      </a:cubicBezTo>
                      <a:lnTo>
                        <a:pt x="1142" y="4840"/>
                      </a:lnTo>
                      <a:cubicBezTo>
                        <a:pt x="1142" y="3699"/>
                        <a:pt x="868" y="2283"/>
                        <a:pt x="297" y="1142"/>
                      </a:cubicBezTo>
                      <a:cubicBezTo>
                        <a:pt x="1" y="845"/>
                        <a:pt x="297" y="275"/>
                        <a:pt x="1" y="1"/>
                      </a:cubicBezTo>
                      <a:lnTo>
                        <a:pt x="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7"/>
                <p:cNvSpPr/>
                <p:nvPr/>
              </p:nvSpPr>
              <p:spPr>
                <a:xfrm>
                  <a:off x="887500" y="3367925"/>
                  <a:ext cx="21125" cy="21700"/>
                </a:xfrm>
                <a:custGeom>
                  <a:avLst/>
                  <a:gdLst/>
                  <a:ahLst/>
                  <a:cxnLst/>
                  <a:rect l="l" t="t" r="r" b="b"/>
                  <a:pathLst>
                    <a:path w="845" h="868" extrusionOk="0">
                      <a:moveTo>
                        <a:pt x="0" y="571"/>
                      </a:moveTo>
                      <a:lnTo>
                        <a:pt x="571" y="0"/>
                      </a:lnTo>
                      <a:cubicBezTo>
                        <a:pt x="571" y="297"/>
                        <a:pt x="845" y="571"/>
                        <a:pt x="845" y="868"/>
                      </a:cubicBezTo>
                      <a:lnTo>
                        <a:pt x="0" y="8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77"/>
                <p:cNvSpPr/>
                <p:nvPr/>
              </p:nvSpPr>
              <p:spPr>
                <a:xfrm>
                  <a:off x="787625" y="3353650"/>
                  <a:ext cx="21150" cy="28550"/>
                </a:xfrm>
                <a:custGeom>
                  <a:avLst/>
                  <a:gdLst/>
                  <a:ahLst/>
                  <a:cxnLst/>
                  <a:rect l="l" t="t" r="r" b="b"/>
                  <a:pathLst>
                    <a:path w="846" h="1142" extrusionOk="0">
                      <a:moveTo>
                        <a:pt x="845" y="571"/>
                      </a:moveTo>
                      <a:cubicBezTo>
                        <a:pt x="845" y="868"/>
                        <a:pt x="845" y="868"/>
                        <a:pt x="571" y="1142"/>
                      </a:cubicBezTo>
                      <a:cubicBezTo>
                        <a:pt x="571" y="868"/>
                        <a:pt x="1" y="868"/>
                        <a:pt x="1" y="868"/>
                      </a:cubicBezTo>
                      <a:cubicBezTo>
                        <a:pt x="1" y="571"/>
                        <a:pt x="275" y="297"/>
                        <a:pt x="275" y="1"/>
                      </a:cubicBezTo>
                      <a:cubicBezTo>
                        <a:pt x="571" y="297"/>
                        <a:pt x="845" y="297"/>
                        <a:pt x="84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77"/>
                <p:cNvSpPr/>
                <p:nvPr/>
              </p:nvSpPr>
              <p:spPr>
                <a:xfrm>
                  <a:off x="880075" y="3296600"/>
                  <a:ext cx="14300" cy="28550"/>
                </a:xfrm>
                <a:custGeom>
                  <a:avLst/>
                  <a:gdLst/>
                  <a:ahLst/>
                  <a:cxnLst/>
                  <a:rect l="l" t="t" r="r" b="b"/>
                  <a:pathLst>
                    <a:path w="572" h="1142" extrusionOk="0">
                      <a:moveTo>
                        <a:pt x="297" y="1141"/>
                      </a:moveTo>
                      <a:lnTo>
                        <a:pt x="0" y="867"/>
                      </a:lnTo>
                      <a:cubicBezTo>
                        <a:pt x="0" y="571"/>
                        <a:pt x="0" y="297"/>
                        <a:pt x="297" y="0"/>
                      </a:cubicBezTo>
                      <a:cubicBezTo>
                        <a:pt x="297" y="297"/>
                        <a:pt x="571" y="297"/>
                        <a:pt x="571" y="571"/>
                      </a:cubicBezTo>
                      <a:cubicBezTo>
                        <a:pt x="571" y="571"/>
                        <a:pt x="297" y="867"/>
                        <a:pt x="297"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88" name="Google Shape;1188;p77" descr="21 anh nguyen"/>
          <p:cNvSpPr/>
          <p:nvPr/>
        </p:nvSpPr>
        <p:spPr>
          <a:xfrm rot="5118957">
            <a:off x="5907061" y="3646827"/>
            <a:ext cx="190619" cy="225459"/>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descr="21 anh nguyen">
            <a:extLst>
              <a:ext uri="{FF2B5EF4-FFF2-40B4-BE49-F238E27FC236}">
                <a16:creationId xmlns:a16="http://schemas.microsoft.com/office/drawing/2014/main" id="{68243B41-0EFE-D526-B082-9A7760A4594A}"/>
              </a:ext>
            </a:extLst>
          </p:cNvPr>
          <p:cNvSpPr/>
          <p:nvPr/>
        </p:nvSpPr>
        <p:spPr>
          <a:xfrm>
            <a:off x="4758725" y="2987117"/>
            <a:ext cx="1512602" cy="176290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39" name="Google Shape;1439;p83" descr="21 anh nguyen"/>
              <p:cNvSpPr txBox="1">
                <a:spLocks noGrp="1"/>
              </p:cNvSpPr>
              <p:nvPr>
                <p:ph type="subTitle" idx="1"/>
              </p:nvPr>
            </p:nvSpPr>
            <p:spPr>
              <a:xfrm>
                <a:off x="1390362" y="389278"/>
                <a:ext cx="6363276" cy="22914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dirty="0">
                    <a:latin typeface="#9Slide03 Quicksand" pitchFamily="2" charset="77"/>
                  </a:rPr>
                  <a:t>Các </a:t>
                </a:r>
                <a:r>
                  <a:rPr lang="en" dirty="0" err="1">
                    <a:latin typeface="#9Slide03 Quicksand" pitchFamily="2" charset="77"/>
                  </a:rPr>
                  <a:t>hóa</a:t>
                </a:r>
                <a:r>
                  <a:rPr lang="en" dirty="0">
                    <a:latin typeface="#9Slide03 Quicksand" pitchFamily="2" charset="77"/>
                  </a:rPr>
                  <a:t> </a:t>
                </a:r>
                <a:r>
                  <a:rPr lang="en" dirty="0" err="1">
                    <a:latin typeface="#9Slide03 Quicksand" pitchFamily="2" charset="77"/>
                  </a:rPr>
                  <a:t>ch</a:t>
                </a:r>
                <a:r>
                  <a:rPr lang="en-US" dirty="0" err="1">
                    <a:latin typeface="#9Slide03 Quicksand" pitchFamily="2" charset="77"/>
                  </a:rPr>
                  <a:t>ất</a:t>
                </a:r>
                <a:r>
                  <a:rPr lang="en-US" dirty="0">
                    <a:latin typeface="#9Slide03 Quicksand" pitchFamily="2" charset="77"/>
                  </a:rPr>
                  <a:t> </a:t>
                </a:r>
                <a:r>
                  <a:rPr lang="en-US" dirty="0" err="1">
                    <a:latin typeface="#9Slide03 Quicksand" pitchFamily="2" charset="77"/>
                  </a:rPr>
                  <a:t>cần</a:t>
                </a:r>
                <a:r>
                  <a:rPr lang="en-US" dirty="0">
                    <a:latin typeface="#9Slide03 Quicksand" pitchFamily="2" charset="77"/>
                  </a:rPr>
                  <a:t> </a:t>
                </a:r>
                <a:r>
                  <a:rPr lang="en-US" dirty="0" err="1">
                    <a:latin typeface="#9Slide03 Quicksand" pitchFamily="2" charset="77"/>
                  </a:rPr>
                  <a:t>được</a:t>
                </a:r>
                <a:r>
                  <a:rPr lang="en-US" dirty="0">
                    <a:latin typeface="#9Slide03 Quicksand" pitchFamily="2" charset="77"/>
                  </a:rPr>
                  <a:t> </a:t>
                </a:r>
                <a:r>
                  <a:rPr lang="en-US" dirty="0" err="1">
                    <a:latin typeface="#9Slide03 Quicksand" pitchFamily="2" charset="77"/>
                  </a:rPr>
                  <a:t>bảo</a:t>
                </a:r>
                <a:r>
                  <a:rPr lang="en-US" dirty="0">
                    <a:latin typeface="#9Slide03 Quicksand" pitchFamily="2" charset="77"/>
                  </a:rPr>
                  <a:t> </a:t>
                </a:r>
                <a:r>
                  <a:rPr lang="en-US" dirty="0" err="1">
                    <a:latin typeface="#9Slide03 Quicksand" pitchFamily="2" charset="77"/>
                  </a:rPr>
                  <a:t>quản</a:t>
                </a:r>
                <a:r>
                  <a:rPr lang="en-US" dirty="0">
                    <a:latin typeface="#9Slide03 Quicksand" pitchFamily="2" charset="77"/>
                  </a:rPr>
                  <a:t> </a:t>
                </a:r>
                <a:r>
                  <a:rPr lang="en-US" dirty="0" err="1">
                    <a:latin typeface="#9Slide03 Quicksand" pitchFamily="2" charset="77"/>
                  </a:rPr>
                  <a:t>trong</a:t>
                </a:r>
                <a:r>
                  <a:rPr lang="en-US" dirty="0">
                    <a:latin typeface="#9Slide03 Quicksand" pitchFamily="2" charset="77"/>
                  </a:rPr>
                  <a:t> chai </a:t>
                </a:r>
                <a:r>
                  <a:rPr lang="en-US" dirty="0" err="1">
                    <a:latin typeface="#9Slide03 Quicksand" pitchFamily="2" charset="77"/>
                  </a:rPr>
                  <a:t>lọ</a:t>
                </a:r>
                <a:r>
                  <a:rPr lang="en-US" dirty="0">
                    <a:latin typeface="#9Slide03 Quicksand" pitchFamily="2" charset="77"/>
                  </a:rPr>
                  <a:t>, </a:t>
                </a:r>
                <a:r>
                  <a:rPr lang="en-US" dirty="0" err="1">
                    <a:latin typeface="#9Slide03 Quicksand" pitchFamily="2" charset="77"/>
                  </a:rPr>
                  <a:t>có</a:t>
                </a:r>
                <a:r>
                  <a:rPr lang="en-US" dirty="0">
                    <a:latin typeface="#9Slide03 Quicksand" pitchFamily="2" charset="77"/>
                  </a:rPr>
                  <a:t> </a:t>
                </a:r>
                <a:r>
                  <a:rPr lang="en-US" dirty="0" err="1">
                    <a:latin typeface="#9Slide03 Quicksand" pitchFamily="2" charset="77"/>
                  </a:rPr>
                  <a:t>nắp</a:t>
                </a:r>
                <a:r>
                  <a:rPr lang="en-US" dirty="0">
                    <a:latin typeface="#9Slide03 Quicksand" pitchFamily="2" charset="77"/>
                  </a:rPr>
                  <a:t> </a:t>
                </a:r>
                <a:r>
                  <a:rPr lang="en-US" dirty="0" err="1">
                    <a:latin typeface="#9Slide03 Quicksand" pitchFamily="2" charset="77"/>
                  </a:rPr>
                  <a:t>đậy</a:t>
                </a:r>
                <a:r>
                  <a:rPr lang="en-US" dirty="0">
                    <a:latin typeface="#9Slide03 Quicksand" pitchFamily="2" charset="77"/>
                  </a:rPr>
                  <a:t> </a:t>
                </a:r>
                <a:r>
                  <a:rPr lang="en-US" dirty="0" err="1">
                    <a:latin typeface="#9Slide03 Quicksand" pitchFamily="2" charset="77"/>
                  </a:rPr>
                  <a:t>và</a:t>
                </a:r>
                <a:r>
                  <a:rPr lang="en-US" dirty="0">
                    <a:latin typeface="#9Slide03 Quicksand" pitchFamily="2" charset="77"/>
                  </a:rPr>
                  <a:t> </a:t>
                </a:r>
                <a:r>
                  <a:rPr lang="en-US" dirty="0" err="1">
                    <a:latin typeface="#9Slide03 Quicksand" pitchFamily="2" charset="77"/>
                  </a:rPr>
                  <a:t>được</a:t>
                </a:r>
                <a:r>
                  <a:rPr lang="en-US" dirty="0">
                    <a:latin typeface="#9Slide03 Quicksand" pitchFamily="2" charset="77"/>
                  </a:rPr>
                  <a:t> </a:t>
                </a:r>
                <a:r>
                  <a:rPr lang="en-US" dirty="0" err="1">
                    <a:latin typeface="#9Slide03 Quicksand" pitchFamily="2" charset="77"/>
                  </a:rPr>
                  <a:t>dán</a:t>
                </a:r>
                <a:r>
                  <a:rPr lang="en-US" dirty="0">
                    <a:latin typeface="#9Slide03 Quicksand" pitchFamily="2" charset="77"/>
                  </a:rPr>
                  <a:t> </a:t>
                </a:r>
                <a:r>
                  <a:rPr lang="en-US" dirty="0" err="1">
                    <a:latin typeface="#9Slide03 Quicksand" pitchFamily="2" charset="77"/>
                  </a:rPr>
                  <a:t>nhãn</a:t>
                </a:r>
                <a:r>
                  <a:rPr lang="en-US" dirty="0">
                    <a:latin typeface="#9Slide03 Quicksand" pitchFamily="2" charset="77"/>
                  </a:rPr>
                  <a:t> </a:t>
                </a:r>
                <a:r>
                  <a:rPr lang="en-US" dirty="0" err="1">
                    <a:latin typeface="#9Slide03 Quicksand" pitchFamily="2" charset="77"/>
                  </a:rPr>
                  <a:t>ghi</a:t>
                </a:r>
                <a:r>
                  <a:rPr lang="en-US" dirty="0">
                    <a:latin typeface="#9Slide03 Quicksand" pitchFamily="2" charset="77"/>
                  </a:rPr>
                  <a:t> </a:t>
                </a:r>
                <a:r>
                  <a:rPr lang="en-US" dirty="0" err="1">
                    <a:latin typeface="#9Slide03 Quicksand" pitchFamily="2" charset="77"/>
                  </a:rPr>
                  <a:t>thông</a:t>
                </a:r>
                <a:r>
                  <a:rPr lang="en-US" dirty="0">
                    <a:latin typeface="#9Slide03 Quicksand" pitchFamily="2" charset="77"/>
                  </a:rPr>
                  <a:t> tin </a:t>
                </a:r>
                <a:r>
                  <a:rPr lang="en-US" dirty="0" err="1">
                    <a:latin typeface="#9Slide03 Quicksand" pitchFamily="2" charset="77"/>
                  </a:rPr>
                  <a:t>về</a:t>
                </a:r>
                <a:r>
                  <a:rPr lang="en-US" dirty="0">
                    <a:latin typeface="#9Slide03 Quicksand" pitchFamily="2" charset="77"/>
                  </a:rPr>
                  <a:t> </a:t>
                </a:r>
                <a:r>
                  <a:rPr lang="en-US" dirty="0" err="1">
                    <a:latin typeface="#9Slide03 Quicksand" pitchFamily="2" charset="77"/>
                  </a:rPr>
                  <a:t>hóa</a:t>
                </a:r>
                <a:r>
                  <a:rPr lang="en-US" dirty="0">
                    <a:latin typeface="#9Slide03 Quicksand" pitchFamily="2" charset="77"/>
                  </a:rPr>
                  <a:t> </a:t>
                </a:r>
                <a:r>
                  <a:rPr lang="en-US" dirty="0" err="1">
                    <a:latin typeface="#9Slide03 Quicksand" pitchFamily="2" charset="77"/>
                  </a:rPr>
                  <a:t>chất</a:t>
                </a:r>
                <a:r>
                  <a:rPr lang="en-US" dirty="0">
                    <a:latin typeface="#9Slide03 Quicksand" pitchFamily="2" charset="77"/>
                  </a:rPr>
                  <a:t>. </a:t>
                </a:r>
                <a:r>
                  <a:rPr lang="en-US" dirty="0" err="1">
                    <a:latin typeface="#9Slide03 Quicksand" pitchFamily="2" charset="77"/>
                  </a:rPr>
                  <a:t>Những</a:t>
                </a:r>
                <a:r>
                  <a:rPr lang="en-US" dirty="0">
                    <a:latin typeface="#9Slide03 Quicksand" pitchFamily="2" charset="77"/>
                  </a:rPr>
                  <a:t> </a:t>
                </a:r>
                <a:r>
                  <a:rPr lang="en-US" dirty="0" err="1">
                    <a:latin typeface="#9Slide03 Quicksand" pitchFamily="2" charset="77"/>
                  </a:rPr>
                  <a:t>hóa</a:t>
                </a:r>
                <a:r>
                  <a:rPr lang="en-US" dirty="0">
                    <a:latin typeface="#9Slide03 Quicksand" pitchFamily="2" charset="77"/>
                  </a:rPr>
                  <a:t> </a:t>
                </a:r>
                <a:r>
                  <a:rPr lang="en-US" dirty="0" err="1">
                    <a:latin typeface="#9Slide03 Quicksand" pitchFamily="2" charset="77"/>
                  </a:rPr>
                  <a:t>chất</a:t>
                </a:r>
                <a:r>
                  <a:rPr lang="en-US" dirty="0">
                    <a:latin typeface="#9Slide03 Quicksand" pitchFamily="2" charset="77"/>
                  </a:rPr>
                  <a:t> </a:t>
                </a:r>
                <a:r>
                  <a:rPr lang="en-US" dirty="0" err="1">
                    <a:latin typeface="#9Slide03 Quicksand" pitchFamily="2" charset="77"/>
                  </a:rPr>
                  <a:t>dễ</a:t>
                </a:r>
                <a:r>
                  <a:rPr lang="en-US" dirty="0">
                    <a:latin typeface="#9Slide03 Quicksand" pitchFamily="2" charset="77"/>
                  </a:rPr>
                  <a:t> </a:t>
                </a:r>
                <a:r>
                  <a:rPr lang="en-US" dirty="0" err="1">
                    <a:latin typeface="#9Slide03 Quicksand" pitchFamily="2" charset="77"/>
                  </a:rPr>
                  <a:t>bị</a:t>
                </a:r>
                <a:r>
                  <a:rPr lang="en-US" dirty="0">
                    <a:latin typeface="#9Slide03 Quicksand" pitchFamily="2" charset="77"/>
                  </a:rPr>
                  <a:t> </a:t>
                </a:r>
                <a:r>
                  <a:rPr lang="en-US" dirty="0" err="1">
                    <a:latin typeface="#9Slide03 Quicksand" pitchFamily="2" charset="77"/>
                  </a:rPr>
                  <a:t>phân</a:t>
                </a:r>
                <a:r>
                  <a:rPr lang="en-US" dirty="0">
                    <a:latin typeface="#9Slide03 Quicksand" pitchFamily="2" charset="77"/>
                  </a:rPr>
                  <a:t> </a:t>
                </a:r>
                <a:r>
                  <a:rPr lang="en-US" dirty="0" err="1">
                    <a:latin typeface="#9Slide03 Quicksand" pitchFamily="2" charset="77"/>
                  </a:rPr>
                  <a:t>hủy</a:t>
                </a:r>
                <a:r>
                  <a:rPr lang="en-US" dirty="0">
                    <a:latin typeface="#9Slide03 Quicksand" pitchFamily="2" charset="77"/>
                  </a:rPr>
                  <a:t> </a:t>
                </a:r>
                <a:r>
                  <a:rPr lang="en-US" dirty="0" err="1">
                    <a:latin typeface="#9Slide03 Quicksand" pitchFamily="2" charset="77"/>
                  </a:rPr>
                  <a:t>như</a:t>
                </a:r>
                <a:r>
                  <a:rPr lang="en-US" dirty="0">
                    <a:latin typeface="#9Slide03 Quicksand" pitchFamily="2" charset="77"/>
                  </a:rPr>
                  <a:t> </a:t>
                </a:r>
                <a14:m>
                  <m:oMath xmlns:m="http://schemas.openxmlformats.org/officeDocument/2006/math">
                    <m:r>
                      <m:rPr>
                        <m:sty m:val="p"/>
                      </m:rPr>
                      <a:rPr lang="en-US" b="0" i="0" smtClean="0">
                        <a:latin typeface="Cambria Math" panose="02040503050406030204" pitchFamily="18" charset="0"/>
                      </a:rPr>
                      <m:t>KMN</m:t>
                    </m:r>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O</m:t>
                        </m:r>
                      </m:e>
                      <m:sub>
                        <m:r>
                          <a:rPr lang="en-US" b="0" i="0" smtClean="0">
                            <a:latin typeface="Cambria Math" panose="02040503050406030204" pitchFamily="18" charset="0"/>
                          </a:rPr>
                          <m:t>4</m:t>
                        </m:r>
                      </m:sub>
                    </m:sSub>
                    <m:r>
                      <a:rPr lang="en-US" b="0" i="0" smtClean="0">
                        <a:latin typeface="Cambria Math" panose="02040503050406030204" pitchFamily="18" charset="0"/>
                      </a:rPr>
                      <m:t>, </m:t>
                    </m:r>
                    <m:r>
                      <m:rPr>
                        <m:sty m:val="p"/>
                      </m:rPr>
                      <a:rPr lang="en-US" b="0" i="0" smtClean="0">
                        <a:latin typeface="Cambria Math" panose="02040503050406030204" pitchFamily="18" charset="0"/>
                      </a:rPr>
                      <m:t>AgN</m:t>
                    </m:r>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O</m:t>
                        </m:r>
                      </m:e>
                      <m:sub>
                        <m:r>
                          <a:rPr lang="en-US" b="0" i="0" smtClean="0">
                            <a:latin typeface="Cambria Math" panose="02040503050406030204" pitchFamily="18" charset="0"/>
                          </a:rPr>
                          <m:t>3</m:t>
                        </m:r>
                      </m:sub>
                    </m:sSub>
                    <m:r>
                      <a:rPr lang="en-US" b="0" i="0" smtClean="0">
                        <a:latin typeface="Cambria Math" panose="02040503050406030204" pitchFamily="18" charset="0"/>
                      </a:rPr>
                      <m:t>,…</m:t>
                    </m:r>
                  </m:oMath>
                </a14:m>
                <a:r>
                  <a:rPr lang="en-US" dirty="0">
                    <a:latin typeface="#9Slide03 Quicksand" pitchFamily="2" charset="77"/>
                  </a:rPr>
                  <a:t> </a:t>
                </a:r>
                <a:r>
                  <a:rPr lang="en-US" dirty="0" err="1">
                    <a:latin typeface="#9Slide03 Quicksand" pitchFamily="2" charset="77"/>
                  </a:rPr>
                  <a:t>cần</a:t>
                </a:r>
                <a:r>
                  <a:rPr lang="en-US" dirty="0">
                    <a:latin typeface="#9Slide03 Quicksand" pitchFamily="2" charset="77"/>
                  </a:rPr>
                  <a:t> </a:t>
                </a:r>
                <a:r>
                  <a:rPr lang="en-US" dirty="0" err="1">
                    <a:latin typeface="#9Slide03 Quicksand" pitchFamily="2" charset="77"/>
                  </a:rPr>
                  <a:t>được</a:t>
                </a:r>
                <a:r>
                  <a:rPr lang="en-US" dirty="0">
                    <a:latin typeface="#9Slide03 Quicksand" pitchFamily="2" charset="77"/>
                  </a:rPr>
                  <a:t> </a:t>
                </a:r>
                <a:r>
                  <a:rPr lang="en-US" dirty="0" err="1">
                    <a:latin typeface="#9Slide03 Quicksand" pitchFamily="2" charset="77"/>
                  </a:rPr>
                  <a:t>đựng</a:t>
                </a:r>
                <a:r>
                  <a:rPr lang="en-US" dirty="0">
                    <a:latin typeface="#9Slide03 Quicksand" pitchFamily="2" charset="77"/>
                  </a:rPr>
                  <a:t> </a:t>
                </a:r>
                <a:r>
                  <a:rPr lang="en-US" dirty="0" err="1">
                    <a:latin typeface="#9Slide03 Quicksand" pitchFamily="2" charset="77"/>
                  </a:rPr>
                  <a:t>trong</a:t>
                </a:r>
                <a:r>
                  <a:rPr lang="en-US" dirty="0">
                    <a:latin typeface="#9Slide03 Quicksand" pitchFamily="2" charset="77"/>
                  </a:rPr>
                  <a:t> </a:t>
                </a:r>
                <a:r>
                  <a:rPr lang="en-US" dirty="0" err="1">
                    <a:latin typeface="#9Slide03 Quicksand" pitchFamily="2" charset="77"/>
                  </a:rPr>
                  <a:t>các</a:t>
                </a:r>
                <a:r>
                  <a:rPr lang="en-US" dirty="0">
                    <a:latin typeface="#9Slide03 Quicksand" pitchFamily="2" charset="77"/>
                  </a:rPr>
                  <a:t> </a:t>
                </a:r>
                <a:r>
                  <a:rPr lang="en-US" dirty="0" err="1">
                    <a:latin typeface="#9Slide03 Quicksand" pitchFamily="2" charset="77"/>
                  </a:rPr>
                  <a:t>lọ</a:t>
                </a:r>
                <a:r>
                  <a:rPr lang="en-US" dirty="0">
                    <a:latin typeface="#9Slide03 Quicksand" pitchFamily="2" charset="77"/>
                  </a:rPr>
                  <a:t> </a:t>
                </a:r>
                <a:r>
                  <a:rPr lang="en-US" dirty="0" err="1">
                    <a:latin typeface="#9Slide03 Quicksand" pitchFamily="2" charset="77"/>
                  </a:rPr>
                  <a:t>màu</a:t>
                </a:r>
                <a:r>
                  <a:rPr lang="en-US" dirty="0">
                    <a:latin typeface="#9Slide03 Quicksand" pitchFamily="2" charset="77"/>
                  </a:rPr>
                  <a:t> </a:t>
                </a:r>
                <a:r>
                  <a:rPr lang="en-US" dirty="0" err="1">
                    <a:latin typeface="#9Slide03 Quicksand" pitchFamily="2" charset="77"/>
                  </a:rPr>
                  <a:t>và</a:t>
                </a:r>
                <a:r>
                  <a:rPr lang="en-US" dirty="0">
                    <a:latin typeface="#9Slide03 Quicksand" pitchFamily="2" charset="77"/>
                  </a:rPr>
                  <a:t> </a:t>
                </a:r>
                <a:r>
                  <a:rPr lang="en-US" dirty="0" err="1">
                    <a:latin typeface="#9Slide03 Quicksand" pitchFamily="2" charset="77"/>
                  </a:rPr>
                  <a:t>để</a:t>
                </a:r>
                <a:r>
                  <a:rPr lang="en-US" dirty="0">
                    <a:latin typeface="#9Slide03 Quicksand" pitchFamily="2" charset="77"/>
                  </a:rPr>
                  <a:t> </a:t>
                </a:r>
                <a:r>
                  <a:rPr lang="en-US" dirty="0" err="1">
                    <a:latin typeface="#9Slide03 Quicksand" pitchFamily="2" charset="77"/>
                  </a:rPr>
                  <a:t>ở</a:t>
                </a:r>
                <a:r>
                  <a:rPr lang="en-US" dirty="0">
                    <a:latin typeface="#9Slide03 Quicksand" pitchFamily="2" charset="77"/>
                  </a:rPr>
                  <a:t> </a:t>
                </a:r>
                <a:r>
                  <a:rPr lang="en-US" dirty="0" err="1">
                    <a:latin typeface="#9Slide03 Quicksand" pitchFamily="2" charset="77"/>
                  </a:rPr>
                  <a:t>chỗ</a:t>
                </a:r>
                <a:r>
                  <a:rPr lang="en-US" dirty="0">
                    <a:latin typeface="#9Slide03 Quicksand" pitchFamily="2" charset="77"/>
                  </a:rPr>
                  <a:t> </a:t>
                </a:r>
                <a:r>
                  <a:rPr lang="en-US" dirty="0" err="1">
                    <a:latin typeface="#9Slide03 Quicksand" pitchFamily="2" charset="77"/>
                  </a:rPr>
                  <a:t>tối</a:t>
                </a:r>
                <a:r>
                  <a:rPr lang="en-US" dirty="0">
                    <a:latin typeface="#9Slide03 Quicksand" pitchFamily="2" charset="77"/>
                  </a:rPr>
                  <a:t> </a:t>
                </a:r>
                <a:r>
                  <a:rPr lang="en-US" dirty="0" err="1">
                    <a:latin typeface="#9Slide03 Quicksand" pitchFamily="2" charset="77"/>
                  </a:rPr>
                  <a:t>hoặc</a:t>
                </a:r>
                <a:r>
                  <a:rPr lang="en-US" dirty="0">
                    <a:latin typeface="#9Slide03 Quicksand" pitchFamily="2" charset="77"/>
                  </a:rPr>
                  <a:t> </a:t>
                </a:r>
                <a:r>
                  <a:rPr lang="en-US" dirty="0" err="1">
                    <a:latin typeface="#9Slide03 Quicksand" pitchFamily="2" charset="77"/>
                  </a:rPr>
                  <a:t>bọc</a:t>
                </a:r>
                <a:r>
                  <a:rPr lang="en-US" dirty="0">
                    <a:latin typeface="#9Slide03 Quicksand" pitchFamily="2" charset="77"/>
                  </a:rPr>
                  <a:t> </a:t>
                </a:r>
                <a:r>
                  <a:rPr lang="en-US" dirty="0" err="1">
                    <a:latin typeface="#9Slide03 Quicksand" pitchFamily="2" charset="77"/>
                  </a:rPr>
                  <a:t>kín</a:t>
                </a:r>
                <a:r>
                  <a:rPr lang="en-US" dirty="0">
                    <a:latin typeface="#9Slide03 Quicksand" pitchFamily="2" charset="77"/>
                  </a:rPr>
                  <a:t> </a:t>
                </a:r>
                <a:r>
                  <a:rPr lang="en-US" dirty="0" err="1">
                    <a:latin typeface="#9Slide03 Quicksand" pitchFamily="2" charset="77"/>
                  </a:rPr>
                  <a:t>bằng</a:t>
                </a:r>
                <a:r>
                  <a:rPr lang="en-US" dirty="0">
                    <a:latin typeface="#9Slide03 Quicksand" pitchFamily="2" charset="77"/>
                  </a:rPr>
                  <a:t> </a:t>
                </a:r>
                <a:r>
                  <a:rPr lang="en-US" dirty="0" err="1">
                    <a:latin typeface="#9Slide03 Quicksand" pitchFamily="2" charset="77"/>
                  </a:rPr>
                  <a:t>giấy</a:t>
                </a:r>
                <a:r>
                  <a:rPr lang="en-US" dirty="0">
                    <a:latin typeface="#9Slide03 Quicksand" pitchFamily="2" charset="77"/>
                  </a:rPr>
                  <a:t> </a:t>
                </a:r>
                <a:r>
                  <a:rPr lang="en-US" dirty="0" err="1">
                    <a:latin typeface="#9Slide03 Quicksand" pitchFamily="2" charset="77"/>
                  </a:rPr>
                  <a:t>màu</a:t>
                </a:r>
                <a:r>
                  <a:rPr lang="en-US" dirty="0">
                    <a:latin typeface="#9Slide03 Quicksand" pitchFamily="2" charset="77"/>
                  </a:rPr>
                  <a:t> </a:t>
                </a:r>
                <a:r>
                  <a:rPr lang="en-US" dirty="0" err="1">
                    <a:latin typeface="#9Slide03 Quicksand" pitchFamily="2" charset="77"/>
                  </a:rPr>
                  <a:t>đen</a:t>
                </a:r>
                <a:r>
                  <a:rPr lang="en-US" dirty="0">
                    <a:latin typeface="#9Slide03 Quicksand" pitchFamily="2" charset="77"/>
                  </a:rPr>
                  <a:t> </a:t>
                </a:r>
                <a:r>
                  <a:rPr lang="en-US" dirty="0" err="1">
                    <a:latin typeface="#9Slide03 Quicksand" pitchFamily="2" charset="77"/>
                  </a:rPr>
                  <a:t>phía</a:t>
                </a:r>
                <a:r>
                  <a:rPr lang="en-US" dirty="0">
                    <a:latin typeface="#9Slide03 Quicksand" pitchFamily="2" charset="77"/>
                  </a:rPr>
                  <a:t> </a:t>
                </a:r>
                <a:r>
                  <a:rPr lang="en-US" dirty="0" err="1">
                    <a:latin typeface="#9Slide03 Quicksand" pitchFamily="2" charset="77"/>
                  </a:rPr>
                  <a:t>ngoài</a:t>
                </a:r>
                <a:r>
                  <a:rPr lang="en-US" dirty="0">
                    <a:latin typeface="#9Slide03 Quicksand" pitchFamily="2" charset="77"/>
                  </a:rPr>
                  <a:t> </a:t>
                </a:r>
                <a:r>
                  <a:rPr lang="en-US" dirty="0" err="1">
                    <a:latin typeface="#9Slide03 Quicksand" pitchFamily="2" charset="77"/>
                  </a:rPr>
                  <a:t>lọ</a:t>
                </a:r>
                <a:r>
                  <a:rPr lang="en-US" dirty="0">
                    <a:latin typeface="#9Slide03 Quicksand" pitchFamily="2" charset="77"/>
                  </a:rPr>
                  <a:t>.</a:t>
                </a:r>
                <a:endParaRPr dirty="0">
                  <a:latin typeface="#9Slide03 Quicksand" pitchFamily="2" charset="77"/>
                </a:endParaRPr>
              </a:p>
            </p:txBody>
          </p:sp>
        </mc:Choice>
        <mc:Fallback xmlns="">
          <p:sp>
            <p:nvSpPr>
              <p:cNvPr id="1439" name="Google Shape;1439;p83" descr="21 anh nguyen"/>
              <p:cNvSpPr txBox="1">
                <a:spLocks noGrp="1" noRot="1" noChangeAspect="1" noMove="1" noResize="1" noEditPoints="1" noAdjustHandles="1" noChangeArrowheads="1" noChangeShapeType="1" noTextEdit="1"/>
              </p:cNvSpPr>
              <p:nvPr>
                <p:ph type="subTitle" idx="1"/>
              </p:nvPr>
            </p:nvSpPr>
            <p:spPr>
              <a:xfrm>
                <a:off x="1390362" y="389278"/>
                <a:ext cx="6363276" cy="2291400"/>
              </a:xfrm>
              <a:prstGeom prst="rect">
                <a:avLst/>
              </a:prstGeom>
              <a:blipFill>
                <a:blip r:embed="rId3"/>
                <a:stretch>
                  <a:fillRect l="-1337" t="-1583" r="-764" b="-5541"/>
                </a:stretch>
              </a:blipFill>
            </p:spPr>
            <p:txBody>
              <a:bodyPr/>
              <a:lstStyle/>
              <a:p>
                <a:r>
                  <a:rPr lang="en-US">
                    <a:noFill/>
                  </a:rPr>
                  <a:t> </a:t>
                </a:r>
              </a:p>
            </p:txBody>
          </p:sp>
        </mc:Fallback>
      </mc:AlternateContent>
      <p:grpSp>
        <p:nvGrpSpPr>
          <p:cNvPr id="1440" name="Google Shape;1440;p83" descr="21 anh nguyen"/>
          <p:cNvGrpSpPr/>
          <p:nvPr/>
        </p:nvGrpSpPr>
        <p:grpSpPr>
          <a:xfrm>
            <a:off x="7830865" y="389278"/>
            <a:ext cx="1238700" cy="1330200"/>
            <a:chOff x="7182925" y="1052825"/>
            <a:chExt cx="1238700" cy="1330200"/>
          </a:xfrm>
        </p:grpSpPr>
        <p:sp>
          <p:nvSpPr>
            <p:cNvPr id="1441" name="Google Shape;1441;p83"/>
            <p:cNvSpPr/>
            <p:nvPr/>
          </p:nvSpPr>
          <p:spPr>
            <a:xfrm>
              <a:off x="7182925" y="1052825"/>
              <a:ext cx="1238700" cy="1330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83"/>
            <p:cNvGrpSpPr/>
            <p:nvPr/>
          </p:nvGrpSpPr>
          <p:grpSpPr>
            <a:xfrm>
              <a:off x="7275045" y="1132443"/>
              <a:ext cx="788908" cy="763935"/>
              <a:chOff x="1393345" y="2485043"/>
              <a:chExt cx="788908" cy="763935"/>
            </a:xfrm>
          </p:grpSpPr>
          <p:sp>
            <p:nvSpPr>
              <p:cNvPr id="1443" name="Google Shape;1443;p83"/>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83"/>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5" name="Google Shape;1445;p83"/>
              <p:cNvGrpSpPr/>
              <p:nvPr/>
            </p:nvGrpSpPr>
            <p:grpSpPr>
              <a:xfrm>
                <a:off x="1393345" y="2485043"/>
                <a:ext cx="788908" cy="763935"/>
                <a:chOff x="1393345" y="2485043"/>
                <a:chExt cx="788908" cy="763935"/>
              </a:xfrm>
            </p:grpSpPr>
            <p:sp>
              <p:nvSpPr>
                <p:cNvPr id="1446" name="Google Shape;1446;p83"/>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83"/>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83"/>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83"/>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83"/>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83"/>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83"/>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83"/>
            <p:cNvGrpSpPr/>
            <p:nvPr/>
          </p:nvGrpSpPr>
          <p:grpSpPr>
            <a:xfrm rot="-1226234">
              <a:off x="7570752" y="1881723"/>
              <a:ext cx="728594" cy="304029"/>
              <a:chOff x="3344600" y="2829125"/>
              <a:chExt cx="231325" cy="96525"/>
            </a:xfrm>
          </p:grpSpPr>
          <p:sp>
            <p:nvSpPr>
              <p:cNvPr id="1454" name="Google Shape;1454;p83"/>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83"/>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83"/>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83"/>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83"/>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9" name="Google Shape;1459;p83" descr="21 anh nguyen"/>
          <p:cNvGrpSpPr/>
          <p:nvPr/>
        </p:nvGrpSpPr>
        <p:grpSpPr>
          <a:xfrm>
            <a:off x="7830865" y="1785003"/>
            <a:ext cx="1238700" cy="1642200"/>
            <a:chOff x="7182925" y="2448550"/>
            <a:chExt cx="1238700" cy="1642200"/>
          </a:xfrm>
        </p:grpSpPr>
        <p:sp>
          <p:nvSpPr>
            <p:cNvPr id="1460" name="Google Shape;1460;p83"/>
            <p:cNvSpPr/>
            <p:nvPr/>
          </p:nvSpPr>
          <p:spPr>
            <a:xfrm>
              <a:off x="7182925" y="2448550"/>
              <a:ext cx="1238700" cy="16422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83"/>
            <p:cNvGrpSpPr/>
            <p:nvPr/>
          </p:nvGrpSpPr>
          <p:grpSpPr>
            <a:xfrm>
              <a:off x="7286338" y="3317428"/>
              <a:ext cx="599652" cy="656270"/>
              <a:chOff x="385625" y="3829953"/>
              <a:chExt cx="599652" cy="656270"/>
            </a:xfrm>
          </p:grpSpPr>
          <p:sp>
            <p:nvSpPr>
              <p:cNvPr id="1462" name="Google Shape;1462;p83"/>
              <p:cNvSpPr/>
              <p:nvPr/>
            </p:nvSpPr>
            <p:spPr>
              <a:xfrm>
                <a:off x="506311" y="4123260"/>
                <a:ext cx="455871" cy="344445"/>
              </a:xfrm>
              <a:custGeom>
                <a:avLst/>
                <a:gdLst/>
                <a:ahLst/>
                <a:cxnLst/>
                <a:rect l="l" t="t" r="r" b="b"/>
                <a:pathLst>
                  <a:path w="8567" h="6473" extrusionOk="0">
                    <a:moveTo>
                      <a:pt x="0" y="279"/>
                    </a:moveTo>
                    <a:cubicBezTo>
                      <a:pt x="869" y="360"/>
                      <a:pt x="1681" y="450"/>
                      <a:pt x="2495" y="509"/>
                    </a:cubicBezTo>
                    <a:cubicBezTo>
                      <a:pt x="3312" y="569"/>
                      <a:pt x="4129" y="557"/>
                      <a:pt x="4947" y="490"/>
                    </a:cubicBezTo>
                    <a:cubicBezTo>
                      <a:pt x="5028" y="484"/>
                      <a:pt x="5110" y="479"/>
                      <a:pt x="5190" y="467"/>
                    </a:cubicBezTo>
                    <a:cubicBezTo>
                      <a:pt x="5557" y="408"/>
                      <a:pt x="5916" y="444"/>
                      <a:pt x="6274" y="548"/>
                    </a:cubicBezTo>
                    <a:cubicBezTo>
                      <a:pt x="6526" y="621"/>
                      <a:pt x="6529" y="612"/>
                      <a:pt x="6685" y="371"/>
                    </a:cubicBezTo>
                    <a:cubicBezTo>
                      <a:pt x="6700" y="349"/>
                      <a:pt x="6718" y="329"/>
                      <a:pt x="6749" y="291"/>
                    </a:cubicBezTo>
                    <a:cubicBezTo>
                      <a:pt x="7251" y="196"/>
                      <a:pt x="7771" y="100"/>
                      <a:pt x="8304" y="0"/>
                    </a:cubicBezTo>
                    <a:cubicBezTo>
                      <a:pt x="8320" y="75"/>
                      <a:pt x="8336" y="127"/>
                      <a:pt x="8340" y="180"/>
                    </a:cubicBezTo>
                    <a:cubicBezTo>
                      <a:pt x="8431" y="1568"/>
                      <a:pt x="8522" y="2953"/>
                      <a:pt x="8560" y="4343"/>
                    </a:cubicBezTo>
                    <a:cubicBezTo>
                      <a:pt x="8567" y="4601"/>
                      <a:pt x="8559" y="4857"/>
                      <a:pt x="8513" y="5115"/>
                    </a:cubicBezTo>
                    <a:cubicBezTo>
                      <a:pt x="8477" y="5325"/>
                      <a:pt x="8373" y="5469"/>
                      <a:pt x="8198" y="5563"/>
                    </a:cubicBezTo>
                    <a:cubicBezTo>
                      <a:pt x="8043" y="5645"/>
                      <a:pt x="7880" y="5721"/>
                      <a:pt x="7713" y="5772"/>
                    </a:cubicBezTo>
                    <a:cubicBezTo>
                      <a:pt x="7296" y="5900"/>
                      <a:pt x="6879" y="6031"/>
                      <a:pt x="6455" y="6127"/>
                    </a:cubicBezTo>
                    <a:cubicBezTo>
                      <a:pt x="6111" y="6206"/>
                      <a:pt x="5758" y="6261"/>
                      <a:pt x="5407" y="6288"/>
                    </a:cubicBezTo>
                    <a:cubicBezTo>
                      <a:pt x="4567" y="6351"/>
                      <a:pt x="3729" y="6472"/>
                      <a:pt x="2880" y="6346"/>
                    </a:cubicBezTo>
                    <a:cubicBezTo>
                      <a:pt x="2406" y="6276"/>
                      <a:pt x="1945" y="6170"/>
                      <a:pt x="1492" y="6017"/>
                    </a:cubicBezTo>
                    <a:cubicBezTo>
                      <a:pt x="1259" y="5941"/>
                      <a:pt x="1031" y="5849"/>
                      <a:pt x="797" y="5777"/>
                    </a:cubicBezTo>
                    <a:cubicBezTo>
                      <a:pt x="593" y="5714"/>
                      <a:pt x="475" y="5575"/>
                      <a:pt x="419" y="5383"/>
                    </a:cubicBezTo>
                    <a:cubicBezTo>
                      <a:pt x="366" y="5201"/>
                      <a:pt x="329" y="5013"/>
                      <a:pt x="289" y="4827"/>
                    </a:cubicBezTo>
                    <a:cubicBezTo>
                      <a:pt x="200" y="4425"/>
                      <a:pt x="156" y="4021"/>
                      <a:pt x="162" y="3609"/>
                    </a:cubicBezTo>
                    <a:cubicBezTo>
                      <a:pt x="168" y="3188"/>
                      <a:pt x="159" y="2764"/>
                      <a:pt x="165" y="2342"/>
                    </a:cubicBezTo>
                    <a:cubicBezTo>
                      <a:pt x="173" y="1740"/>
                      <a:pt x="117" y="1144"/>
                      <a:pt x="19" y="552"/>
                    </a:cubicBezTo>
                    <a:cubicBezTo>
                      <a:pt x="7" y="473"/>
                      <a:pt x="8" y="394"/>
                      <a:pt x="0" y="279"/>
                    </a:cubicBezTo>
                    <a:close/>
                    <a:moveTo>
                      <a:pt x="6779" y="4695"/>
                    </a:moveTo>
                    <a:cubicBezTo>
                      <a:pt x="6603" y="4727"/>
                      <a:pt x="6387" y="4757"/>
                      <a:pt x="6175" y="4806"/>
                    </a:cubicBezTo>
                    <a:cubicBezTo>
                      <a:pt x="6058" y="4833"/>
                      <a:pt x="6001" y="4963"/>
                      <a:pt x="6046" y="5063"/>
                    </a:cubicBezTo>
                    <a:cubicBezTo>
                      <a:pt x="6083" y="5147"/>
                      <a:pt x="6152" y="5191"/>
                      <a:pt x="6242" y="5181"/>
                    </a:cubicBezTo>
                    <a:cubicBezTo>
                      <a:pt x="6457" y="5159"/>
                      <a:pt x="6673" y="5130"/>
                      <a:pt x="6888" y="5099"/>
                    </a:cubicBezTo>
                    <a:cubicBezTo>
                      <a:pt x="6926" y="5094"/>
                      <a:pt x="6976" y="5074"/>
                      <a:pt x="6994" y="5044"/>
                    </a:cubicBezTo>
                    <a:cubicBezTo>
                      <a:pt x="7029" y="4991"/>
                      <a:pt x="7068" y="4921"/>
                      <a:pt x="7059" y="4867"/>
                    </a:cubicBezTo>
                    <a:cubicBezTo>
                      <a:pt x="7050" y="4812"/>
                      <a:pt x="6988" y="4760"/>
                      <a:pt x="6938" y="4721"/>
                    </a:cubicBezTo>
                    <a:cubicBezTo>
                      <a:pt x="6910" y="4699"/>
                      <a:pt x="6861" y="4706"/>
                      <a:pt x="6779" y="4695"/>
                    </a:cubicBezTo>
                    <a:close/>
                    <a:moveTo>
                      <a:pt x="6518" y="3299"/>
                    </a:moveTo>
                    <a:lnTo>
                      <a:pt x="6518" y="3289"/>
                    </a:lnTo>
                    <a:cubicBezTo>
                      <a:pt x="6611" y="3295"/>
                      <a:pt x="6706" y="3306"/>
                      <a:pt x="6801" y="3307"/>
                    </a:cubicBezTo>
                    <a:cubicBezTo>
                      <a:pt x="6894" y="3309"/>
                      <a:pt x="6950" y="3248"/>
                      <a:pt x="6978" y="3166"/>
                    </a:cubicBezTo>
                    <a:cubicBezTo>
                      <a:pt x="7008" y="3082"/>
                      <a:pt x="6951" y="2966"/>
                      <a:pt x="6860" y="2934"/>
                    </a:cubicBezTo>
                    <a:cubicBezTo>
                      <a:pt x="6633" y="2854"/>
                      <a:pt x="6404" y="2865"/>
                      <a:pt x="6182" y="2945"/>
                    </a:cubicBezTo>
                    <a:cubicBezTo>
                      <a:pt x="6103" y="2974"/>
                      <a:pt x="6052" y="3046"/>
                      <a:pt x="6067" y="3140"/>
                    </a:cubicBezTo>
                    <a:cubicBezTo>
                      <a:pt x="6082" y="3230"/>
                      <a:pt x="6144" y="3286"/>
                      <a:pt x="6231" y="3295"/>
                    </a:cubicBezTo>
                    <a:cubicBezTo>
                      <a:pt x="6327" y="3306"/>
                      <a:pt x="6423" y="3299"/>
                      <a:pt x="6518" y="3299"/>
                    </a:cubicBezTo>
                    <a:close/>
                    <a:moveTo>
                      <a:pt x="6161" y="1032"/>
                    </a:moveTo>
                    <a:cubicBezTo>
                      <a:pt x="6030" y="1022"/>
                      <a:pt x="5930" y="1081"/>
                      <a:pt x="5908" y="1185"/>
                    </a:cubicBezTo>
                    <a:cubicBezTo>
                      <a:pt x="5886" y="1283"/>
                      <a:pt x="5958" y="1384"/>
                      <a:pt x="6086" y="1419"/>
                    </a:cubicBezTo>
                    <a:cubicBezTo>
                      <a:pt x="6217" y="1453"/>
                      <a:pt x="6351" y="1481"/>
                      <a:pt x="6486" y="1501"/>
                    </a:cubicBezTo>
                    <a:cubicBezTo>
                      <a:pt x="6590" y="1517"/>
                      <a:pt x="6681" y="1454"/>
                      <a:pt x="6707" y="1363"/>
                    </a:cubicBezTo>
                    <a:cubicBezTo>
                      <a:pt x="6739" y="1259"/>
                      <a:pt x="6677" y="1140"/>
                      <a:pt x="6560" y="1111"/>
                    </a:cubicBezTo>
                    <a:cubicBezTo>
                      <a:pt x="6430" y="1078"/>
                      <a:pt x="6295" y="1058"/>
                      <a:pt x="6161" y="1032"/>
                    </a:cubicBezTo>
                    <a:close/>
                    <a:moveTo>
                      <a:pt x="6457" y="4221"/>
                    </a:moveTo>
                    <a:cubicBezTo>
                      <a:pt x="6557" y="4212"/>
                      <a:pt x="6624" y="4209"/>
                      <a:pt x="6690" y="4201"/>
                    </a:cubicBezTo>
                    <a:cubicBezTo>
                      <a:pt x="6717" y="4198"/>
                      <a:pt x="6742" y="4189"/>
                      <a:pt x="6766" y="4178"/>
                    </a:cubicBezTo>
                    <a:cubicBezTo>
                      <a:pt x="6851" y="4143"/>
                      <a:pt x="6909" y="4040"/>
                      <a:pt x="6888" y="3948"/>
                    </a:cubicBezTo>
                    <a:cubicBezTo>
                      <a:pt x="6869" y="3863"/>
                      <a:pt x="6816" y="3795"/>
                      <a:pt x="6723" y="3800"/>
                    </a:cubicBezTo>
                    <a:cubicBezTo>
                      <a:pt x="6577" y="3808"/>
                      <a:pt x="6430" y="3824"/>
                      <a:pt x="6290" y="3858"/>
                    </a:cubicBezTo>
                    <a:cubicBezTo>
                      <a:pt x="6207" y="3877"/>
                      <a:pt x="6163" y="3957"/>
                      <a:pt x="6177" y="4046"/>
                    </a:cubicBezTo>
                    <a:cubicBezTo>
                      <a:pt x="6189" y="4132"/>
                      <a:pt x="6239" y="4194"/>
                      <a:pt x="6329" y="4209"/>
                    </a:cubicBezTo>
                    <a:cubicBezTo>
                      <a:pt x="6382" y="4220"/>
                      <a:pt x="6436" y="4220"/>
                      <a:pt x="6457" y="4221"/>
                    </a:cubicBezTo>
                    <a:close/>
                    <a:moveTo>
                      <a:pt x="6433" y="2492"/>
                    </a:moveTo>
                    <a:cubicBezTo>
                      <a:pt x="6472" y="2492"/>
                      <a:pt x="6512" y="2494"/>
                      <a:pt x="6552" y="2492"/>
                    </a:cubicBezTo>
                    <a:cubicBezTo>
                      <a:pt x="6667" y="2486"/>
                      <a:pt x="6744" y="2433"/>
                      <a:pt x="6764" y="2346"/>
                    </a:cubicBezTo>
                    <a:cubicBezTo>
                      <a:pt x="6786" y="2252"/>
                      <a:pt x="6712" y="2128"/>
                      <a:pt x="6598" y="2109"/>
                    </a:cubicBezTo>
                    <a:cubicBezTo>
                      <a:pt x="6480" y="2091"/>
                      <a:pt x="6359" y="2090"/>
                      <a:pt x="6241" y="2098"/>
                    </a:cubicBezTo>
                    <a:cubicBezTo>
                      <a:pt x="6154" y="2106"/>
                      <a:pt x="6102" y="2173"/>
                      <a:pt x="6086" y="2258"/>
                    </a:cubicBezTo>
                    <a:cubicBezTo>
                      <a:pt x="6070" y="2341"/>
                      <a:pt x="6145" y="2449"/>
                      <a:pt x="6232" y="2469"/>
                    </a:cubicBezTo>
                    <a:cubicBezTo>
                      <a:pt x="6297" y="2485"/>
                      <a:pt x="6365" y="2486"/>
                      <a:pt x="6433" y="24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83"/>
              <p:cNvSpPr/>
              <p:nvPr/>
            </p:nvSpPr>
            <p:spPr>
              <a:xfrm>
                <a:off x="445170" y="3908175"/>
                <a:ext cx="515203" cy="194013"/>
              </a:xfrm>
              <a:custGeom>
                <a:avLst/>
                <a:gdLst/>
                <a:ahLst/>
                <a:cxnLst/>
                <a:rect l="l" t="t" r="r" b="b"/>
                <a:pathLst>
                  <a:path w="9682" h="3646" extrusionOk="0">
                    <a:moveTo>
                      <a:pt x="9454" y="3180"/>
                    </a:moveTo>
                    <a:cubicBezTo>
                      <a:pt x="9260" y="3124"/>
                      <a:pt x="9094" y="3063"/>
                      <a:pt x="8923" y="3029"/>
                    </a:cubicBezTo>
                    <a:cubicBezTo>
                      <a:pt x="8684" y="2981"/>
                      <a:pt x="8440" y="2949"/>
                      <a:pt x="8197" y="2916"/>
                    </a:cubicBezTo>
                    <a:cubicBezTo>
                      <a:pt x="8061" y="2896"/>
                      <a:pt x="7929" y="2889"/>
                      <a:pt x="7855" y="2738"/>
                    </a:cubicBezTo>
                    <a:cubicBezTo>
                      <a:pt x="7810" y="2645"/>
                      <a:pt x="7706" y="2628"/>
                      <a:pt x="7606" y="2626"/>
                    </a:cubicBezTo>
                    <a:cubicBezTo>
                      <a:pt x="7497" y="2625"/>
                      <a:pt x="7388" y="2624"/>
                      <a:pt x="7279" y="2625"/>
                    </a:cubicBezTo>
                    <a:cubicBezTo>
                      <a:pt x="6976" y="2629"/>
                      <a:pt x="6976" y="2630"/>
                      <a:pt x="6775" y="2911"/>
                    </a:cubicBezTo>
                    <a:cubicBezTo>
                      <a:pt x="5824" y="2948"/>
                      <a:pt x="4863" y="3035"/>
                      <a:pt x="3903" y="3150"/>
                    </a:cubicBezTo>
                    <a:cubicBezTo>
                      <a:pt x="2956" y="3262"/>
                      <a:pt x="2013" y="3376"/>
                      <a:pt x="1069" y="3645"/>
                    </a:cubicBezTo>
                    <a:cubicBezTo>
                      <a:pt x="1035" y="3555"/>
                      <a:pt x="1001" y="3483"/>
                      <a:pt x="984" y="3411"/>
                    </a:cubicBezTo>
                    <a:cubicBezTo>
                      <a:pt x="878" y="2960"/>
                      <a:pt x="778" y="2508"/>
                      <a:pt x="671" y="2057"/>
                    </a:cubicBezTo>
                    <a:cubicBezTo>
                      <a:pt x="542" y="1513"/>
                      <a:pt x="373" y="984"/>
                      <a:pt x="0" y="495"/>
                    </a:cubicBezTo>
                    <a:cubicBezTo>
                      <a:pt x="108" y="491"/>
                      <a:pt x="171" y="482"/>
                      <a:pt x="230" y="490"/>
                    </a:cubicBezTo>
                    <a:cubicBezTo>
                      <a:pt x="297" y="499"/>
                      <a:pt x="361" y="526"/>
                      <a:pt x="427" y="542"/>
                    </a:cubicBezTo>
                    <a:cubicBezTo>
                      <a:pt x="890" y="659"/>
                      <a:pt x="1358" y="734"/>
                      <a:pt x="1841" y="710"/>
                    </a:cubicBezTo>
                    <a:cubicBezTo>
                      <a:pt x="2167" y="695"/>
                      <a:pt x="2494" y="730"/>
                      <a:pt x="2822" y="724"/>
                    </a:cubicBezTo>
                    <a:cubicBezTo>
                      <a:pt x="3244" y="714"/>
                      <a:pt x="3665" y="681"/>
                      <a:pt x="4086" y="664"/>
                    </a:cubicBezTo>
                    <a:cubicBezTo>
                      <a:pt x="4468" y="648"/>
                      <a:pt x="4850" y="633"/>
                      <a:pt x="5230" y="629"/>
                    </a:cubicBezTo>
                    <a:cubicBezTo>
                      <a:pt x="5993" y="622"/>
                      <a:pt x="6756" y="644"/>
                      <a:pt x="7518" y="570"/>
                    </a:cubicBezTo>
                    <a:cubicBezTo>
                      <a:pt x="8215" y="501"/>
                      <a:pt x="8891" y="374"/>
                      <a:pt x="9514" y="32"/>
                    </a:cubicBezTo>
                    <a:cubicBezTo>
                      <a:pt x="9546" y="15"/>
                      <a:pt x="9589" y="14"/>
                      <a:pt x="9644" y="1"/>
                    </a:cubicBezTo>
                    <a:cubicBezTo>
                      <a:pt x="9658" y="58"/>
                      <a:pt x="9679" y="107"/>
                      <a:pt x="9679" y="156"/>
                    </a:cubicBezTo>
                    <a:cubicBezTo>
                      <a:pt x="9679" y="334"/>
                      <a:pt x="9682" y="511"/>
                      <a:pt x="9667" y="688"/>
                    </a:cubicBezTo>
                    <a:cubicBezTo>
                      <a:pt x="9601" y="1505"/>
                      <a:pt x="9528" y="2317"/>
                      <a:pt x="9454" y="3180"/>
                    </a:cubicBezTo>
                    <a:close/>
                    <a:moveTo>
                      <a:pt x="7908" y="1462"/>
                    </a:moveTo>
                    <a:cubicBezTo>
                      <a:pt x="7558" y="1442"/>
                      <a:pt x="7077" y="1495"/>
                      <a:pt x="6818" y="1581"/>
                    </a:cubicBezTo>
                    <a:cubicBezTo>
                      <a:pt x="6834" y="1675"/>
                      <a:pt x="6749" y="1781"/>
                      <a:pt x="6895" y="1893"/>
                    </a:cubicBezTo>
                    <a:cubicBezTo>
                      <a:pt x="7233" y="1920"/>
                      <a:pt x="7590" y="1867"/>
                      <a:pt x="7972" y="1779"/>
                    </a:cubicBezTo>
                    <a:cubicBezTo>
                      <a:pt x="7949" y="1661"/>
                      <a:pt x="7930" y="1572"/>
                      <a:pt x="7908" y="146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83"/>
              <p:cNvSpPr/>
              <p:nvPr/>
            </p:nvSpPr>
            <p:spPr>
              <a:xfrm>
                <a:off x="409198" y="3850493"/>
                <a:ext cx="543885" cy="75242"/>
              </a:xfrm>
              <a:custGeom>
                <a:avLst/>
                <a:gdLst/>
                <a:ahLst/>
                <a:cxnLst/>
                <a:rect l="l" t="t" r="r" b="b"/>
                <a:pathLst>
                  <a:path w="10221" h="1414" extrusionOk="0">
                    <a:moveTo>
                      <a:pt x="1" y="999"/>
                    </a:moveTo>
                    <a:cubicBezTo>
                      <a:pt x="106" y="739"/>
                      <a:pt x="294" y="579"/>
                      <a:pt x="529" y="586"/>
                    </a:cubicBezTo>
                    <a:cubicBezTo>
                      <a:pt x="1205" y="608"/>
                      <a:pt x="1853" y="428"/>
                      <a:pt x="2507" y="315"/>
                    </a:cubicBezTo>
                    <a:cubicBezTo>
                      <a:pt x="3449" y="152"/>
                      <a:pt x="4394" y="71"/>
                      <a:pt x="5348" y="55"/>
                    </a:cubicBezTo>
                    <a:cubicBezTo>
                      <a:pt x="5715" y="49"/>
                      <a:pt x="6083" y="43"/>
                      <a:pt x="6450" y="31"/>
                    </a:cubicBezTo>
                    <a:cubicBezTo>
                      <a:pt x="7418" y="1"/>
                      <a:pt x="8382" y="41"/>
                      <a:pt x="9342" y="171"/>
                    </a:cubicBezTo>
                    <a:cubicBezTo>
                      <a:pt x="9586" y="203"/>
                      <a:pt x="9825" y="254"/>
                      <a:pt x="10045" y="370"/>
                    </a:cubicBezTo>
                    <a:cubicBezTo>
                      <a:pt x="10202" y="453"/>
                      <a:pt x="10220" y="590"/>
                      <a:pt x="10081" y="691"/>
                    </a:cubicBezTo>
                    <a:cubicBezTo>
                      <a:pt x="9961" y="778"/>
                      <a:pt x="9828" y="851"/>
                      <a:pt x="9693" y="912"/>
                    </a:cubicBezTo>
                    <a:cubicBezTo>
                      <a:pt x="9293" y="1094"/>
                      <a:pt x="8866" y="1186"/>
                      <a:pt x="8431" y="1228"/>
                    </a:cubicBezTo>
                    <a:cubicBezTo>
                      <a:pt x="7944" y="1274"/>
                      <a:pt x="7455" y="1295"/>
                      <a:pt x="6965" y="1308"/>
                    </a:cubicBezTo>
                    <a:cubicBezTo>
                      <a:pt x="6557" y="1322"/>
                      <a:pt x="6147" y="1303"/>
                      <a:pt x="5740" y="1314"/>
                    </a:cubicBezTo>
                    <a:cubicBezTo>
                      <a:pt x="5359" y="1323"/>
                      <a:pt x="4980" y="1355"/>
                      <a:pt x="4599" y="1370"/>
                    </a:cubicBezTo>
                    <a:cubicBezTo>
                      <a:pt x="4122" y="1387"/>
                      <a:pt x="3647" y="1404"/>
                      <a:pt x="3170" y="1410"/>
                    </a:cubicBezTo>
                    <a:cubicBezTo>
                      <a:pt x="2790" y="1414"/>
                      <a:pt x="2408" y="1406"/>
                      <a:pt x="2029" y="1385"/>
                    </a:cubicBezTo>
                    <a:cubicBezTo>
                      <a:pt x="1826" y="1375"/>
                      <a:pt x="1624" y="1334"/>
                      <a:pt x="1427" y="1287"/>
                    </a:cubicBezTo>
                    <a:cubicBezTo>
                      <a:pt x="1109" y="1212"/>
                      <a:pt x="792" y="1142"/>
                      <a:pt x="463" y="1127"/>
                    </a:cubicBezTo>
                    <a:cubicBezTo>
                      <a:pt x="316" y="1121"/>
                      <a:pt x="162" y="1119"/>
                      <a:pt x="1" y="9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83"/>
              <p:cNvSpPr/>
              <p:nvPr/>
            </p:nvSpPr>
            <p:spPr>
              <a:xfrm>
                <a:off x="531002" y="4080477"/>
                <a:ext cx="406969" cy="50179"/>
              </a:xfrm>
              <a:custGeom>
                <a:avLst/>
                <a:gdLst/>
                <a:ahLst/>
                <a:cxnLst/>
                <a:rect l="l" t="t" r="r" b="b"/>
                <a:pathLst>
                  <a:path w="7648" h="943" extrusionOk="0">
                    <a:moveTo>
                      <a:pt x="5431" y="106"/>
                    </a:moveTo>
                    <a:cubicBezTo>
                      <a:pt x="5622" y="0"/>
                      <a:pt x="5830" y="42"/>
                      <a:pt x="6032" y="42"/>
                    </a:cubicBezTo>
                    <a:cubicBezTo>
                      <a:pt x="6524" y="43"/>
                      <a:pt x="7009" y="105"/>
                      <a:pt x="7478" y="259"/>
                    </a:cubicBezTo>
                    <a:cubicBezTo>
                      <a:pt x="7529" y="275"/>
                      <a:pt x="7574" y="304"/>
                      <a:pt x="7621" y="330"/>
                    </a:cubicBezTo>
                    <a:cubicBezTo>
                      <a:pt x="7631" y="336"/>
                      <a:pt x="7635" y="354"/>
                      <a:pt x="7642" y="366"/>
                    </a:cubicBezTo>
                    <a:cubicBezTo>
                      <a:pt x="7643" y="377"/>
                      <a:pt x="7648" y="392"/>
                      <a:pt x="7643" y="400"/>
                    </a:cubicBezTo>
                    <a:cubicBezTo>
                      <a:pt x="7636" y="410"/>
                      <a:pt x="7622" y="419"/>
                      <a:pt x="7610" y="423"/>
                    </a:cubicBezTo>
                    <a:cubicBezTo>
                      <a:pt x="7571" y="436"/>
                      <a:pt x="7532" y="448"/>
                      <a:pt x="7492" y="456"/>
                    </a:cubicBezTo>
                    <a:cubicBezTo>
                      <a:pt x="7266" y="501"/>
                      <a:pt x="7039" y="547"/>
                      <a:pt x="6812" y="590"/>
                    </a:cubicBezTo>
                    <a:cubicBezTo>
                      <a:pt x="6009" y="749"/>
                      <a:pt x="5200" y="852"/>
                      <a:pt x="4385" y="902"/>
                    </a:cubicBezTo>
                    <a:cubicBezTo>
                      <a:pt x="3829" y="936"/>
                      <a:pt x="3270" y="936"/>
                      <a:pt x="2712" y="941"/>
                    </a:cubicBezTo>
                    <a:cubicBezTo>
                      <a:pt x="2454" y="943"/>
                      <a:pt x="2194" y="930"/>
                      <a:pt x="1938" y="906"/>
                    </a:cubicBezTo>
                    <a:cubicBezTo>
                      <a:pt x="1321" y="850"/>
                      <a:pt x="704" y="785"/>
                      <a:pt x="1" y="716"/>
                    </a:cubicBezTo>
                    <a:cubicBezTo>
                      <a:pt x="177" y="658"/>
                      <a:pt x="273" y="614"/>
                      <a:pt x="374" y="597"/>
                    </a:cubicBezTo>
                    <a:cubicBezTo>
                      <a:pt x="844" y="519"/>
                      <a:pt x="1313" y="434"/>
                      <a:pt x="1784" y="376"/>
                    </a:cubicBezTo>
                    <a:cubicBezTo>
                      <a:pt x="2865" y="244"/>
                      <a:pt x="3945" y="107"/>
                      <a:pt x="5035" y="89"/>
                    </a:cubicBezTo>
                    <a:cubicBezTo>
                      <a:pt x="5171" y="85"/>
                      <a:pt x="5306" y="94"/>
                      <a:pt x="5441" y="97"/>
                    </a:cubicBezTo>
                    <a:cubicBezTo>
                      <a:pt x="5401" y="133"/>
                      <a:pt x="5352" y="165"/>
                      <a:pt x="5321" y="208"/>
                    </a:cubicBezTo>
                    <a:cubicBezTo>
                      <a:pt x="5226" y="344"/>
                      <a:pt x="5282" y="490"/>
                      <a:pt x="5441" y="513"/>
                    </a:cubicBezTo>
                    <a:cubicBezTo>
                      <a:pt x="5641" y="542"/>
                      <a:pt x="5843" y="560"/>
                      <a:pt x="6045" y="576"/>
                    </a:cubicBezTo>
                    <a:cubicBezTo>
                      <a:pt x="6135" y="584"/>
                      <a:pt x="6199" y="527"/>
                      <a:pt x="6232" y="445"/>
                    </a:cubicBezTo>
                    <a:cubicBezTo>
                      <a:pt x="6268" y="356"/>
                      <a:pt x="6232" y="237"/>
                      <a:pt x="6145" y="201"/>
                    </a:cubicBezTo>
                    <a:cubicBezTo>
                      <a:pt x="6046" y="159"/>
                      <a:pt x="5942" y="126"/>
                      <a:pt x="5835" y="112"/>
                    </a:cubicBezTo>
                    <a:cubicBezTo>
                      <a:pt x="5703" y="96"/>
                      <a:pt x="5566" y="106"/>
                      <a:pt x="5431" y="10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6" name="Google Shape;1466;p83"/>
              <p:cNvGrpSpPr/>
              <p:nvPr/>
            </p:nvGrpSpPr>
            <p:grpSpPr>
              <a:xfrm>
                <a:off x="385625" y="3829953"/>
                <a:ext cx="599652" cy="656270"/>
                <a:chOff x="385625" y="3829953"/>
                <a:chExt cx="599652" cy="656270"/>
              </a:xfrm>
            </p:grpSpPr>
            <p:sp>
              <p:nvSpPr>
                <p:cNvPr id="1467" name="Google Shape;1467;p83"/>
                <p:cNvSpPr/>
                <p:nvPr/>
              </p:nvSpPr>
              <p:spPr>
                <a:xfrm>
                  <a:off x="385625" y="3829953"/>
                  <a:ext cx="599652" cy="656270"/>
                </a:xfrm>
                <a:custGeom>
                  <a:avLst/>
                  <a:gdLst/>
                  <a:ahLst/>
                  <a:cxnLst/>
                  <a:rect l="l" t="t" r="r" b="b"/>
                  <a:pathLst>
                    <a:path w="11269" h="12333" extrusionOk="0">
                      <a:moveTo>
                        <a:pt x="2026" y="8262"/>
                      </a:moveTo>
                      <a:cubicBezTo>
                        <a:pt x="2055" y="6571"/>
                        <a:pt x="1760" y="4926"/>
                        <a:pt x="1316" y="3301"/>
                      </a:cubicBezTo>
                      <a:cubicBezTo>
                        <a:pt x="1284" y="3183"/>
                        <a:pt x="1243" y="3067"/>
                        <a:pt x="1204" y="2951"/>
                      </a:cubicBezTo>
                      <a:cubicBezTo>
                        <a:pt x="1072" y="2550"/>
                        <a:pt x="849" y="2220"/>
                        <a:pt x="479" y="1997"/>
                      </a:cubicBezTo>
                      <a:cubicBezTo>
                        <a:pt x="339" y="1913"/>
                        <a:pt x="210" y="1819"/>
                        <a:pt x="126" y="1667"/>
                      </a:cubicBezTo>
                      <a:cubicBezTo>
                        <a:pt x="1" y="1438"/>
                        <a:pt x="2" y="1224"/>
                        <a:pt x="167" y="1021"/>
                      </a:cubicBezTo>
                      <a:cubicBezTo>
                        <a:pt x="381" y="759"/>
                        <a:pt x="647" y="549"/>
                        <a:pt x="996" y="557"/>
                      </a:cubicBezTo>
                      <a:cubicBezTo>
                        <a:pt x="1685" y="571"/>
                        <a:pt x="2346" y="395"/>
                        <a:pt x="3016" y="288"/>
                      </a:cubicBezTo>
                      <a:cubicBezTo>
                        <a:pt x="3784" y="164"/>
                        <a:pt x="4554" y="70"/>
                        <a:pt x="5332" y="57"/>
                      </a:cubicBezTo>
                      <a:cubicBezTo>
                        <a:pt x="6028" y="43"/>
                        <a:pt x="6722" y="23"/>
                        <a:pt x="7418" y="12"/>
                      </a:cubicBezTo>
                      <a:cubicBezTo>
                        <a:pt x="8223" y="0"/>
                        <a:pt x="9025" y="64"/>
                        <a:pt x="9825" y="155"/>
                      </a:cubicBezTo>
                      <a:cubicBezTo>
                        <a:pt x="10267" y="206"/>
                        <a:pt x="10661" y="385"/>
                        <a:pt x="11046" y="592"/>
                      </a:cubicBezTo>
                      <a:cubicBezTo>
                        <a:pt x="11136" y="642"/>
                        <a:pt x="11158" y="736"/>
                        <a:pt x="11167" y="837"/>
                      </a:cubicBezTo>
                      <a:cubicBezTo>
                        <a:pt x="11216" y="1452"/>
                        <a:pt x="11221" y="2064"/>
                        <a:pt x="11147" y="2674"/>
                      </a:cubicBezTo>
                      <a:cubicBezTo>
                        <a:pt x="10985" y="4005"/>
                        <a:pt x="10956" y="5339"/>
                        <a:pt x="11071" y="6675"/>
                      </a:cubicBezTo>
                      <a:cubicBezTo>
                        <a:pt x="11152" y="7611"/>
                        <a:pt x="11185" y="8552"/>
                        <a:pt x="11205" y="9493"/>
                      </a:cubicBezTo>
                      <a:cubicBezTo>
                        <a:pt x="11211" y="9765"/>
                        <a:pt x="11235" y="10037"/>
                        <a:pt x="11247" y="10309"/>
                      </a:cubicBezTo>
                      <a:cubicBezTo>
                        <a:pt x="11268" y="10766"/>
                        <a:pt x="11107" y="11140"/>
                        <a:pt x="10716" y="11388"/>
                      </a:cubicBezTo>
                      <a:cubicBezTo>
                        <a:pt x="10534" y="11503"/>
                        <a:pt x="10332" y="11597"/>
                        <a:pt x="10125" y="11662"/>
                      </a:cubicBezTo>
                      <a:cubicBezTo>
                        <a:pt x="9398" y="11894"/>
                        <a:pt x="8665" y="12104"/>
                        <a:pt x="7907" y="12211"/>
                      </a:cubicBezTo>
                      <a:cubicBezTo>
                        <a:pt x="7731" y="12235"/>
                        <a:pt x="7556" y="12257"/>
                        <a:pt x="7378" y="12266"/>
                      </a:cubicBezTo>
                      <a:cubicBezTo>
                        <a:pt x="6970" y="12288"/>
                        <a:pt x="6561" y="12307"/>
                        <a:pt x="6153" y="12315"/>
                      </a:cubicBezTo>
                      <a:cubicBezTo>
                        <a:pt x="5357" y="12332"/>
                        <a:pt x="4577" y="12214"/>
                        <a:pt x="3818" y="11973"/>
                      </a:cubicBezTo>
                      <a:cubicBezTo>
                        <a:pt x="3506" y="11874"/>
                        <a:pt x="3201" y="11756"/>
                        <a:pt x="2891" y="11654"/>
                      </a:cubicBezTo>
                      <a:cubicBezTo>
                        <a:pt x="2610" y="11560"/>
                        <a:pt x="2429" y="11369"/>
                        <a:pt x="2337" y="11096"/>
                      </a:cubicBezTo>
                      <a:cubicBezTo>
                        <a:pt x="2276" y="10916"/>
                        <a:pt x="2228" y="10731"/>
                        <a:pt x="2186" y="10544"/>
                      </a:cubicBezTo>
                      <a:cubicBezTo>
                        <a:pt x="2063" y="9983"/>
                        <a:pt x="2008" y="9414"/>
                        <a:pt x="2026" y="8839"/>
                      </a:cubicBezTo>
                      <a:cubicBezTo>
                        <a:pt x="2032" y="8643"/>
                        <a:pt x="2026" y="8454"/>
                        <a:pt x="2026" y="8262"/>
                      </a:cubicBezTo>
                      <a:close/>
                      <a:moveTo>
                        <a:pt x="8174" y="4804"/>
                      </a:moveTo>
                      <a:cubicBezTo>
                        <a:pt x="8038" y="4801"/>
                        <a:pt x="7903" y="4792"/>
                        <a:pt x="7767" y="4796"/>
                      </a:cubicBezTo>
                      <a:cubicBezTo>
                        <a:pt x="6677" y="4814"/>
                        <a:pt x="5596" y="4952"/>
                        <a:pt x="4516" y="5083"/>
                      </a:cubicBezTo>
                      <a:cubicBezTo>
                        <a:pt x="4044" y="5140"/>
                        <a:pt x="3575" y="5225"/>
                        <a:pt x="3106" y="5304"/>
                      </a:cubicBezTo>
                      <a:cubicBezTo>
                        <a:pt x="3005" y="5321"/>
                        <a:pt x="2909" y="5365"/>
                        <a:pt x="2733" y="5422"/>
                      </a:cubicBezTo>
                      <a:cubicBezTo>
                        <a:pt x="3436" y="5493"/>
                        <a:pt x="4053" y="5558"/>
                        <a:pt x="4670" y="5612"/>
                      </a:cubicBezTo>
                      <a:cubicBezTo>
                        <a:pt x="4926" y="5635"/>
                        <a:pt x="5186" y="5649"/>
                        <a:pt x="5444" y="5648"/>
                      </a:cubicBezTo>
                      <a:cubicBezTo>
                        <a:pt x="6002" y="5643"/>
                        <a:pt x="6561" y="5643"/>
                        <a:pt x="7117" y="5608"/>
                      </a:cubicBezTo>
                      <a:cubicBezTo>
                        <a:pt x="7932" y="5558"/>
                        <a:pt x="8743" y="5456"/>
                        <a:pt x="9544" y="5297"/>
                      </a:cubicBezTo>
                      <a:cubicBezTo>
                        <a:pt x="9771" y="5254"/>
                        <a:pt x="9998" y="5208"/>
                        <a:pt x="10224" y="5163"/>
                      </a:cubicBezTo>
                      <a:cubicBezTo>
                        <a:pt x="10264" y="5155"/>
                        <a:pt x="10303" y="5143"/>
                        <a:pt x="10342" y="5129"/>
                      </a:cubicBezTo>
                      <a:cubicBezTo>
                        <a:pt x="10353" y="5126"/>
                        <a:pt x="10368" y="5117"/>
                        <a:pt x="10375" y="5107"/>
                      </a:cubicBezTo>
                      <a:cubicBezTo>
                        <a:pt x="10380" y="5099"/>
                        <a:pt x="10375" y="5084"/>
                        <a:pt x="10374" y="5073"/>
                      </a:cubicBezTo>
                      <a:cubicBezTo>
                        <a:pt x="10367" y="5060"/>
                        <a:pt x="10364" y="5043"/>
                        <a:pt x="10353" y="5037"/>
                      </a:cubicBezTo>
                      <a:cubicBezTo>
                        <a:pt x="10306" y="5012"/>
                        <a:pt x="10261" y="4983"/>
                        <a:pt x="10210" y="4966"/>
                      </a:cubicBezTo>
                      <a:cubicBezTo>
                        <a:pt x="9740" y="4812"/>
                        <a:pt x="9255" y="4749"/>
                        <a:pt x="8764" y="4749"/>
                      </a:cubicBezTo>
                      <a:cubicBezTo>
                        <a:pt x="8563" y="4749"/>
                        <a:pt x="8354" y="4707"/>
                        <a:pt x="8163" y="4813"/>
                      </a:cubicBezTo>
                      <a:close/>
                      <a:moveTo>
                        <a:pt x="2268" y="5791"/>
                      </a:moveTo>
                      <a:cubicBezTo>
                        <a:pt x="2276" y="5906"/>
                        <a:pt x="2274" y="5986"/>
                        <a:pt x="2286" y="6063"/>
                      </a:cubicBezTo>
                      <a:cubicBezTo>
                        <a:pt x="2383" y="6655"/>
                        <a:pt x="2440" y="7251"/>
                        <a:pt x="2431" y="7853"/>
                      </a:cubicBezTo>
                      <a:cubicBezTo>
                        <a:pt x="2426" y="8275"/>
                        <a:pt x="2435" y="8699"/>
                        <a:pt x="2429" y="9120"/>
                      </a:cubicBezTo>
                      <a:cubicBezTo>
                        <a:pt x="2422" y="9531"/>
                        <a:pt x="2467" y="9936"/>
                        <a:pt x="2555" y="10337"/>
                      </a:cubicBezTo>
                      <a:cubicBezTo>
                        <a:pt x="2596" y="10523"/>
                        <a:pt x="2632" y="10711"/>
                        <a:pt x="2686" y="10894"/>
                      </a:cubicBezTo>
                      <a:cubicBezTo>
                        <a:pt x="2741" y="11086"/>
                        <a:pt x="2860" y="11225"/>
                        <a:pt x="3064" y="11288"/>
                      </a:cubicBezTo>
                      <a:cubicBezTo>
                        <a:pt x="3298" y="11359"/>
                        <a:pt x="3526" y="11452"/>
                        <a:pt x="3758" y="11528"/>
                      </a:cubicBezTo>
                      <a:cubicBezTo>
                        <a:pt x="4211" y="11681"/>
                        <a:pt x="4673" y="11787"/>
                        <a:pt x="5147" y="11857"/>
                      </a:cubicBezTo>
                      <a:cubicBezTo>
                        <a:pt x="5993" y="11982"/>
                        <a:pt x="6834" y="11862"/>
                        <a:pt x="7674" y="11799"/>
                      </a:cubicBezTo>
                      <a:cubicBezTo>
                        <a:pt x="8025" y="11772"/>
                        <a:pt x="8378" y="11718"/>
                        <a:pt x="8721" y="11638"/>
                      </a:cubicBezTo>
                      <a:cubicBezTo>
                        <a:pt x="9145" y="11540"/>
                        <a:pt x="9562" y="11411"/>
                        <a:pt x="9980" y="11283"/>
                      </a:cubicBezTo>
                      <a:cubicBezTo>
                        <a:pt x="10147" y="11231"/>
                        <a:pt x="10310" y="11157"/>
                        <a:pt x="10465" y="11072"/>
                      </a:cubicBezTo>
                      <a:cubicBezTo>
                        <a:pt x="10641" y="10980"/>
                        <a:pt x="10743" y="10836"/>
                        <a:pt x="10780" y="10625"/>
                      </a:cubicBezTo>
                      <a:cubicBezTo>
                        <a:pt x="10826" y="10367"/>
                        <a:pt x="10835" y="10112"/>
                        <a:pt x="10827" y="9853"/>
                      </a:cubicBezTo>
                      <a:cubicBezTo>
                        <a:pt x="10790" y="8463"/>
                        <a:pt x="10699" y="7078"/>
                        <a:pt x="10606" y="5691"/>
                      </a:cubicBezTo>
                      <a:cubicBezTo>
                        <a:pt x="10603" y="5639"/>
                        <a:pt x="10587" y="5587"/>
                        <a:pt x="10571" y="5511"/>
                      </a:cubicBezTo>
                      <a:cubicBezTo>
                        <a:pt x="10038" y="5609"/>
                        <a:pt x="9518" y="5707"/>
                        <a:pt x="9016" y="5801"/>
                      </a:cubicBezTo>
                      <a:cubicBezTo>
                        <a:pt x="8984" y="5840"/>
                        <a:pt x="8965" y="5860"/>
                        <a:pt x="8952" y="5881"/>
                      </a:cubicBezTo>
                      <a:cubicBezTo>
                        <a:pt x="8795" y="6124"/>
                        <a:pt x="8794" y="6132"/>
                        <a:pt x="8541" y="6059"/>
                      </a:cubicBezTo>
                      <a:cubicBezTo>
                        <a:pt x="8184" y="5954"/>
                        <a:pt x="7825" y="5919"/>
                        <a:pt x="7457" y="5977"/>
                      </a:cubicBezTo>
                      <a:cubicBezTo>
                        <a:pt x="7377" y="5991"/>
                        <a:pt x="7294" y="5996"/>
                        <a:pt x="7213" y="6001"/>
                      </a:cubicBezTo>
                      <a:cubicBezTo>
                        <a:pt x="6397" y="6066"/>
                        <a:pt x="5578" y="6080"/>
                        <a:pt x="4762" y="6019"/>
                      </a:cubicBezTo>
                      <a:cubicBezTo>
                        <a:pt x="3949" y="5962"/>
                        <a:pt x="3137" y="5872"/>
                        <a:pt x="2268" y="5791"/>
                      </a:cubicBezTo>
                      <a:close/>
                      <a:moveTo>
                        <a:pt x="10573" y="4650"/>
                      </a:moveTo>
                      <a:cubicBezTo>
                        <a:pt x="10647" y="3787"/>
                        <a:pt x="10720" y="2975"/>
                        <a:pt x="10786" y="2161"/>
                      </a:cubicBezTo>
                      <a:cubicBezTo>
                        <a:pt x="10801" y="1985"/>
                        <a:pt x="10798" y="1806"/>
                        <a:pt x="10798" y="1630"/>
                      </a:cubicBezTo>
                      <a:cubicBezTo>
                        <a:pt x="10798" y="1581"/>
                        <a:pt x="10777" y="1532"/>
                        <a:pt x="10763" y="1474"/>
                      </a:cubicBezTo>
                      <a:cubicBezTo>
                        <a:pt x="10707" y="1486"/>
                        <a:pt x="10665" y="1486"/>
                        <a:pt x="10633" y="1505"/>
                      </a:cubicBezTo>
                      <a:cubicBezTo>
                        <a:pt x="10011" y="1846"/>
                        <a:pt x="9334" y="1975"/>
                        <a:pt x="8637" y="2043"/>
                      </a:cubicBezTo>
                      <a:cubicBezTo>
                        <a:pt x="7875" y="2115"/>
                        <a:pt x="7112" y="2093"/>
                        <a:pt x="6349" y="2102"/>
                      </a:cubicBezTo>
                      <a:cubicBezTo>
                        <a:pt x="5969" y="2107"/>
                        <a:pt x="5587" y="2123"/>
                        <a:pt x="5205" y="2136"/>
                      </a:cubicBezTo>
                      <a:cubicBezTo>
                        <a:pt x="4784" y="2155"/>
                        <a:pt x="4363" y="2186"/>
                        <a:pt x="3941" y="2197"/>
                      </a:cubicBezTo>
                      <a:cubicBezTo>
                        <a:pt x="3615" y="2205"/>
                        <a:pt x="3286" y="2168"/>
                        <a:pt x="2960" y="2183"/>
                      </a:cubicBezTo>
                      <a:cubicBezTo>
                        <a:pt x="2477" y="2206"/>
                        <a:pt x="2011" y="2130"/>
                        <a:pt x="1546" y="2014"/>
                      </a:cubicBezTo>
                      <a:cubicBezTo>
                        <a:pt x="1481" y="1998"/>
                        <a:pt x="1416" y="1970"/>
                        <a:pt x="1349" y="1963"/>
                      </a:cubicBezTo>
                      <a:cubicBezTo>
                        <a:pt x="1290" y="1954"/>
                        <a:pt x="1227" y="1964"/>
                        <a:pt x="1119" y="1968"/>
                      </a:cubicBezTo>
                      <a:cubicBezTo>
                        <a:pt x="1492" y="2456"/>
                        <a:pt x="1662" y="2986"/>
                        <a:pt x="1790" y="3530"/>
                      </a:cubicBezTo>
                      <a:cubicBezTo>
                        <a:pt x="1897" y="3981"/>
                        <a:pt x="1997" y="4434"/>
                        <a:pt x="2103" y="4883"/>
                      </a:cubicBezTo>
                      <a:cubicBezTo>
                        <a:pt x="2120" y="4956"/>
                        <a:pt x="2154" y="5027"/>
                        <a:pt x="2188" y="5117"/>
                      </a:cubicBezTo>
                      <a:cubicBezTo>
                        <a:pt x="3132" y="4849"/>
                        <a:pt x="4075" y="4734"/>
                        <a:pt x="5022" y="4622"/>
                      </a:cubicBezTo>
                      <a:cubicBezTo>
                        <a:pt x="5982" y="4508"/>
                        <a:pt x="6943" y="4420"/>
                        <a:pt x="7894" y="4383"/>
                      </a:cubicBezTo>
                      <a:cubicBezTo>
                        <a:pt x="8095" y="4103"/>
                        <a:pt x="8095" y="4101"/>
                        <a:pt x="8398" y="4098"/>
                      </a:cubicBezTo>
                      <a:cubicBezTo>
                        <a:pt x="8507" y="4096"/>
                        <a:pt x="8616" y="4098"/>
                        <a:pt x="8725" y="4099"/>
                      </a:cubicBezTo>
                      <a:cubicBezTo>
                        <a:pt x="8824" y="4100"/>
                        <a:pt x="8927" y="4117"/>
                        <a:pt x="8974" y="4211"/>
                      </a:cubicBezTo>
                      <a:cubicBezTo>
                        <a:pt x="9048" y="4361"/>
                        <a:pt x="9180" y="4370"/>
                        <a:pt x="9316" y="4388"/>
                      </a:cubicBezTo>
                      <a:cubicBezTo>
                        <a:pt x="9559" y="4421"/>
                        <a:pt x="9803" y="4453"/>
                        <a:pt x="10042" y="4501"/>
                      </a:cubicBezTo>
                      <a:cubicBezTo>
                        <a:pt x="10213" y="4533"/>
                        <a:pt x="10379" y="4594"/>
                        <a:pt x="10573" y="4650"/>
                      </a:cubicBezTo>
                      <a:close/>
                      <a:moveTo>
                        <a:pt x="444" y="1385"/>
                      </a:moveTo>
                      <a:cubicBezTo>
                        <a:pt x="607" y="1506"/>
                        <a:pt x="759" y="1507"/>
                        <a:pt x="906" y="1513"/>
                      </a:cubicBezTo>
                      <a:cubicBezTo>
                        <a:pt x="1235" y="1528"/>
                        <a:pt x="1552" y="1598"/>
                        <a:pt x="1870" y="1673"/>
                      </a:cubicBezTo>
                      <a:cubicBezTo>
                        <a:pt x="2067" y="1721"/>
                        <a:pt x="2269" y="1761"/>
                        <a:pt x="2472" y="1771"/>
                      </a:cubicBezTo>
                      <a:cubicBezTo>
                        <a:pt x="2852" y="1792"/>
                        <a:pt x="3233" y="1799"/>
                        <a:pt x="3613" y="1796"/>
                      </a:cubicBezTo>
                      <a:cubicBezTo>
                        <a:pt x="4090" y="1792"/>
                        <a:pt x="4565" y="1774"/>
                        <a:pt x="5042" y="1756"/>
                      </a:cubicBezTo>
                      <a:cubicBezTo>
                        <a:pt x="5423" y="1741"/>
                        <a:pt x="5802" y="1709"/>
                        <a:pt x="6183" y="1700"/>
                      </a:cubicBezTo>
                      <a:cubicBezTo>
                        <a:pt x="6592" y="1689"/>
                        <a:pt x="7000" y="1708"/>
                        <a:pt x="7408" y="1694"/>
                      </a:cubicBezTo>
                      <a:cubicBezTo>
                        <a:pt x="7898" y="1681"/>
                        <a:pt x="8387" y="1660"/>
                        <a:pt x="8874" y="1614"/>
                      </a:cubicBezTo>
                      <a:cubicBezTo>
                        <a:pt x="9309" y="1572"/>
                        <a:pt x="9736" y="1479"/>
                        <a:pt x="10136" y="1298"/>
                      </a:cubicBezTo>
                      <a:cubicBezTo>
                        <a:pt x="10272" y="1237"/>
                        <a:pt x="10404" y="1165"/>
                        <a:pt x="10524" y="1077"/>
                      </a:cubicBezTo>
                      <a:cubicBezTo>
                        <a:pt x="10663" y="976"/>
                        <a:pt x="10644" y="840"/>
                        <a:pt x="10488" y="756"/>
                      </a:cubicBezTo>
                      <a:cubicBezTo>
                        <a:pt x="10268" y="639"/>
                        <a:pt x="10029" y="588"/>
                        <a:pt x="9785" y="556"/>
                      </a:cubicBezTo>
                      <a:cubicBezTo>
                        <a:pt x="8825" y="427"/>
                        <a:pt x="7860" y="388"/>
                        <a:pt x="6893" y="417"/>
                      </a:cubicBezTo>
                      <a:cubicBezTo>
                        <a:pt x="6526" y="428"/>
                        <a:pt x="6158" y="435"/>
                        <a:pt x="5791" y="441"/>
                      </a:cubicBezTo>
                      <a:cubicBezTo>
                        <a:pt x="4837" y="457"/>
                        <a:pt x="3892" y="539"/>
                        <a:pt x="2950" y="701"/>
                      </a:cubicBezTo>
                      <a:cubicBezTo>
                        <a:pt x="2296" y="814"/>
                        <a:pt x="1651" y="994"/>
                        <a:pt x="972" y="971"/>
                      </a:cubicBezTo>
                      <a:cubicBezTo>
                        <a:pt x="737" y="965"/>
                        <a:pt x="549" y="1124"/>
                        <a:pt x="444" y="13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83"/>
                <p:cNvSpPr/>
                <p:nvPr/>
              </p:nvSpPr>
              <p:spPr>
                <a:xfrm>
                  <a:off x="825693" y="4373039"/>
                  <a:ext cx="56778" cy="26447"/>
                </a:xfrm>
                <a:custGeom>
                  <a:avLst/>
                  <a:gdLst/>
                  <a:ahLst/>
                  <a:cxnLst/>
                  <a:rect l="l" t="t" r="r" b="b"/>
                  <a:pathLst>
                    <a:path w="1067" h="497" extrusionOk="0">
                      <a:moveTo>
                        <a:pt x="777" y="1"/>
                      </a:moveTo>
                      <a:cubicBezTo>
                        <a:pt x="858" y="12"/>
                        <a:pt x="908" y="5"/>
                        <a:pt x="936" y="27"/>
                      </a:cubicBezTo>
                      <a:cubicBezTo>
                        <a:pt x="985" y="67"/>
                        <a:pt x="1048" y="119"/>
                        <a:pt x="1057" y="173"/>
                      </a:cubicBezTo>
                      <a:cubicBezTo>
                        <a:pt x="1066" y="229"/>
                        <a:pt x="1025" y="298"/>
                        <a:pt x="992" y="351"/>
                      </a:cubicBezTo>
                      <a:cubicBezTo>
                        <a:pt x="974" y="380"/>
                        <a:pt x="926" y="400"/>
                        <a:pt x="886" y="405"/>
                      </a:cubicBezTo>
                      <a:cubicBezTo>
                        <a:pt x="671" y="436"/>
                        <a:pt x="457" y="465"/>
                        <a:pt x="240" y="487"/>
                      </a:cubicBezTo>
                      <a:cubicBezTo>
                        <a:pt x="152" y="497"/>
                        <a:pt x="81" y="453"/>
                        <a:pt x="44" y="369"/>
                      </a:cubicBezTo>
                      <a:cubicBezTo>
                        <a:pt x="0" y="269"/>
                        <a:pt x="56" y="139"/>
                        <a:pt x="173" y="112"/>
                      </a:cubicBezTo>
                      <a:cubicBezTo>
                        <a:pt x="386" y="63"/>
                        <a:pt x="601" y="33"/>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83"/>
                <p:cNvSpPr/>
                <p:nvPr/>
              </p:nvSpPr>
              <p:spPr>
                <a:xfrm>
                  <a:off x="828353" y="4275128"/>
                  <a:ext cx="50924" cy="24265"/>
                </a:xfrm>
                <a:custGeom>
                  <a:avLst/>
                  <a:gdLst/>
                  <a:ahLst/>
                  <a:cxnLst/>
                  <a:rect l="l" t="t" r="r" b="b"/>
                  <a:pathLst>
                    <a:path w="957" h="456" extrusionOk="0">
                      <a:moveTo>
                        <a:pt x="466" y="445"/>
                      </a:moveTo>
                      <a:cubicBezTo>
                        <a:pt x="371" y="445"/>
                        <a:pt x="275" y="452"/>
                        <a:pt x="180" y="441"/>
                      </a:cubicBezTo>
                      <a:cubicBezTo>
                        <a:pt x="94" y="432"/>
                        <a:pt x="31" y="376"/>
                        <a:pt x="16" y="286"/>
                      </a:cubicBezTo>
                      <a:cubicBezTo>
                        <a:pt x="0" y="192"/>
                        <a:pt x="53" y="120"/>
                        <a:pt x="131" y="91"/>
                      </a:cubicBezTo>
                      <a:cubicBezTo>
                        <a:pt x="354" y="11"/>
                        <a:pt x="583" y="0"/>
                        <a:pt x="809" y="80"/>
                      </a:cubicBezTo>
                      <a:cubicBezTo>
                        <a:pt x="900" y="112"/>
                        <a:pt x="957" y="229"/>
                        <a:pt x="927" y="312"/>
                      </a:cubicBezTo>
                      <a:cubicBezTo>
                        <a:pt x="899" y="394"/>
                        <a:pt x="844" y="455"/>
                        <a:pt x="750" y="453"/>
                      </a:cubicBezTo>
                      <a:cubicBezTo>
                        <a:pt x="655" y="452"/>
                        <a:pt x="562" y="441"/>
                        <a:pt x="467" y="435"/>
                      </a:cubicBezTo>
                      <a:cubicBezTo>
                        <a:pt x="466" y="437"/>
                        <a:pt x="466" y="440"/>
                        <a:pt x="466" y="4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83"/>
                <p:cNvSpPr/>
                <p:nvPr/>
              </p:nvSpPr>
              <p:spPr>
                <a:xfrm>
                  <a:off x="819680" y="4177590"/>
                  <a:ext cx="45390" cy="26393"/>
                </a:xfrm>
                <a:custGeom>
                  <a:avLst/>
                  <a:gdLst/>
                  <a:ahLst/>
                  <a:cxnLst/>
                  <a:rect l="l" t="t" r="r" b="b"/>
                  <a:pathLst>
                    <a:path w="853" h="496" extrusionOk="0">
                      <a:moveTo>
                        <a:pt x="273" y="11"/>
                      </a:moveTo>
                      <a:cubicBezTo>
                        <a:pt x="406" y="37"/>
                        <a:pt x="541" y="57"/>
                        <a:pt x="673" y="90"/>
                      </a:cubicBezTo>
                      <a:cubicBezTo>
                        <a:pt x="790" y="119"/>
                        <a:pt x="852" y="239"/>
                        <a:pt x="821" y="342"/>
                      </a:cubicBezTo>
                      <a:cubicBezTo>
                        <a:pt x="794" y="435"/>
                        <a:pt x="704" y="496"/>
                        <a:pt x="599" y="480"/>
                      </a:cubicBezTo>
                      <a:cubicBezTo>
                        <a:pt x="465" y="460"/>
                        <a:pt x="332" y="432"/>
                        <a:pt x="200" y="398"/>
                      </a:cubicBezTo>
                      <a:cubicBezTo>
                        <a:pt x="71" y="364"/>
                        <a:pt x="0" y="262"/>
                        <a:pt x="22" y="164"/>
                      </a:cubicBezTo>
                      <a:cubicBezTo>
                        <a:pt x="41" y="60"/>
                        <a:pt x="141" y="1"/>
                        <a:pt x="273"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83"/>
                <p:cNvSpPr/>
                <p:nvPr/>
              </p:nvSpPr>
              <p:spPr>
                <a:xfrm>
                  <a:off x="834313" y="4325201"/>
                  <a:ext cx="39803" cy="22669"/>
                </a:xfrm>
                <a:custGeom>
                  <a:avLst/>
                  <a:gdLst/>
                  <a:ahLst/>
                  <a:cxnLst/>
                  <a:rect l="l" t="t" r="r" b="b"/>
                  <a:pathLst>
                    <a:path w="748" h="426" extrusionOk="0">
                      <a:moveTo>
                        <a:pt x="293" y="426"/>
                      </a:moveTo>
                      <a:cubicBezTo>
                        <a:pt x="274" y="425"/>
                        <a:pt x="218" y="425"/>
                        <a:pt x="167" y="415"/>
                      </a:cubicBezTo>
                      <a:cubicBezTo>
                        <a:pt x="77" y="400"/>
                        <a:pt x="26" y="339"/>
                        <a:pt x="14" y="252"/>
                      </a:cubicBezTo>
                      <a:cubicBezTo>
                        <a:pt x="0" y="164"/>
                        <a:pt x="45" y="82"/>
                        <a:pt x="127" y="64"/>
                      </a:cubicBezTo>
                      <a:cubicBezTo>
                        <a:pt x="269" y="31"/>
                        <a:pt x="415" y="15"/>
                        <a:pt x="561" y="6"/>
                      </a:cubicBezTo>
                      <a:cubicBezTo>
                        <a:pt x="652" y="1"/>
                        <a:pt x="706" y="69"/>
                        <a:pt x="726" y="154"/>
                      </a:cubicBezTo>
                      <a:cubicBezTo>
                        <a:pt x="748" y="246"/>
                        <a:pt x="690" y="350"/>
                        <a:pt x="604" y="384"/>
                      </a:cubicBezTo>
                      <a:cubicBezTo>
                        <a:pt x="580" y="395"/>
                        <a:pt x="553" y="403"/>
                        <a:pt x="527" y="407"/>
                      </a:cubicBezTo>
                      <a:cubicBezTo>
                        <a:pt x="460" y="414"/>
                        <a:pt x="393" y="417"/>
                        <a:pt x="293"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83"/>
                <p:cNvSpPr/>
                <p:nvPr/>
              </p:nvSpPr>
              <p:spPr>
                <a:xfrm>
                  <a:off x="829364" y="4234474"/>
                  <a:ext cx="38100" cy="21604"/>
                </a:xfrm>
                <a:custGeom>
                  <a:avLst/>
                  <a:gdLst/>
                  <a:ahLst/>
                  <a:cxnLst/>
                  <a:rect l="l" t="t" r="r" b="b"/>
                  <a:pathLst>
                    <a:path w="716" h="406" extrusionOk="0">
                      <a:moveTo>
                        <a:pt x="362" y="402"/>
                      </a:moveTo>
                      <a:cubicBezTo>
                        <a:pt x="294" y="396"/>
                        <a:pt x="226" y="395"/>
                        <a:pt x="162" y="380"/>
                      </a:cubicBezTo>
                      <a:cubicBezTo>
                        <a:pt x="74" y="360"/>
                        <a:pt x="1" y="252"/>
                        <a:pt x="16" y="170"/>
                      </a:cubicBezTo>
                      <a:cubicBezTo>
                        <a:pt x="32" y="85"/>
                        <a:pt x="85" y="16"/>
                        <a:pt x="171" y="10"/>
                      </a:cubicBezTo>
                      <a:cubicBezTo>
                        <a:pt x="289" y="1"/>
                        <a:pt x="411" y="2"/>
                        <a:pt x="528" y="21"/>
                      </a:cubicBezTo>
                      <a:cubicBezTo>
                        <a:pt x="641" y="39"/>
                        <a:pt x="715" y="163"/>
                        <a:pt x="694" y="257"/>
                      </a:cubicBezTo>
                      <a:cubicBezTo>
                        <a:pt x="674" y="344"/>
                        <a:pt x="597" y="397"/>
                        <a:pt x="482" y="404"/>
                      </a:cubicBezTo>
                      <a:cubicBezTo>
                        <a:pt x="441" y="406"/>
                        <a:pt x="401" y="402"/>
                        <a:pt x="362" y="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83"/>
                <p:cNvSpPr/>
                <p:nvPr/>
              </p:nvSpPr>
              <p:spPr>
                <a:xfrm>
                  <a:off x="804248" y="3984854"/>
                  <a:ext cx="65185" cy="25382"/>
                </a:xfrm>
                <a:custGeom>
                  <a:avLst/>
                  <a:gdLst/>
                  <a:ahLst/>
                  <a:cxnLst/>
                  <a:rect l="l" t="t" r="r" b="b"/>
                  <a:pathLst>
                    <a:path w="1225" h="477" extrusionOk="0">
                      <a:moveTo>
                        <a:pt x="1160" y="21"/>
                      </a:moveTo>
                      <a:cubicBezTo>
                        <a:pt x="1183" y="131"/>
                        <a:pt x="1201" y="220"/>
                        <a:pt x="1224" y="337"/>
                      </a:cubicBezTo>
                      <a:cubicBezTo>
                        <a:pt x="842" y="424"/>
                        <a:pt x="485" y="477"/>
                        <a:pt x="146" y="450"/>
                      </a:cubicBezTo>
                      <a:cubicBezTo>
                        <a:pt x="1" y="340"/>
                        <a:pt x="86" y="232"/>
                        <a:pt x="70" y="139"/>
                      </a:cubicBezTo>
                      <a:cubicBezTo>
                        <a:pt x="329" y="54"/>
                        <a:pt x="809" y="1"/>
                        <a:pt x="1160"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83"/>
                <p:cNvSpPr/>
                <p:nvPr/>
              </p:nvSpPr>
              <p:spPr>
                <a:xfrm>
                  <a:off x="809090" y="4085586"/>
                  <a:ext cx="55501" cy="25968"/>
                </a:xfrm>
                <a:custGeom>
                  <a:avLst/>
                  <a:gdLst/>
                  <a:ahLst/>
                  <a:cxnLst/>
                  <a:rect l="l" t="t" r="r" b="b"/>
                  <a:pathLst>
                    <a:path w="1043" h="488" extrusionOk="0">
                      <a:moveTo>
                        <a:pt x="205" y="10"/>
                      </a:moveTo>
                      <a:cubicBezTo>
                        <a:pt x="340" y="11"/>
                        <a:pt x="476" y="0"/>
                        <a:pt x="610" y="16"/>
                      </a:cubicBezTo>
                      <a:cubicBezTo>
                        <a:pt x="716" y="29"/>
                        <a:pt x="822" y="63"/>
                        <a:pt x="920" y="105"/>
                      </a:cubicBezTo>
                      <a:cubicBezTo>
                        <a:pt x="1007" y="141"/>
                        <a:pt x="1043" y="260"/>
                        <a:pt x="1007" y="349"/>
                      </a:cubicBezTo>
                      <a:cubicBezTo>
                        <a:pt x="974" y="431"/>
                        <a:pt x="911" y="488"/>
                        <a:pt x="820" y="482"/>
                      </a:cubicBezTo>
                      <a:cubicBezTo>
                        <a:pt x="618" y="467"/>
                        <a:pt x="418" y="446"/>
                        <a:pt x="216" y="418"/>
                      </a:cubicBezTo>
                      <a:cubicBezTo>
                        <a:pt x="57" y="394"/>
                        <a:pt x="0" y="248"/>
                        <a:pt x="96" y="112"/>
                      </a:cubicBezTo>
                      <a:cubicBezTo>
                        <a:pt x="127" y="68"/>
                        <a:pt x="175" y="37"/>
                        <a:pt x="216" y="2"/>
                      </a:cubicBezTo>
                      <a:cubicBezTo>
                        <a:pt x="216" y="0"/>
                        <a:pt x="205" y="10"/>
                        <a:pt x="205"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5" name="Google Shape;1475;p83"/>
            <p:cNvGrpSpPr/>
            <p:nvPr/>
          </p:nvGrpSpPr>
          <p:grpSpPr>
            <a:xfrm>
              <a:off x="7468568" y="2565604"/>
              <a:ext cx="849650" cy="619836"/>
              <a:chOff x="1529874" y="1385891"/>
              <a:chExt cx="1204494" cy="878701"/>
            </a:xfrm>
          </p:grpSpPr>
          <p:sp>
            <p:nvSpPr>
              <p:cNvPr id="1476" name="Google Shape;1476;p83"/>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83"/>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83"/>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83"/>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83"/>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83"/>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2" name="Google Shape;1482;p83" descr="21 anh nguyen"/>
          <p:cNvGrpSpPr/>
          <p:nvPr/>
        </p:nvGrpSpPr>
        <p:grpSpPr>
          <a:xfrm>
            <a:off x="74435" y="389278"/>
            <a:ext cx="1238700" cy="2291400"/>
            <a:chOff x="722375" y="1052825"/>
            <a:chExt cx="1238700" cy="2291400"/>
          </a:xfrm>
        </p:grpSpPr>
        <p:sp>
          <p:nvSpPr>
            <p:cNvPr id="1483" name="Google Shape;1483;p83"/>
            <p:cNvSpPr/>
            <p:nvPr/>
          </p:nvSpPr>
          <p:spPr>
            <a:xfrm>
              <a:off x="722375" y="1052825"/>
              <a:ext cx="1238700" cy="22914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83"/>
            <p:cNvGrpSpPr/>
            <p:nvPr/>
          </p:nvGrpSpPr>
          <p:grpSpPr>
            <a:xfrm>
              <a:off x="836714" y="2207096"/>
              <a:ext cx="748927" cy="1008892"/>
              <a:chOff x="4052326" y="2533496"/>
              <a:chExt cx="748927" cy="1008892"/>
            </a:xfrm>
          </p:grpSpPr>
          <p:sp>
            <p:nvSpPr>
              <p:cNvPr id="1485" name="Google Shape;1485;p83"/>
              <p:cNvSpPr/>
              <p:nvPr/>
            </p:nvSpPr>
            <p:spPr>
              <a:xfrm>
                <a:off x="4082395" y="2646175"/>
                <a:ext cx="508956" cy="587874"/>
              </a:xfrm>
              <a:custGeom>
                <a:avLst/>
                <a:gdLst/>
                <a:ahLst/>
                <a:cxnLst/>
                <a:rect l="l" t="t" r="r" b="b"/>
                <a:pathLst>
                  <a:path w="9648" h="11144" extrusionOk="0">
                    <a:moveTo>
                      <a:pt x="5054" y="1"/>
                    </a:moveTo>
                    <a:lnTo>
                      <a:pt x="5054" y="1"/>
                    </a:lnTo>
                    <a:cubicBezTo>
                      <a:pt x="4166" y="30"/>
                      <a:pt x="2851" y="531"/>
                      <a:pt x="2398" y="1007"/>
                    </a:cubicBezTo>
                    <a:cubicBezTo>
                      <a:pt x="2422" y="1027"/>
                      <a:pt x="2443" y="1053"/>
                      <a:pt x="2470" y="1066"/>
                    </a:cubicBezTo>
                    <a:cubicBezTo>
                      <a:pt x="2841" y="1255"/>
                      <a:pt x="3063" y="1570"/>
                      <a:pt x="3209" y="1947"/>
                    </a:cubicBezTo>
                    <a:cubicBezTo>
                      <a:pt x="3257" y="2070"/>
                      <a:pt x="3298" y="2193"/>
                      <a:pt x="3343" y="2316"/>
                    </a:cubicBezTo>
                    <a:cubicBezTo>
                      <a:pt x="3437" y="2567"/>
                      <a:pt x="3612" y="2725"/>
                      <a:pt x="3865" y="2816"/>
                    </a:cubicBezTo>
                    <a:cubicBezTo>
                      <a:pt x="4326" y="2985"/>
                      <a:pt x="4781" y="3167"/>
                      <a:pt x="5233" y="3353"/>
                    </a:cubicBezTo>
                    <a:cubicBezTo>
                      <a:pt x="5424" y="3432"/>
                      <a:pt x="5608" y="3531"/>
                      <a:pt x="5787" y="3632"/>
                    </a:cubicBezTo>
                    <a:cubicBezTo>
                      <a:pt x="5979" y="3741"/>
                      <a:pt x="6141" y="3888"/>
                      <a:pt x="6272" y="4066"/>
                    </a:cubicBezTo>
                    <a:cubicBezTo>
                      <a:pt x="6484" y="4350"/>
                      <a:pt x="6551" y="4658"/>
                      <a:pt x="6382" y="4985"/>
                    </a:cubicBezTo>
                    <a:cubicBezTo>
                      <a:pt x="6204" y="5334"/>
                      <a:pt x="5949" y="5591"/>
                      <a:pt x="5525" y="5594"/>
                    </a:cubicBezTo>
                    <a:cubicBezTo>
                      <a:pt x="5519" y="5594"/>
                      <a:pt x="5514" y="5594"/>
                      <a:pt x="5508" y="5594"/>
                    </a:cubicBezTo>
                    <a:cubicBezTo>
                      <a:pt x="5351" y="5594"/>
                      <a:pt x="5190" y="5580"/>
                      <a:pt x="5039" y="5543"/>
                    </a:cubicBezTo>
                    <a:cubicBezTo>
                      <a:pt x="4775" y="5478"/>
                      <a:pt x="4513" y="5398"/>
                      <a:pt x="4258" y="5306"/>
                    </a:cubicBezTo>
                    <a:cubicBezTo>
                      <a:pt x="4014" y="5219"/>
                      <a:pt x="3774" y="5174"/>
                      <a:pt x="3536" y="5174"/>
                    </a:cubicBezTo>
                    <a:cubicBezTo>
                      <a:pt x="3245" y="5174"/>
                      <a:pt x="2958" y="5241"/>
                      <a:pt x="2671" y="5379"/>
                    </a:cubicBezTo>
                    <a:cubicBezTo>
                      <a:pt x="2258" y="5578"/>
                      <a:pt x="1838" y="5669"/>
                      <a:pt x="1410" y="5669"/>
                    </a:cubicBezTo>
                    <a:cubicBezTo>
                      <a:pt x="1101" y="5669"/>
                      <a:pt x="789" y="5621"/>
                      <a:pt x="473" y="5533"/>
                    </a:cubicBezTo>
                    <a:cubicBezTo>
                      <a:pt x="352" y="5499"/>
                      <a:pt x="231" y="5446"/>
                      <a:pt x="85" y="5446"/>
                    </a:cubicBezTo>
                    <a:cubicBezTo>
                      <a:pt x="60" y="5446"/>
                      <a:pt x="33" y="5447"/>
                      <a:pt x="6" y="5451"/>
                    </a:cubicBezTo>
                    <a:cubicBezTo>
                      <a:pt x="0" y="6050"/>
                      <a:pt x="81" y="6624"/>
                      <a:pt x="268" y="7176"/>
                    </a:cubicBezTo>
                    <a:cubicBezTo>
                      <a:pt x="506" y="7207"/>
                      <a:pt x="721" y="7226"/>
                      <a:pt x="934" y="7262"/>
                    </a:cubicBezTo>
                    <a:cubicBezTo>
                      <a:pt x="1189" y="7306"/>
                      <a:pt x="1363" y="7458"/>
                      <a:pt x="1473" y="7693"/>
                    </a:cubicBezTo>
                    <a:cubicBezTo>
                      <a:pt x="1653" y="8077"/>
                      <a:pt x="1837" y="8461"/>
                      <a:pt x="2020" y="8844"/>
                    </a:cubicBezTo>
                    <a:cubicBezTo>
                      <a:pt x="2157" y="9127"/>
                      <a:pt x="2201" y="9424"/>
                      <a:pt x="2146" y="9734"/>
                    </a:cubicBezTo>
                    <a:cubicBezTo>
                      <a:pt x="2136" y="9788"/>
                      <a:pt x="2130" y="9841"/>
                      <a:pt x="2121" y="9896"/>
                    </a:cubicBezTo>
                    <a:cubicBezTo>
                      <a:pt x="2154" y="9931"/>
                      <a:pt x="2181" y="9967"/>
                      <a:pt x="2215" y="9993"/>
                    </a:cubicBezTo>
                    <a:cubicBezTo>
                      <a:pt x="2301" y="10059"/>
                      <a:pt x="2388" y="10126"/>
                      <a:pt x="2478" y="10186"/>
                    </a:cubicBezTo>
                    <a:cubicBezTo>
                      <a:pt x="3433" y="10823"/>
                      <a:pt x="4475" y="11143"/>
                      <a:pt x="5605" y="11143"/>
                    </a:cubicBezTo>
                    <a:cubicBezTo>
                      <a:pt x="5718" y="11143"/>
                      <a:pt x="5831" y="11140"/>
                      <a:pt x="5946" y="11134"/>
                    </a:cubicBezTo>
                    <a:cubicBezTo>
                      <a:pt x="7079" y="11070"/>
                      <a:pt x="8092" y="10684"/>
                      <a:pt x="8997" y="10009"/>
                    </a:cubicBezTo>
                    <a:cubicBezTo>
                      <a:pt x="9043" y="9976"/>
                      <a:pt x="9073" y="9921"/>
                      <a:pt x="9133" y="9848"/>
                    </a:cubicBezTo>
                    <a:lnTo>
                      <a:pt x="9133" y="9848"/>
                    </a:lnTo>
                    <a:cubicBezTo>
                      <a:pt x="9129" y="9848"/>
                      <a:pt x="9125" y="9848"/>
                      <a:pt x="9121" y="9848"/>
                    </a:cubicBezTo>
                    <a:cubicBezTo>
                      <a:pt x="8626" y="9848"/>
                      <a:pt x="8246" y="9652"/>
                      <a:pt x="7890" y="9392"/>
                    </a:cubicBezTo>
                    <a:cubicBezTo>
                      <a:pt x="7820" y="9340"/>
                      <a:pt x="7749" y="9291"/>
                      <a:pt x="7681" y="9237"/>
                    </a:cubicBezTo>
                    <a:cubicBezTo>
                      <a:pt x="7474" y="9074"/>
                      <a:pt x="7250" y="8941"/>
                      <a:pt x="7010" y="8834"/>
                    </a:cubicBezTo>
                    <a:cubicBezTo>
                      <a:pt x="6851" y="8764"/>
                      <a:pt x="6695" y="8682"/>
                      <a:pt x="6553" y="8583"/>
                    </a:cubicBezTo>
                    <a:cubicBezTo>
                      <a:pt x="6233" y="8364"/>
                      <a:pt x="6030" y="8062"/>
                      <a:pt x="5972" y="7673"/>
                    </a:cubicBezTo>
                    <a:cubicBezTo>
                      <a:pt x="5887" y="7102"/>
                      <a:pt x="5987" y="6565"/>
                      <a:pt x="6280" y="6069"/>
                    </a:cubicBezTo>
                    <a:cubicBezTo>
                      <a:pt x="6471" y="5746"/>
                      <a:pt x="6712" y="5466"/>
                      <a:pt x="7003" y="5230"/>
                    </a:cubicBezTo>
                    <a:cubicBezTo>
                      <a:pt x="7425" y="4887"/>
                      <a:pt x="7849" y="4542"/>
                      <a:pt x="8286" y="4220"/>
                    </a:cubicBezTo>
                    <a:cubicBezTo>
                      <a:pt x="8656" y="3948"/>
                      <a:pt x="8900" y="3627"/>
                      <a:pt x="8965" y="3155"/>
                    </a:cubicBezTo>
                    <a:cubicBezTo>
                      <a:pt x="9043" y="2601"/>
                      <a:pt x="9195" y="2066"/>
                      <a:pt x="9647" y="1664"/>
                    </a:cubicBezTo>
                    <a:cubicBezTo>
                      <a:pt x="9460" y="1447"/>
                      <a:pt x="9279" y="1255"/>
                      <a:pt x="9014" y="1126"/>
                    </a:cubicBezTo>
                    <a:cubicBezTo>
                      <a:pt x="8918" y="1308"/>
                      <a:pt x="8831" y="1470"/>
                      <a:pt x="8747" y="1634"/>
                    </a:cubicBezTo>
                    <a:cubicBezTo>
                      <a:pt x="8641" y="1838"/>
                      <a:pt x="8554" y="2051"/>
                      <a:pt x="8430" y="2242"/>
                    </a:cubicBezTo>
                    <a:cubicBezTo>
                      <a:pt x="8319" y="2415"/>
                      <a:pt x="8191" y="2583"/>
                      <a:pt x="8037" y="2718"/>
                    </a:cubicBezTo>
                    <a:cubicBezTo>
                      <a:pt x="7918" y="2822"/>
                      <a:pt x="7793" y="2872"/>
                      <a:pt x="7668" y="2872"/>
                    </a:cubicBezTo>
                    <a:cubicBezTo>
                      <a:pt x="7533" y="2872"/>
                      <a:pt x="7397" y="2814"/>
                      <a:pt x="7267" y="2703"/>
                    </a:cubicBezTo>
                    <a:cubicBezTo>
                      <a:pt x="7234" y="2676"/>
                      <a:pt x="7200" y="2647"/>
                      <a:pt x="7174" y="2613"/>
                    </a:cubicBezTo>
                    <a:cubicBezTo>
                      <a:pt x="7013" y="2405"/>
                      <a:pt x="6818" y="2324"/>
                      <a:pt x="6591" y="2324"/>
                    </a:cubicBezTo>
                    <a:cubicBezTo>
                      <a:pt x="6516" y="2324"/>
                      <a:pt x="6438" y="2333"/>
                      <a:pt x="6356" y="2349"/>
                    </a:cubicBezTo>
                    <a:cubicBezTo>
                      <a:pt x="6191" y="2382"/>
                      <a:pt x="6020" y="2395"/>
                      <a:pt x="5851" y="2395"/>
                    </a:cubicBezTo>
                    <a:cubicBezTo>
                      <a:pt x="5791" y="2395"/>
                      <a:pt x="5732" y="2393"/>
                      <a:pt x="5673" y="2390"/>
                    </a:cubicBezTo>
                    <a:cubicBezTo>
                      <a:pt x="5238" y="2372"/>
                      <a:pt x="4994" y="2170"/>
                      <a:pt x="4868" y="1752"/>
                    </a:cubicBezTo>
                    <a:cubicBezTo>
                      <a:pt x="4839" y="1660"/>
                      <a:pt x="4822" y="1563"/>
                      <a:pt x="4813" y="1465"/>
                    </a:cubicBezTo>
                    <a:cubicBezTo>
                      <a:pt x="4775" y="1046"/>
                      <a:pt x="4848" y="642"/>
                      <a:pt x="4986" y="244"/>
                    </a:cubicBezTo>
                    <a:cubicBezTo>
                      <a:pt x="5013" y="168"/>
                      <a:pt x="5030" y="88"/>
                      <a:pt x="50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83"/>
              <p:cNvSpPr/>
              <p:nvPr/>
            </p:nvSpPr>
            <p:spPr>
              <a:xfrm>
                <a:off x="4412573" y="2748674"/>
                <a:ext cx="266084" cy="396435"/>
              </a:xfrm>
              <a:custGeom>
                <a:avLst/>
                <a:gdLst/>
                <a:ahLst/>
                <a:cxnLst/>
                <a:rect l="l" t="t" r="r" b="b"/>
                <a:pathLst>
                  <a:path w="5044" h="7515" extrusionOk="0">
                    <a:moveTo>
                      <a:pt x="3652" y="0"/>
                    </a:moveTo>
                    <a:cubicBezTo>
                      <a:pt x="3466" y="168"/>
                      <a:pt x="3348" y="337"/>
                      <a:pt x="3290" y="539"/>
                    </a:cubicBezTo>
                    <a:cubicBezTo>
                      <a:pt x="3206" y="832"/>
                      <a:pt x="3121" y="1127"/>
                      <a:pt x="3068" y="1425"/>
                    </a:cubicBezTo>
                    <a:cubicBezTo>
                      <a:pt x="2986" y="1894"/>
                      <a:pt x="2742" y="2248"/>
                      <a:pt x="2367" y="2525"/>
                    </a:cubicBezTo>
                    <a:cubicBezTo>
                      <a:pt x="2218" y="2636"/>
                      <a:pt x="2060" y="2736"/>
                      <a:pt x="1917" y="2852"/>
                    </a:cubicBezTo>
                    <a:cubicBezTo>
                      <a:pt x="1527" y="3166"/>
                      <a:pt x="1124" y="3469"/>
                      <a:pt x="756" y="3807"/>
                    </a:cubicBezTo>
                    <a:cubicBezTo>
                      <a:pt x="234" y="4286"/>
                      <a:pt x="1" y="4888"/>
                      <a:pt x="84" y="5603"/>
                    </a:cubicBezTo>
                    <a:cubicBezTo>
                      <a:pt x="113" y="5854"/>
                      <a:pt x="211" y="6070"/>
                      <a:pt x="404" y="6225"/>
                    </a:cubicBezTo>
                    <a:cubicBezTo>
                      <a:pt x="548" y="6338"/>
                      <a:pt x="709" y="6435"/>
                      <a:pt x="876" y="6512"/>
                    </a:cubicBezTo>
                    <a:cubicBezTo>
                      <a:pt x="1165" y="6646"/>
                      <a:pt x="1436" y="6803"/>
                      <a:pt x="1686" y="7001"/>
                    </a:cubicBezTo>
                    <a:cubicBezTo>
                      <a:pt x="1778" y="7076"/>
                      <a:pt x="1883" y="7138"/>
                      <a:pt x="1976" y="7211"/>
                    </a:cubicBezTo>
                    <a:cubicBezTo>
                      <a:pt x="2271" y="7438"/>
                      <a:pt x="2603" y="7514"/>
                      <a:pt x="2957" y="7514"/>
                    </a:cubicBezTo>
                    <a:cubicBezTo>
                      <a:pt x="3011" y="7514"/>
                      <a:pt x="3065" y="7512"/>
                      <a:pt x="3120" y="7509"/>
                    </a:cubicBezTo>
                    <a:cubicBezTo>
                      <a:pt x="3318" y="7497"/>
                      <a:pt x="3464" y="7422"/>
                      <a:pt x="3594" y="7267"/>
                    </a:cubicBezTo>
                    <a:cubicBezTo>
                      <a:pt x="4375" y="6337"/>
                      <a:pt x="4834" y="5273"/>
                      <a:pt x="4929" y="4061"/>
                    </a:cubicBezTo>
                    <a:cubicBezTo>
                      <a:pt x="5043" y="2620"/>
                      <a:pt x="4674" y="1318"/>
                      <a:pt x="3795" y="165"/>
                    </a:cubicBezTo>
                    <a:cubicBezTo>
                      <a:pt x="3757" y="117"/>
                      <a:pt x="3711" y="70"/>
                      <a:pt x="3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83"/>
              <p:cNvSpPr/>
              <p:nvPr/>
            </p:nvSpPr>
            <p:spPr>
              <a:xfrm>
                <a:off x="4232740" y="2558448"/>
                <a:ext cx="547307" cy="767865"/>
              </a:xfrm>
              <a:custGeom>
                <a:avLst/>
                <a:gdLst/>
                <a:ahLst/>
                <a:cxnLst/>
                <a:rect l="l" t="t" r="r" b="b"/>
                <a:pathLst>
                  <a:path w="10375" h="14556" extrusionOk="0">
                    <a:moveTo>
                      <a:pt x="3956" y="2"/>
                    </a:moveTo>
                    <a:cubicBezTo>
                      <a:pt x="3930" y="123"/>
                      <a:pt x="3904" y="224"/>
                      <a:pt x="3877" y="335"/>
                    </a:cubicBezTo>
                    <a:cubicBezTo>
                      <a:pt x="4281" y="460"/>
                      <a:pt x="4638" y="559"/>
                      <a:pt x="4986" y="684"/>
                    </a:cubicBezTo>
                    <a:cubicBezTo>
                      <a:pt x="5842" y="991"/>
                      <a:pt x="6661" y="1368"/>
                      <a:pt x="7345" y="1988"/>
                    </a:cubicBezTo>
                    <a:cubicBezTo>
                      <a:pt x="7945" y="2535"/>
                      <a:pt x="8475" y="3139"/>
                      <a:pt x="8909" y="3825"/>
                    </a:cubicBezTo>
                    <a:cubicBezTo>
                      <a:pt x="9483" y="4735"/>
                      <a:pt x="9765" y="5727"/>
                      <a:pt x="9788" y="6799"/>
                    </a:cubicBezTo>
                    <a:cubicBezTo>
                      <a:pt x="9805" y="7588"/>
                      <a:pt x="9711" y="8366"/>
                      <a:pt x="9509" y="9128"/>
                    </a:cubicBezTo>
                    <a:cubicBezTo>
                      <a:pt x="9025" y="10943"/>
                      <a:pt x="8009" y="12353"/>
                      <a:pt x="6336" y="13255"/>
                    </a:cubicBezTo>
                    <a:cubicBezTo>
                      <a:pt x="5970" y="13453"/>
                      <a:pt x="5586" y="13606"/>
                      <a:pt x="5180" y="13700"/>
                    </a:cubicBezTo>
                    <a:cubicBezTo>
                      <a:pt x="4575" y="13839"/>
                      <a:pt x="3969" y="13980"/>
                      <a:pt x="3349" y="14037"/>
                    </a:cubicBezTo>
                    <a:cubicBezTo>
                      <a:pt x="3009" y="14069"/>
                      <a:pt x="2670" y="14105"/>
                      <a:pt x="2330" y="14105"/>
                    </a:cubicBezTo>
                    <a:cubicBezTo>
                      <a:pt x="2159" y="14105"/>
                      <a:pt x="1989" y="14096"/>
                      <a:pt x="1817" y="14072"/>
                    </a:cubicBezTo>
                    <a:cubicBezTo>
                      <a:pt x="1360" y="14011"/>
                      <a:pt x="920" y="13898"/>
                      <a:pt x="486" y="13750"/>
                    </a:cubicBezTo>
                    <a:cubicBezTo>
                      <a:pt x="399" y="13720"/>
                      <a:pt x="314" y="13665"/>
                      <a:pt x="212" y="13665"/>
                    </a:cubicBezTo>
                    <a:cubicBezTo>
                      <a:pt x="187" y="13665"/>
                      <a:pt x="161" y="13668"/>
                      <a:pt x="133" y="13676"/>
                    </a:cubicBezTo>
                    <a:cubicBezTo>
                      <a:pt x="69" y="13783"/>
                      <a:pt x="1" y="13892"/>
                      <a:pt x="39" y="14032"/>
                    </a:cubicBezTo>
                    <a:cubicBezTo>
                      <a:pt x="73" y="14053"/>
                      <a:pt x="98" y="14076"/>
                      <a:pt x="128" y="14085"/>
                    </a:cubicBezTo>
                    <a:cubicBezTo>
                      <a:pt x="996" y="14392"/>
                      <a:pt x="1889" y="14556"/>
                      <a:pt x="2808" y="14556"/>
                    </a:cubicBezTo>
                    <a:cubicBezTo>
                      <a:pt x="2877" y="14556"/>
                      <a:pt x="2946" y="14555"/>
                      <a:pt x="3016" y="14553"/>
                    </a:cubicBezTo>
                    <a:cubicBezTo>
                      <a:pt x="3376" y="14543"/>
                      <a:pt x="3735" y="14520"/>
                      <a:pt x="4094" y="14498"/>
                    </a:cubicBezTo>
                    <a:cubicBezTo>
                      <a:pt x="5478" y="14415"/>
                      <a:pt x="6715" y="13932"/>
                      <a:pt x="7766" y="13038"/>
                    </a:cubicBezTo>
                    <a:cubicBezTo>
                      <a:pt x="9324" y="11716"/>
                      <a:pt x="10117" y="9979"/>
                      <a:pt x="10306" y="7967"/>
                    </a:cubicBezTo>
                    <a:cubicBezTo>
                      <a:pt x="10375" y="7252"/>
                      <a:pt x="10310" y="6529"/>
                      <a:pt x="10188" y="5817"/>
                    </a:cubicBezTo>
                    <a:cubicBezTo>
                      <a:pt x="10023" y="4848"/>
                      <a:pt x="9646" y="3962"/>
                      <a:pt x="9164" y="3111"/>
                    </a:cubicBezTo>
                    <a:cubicBezTo>
                      <a:pt x="8559" y="2046"/>
                      <a:pt x="7664" y="1303"/>
                      <a:pt x="6582" y="780"/>
                    </a:cubicBezTo>
                    <a:cubicBezTo>
                      <a:pt x="5825" y="413"/>
                      <a:pt x="5016" y="184"/>
                      <a:pt x="4190" y="14"/>
                    </a:cubicBezTo>
                    <a:cubicBezTo>
                      <a:pt x="4120" y="0"/>
                      <a:pt x="4046" y="7"/>
                      <a:pt x="3956" y="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3"/>
              <p:cNvSpPr/>
              <p:nvPr/>
            </p:nvSpPr>
            <p:spPr>
              <a:xfrm>
                <a:off x="4083872" y="2712960"/>
                <a:ext cx="326380" cy="212856"/>
              </a:xfrm>
              <a:custGeom>
                <a:avLst/>
                <a:gdLst/>
                <a:ahLst/>
                <a:cxnLst/>
                <a:rect l="l" t="t" r="r" b="b"/>
                <a:pathLst>
                  <a:path w="6187" h="4035" extrusionOk="0">
                    <a:moveTo>
                      <a:pt x="2054" y="0"/>
                    </a:moveTo>
                    <a:cubicBezTo>
                      <a:pt x="1973" y="0"/>
                      <a:pt x="1900" y="56"/>
                      <a:pt x="1772" y="173"/>
                    </a:cubicBezTo>
                    <a:cubicBezTo>
                      <a:pt x="938" y="943"/>
                      <a:pt x="395" y="1883"/>
                      <a:pt x="130" y="2983"/>
                    </a:cubicBezTo>
                    <a:cubicBezTo>
                      <a:pt x="70" y="3234"/>
                      <a:pt x="1" y="3489"/>
                      <a:pt x="39" y="3775"/>
                    </a:cubicBezTo>
                    <a:cubicBezTo>
                      <a:pt x="309" y="3845"/>
                      <a:pt x="549" y="3915"/>
                      <a:pt x="792" y="3970"/>
                    </a:cubicBezTo>
                    <a:cubicBezTo>
                      <a:pt x="928" y="4002"/>
                      <a:pt x="1071" y="4019"/>
                      <a:pt x="1213" y="4028"/>
                    </a:cubicBezTo>
                    <a:cubicBezTo>
                      <a:pt x="1270" y="4033"/>
                      <a:pt x="1328" y="4035"/>
                      <a:pt x="1385" y="4035"/>
                    </a:cubicBezTo>
                    <a:cubicBezTo>
                      <a:pt x="1767" y="4035"/>
                      <a:pt x="2132" y="3942"/>
                      <a:pt x="2478" y="3770"/>
                    </a:cubicBezTo>
                    <a:cubicBezTo>
                      <a:pt x="2810" y="3605"/>
                      <a:pt x="3146" y="3522"/>
                      <a:pt x="3486" y="3522"/>
                    </a:cubicBezTo>
                    <a:cubicBezTo>
                      <a:pt x="3749" y="3522"/>
                      <a:pt x="4015" y="3571"/>
                      <a:pt x="4283" y="3671"/>
                    </a:cubicBezTo>
                    <a:cubicBezTo>
                      <a:pt x="4487" y="3746"/>
                      <a:pt x="4692" y="3825"/>
                      <a:pt x="4903" y="3881"/>
                    </a:cubicBezTo>
                    <a:cubicBezTo>
                      <a:pt x="5090" y="3930"/>
                      <a:pt x="5286" y="3958"/>
                      <a:pt x="5480" y="3979"/>
                    </a:cubicBezTo>
                    <a:cubicBezTo>
                      <a:pt x="5495" y="3981"/>
                      <a:pt x="5510" y="3982"/>
                      <a:pt x="5524" y="3982"/>
                    </a:cubicBezTo>
                    <a:cubicBezTo>
                      <a:pt x="5654" y="3982"/>
                      <a:pt x="5766" y="3919"/>
                      <a:pt x="5862" y="3825"/>
                    </a:cubicBezTo>
                    <a:cubicBezTo>
                      <a:pt x="6179" y="3522"/>
                      <a:pt x="6186" y="3198"/>
                      <a:pt x="5879" y="2884"/>
                    </a:cubicBezTo>
                    <a:cubicBezTo>
                      <a:pt x="5702" y="2702"/>
                      <a:pt x="5484" y="2575"/>
                      <a:pt x="5251" y="2481"/>
                    </a:cubicBezTo>
                    <a:cubicBezTo>
                      <a:pt x="4766" y="2285"/>
                      <a:pt x="4285" y="2079"/>
                      <a:pt x="3790" y="1911"/>
                    </a:cubicBezTo>
                    <a:cubicBezTo>
                      <a:pt x="3386" y="1775"/>
                      <a:pt x="3115" y="1530"/>
                      <a:pt x="2962" y="1139"/>
                    </a:cubicBezTo>
                    <a:cubicBezTo>
                      <a:pt x="2901" y="976"/>
                      <a:pt x="2837" y="814"/>
                      <a:pt x="2763" y="656"/>
                    </a:cubicBezTo>
                    <a:cubicBezTo>
                      <a:pt x="2666" y="445"/>
                      <a:pt x="2530" y="263"/>
                      <a:pt x="2333" y="131"/>
                    </a:cubicBezTo>
                    <a:cubicBezTo>
                      <a:pt x="2205" y="45"/>
                      <a:pt x="2126" y="0"/>
                      <a:pt x="2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83"/>
              <p:cNvSpPr/>
              <p:nvPr/>
            </p:nvSpPr>
            <p:spPr>
              <a:xfrm>
                <a:off x="4244345" y="3459302"/>
                <a:ext cx="407830" cy="61509"/>
              </a:xfrm>
              <a:custGeom>
                <a:avLst/>
                <a:gdLst/>
                <a:ahLst/>
                <a:cxnLst/>
                <a:rect l="l" t="t" r="r" b="b"/>
                <a:pathLst>
                  <a:path w="7731" h="1166" extrusionOk="0">
                    <a:moveTo>
                      <a:pt x="264" y="1"/>
                    </a:moveTo>
                    <a:cubicBezTo>
                      <a:pt x="191" y="1"/>
                      <a:pt x="120" y="22"/>
                      <a:pt x="21" y="37"/>
                    </a:cubicBezTo>
                    <a:cubicBezTo>
                      <a:pt x="2" y="404"/>
                      <a:pt x="0" y="757"/>
                      <a:pt x="25" y="1135"/>
                    </a:cubicBezTo>
                    <a:cubicBezTo>
                      <a:pt x="743" y="1157"/>
                      <a:pt x="1460" y="1166"/>
                      <a:pt x="2175" y="1166"/>
                    </a:cubicBezTo>
                    <a:cubicBezTo>
                      <a:pt x="4004" y="1166"/>
                      <a:pt x="5827" y="1109"/>
                      <a:pt x="7656" y="1075"/>
                    </a:cubicBezTo>
                    <a:cubicBezTo>
                      <a:pt x="7731" y="752"/>
                      <a:pt x="7725" y="452"/>
                      <a:pt x="7678" y="110"/>
                    </a:cubicBezTo>
                    <a:cubicBezTo>
                      <a:pt x="7576" y="104"/>
                      <a:pt x="7498" y="94"/>
                      <a:pt x="7423" y="94"/>
                    </a:cubicBezTo>
                    <a:cubicBezTo>
                      <a:pt x="7413" y="94"/>
                      <a:pt x="7403" y="94"/>
                      <a:pt x="7393" y="94"/>
                    </a:cubicBezTo>
                    <a:cubicBezTo>
                      <a:pt x="7170" y="99"/>
                      <a:pt x="6947" y="101"/>
                      <a:pt x="6723" y="101"/>
                    </a:cubicBezTo>
                    <a:cubicBezTo>
                      <a:pt x="5605" y="101"/>
                      <a:pt x="4488" y="49"/>
                      <a:pt x="3371" y="26"/>
                    </a:cubicBezTo>
                    <a:cubicBezTo>
                      <a:pt x="2336" y="5"/>
                      <a:pt x="1300" y="6"/>
                      <a:pt x="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83"/>
              <p:cNvSpPr/>
              <p:nvPr/>
            </p:nvSpPr>
            <p:spPr>
              <a:xfrm>
                <a:off x="4357447" y="2643907"/>
                <a:ext cx="184687" cy="132040"/>
              </a:xfrm>
              <a:custGeom>
                <a:avLst/>
                <a:gdLst/>
                <a:ahLst/>
                <a:cxnLst/>
                <a:rect l="l" t="t" r="r" b="b"/>
                <a:pathLst>
                  <a:path w="3501" h="2503" extrusionOk="0">
                    <a:moveTo>
                      <a:pt x="370" y="0"/>
                    </a:moveTo>
                    <a:cubicBezTo>
                      <a:pt x="341" y="0"/>
                      <a:pt x="313" y="1"/>
                      <a:pt x="284" y="1"/>
                    </a:cubicBezTo>
                    <a:cubicBezTo>
                      <a:pt x="197" y="303"/>
                      <a:pt x="95" y="571"/>
                      <a:pt x="45" y="847"/>
                    </a:cubicBezTo>
                    <a:cubicBezTo>
                      <a:pt x="4" y="1080"/>
                      <a:pt x="0" y="1326"/>
                      <a:pt x="21" y="1561"/>
                    </a:cubicBezTo>
                    <a:cubicBezTo>
                      <a:pt x="54" y="1918"/>
                      <a:pt x="220" y="2052"/>
                      <a:pt x="569" y="2052"/>
                    </a:cubicBezTo>
                    <a:cubicBezTo>
                      <a:pt x="575" y="2052"/>
                      <a:pt x="580" y="2052"/>
                      <a:pt x="586" y="2052"/>
                    </a:cubicBezTo>
                    <a:cubicBezTo>
                      <a:pt x="651" y="2051"/>
                      <a:pt x="716" y="2039"/>
                      <a:pt x="780" y="2033"/>
                    </a:cubicBezTo>
                    <a:cubicBezTo>
                      <a:pt x="964" y="2012"/>
                      <a:pt x="1147" y="1985"/>
                      <a:pt x="1332" y="1967"/>
                    </a:cubicBezTo>
                    <a:cubicBezTo>
                      <a:pt x="1368" y="1964"/>
                      <a:pt x="1404" y="1962"/>
                      <a:pt x="1439" y="1962"/>
                    </a:cubicBezTo>
                    <a:cubicBezTo>
                      <a:pt x="1693" y="1962"/>
                      <a:pt x="1919" y="2048"/>
                      <a:pt x="2110" y="2233"/>
                    </a:cubicBezTo>
                    <a:cubicBezTo>
                      <a:pt x="2164" y="2286"/>
                      <a:pt x="2216" y="2344"/>
                      <a:pt x="2273" y="2395"/>
                    </a:cubicBezTo>
                    <a:cubicBezTo>
                      <a:pt x="2351" y="2465"/>
                      <a:pt x="2412" y="2503"/>
                      <a:pt x="2471" y="2503"/>
                    </a:cubicBezTo>
                    <a:cubicBezTo>
                      <a:pt x="2531" y="2503"/>
                      <a:pt x="2589" y="2466"/>
                      <a:pt x="2662" y="2386"/>
                    </a:cubicBezTo>
                    <a:cubicBezTo>
                      <a:pt x="2792" y="2244"/>
                      <a:pt x="2904" y="2079"/>
                      <a:pt x="3002" y="1910"/>
                    </a:cubicBezTo>
                    <a:cubicBezTo>
                      <a:pt x="3148" y="1656"/>
                      <a:pt x="3275" y="1390"/>
                      <a:pt x="3408" y="1128"/>
                    </a:cubicBezTo>
                    <a:cubicBezTo>
                      <a:pt x="3440" y="1064"/>
                      <a:pt x="3466" y="996"/>
                      <a:pt x="3501" y="918"/>
                    </a:cubicBezTo>
                    <a:cubicBezTo>
                      <a:pt x="2539" y="317"/>
                      <a:pt x="1522" y="0"/>
                      <a:pt x="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83"/>
              <p:cNvSpPr/>
              <p:nvPr/>
            </p:nvSpPr>
            <p:spPr>
              <a:xfrm>
                <a:off x="4103707" y="3045406"/>
                <a:ext cx="75331" cy="108723"/>
              </a:xfrm>
              <a:custGeom>
                <a:avLst/>
                <a:gdLst/>
                <a:ahLst/>
                <a:cxnLst/>
                <a:rect l="l" t="t" r="r" b="b"/>
                <a:pathLst>
                  <a:path w="1428" h="2061" extrusionOk="0">
                    <a:moveTo>
                      <a:pt x="168" y="1"/>
                    </a:moveTo>
                    <a:cubicBezTo>
                      <a:pt x="114" y="1"/>
                      <a:pt x="59" y="6"/>
                      <a:pt x="1" y="16"/>
                    </a:cubicBezTo>
                    <a:cubicBezTo>
                      <a:pt x="306" y="797"/>
                      <a:pt x="752" y="1451"/>
                      <a:pt x="1381" y="2061"/>
                    </a:cubicBezTo>
                    <a:cubicBezTo>
                      <a:pt x="1428" y="1776"/>
                      <a:pt x="1356" y="1582"/>
                      <a:pt x="1269" y="1395"/>
                    </a:cubicBezTo>
                    <a:cubicBezTo>
                      <a:pt x="1099" y="1032"/>
                      <a:pt x="925" y="669"/>
                      <a:pt x="743" y="311"/>
                    </a:cubicBezTo>
                    <a:cubicBezTo>
                      <a:pt x="700" y="228"/>
                      <a:pt x="634" y="140"/>
                      <a:pt x="556" y="98"/>
                    </a:cubicBezTo>
                    <a:cubicBezTo>
                      <a:pt x="438" y="37"/>
                      <a:pt x="311"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83"/>
              <p:cNvSpPr/>
              <p:nvPr/>
            </p:nvSpPr>
            <p:spPr>
              <a:xfrm>
                <a:off x="4449078" y="3343405"/>
                <a:ext cx="23106" cy="97012"/>
              </a:xfrm>
              <a:custGeom>
                <a:avLst/>
                <a:gdLst/>
                <a:ahLst/>
                <a:cxnLst/>
                <a:rect l="l" t="t" r="r" b="b"/>
                <a:pathLst>
                  <a:path w="438" h="1839" extrusionOk="0">
                    <a:moveTo>
                      <a:pt x="306" y="0"/>
                    </a:moveTo>
                    <a:cubicBezTo>
                      <a:pt x="196" y="0"/>
                      <a:pt x="99" y="14"/>
                      <a:pt x="0" y="85"/>
                    </a:cubicBezTo>
                    <a:cubicBezTo>
                      <a:pt x="22" y="649"/>
                      <a:pt x="46" y="1219"/>
                      <a:pt x="69" y="1810"/>
                    </a:cubicBezTo>
                    <a:cubicBezTo>
                      <a:pt x="140" y="1826"/>
                      <a:pt x="201" y="1839"/>
                      <a:pt x="259" y="1839"/>
                    </a:cubicBezTo>
                    <a:cubicBezTo>
                      <a:pt x="316" y="1839"/>
                      <a:pt x="369" y="1827"/>
                      <a:pt x="425" y="1792"/>
                    </a:cubicBezTo>
                    <a:cubicBezTo>
                      <a:pt x="438" y="1200"/>
                      <a:pt x="432" y="610"/>
                      <a:pt x="410" y="3"/>
                    </a:cubicBezTo>
                    <a:cubicBezTo>
                      <a:pt x="374" y="2"/>
                      <a:pt x="339" y="0"/>
                      <a:pt x="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83"/>
              <p:cNvSpPr/>
              <p:nvPr/>
            </p:nvSpPr>
            <p:spPr>
              <a:xfrm>
                <a:off x="4492493" y="2617373"/>
                <a:ext cx="38826" cy="35819"/>
              </a:xfrm>
              <a:custGeom>
                <a:avLst/>
                <a:gdLst/>
                <a:ahLst/>
                <a:cxnLst/>
                <a:rect l="l" t="t" r="r" b="b"/>
                <a:pathLst>
                  <a:path w="736" h="679" extrusionOk="0">
                    <a:moveTo>
                      <a:pt x="144" y="0"/>
                    </a:moveTo>
                    <a:cubicBezTo>
                      <a:pt x="71" y="157"/>
                      <a:pt x="0" y="289"/>
                      <a:pt x="27" y="465"/>
                    </a:cubicBezTo>
                    <a:cubicBezTo>
                      <a:pt x="173" y="533"/>
                      <a:pt x="320" y="600"/>
                      <a:pt x="469" y="666"/>
                    </a:cubicBezTo>
                    <a:cubicBezTo>
                      <a:pt x="495" y="678"/>
                      <a:pt x="529" y="672"/>
                      <a:pt x="589" y="679"/>
                    </a:cubicBezTo>
                    <a:cubicBezTo>
                      <a:pt x="635" y="551"/>
                      <a:pt x="680" y="421"/>
                      <a:pt x="735" y="264"/>
                    </a:cubicBezTo>
                    <a:cubicBezTo>
                      <a:pt x="551" y="134"/>
                      <a:pt x="359" y="56"/>
                      <a:pt x="1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83"/>
              <p:cNvSpPr/>
              <p:nvPr/>
            </p:nvSpPr>
            <p:spPr>
              <a:xfrm>
                <a:off x="4287233" y="3247237"/>
                <a:ext cx="40039" cy="30438"/>
              </a:xfrm>
              <a:custGeom>
                <a:avLst/>
                <a:gdLst/>
                <a:ahLst/>
                <a:cxnLst/>
                <a:rect l="l" t="t" r="r" b="b"/>
                <a:pathLst>
                  <a:path w="759" h="577" extrusionOk="0">
                    <a:moveTo>
                      <a:pt x="143" y="1"/>
                    </a:moveTo>
                    <a:cubicBezTo>
                      <a:pt x="91" y="152"/>
                      <a:pt x="48" y="283"/>
                      <a:pt x="1" y="424"/>
                    </a:cubicBezTo>
                    <a:cubicBezTo>
                      <a:pt x="188" y="549"/>
                      <a:pt x="388" y="568"/>
                      <a:pt x="601" y="577"/>
                    </a:cubicBezTo>
                    <a:cubicBezTo>
                      <a:pt x="681" y="428"/>
                      <a:pt x="758" y="291"/>
                      <a:pt x="730" y="111"/>
                    </a:cubicBezTo>
                    <a:cubicBezTo>
                      <a:pt x="629" y="86"/>
                      <a:pt x="538" y="57"/>
                      <a:pt x="442" y="39"/>
                    </a:cubicBezTo>
                    <a:cubicBezTo>
                      <a:pt x="348" y="22"/>
                      <a:pt x="254" y="15"/>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83"/>
              <p:cNvSpPr/>
              <p:nvPr/>
            </p:nvSpPr>
            <p:spPr>
              <a:xfrm>
                <a:off x="4052326" y="2533496"/>
                <a:ext cx="748927" cy="1008892"/>
              </a:xfrm>
              <a:custGeom>
                <a:avLst/>
                <a:gdLst/>
                <a:ahLst/>
                <a:cxnLst/>
                <a:rect l="l" t="t" r="r" b="b"/>
                <a:pathLst>
                  <a:path w="14197" h="19125" extrusionOk="0">
                    <a:moveTo>
                      <a:pt x="8488" y="1590"/>
                    </a:moveTo>
                    <a:cubicBezTo>
                      <a:pt x="8703" y="1646"/>
                      <a:pt x="8895" y="1724"/>
                      <a:pt x="9079" y="1854"/>
                    </a:cubicBezTo>
                    <a:cubicBezTo>
                      <a:pt x="9024" y="2011"/>
                      <a:pt x="8979" y="2141"/>
                      <a:pt x="8933" y="2269"/>
                    </a:cubicBezTo>
                    <a:cubicBezTo>
                      <a:pt x="8873" y="2262"/>
                      <a:pt x="8839" y="2268"/>
                      <a:pt x="8813" y="2256"/>
                    </a:cubicBezTo>
                    <a:cubicBezTo>
                      <a:pt x="8664" y="2190"/>
                      <a:pt x="8517" y="2123"/>
                      <a:pt x="8371" y="2055"/>
                    </a:cubicBezTo>
                    <a:cubicBezTo>
                      <a:pt x="8344" y="1879"/>
                      <a:pt x="8415" y="1747"/>
                      <a:pt x="8488" y="1590"/>
                    </a:cubicBezTo>
                    <a:close/>
                    <a:moveTo>
                      <a:pt x="6154" y="2093"/>
                    </a:moveTo>
                    <a:cubicBezTo>
                      <a:pt x="7306" y="2093"/>
                      <a:pt x="8323" y="2410"/>
                      <a:pt x="9285" y="3011"/>
                    </a:cubicBezTo>
                    <a:cubicBezTo>
                      <a:pt x="9250" y="3089"/>
                      <a:pt x="9224" y="3157"/>
                      <a:pt x="9192" y="3221"/>
                    </a:cubicBezTo>
                    <a:cubicBezTo>
                      <a:pt x="9059" y="3483"/>
                      <a:pt x="8932" y="3749"/>
                      <a:pt x="8786" y="4003"/>
                    </a:cubicBezTo>
                    <a:cubicBezTo>
                      <a:pt x="8688" y="4172"/>
                      <a:pt x="8576" y="4337"/>
                      <a:pt x="8446" y="4479"/>
                    </a:cubicBezTo>
                    <a:cubicBezTo>
                      <a:pt x="8373" y="4559"/>
                      <a:pt x="8315" y="4596"/>
                      <a:pt x="8255" y="4596"/>
                    </a:cubicBezTo>
                    <a:cubicBezTo>
                      <a:pt x="8196" y="4596"/>
                      <a:pt x="8135" y="4558"/>
                      <a:pt x="8057" y="4488"/>
                    </a:cubicBezTo>
                    <a:cubicBezTo>
                      <a:pt x="8000" y="4437"/>
                      <a:pt x="7948" y="4379"/>
                      <a:pt x="7894" y="4326"/>
                    </a:cubicBezTo>
                    <a:cubicBezTo>
                      <a:pt x="7703" y="4141"/>
                      <a:pt x="7477" y="4055"/>
                      <a:pt x="7223" y="4055"/>
                    </a:cubicBezTo>
                    <a:cubicBezTo>
                      <a:pt x="7188" y="4055"/>
                      <a:pt x="7152" y="4057"/>
                      <a:pt x="7116" y="4060"/>
                    </a:cubicBezTo>
                    <a:cubicBezTo>
                      <a:pt x="6931" y="4078"/>
                      <a:pt x="6748" y="4105"/>
                      <a:pt x="6564" y="4126"/>
                    </a:cubicBezTo>
                    <a:cubicBezTo>
                      <a:pt x="6500" y="4132"/>
                      <a:pt x="6435" y="4144"/>
                      <a:pt x="6370" y="4145"/>
                    </a:cubicBezTo>
                    <a:cubicBezTo>
                      <a:pt x="6364" y="4145"/>
                      <a:pt x="6359" y="4145"/>
                      <a:pt x="6353" y="4145"/>
                    </a:cubicBezTo>
                    <a:cubicBezTo>
                      <a:pt x="6004" y="4145"/>
                      <a:pt x="5838" y="4011"/>
                      <a:pt x="5805" y="3654"/>
                    </a:cubicBezTo>
                    <a:cubicBezTo>
                      <a:pt x="5784" y="3419"/>
                      <a:pt x="5788" y="3173"/>
                      <a:pt x="5829" y="2940"/>
                    </a:cubicBezTo>
                    <a:cubicBezTo>
                      <a:pt x="5879" y="2664"/>
                      <a:pt x="5981" y="2396"/>
                      <a:pt x="6068" y="2094"/>
                    </a:cubicBezTo>
                    <a:cubicBezTo>
                      <a:pt x="6097" y="2094"/>
                      <a:pt x="6125" y="2093"/>
                      <a:pt x="6154" y="2093"/>
                    </a:cubicBezTo>
                    <a:close/>
                    <a:moveTo>
                      <a:pt x="2652" y="3402"/>
                    </a:moveTo>
                    <a:cubicBezTo>
                      <a:pt x="2724" y="3402"/>
                      <a:pt x="2803" y="3447"/>
                      <a:pt x="2931" y="3533"/>
                    </a:cubicBezTo>
                    <a:cubicBezTo>
                      <a:pt x="3128" y="3665"/>
                      <a:pt x="3264" y="3847"/>
                      <a:pt x="3361" y="4058"/>
                    </a:cubicBezTo>
                    <a:cubicBezTo>
                      <a:pt x="3435" y="4216"/>
                      <a:pt x="3499" y="4378"/>
                      <a:pt x="3560" y="4541"/>
                    </a:cubicBezTo>
                    <a:cubicBezTo>
                      <a:pt x="3713" y="4932"/>
                      <a:pt x="3984" y="5177"/>
                      <a:pt x="4388" y="5313"/>
                    </a:cubicBezTo>
                    <a:cubicBezTo>
                      <a:pt x="4883" y="5481"/>
                      <a:pt x="5364" y="5687"/>
                      <a:pt x="5849" y="5883"/>
                    </a:cubicBezTo>
                    <a:cubicBezTo>
                      <a:pt x="6082" y="5977"/>
                      <a:pt x="6300" y="6104"/>
                      <a:pt x="6477" y="6286"/>
                    </a:cubicBezTo>
                    <a:cubicBezTo>
                      <a:pt x="6784" y="6600"/>
                      <a:pt x="6777" y="6924"/>
                      <a:pt x="6460" y="7227"/>
                    </a:cubicBezTo>
                    <a:cubicBezTo>
                      <a:pt x="6364" y="7321"/>
                      <a:pt x="6252" y="7384"/>
                      <a:pt x="6122" y="7384"/>
                    </a:cubicBezTo>
                    <a:cubicBezTo>
                      <a:pt x="6108" y="7384"/>
                      <a:pt x="6093" y="7383"/>
                      <a:pt x="6078" y="7381"/>
                    </a:cubicBezTo>
                    <a:cubicBezTo>
                      <a:pt x="5884" y="7360"/>
                      <a:pt x="5688" y="7332"/>
                      <a:pt x="5501" y="7283"/>
                    </a:cubicBezTo>
                    <a:cubicBezTo>
                      <a:pt x="5290" y="7227"/>
                      <a:pt x="5085" y="7148"/>
                      <a:pt x="4881" y="7073"/>
                    </a:cubicBezTo>
                    <a:cubicBezTo>
                      <a:pt x="4613" y="6973"/>
                      <a:pt x="4347" y="6924"/>
                      <a:pt x="4084" y="6924"/>
                    </a:cubicBezTo>
                    <a:cubicBezTo>
                      <a:pt x="3744" y="6924"/>
                      <a:pt x="3408" y="7007"/>
                      <a:pt x="3076" y="7172"/>
                    </a:cubicBezTo>
                    <a:cubicBezTo>
                      <a:pt x="2730" y="7344"/>
                      <a:pt x="2365" y="7437"/>
                      <a:pt x="1983" y="7437"/>
                    </a:cubicBezTo>
                    <a:cubicBezTo>
                      <a:pt x="1926" y="7437"/>
                      <a:pt x="1868" y="7435"/>
                      <a:pt x="1811" y="7430"/>
                    </a:cubicBezTo>
                    <a:cubicBezTo>
                      <a:pt x="1669" y="7421"/>
                      <a:pt x="1526" y="7404"/>
                      <a:pt x="1390" y="7372"/>
                    </a:cubicBezTo>
                    <a:cubicBezTo>
                      <a:pt x="1147" y="7317"/>
                      <a:pt x="907" y="7247"/>
                      <a:pt x="637" y="7177"/>
                    </a:cubicBezTo>
                    <a:cubicBezTo>
                      <a:pt x="599" y="6891"/>
                      <a:pt x="668" y="6636"/>
                      <a:pt x="728" y="6385"/>
                    </a:cubicBezTo>
                    <a:cubicBezTo>
                      <a:pt x="993" y="5285"/>
                      <a:pt x="1536" y="4345"/>
                      <a:pt x="2370" y="3575"/>
                    </a:cubicBezTo>
                    <a:cubicBezTo>
                      <a:pt x="2498" y="3458"/>
                      <a:pt x="2571" y="3402"/>
                      <a:pt x="2652" y="3402"/>
                    </a:cubicBezTo>
                    <a:close/>
                    <a:moveTo>
                      <a:pt x="10481" y="4079"/>
                    </a:moveTo>
                    <a:cubicBezTo>
                      <a:pt x="10540" y="4149"/>
                      <a:pt x="10586" y="4196"/>
                      <a:pt x="10624" y="4244"/>
                    </a:cubicBezTo>
                    <a:cubicBezTo>
                      <a:pt x="11503" y="5397"/>
                      <a:pt x="11872" y="6699"/>
                      <a:pt x="11758" y="8140"/>
                    </a:cubicBezTo>
                    <a:cubicBezTo>
                      <a:pt x="11663" y="9352"/>
                      <a:pt x="11204" y="10416"/>
                      <a:pt x="10423" y="11346"/>
                    </a:cubicBezTo>
                    <a:cubicBezTo>
                      <a:pt x="10293" y="11501"/>
                      <a:pt x="10147" y="11576"/>
                      <a:pt x="9949" y="11588"/>
                    </a:cubicBezTo>
                    <a:cubicBezTo>
                      <a:pt x="9894" y="11591"/>
                      <a:pt x="9840" y="11593"/>
                      <a:pt x="9786" y="11593"/>
                    </a:cubicBezTo>
                    <a:cubicBezTo>
                      <a:pt x="9432" y="11593"/>
                      <a:pt x="9100" y="11517"/>
                      <a:pt x="8805" y="11290"/>
                    </a:cubicBezTo>
                    <a:cubicBezTo>
                      <a:pt x="8712" y="11217"/>
                      <a:pt x="8607" y="11155"/>
                      <a:pt x="8515" y="11080"/>
                    </a:cubicBezTo>
                    <a:cubicBezTo>
                      <a:pt x="8265" y="10882"/>
                      <a:pt x="7994" y="10725"/>
                      <a:pt x="7705" y="10591"/>
                    </a:cubicBezTo>
                    <a:cubicBezTo>
                      <a:pt x="7538" y="10514"/>
                      <a:pt x="7377" y="10417"/>
                      <a:pt x="7233" y="10304"/>
                    </a:cubicBezTo>
                    <a:cubicBezTo>
                      <a:pt x="7040" y="10149"/>
                      <a:pt x="6942" y="9933"/>
                      <a:pt x="6913" y="9682"/>
                    </a:cubicBezTo>
                    <a:cubicBezTo>
                      <a:pt x="6830" y="8967"/>
                      <a:pt x="7063" y="8365"/>
                      <a:pt x="7585" y="7886"/>
                    </a:cubicBezTo>
                    <a:cubicBezTo>
                      <a:pt x="7953" y="7548"/>
                      <a:pt x="8356" y="7245"/>
                      <a:pt x="8746" y="6931"/>
                    </a:cubicBezTo>
                    <a:cubicBezTo>
                      <a:pt x="8889" y="6815"/>
                      <a:pt x="9047" y="6715"/>
                      <a:pt x="9196" y="6604"/>
                    </a:cubicBezTo>
                    <a:cubicBezTo>
                      <a:pt x="9571" y="6327"/>
                      <a:pt x="9815" y="5973"/>
                      <a:pt x="9897" y="5504"/>
                    </a:cubicBezTo>
                    <a:cubicBezTo>
                      <a:pt x="9950" y="5206"/>
                      <a:pt x="10035" y="4911"/>
                      <a:pt x="10119" y="4618"/>
                    </a:cubicBezTo>
                    <a:cubicBezTo>
                      <a:pt x="10177" y="4416"/>
                      <a:pt x="10295" y="4247"/>
                      <a:pt x="10481" y="4079"/>
                    </a:cubicBezTo>
                    <a:close/>
                    <a:moveTo>
                      <a:pt x="1142" y="9705"/>
                    </a:moveTo>
                    <a:cubicBezTo>
                      <a:pt x="1285" y="9705"/>
                      <a:pt x="1412" y="9741"/>
                      <a:pt x="1530" y="9802"/>
                    </a:cubicBezTo>
                    <a:cubicBezTo>
                      <a:pt x="1608" y="9844"/>
                      <a:pt x="1674" y="9932"/>
                      <a:pt x="1717" y="10015"/>
                    </a:cubicBezTo>
                    <a:cubicBezTo>
                      <a:pt x="1899" y="10373"/>
                      <a:pt x="2073" y="10736"/>
                      <a:pt x="2243" y="11099"/>
                    </a:cubicBezTo>
                    <a:cubicBezTo>
                      <a:pt x="2330" y="11286"/>
                      <a:pt x="2402" y="11480"/>
                      <a:pt x="2355" y="11765"/>
                    </a:cubicBezTo>
                    <a:cubicBezTo>
                      <a:pt x="1726" y="11155"/>
                      <a:pt x="1280" y="10501"/>
                      <a:pt x="975" y="9720"/>
                    </a:cubicBezTo>
                    <a:cubicBezTo>
                      <a:pt x="1033" y="9710"/>
                      <a:pt x="1088" y="9705"/>
                      <a:pt x="1142" y="9705"/>
                    </a:cubicBezTo>
                    <a:close/>
                    <a:moveTo>
                      <a:pt x="5624" y="2137"/>
                    </a:moveTo>
                    <a:lnTo>
                      <a:pt x="5624" y="2137"/>
                    </a:lnTo>
                    <a:cubicBezTo>
                      <a:pt x="5600" y="2224"/>
                      <a:pt x="5583" y="2304"/>
                      <a:pt x="5556" y="2380"/>
                    </a:cubicBezTo>
                    <a:cubicBezTo>
                      <a:pt x="5418" y="2778"/>
                      <a:pt x="5345" y="3182"/>
                      <a:pt x="5383" y="3601"/>
                    </a:cubicBezTo>
                    <a:cubicBezTo>
                      <a:pt x="5392" y="3699"/>
                      <a:pt x="5409" y="3796"/>
                      <a:pt x="5438" y="3888"/>
                    </a:cubicBezTo>
                    <a:cubicBezTo>
                      <a:pt x="5564" y="4306"/>
                      <a:pt x="5808" y="4508"/>
                      <a:pt x="6243" y="4526"/>
                    </a:cubicBezTo>
                    <a:cubicBezTo>
                      <a:pt x="6302" y="4529"/>
                      <a:pt x="6361" y="4531"/>
                      <a:pt x="6421" y="4531"/>
                    </a:cubicBezTo>
                    <a:cubicBezTo>
                      <a:pt x="6590" y="4531"/>
                      <a:pt x="6761" y="4518"/>
                      <a:pt x="6926" y="4485"/>
                    </a:cubicBezTo>
                    <a:cubicBezTo>
                      <a:pt x="7008" y="4469"/>
                      <a:pt x="7086" y="4460"/>
                      <a:pt x="7161" y="4460"/>
                    </a:cubicBezTo>
                    <a:cubicBezTo>
                      <a:pt x="7388" y="4460"/>
                      <a:pt x="7583" y="4541"/>
                      <a:pt x="7744" y="4749"/>
                    </a:cubicBezTo>
                    <a:cubicBezTo>
                      <a:pt x="7770" y="4783"/>
                      <a:pt x="7804" y="4812"/>
                      <a:pt x="7837" y="4839"/>
                    </a:cubicBezTo>
                    <a:cubicBezTo>
                      <a:pt x="7967" y="4950"/>
                      <a:pt x="8103" y="5008"/>
                      <a:pt x="8238" y="5008"/>
                    </a:cubicBezTo>
                    <a:cubicBezTo>
                      <a:pt x="8363" y="5008"/>
                      <a:pt x="8488" y="4958"/>
                      <a:pt x="8607" y="4854"/>
                    </a:cubicBezTo>
                    <a:cubicBezTo>
                      <a:pt x="8761" y="4719"/>
                      <a:pt x="8889" y="4551"/>
                      <a:pt x="9000" y="4378"/>
                    </a:cubicBezTo>
                    <a:cubicBezTo>
                      <a:pt x="9124" y="4187"/>
                      <a:pt x="9211" y="3974"/>
                      <a:pt x="9317" y="3770"/>
                    </a:cubicBezTo>
                    <a:cubicBezTo>
                      <a:pt x="9401" y="3606"/>
                      <a:pt x="9488" y="3444"/>
                      <a:pt x="9584" y="3262"/>
                    </a:cubicBezTo>
                    <a:cubicBezTo>
                      <a:pt x="9849" y="3391"/>
                      <a:pt x="10030" y="3583"/>
                      <a:pt x="10217" y="3800"/>
                    </a:cubicBezTo>
                    <a:cubicBezTo>
                      <a:pt x="9765" y="4202"/>
                      <a:pt x="9613" y="4737"/>
                      <a:pt x="9535" y="5291"/>
                    </a:cubicBezTo>
                    <a:cubicBezTo>
                      <a:pt x="9470" y="5763"/>
                      <a:pt x="9226" y="6084"/>
                      <a:pt x="8856" y="6356"/>
                    </a:cubicBezTo>
                    <a:cubicBezTo>
                      <a:pt x="8419" y="6678"/>
                      <a:pt x="7995" y="7023"/>
                      <a:pt x="7573" y="7366"/>
                    </a:cubicBezTo>
                    <a:cubicBezTo>
                      <a:pt x="7282" y="7602"/>
                      <a:pt x="7041" y="7882"/>
                      <a:pt x="6850" y="8205"/>
                    </a:cubicBezTo>
                    <a:cubicBezTo>
                      <a:pt x="6557" y="8701"/>
                      <a:pt x="6457" y="9238"/>
                      <a:pt x="6542" y="9809"/>
                    </a:cubicBezTo>
                    <a:cubicBezTo>
                      <a:pt x="6600" y="10198"/>
                      <a:pt x="6803" y="10500"/>
                      <a:pt x="7123" y="10719"/>
                    </a:cubicBezTo>
                    <a:cubicBezTo>
                      <a:pt x="7265" y="10818"/>
                      <a:pt x="7421" y="10900"/>
                      <a:pt x="7580" y="10970"/>
                    </a:cubicBezTo>
                    <a:cubicBezTo>
                      <a:pt x="7820" y="11077"/>
                      <a:pt x="8044" y="11210"/>
                      <a:pt x="8251" y="11373"/>
                    </a:cubicBezTo>
                    <a:cubicBezTo>
                      <a:pt x="8319" y="11427"/>
                      <a:pt x="8390" y="11476"/>
                      <a:pt x="8460" y="11528"/>
                    </a:cubicBezTo>
                    <a:cubicBezTo>
                      <a:pt x="8816" y="11788"/>
                      <a:pt x="9196" y="11984"/>
                      <a:pt x="9691" y="11984"/>
                    </a:cubicBezTo>
                    <a:cubicBezTo>
                      <a:pt x="9695" y="11984"/>
                      <a:pt x="9699" y="11984"/>
                      <a:pt x="9703" y="11984"/>
                    </a:cubicBezTo>
                    <a:lnTo>
                      <a:pt x="9703" y="11984"/>
                    </a:lnTo>
                    <a:cubicBezTo>
                      <a:pt x="9643" y="12057"/>
                      <a:pt x="9613" y="12112"/>
                      <a:pt x="9567" y="12145"/>
                    </a:cubicBezTo>
                    <a:cubicBezTo>
                      <a:pt x="8662" y="12820"/>
                      <a:pt x="7649" y="13206"/>
                      <a:pt x="6516" y="13270"/>
                    </a:cubicBezTo>
                    <a:cubicBezTo>
                      <a:pt x="6401" y="13276"/>
                      <a:pt x="6288" y="13279"/>
                      <a:pt x="6175" y="13279"/>
                    </a:cubicBezTo>
                    <a:cubicBezTo>
                      <a:pt x="5045" y="13279"/>
                      <a:pt x="4003" y="12959"/>
                      <a:pt x="3048" y="12322"/>
                    </a:cubicBezTo>
                    <a:cubicBezTo>
                      <a:pt x="2958" y="12262"/>
                      <a:pt x="2871" y="12195"/>
                      <a:pt x="2785" y="12129"/>
                    </a:cubicBezTo>
                    <a:cubicBezTo>
                      <a:pt x="2751" y="12103"/>
                      <a:pt x="2724" y="12067"/>
                      <a:pt x="2691" y="12032"/>
                    </a:cubicBezTo>
                    <a:cubicBezTo>
                      <a:pt x="2700" y="11977"/>
                      <a:pt x="2706" y="11924"/>
                      <a:pt x="2716" y="11870"/>
                    </a:cubicBezTo>
                    <a:cubicBezTo>
                      <a:pt x="2771" y="11560"/>
                      <a:pt x="2727" y="11263"/>
                      <a:pt x="2590" y="10980"/>
                    </a:cubicBezTo>
                    <a:cubicBezTo>
                      <a:pt x="2407" y="10597"/>
                      <a:pt x="2223" y="10213"/>
                      <a:pt x="2043" y="9829"/>
                    </a:cubicBezTo>
                    <a:cubicBezTo>
                      <a:pt x="1933" y="9594"/>
                      <a:pt x="1759" y="9442"/>
                      <a:pt x="1504" y="9398"/>
                    </a:cubicBezTo>
                    <a:cubicBezTo>
                      <a:pt x="1291" y="9362"/>
                      <a:pt x="1076" y="9343"/>
                      <a:pt x="838" y="9312"/>
                    </a:cubicBezTo>
                    <a:cubicBezTo>
                      <a:pt x="651" y="8760"/>
                      <a:pt x="570" y="8186"/>
                      <a:pt x="576" y="7587"/>
                    </a:cubicBezTo>
                    <a:cubicBezTo>
                      <a:pt x="603" y="7583"/>
                      <a:pt x="630" y="7582"/>
                      <a:pt x="655" y="7582"/>
                    </a:cubicBezTo>
                    <a:cubicBezTo>
                      <a:pt x="801" y="7582"/>
                      <a:pt x="922" y="7635"/>
                      <a:pt x="1043" y="7669"/>
                    </a:cubicBezTo>
                    <a:cubicBezTo>
                      <a:pt x="1359" y="7757"/>
                      <a:pt x="1671" y="7805"/>
                      <a:pt x="1980" y="7805"/>
                    </a:cubicBezTo>
                    <a:cubicBezTo>
                      <a:pt x="2408" y="7805"/>
                      <a:pt x="2828" y="7714"/>
                      <a:pt x="3241" y="7515"/>
                    </a:cubicBezTo>
                    <a:cubicBezTo>
                      <a:pt x="3528" y="7377"/>
                      <a:pt x="3815" y="7310"/>
                      <a:pt x="4106" y="7310"/>
                    </a:cubicBezTo>
                    <a:cubicBezTo>
                      <a:pt x="4344" y="7310"/>
                      <a:pt x="4584" y="7355"/>
                      <a:pt x="4828" y="7442"/>
                    </a:cubicBezTo>
                    <a:cubicBezTo>
                      <a:pt x="5083" y="7534"/>
                      <a:pt x="5345" y="7614"/>
                      <a:pt x="5609" y="7679"/>
                    </a:cubicBezTo>
                    <a:cubicBezTo>
                      <a:pt x="5760" y="7716"/>
                      <a:pt x="5921" y="7730"/>
                      <a:pt x="6078" y="7730"/>
                    </a:cubicBezTo>
                    <a:cubicBezTo>
                      <a:pt x="6084" y="7730"/>
                      <a:pt x="6089" y="7730"/>
                      <a:pt x="6095" y="7730"/>
                    </a:cubicBezTo>
                    <a:cubicBezTo>
                      <a:pt x="6519" y="7727"/>
                      <a:pt x="6774" y="7470"/>
                      <a:pt x="6952" y="7121"/>
                    </a:cubicBezTo>
                    <a:cubicBezTo>
                      <a:pt x="7121" y="6794"/>
                      <a:pt x="7054" y="6486"/>
                      <a:pt x="6842" y="6202"/>
                    </a:cubicBezTo>
                    <a:cubicBezTo>
                      <a:pt x="6711" y="6024"/>
                      <a:pt x="6549" y="5877"/>
                      <a:pt x="6357" y="5768"/>
                    </a:cubicBezTo>
                    <a:cubicBezTo>
                      <a:pt x="6178" y="5667"/>
                      <a:pt x="5994" y="5568"/>
                      <a:pt x="5803" y="5489"/>
                    </a:cubicBezTo>
                    <a:cubicBezTo>
                      <a:pt x="5351" y="5303"/>
                      <a:pt x="4896" y="5121"/>
                      <a:pt x="4435" y="4952"/>
                    </a:cubicBezTo>
                    <a:cubicBezTo>
                      <a:pt x="4182" y="4861"/>
                      <a:pt x="4007" y="4703"/>
                      <a:pt x="3913" y="4452"/>
                    </a:cubicBezTo>
                    <a:cubicBezTo>
                      <a:pt x="3868" y="4329"/>
                      <a:pt x="3827" y="4206"/>
                      <a:pt x="3779" y="4083"/>
                    </a:cubicBezTo>
                    <a:cubicBezTo>
                      <a:pt x="3633" y="3706"/>
                      <a:pt x="3411" y="3391"/>
                      <a:pt x="3040" y="3202"/>
                    </a:cubicBezTo>
                    <a:cubicBezTo>
                      <a:pt x="3013" y="3189"/>
                      <a:pt x="2992" y="3163"/>
                      <a:pt x="2968" y="3143"/>
                    </a:cubicBezTo>
                    <a:cubicBezTo>
                      <a:pt x="3421" y="2667"/>
                      <a:pt x="4736" y="2166"/>
                      <a:pt x="5624" y="2137"/>
                    </a:cubicBezTo>
                    <a:close/>
                    <a:moveTo>
                      <a:pt x="4596" y="13531"/>
                    </a:moveTo>
                    <a:cubicBezTo>
                      <a:pt x="4707" y="13545"/>
                      <a:pt x="4801" y="13552"/>
                      <a:pt x="4895" y="13569"/>
                    </a:cubicBezTo>
                    <a:cubicBezTo>
                      <a:pt x="4991" y="13587"/>
                      <a:pt x="5082" y="13616"/>
                      <a:pt x="5183" y="13641"/>
                    </a:cubicBezTo>
                    <a:cubicBezTo>
                      <a:pt x="5211" y="13821"/>
                      <a:pt x="5134" y="13958"/>
                      <a:pt x="5054" y="14107"/>
                    </a:cubicBezTo>
                    <a:cubicBezTo>
                      <a:pt x="4841" y="14098"/>
                      <a:pt x="4641" y="14079"/>
                      <a:pt x="4454" y="13954"/>
                    </a:cubicBezTo>
                    <a:cubicBezTo>
                      <a:pt x="4501" y="13813"/>
                      <a:pt x="4544" y="13682"/>
                      <a:pt x="4596" y="13531"/>
                    </a:cubicBezTo>
                    <a:close/>
                    <a:moveTo>
                      <a:pt x="9475" y="2071"/>
                    </a:moveTo>
                    <a:cubicBezTo>
                      <a:pt x="9582" y="2129"/>
                      <a:pt x="9676" y="2177"/>
                      <a:pt x="9767" y="2231"/>
                    </a:cubicBezTo>
                    <a:cubicBezTo>
                      <a:pt x="10411" y="2620"/>
                      <a:pt x="10924" y="3153"/>
                      <a:pt x="11398" y="3727"/>
                    </a:cubicBezTo>
                    <a:cubicBezTo>
                      <a:pt x="11441" y="3777"/>
                      <a:pt x="11478" y="3830"/>
                      <a:pt x="11520" y="3881"/>
                    </a:cubicBezTo>
                    <a:cubicBezTo>
                      <a:pt x="12526" y="5137"/>
                      <a:pt x="12920" y="6582"/>
                      <a:pt x="12781" y="8164"/>
                    </a:cubicBezTo>
                    <a:cubicBezTo>
                      <a:pt x="12642" y="9728"/>
                      <a:pt x="12084" y="11135"/>
                      <a:pt x="10999" y="12293"/>
                    </a:cubicBezTo>
                    <a:cubicBezTo>
                      <a:pt x="10221" y="13124"/>
                      <a:pt x="9266" y="13669"/>
                      <a:pt x="8143" y="13913"/>
                    </a:cubicBezTo>
                    <a:cubicBezTo>
                      <a:pt x="7348" y="14085"/>
                      <a:pt x="6546" y="14130"/>
                      <a:pt x="5738" y="14142"/>
                    </a:cubicBezTo>
                    <a:cubicBezTo>
                      <a:pt x="5735" y="14142"/>
                      <a:pt x="5732" y="14142"/>
                      <a:pt x="5728" y="14142"/>
                    </a:cubicBezTo>
                    <a:cubicBezTo>
                      <a:pt x="5700" y="14142"/>
                      <a:pt x="5670" y="14138"/>
                      <a:pt x="5641" y="14132"/>
                    </a:cubicBezTo>
                    <a:cubicBezTo>
                      <a:pt x="5621" y="14128"/>
                      <a:pt x="5603" y="14116"/>
                      <a:pt x="5565" y="14100"/>
                    </a:cubicBezTo>
                    <a:cubicBezTo>
                      <a:pt x="5522" y="13960"/>
                      <a:pt x="5615" y="13845"/>
                      <a:pt x="5657" y="13706"/>
                    </a:cubicBezTo>
                    <a:cubicBezTo>
                      <a:pt x="5715" y="13700"/>
                      <a:pt x="5763" y="13691"/>
                      <a:pt x="5810" y="13691"/>
                    </a:cubicBezTo>
                    <a:cubicBezTo>
                      <a:pt x="5814" y="13691"/>
                      <a:pt x="5819" y="13691"/>
                      <a:pt x="5823" y="13691"/>
                    </a:cubicBezTo>
                    <a:cubicBezTo>
                      <a:pt x="5941" y="13698"/>
                      <a:pt x="6058" y="13701"/>
                      <a:pt x="6175" y="13701"/>
                    </a:cubicBezTo>
                    <a:cubicBezTo>
                      <a:pt x="8875" y="13701"/>
                      <a:pt x="11252" y="11900"/>
                      <a:pt x="11955" y="9316"/>
                    </a:cubicBezTo>
                    <a:cubicBezTo>
                      <a:pt x="12556" y="7109"/>
                      <a:pt x="12014" y="5158"/>
                      <a:pt x="10467" y="3482"/>
                    </a:cubicBezTo>
                    <a:cubicBezTo>
                      <a:pt x="10178" y="3169"/>
                      <a:pt x="9849" y="2897"/>
                      <a:pt x="9495" y="2658"/>
                    </a:cubicBezTo>
                    <a:cubicBezTo>
                      <a:pt x="9433" y="2618"/>
                      <a:pt x="9377" y="2570"/>
                      <a:pt x="9305" y="2515"/>
                    </a:cubicBezTo>
                    <a:cubicBezTo>
                      <a:pt x="9340" y="2405"/>
                      <a:pt x="9369" y="2301"/>
                      <a:pt x="9402" y="2198"/>
                    </a:cubicBezTo>
                    <a:cubicBezTo>
                      <a:pt x="9416" y="2161"/>
                      <a:pt x="9442" y="2126"/>
                      <a:pt x="9475" y="2071"/>
                    </a:cubicBezTo>
                    <a:close/>
                    <a:moveTo>
                      <a:pt x="7376" y="475"/>
                    </a:moveTo>
                    <a:cubicBezTo>
                      <a:pt x="7466" y="480"/>
                      <a:pt x="7540" y="473"/>
                      <a:pt x="7610" y="487"/>
                    </a:cubicBezTo>
                    <a:cubicBezTo>
                      <a:pt x="8436" y="657"/>
                      <a:pt x="9245" y="886"/>
                      <a:pt x="10002" y="1253"/>
                    </a:cubicBezTo>
                    <a:cubicBezTo>
                      <a:pt x="11084" y="1776"/>
                      <a:pt x="11979" y="2519"/>
                      <a:pt x="12584" y="3584"/>
                    </a:cubicBezTo>
                    <a:cubicBezTo>
                      <a:pt x="13066" y="4435"/>
                      <a:pt x="13443" y="5321"/>
                      <a:pt x="13608" y="6290"/>
                    </a:cubicBezTo>
                    <a:cubicBezTo>
                      <a:pt x="13730" y="7002"/>
                      <a:pt x="13795" y="7725"/>
                      <a:pt x="13726" y="8440"/>
                    </a:cubicBezTo>
                    <a:cubicBezTo>
                      <a:pt x="13537" y="10452"/>
                      <a:pt x="12744" y="12189"/>
                      <a:pt x="11186" y="13511"/>
                    </a:cubicBezTo>
                    <a:cubicBezTo>
                      <a:pt x="10135" y="14405"/>
                      <a:pt x="8898" y="14888"/>
                      <a:pt x="7514" y="14971"/>
                    </a:cubicBezTo>
                    <a:cubicBezTo>
                      <a:pt x="7155" y="14993"/>
                      <a:pt x="6796" y="15016"/>
                      <a:pt x="6436" y="15026"/>
                    </a:cubicBezTo>
                    <a:cubicBezTo>
                      <a:pt x="6366" y="15028"/>
                      <a:pt x="6297" y="15029"/>
                      <a:pt x="6228" y="15029"/>
                    </a:cubicBezTo>
                    <a:cubicBezTo>
                      <a:pt x="5309" y="15029"/>
                      <a:pt x="4416" y="14865"/>
                      <a:pt x="3548" y="14558"/>
                    </a:cubicBezTo>
                    <a:cubicBezTo>
                      <a:pt x="3518" y="14549"/>
                      <a:pt x="3493" y="14526"/>
                      <a:pt x="3459" y="14505"/>
                    </a:cubicBezTo>
                    <a:cubicBezTo>
                      <a:pt x="3421" y="14365"/>
                      <a:pt x="3489" y="14256"/>
                      <a:pt x="3553" y="14149"/>
                    </a:cubicBezTo>
                    <a:cubicBezTo>
                      <a:pt x="3581" y="14141"/>
                      <a:pt x="3607" y="14138"/>
                      <a:pt x="3632" y="14138"/>
                    </a:cubicBezTo>
                    <a:cubicBezTo>
                      <a:pt x="3734" y="14138"/>
                      <a:pt x="3819" y="14193"/>
                      <a:pt x="3906" y="14223"/>
                    </a:cubicBezTo>
                    <a:cubicBezTo>
                      <a:pt x="4340" y="14371"/>
                      <a:pt x="4780" y="14484"/>
                      <a:pt x="5237" y="14545"/>
                    </a:cubicBezTo>
                    <a:cubicBezTo>
                      <a:pt x="5409" y="14569"/>
                      <a:pt x="5579" y="14578"/>
                      <a:pt x="5750" y="14578"/>
                    </a:cubicBezTo>
                    <a:cubicBezTo>
                      <a:pt x="6090" y="14578"/>
                      <a:pt x="6429" y="14542"/>
                      <a:pt x="6769" y="14510"/>
                    </a:cubicBezTo>
                    <a:cubicBezTo>
                      <a:pt x="7389" y="14453"/>
                      <a:pt x="7995" y="14312"/>
                      <a:pt x="8600" y="14173"/>
                    </a:cubicBezTo>
                    <a:cubicBezTo>
                      <a:pt x="9006" y="14079"/>
                      <a:pt x="9390" y="13926"/>
                      <a:pt x="9756" y="13728"/>
                    </a:cubicBezTo>
                    <a:cubicBezTo>
                      <a:pt x="11429" y="12826"/>
                      <a:pt x="12445" y="11416"/>
                      <a:pt x="12929" y="9601"/>
                    </a:cubicBezTo>
                    <a:cubicBezTo>
                      <a:pt x="13131" y="8839"/>
                      <a:pt x="13225" y="8061"/>
                      <a:pt x="13208" y="7272"/>
                    </a:cubicBezTo>
                    <a:cubicBezTo>
                      <a:pt x="13185" y="6200"/>
                      <a:pt x="12903" y="5208"/>
                      <a:pt x="12329" y="4298"/>
                    </a:cubicBezTo>
                    <a:cubicBezTo>
                      <a:pt x="11895" y="3612"/>
                      <a:pt x="11365" y="3008"/>
                      <a:pt x="10765" y="2461"/>
                    </a:cubicBezTo>
                    <a:cubicBezTo>
                      <a:pt x="10081" y="1841"/>
                      <a:pt x="9262" y="1464"/>
                      <a:pt x="8406" y="1157"/>
                    </a:cubicBezTo>
                    <a:cubicBezTo>
                      <a:pt x="8058" y="1032"/>
                      <a:pt x="7701" y="933"/>
                      <a:pt x="7297" y="808"/>
                    </a:cubicBezTo>
                    <a:cubicBezTo>
                      <a:pt x="7324" y="697"/>
                      <a:pt x="7350" y="596"/>
                      <a:pt x="7376" y="475"/>
                    </a:cubicBezTo>
                    <a:close/>
                    <a:moveTo>
                      <a:pt x="7827" y="15353"/>
                    </a:moveTo>
                    <a:cubicBezTo>
                      <a:pt x="7860" y="15353"/>
                      <a:pt x="7895" y="15355"/>
                      <a:pt x="7931" y="15356"/>
                    </a:cubicBezTo>
                    <a:cubicBezTo>
                      <a:pt x="7953" y="15963"/>
                      <a:pt x="7959" y="16553"/>
                      <a:pt x="7946" y="17145"/>
                    </a:cubicBezTo>
                    <a:cubicBezTo>
                      <a:pt x="7890" y="17180"/>
                      <a:pt x="7837" y="17192"/>
                      <a:pt x="7780" y="17192"/>
                    </a:cubicBezTo>
                    <a:cubicBezTo>
                      <a:pt x="7722" y="17192"/>
                      <a:pt x="7661" y="17179"/>
                      <a:pt x="7590" y="17163"/>
                    </a:cubicBezTo>
                    <a:cubicBezTo>
                      <a:pt x="7567" y="16572"/>
                      <a:pt x="7543" y="16002"/>
                      <a:pt x="7521" y="15438"/>
                    </a:cubicBezTo>
                    <a:cubicBezTo>
                      <a:pt x="7620" y="15367"/>
                      <a:pt x="7717" y="15353"/>
                      <a:pt x="7827" y="15353"/>
                    </a:cubicBezTo>
                    <a:close/>
                    <a:moveTo>
                      <a:pt x="3904" y="17551"/>
                    </a:moveTo>
                    <a:cubicBezTo>
                      <a:pt x="4940" y="17556"/>
                      <a:pt x="5976" y="17555"/>
                      <a:pt x="7011" y="17576"/>
                    </a:cubicBezTo>
                    <a:cubicBezTo>
                      <a:pt x="8128" y="17599"/>
                      <a:pt x="9245" y="17651"/>
                      <a:pt x="10363" y="17651"/>
                    </a:cubicBezTo>
                    <a:cubicBezTo>
                      <a:pt x="10587" y="17651"/>
                      <a:pt x="10810" y="17649"/>
                      <a:pt x="11033" y="17644"/>
                    </a:cubicBezTo>
                    <a:cubicBezTo>
                      <a:pt x="11043" y="17644"/>
                      <a:pt x="11053" y="17644"/>
                      <a:pt x="11063" y="17644"/>
                    </a:cubicBezTo>
                    <a:cubicBezTo>
                      <a:pt x="11138" y="17644"/>
                      <a:pt x="11216" y="17654"/>
                      <a:pt x="11318" y="17660"/>
                    </a:cubicBezTo>
                    <a:cubicBezTo>
                      <a:pt x="11365" y="18002"/>
                      <a:pt x="11371" y="18302"/>
                      <a:pt x="11296" y="18625"/>
                    </a:cubicBezTo>
                    <a:cubicBezTo>
                      <a:pt x="9467" y="18659"/>
                      <a:pt x="7644" y="18716"/>
                      <a:pt x="5815" y="18716"/>
                    </a:cubicBezTo>
                    <a:cubicBezTo>
                      <a:pt x="5100" y="18716"/>
                      <a:pt x="4383" y="18707"/>
                      <a:pt x="3665" y="18685"/>
                    </a:cubicBezTo>
                    <a:cubicBezTo>
                      <a:pt x="3640" y="18307"/>
                      <a:pt x="3642" y="17954"/>
                      <a:pt x="3661" y="17587"/>
                    </a:cubicBezTo>
                    <a:cubicBezTo>
                      <a:pt x="3760" y="17572"/>
                      <a:pt x="3831" y="17551"/>
                      <a:pt x="3904" y="17551"/>
                    </a:cubicBezTo>
                    <a:close/>
                    <a:moveTo>
                      <a:pt x="7268" y="0"/>
                    </a:moveTo>
                    <a:cubicBezTo>
                      <a:pt x="7098" y="1"/>
                      <a:pt x="7009" y="75"/>
                      <a:pt x="6969" y="241"/>
                    </a:cubicBezTo>
                    <a:cubicBezTo>
                      <a:pt x="6934" y="389"/>
                      <a:pt x="6902" y="538"/>
                      <a:pt x="6865" y="686"/>
                    </a:cubicBezTo>
                    <a:cubicBezTo>
                      <a:pt x="6773" y="1049"/>
                      <a:pt x="6816" y="1108"/>
                      <a:pt x="7189" y="1191"/>
                    </a:cubicBezTo>
                    <a:cubicBezTo>
                      <a:pt x="7472" y="1253"/>
                      <a:pt x="7762" y="1301"/>
                      <a:pt x="8041" y="1438"/>
                    </a:cubicBezTo>
                    <a:cubicBezTo>
                      <a:pt x="8017" y="1598"/>
                      <a:pt x="7980" y="1739"/>
                      <a:pt x="7882" y="1884"/>
                    </a:cubicBezTo>
                    <a:cubicBezTo>
                      <a:pt x="7293" y="1723"/>
                      <a:pt x="6710" y="1639"/>
                      <a:pt x="6136" y="1639"/>
                    </a:cubicBezTo>
                    <a:cubicBezTo>
                      <a:pt x="5201" y="1639"/>
                      <a:pt x="4288" y="1860"/>
                      <a:pt x="3404" y="2320"/>
                    </a:cubicBezTo>
                    <a:cubicBezTo>
                      <a:pt x="1976" y="3062"/>
                      <a:pt x="996" y="4210"/>
                      <a:pt x="469" y="5730"/>
                    </a:cubicBezTo>
                    <a:cubicBezTo>
                      <a:pt x="0" y="7077"/>
                      <a:pt x="11" y="8434"/>
                      <a:pt x="506" y="9769"/>
                    </a:cubicBezTo>
                    <a:cubicBezTo>
                      <a:pt x="1158" y="11529"/>
                      <a:pt x="2419" y="12700"/>
                      <a:pt x="4145" y="13372"/>
                    </a:cubicBezTo>
                    <a:cubicBezTo>
                      <a:pt x="4106" y="13654"/>
                      <a:pt x="4106" y="13654"/>
                      <a:pt x="3974" y="13848"/>
                    </a:cubicBezTo>
                    <a:cubicBezTo>
                      <a:pt x="3915" y="13830"/>
                      <a:pt x="3852" y="13814"/>
                      <a:pt x="3792" y="13795"/>
                    </a:cubicBezTo>
                    <a:cubicBezTo>
                      <a:pt x="3719" y="13771"/>
                      <a:pt x="3649" y="13741"/>
                      <a:pt x="3574" y="13723"/>
                    </a:cubicBezTo>
                    <a:cubicBezTo>
                      <a:pt x="3527" y="13713"/>
                      <a:pt x="3482" y="13707"/>
                      <a:pt x="3442" y="13707"/>
                    </a:cubicBezTo>
                    <a:cubicBezTo>
                      <a:pt x="3329" y="13707"/>
                      <a:pt x="3247" y="13751"/>
                      <a:pt x="3209" y="13853"/>
                    </a:cubicBezTo>
                    <a:cubicBezTo>
                      <a:pt x="3117" y="14096"/>
                      <a:pt x="3048" y="14349"/>
                      <a:pt x="2984" y="14601"/>
                    </a:cubicBezTo>
                    <a:cubicBezTo>
                      <a:pt x="2958" y="14703"/>
                      <a:pt x="3016" y="14791"/>
                      <a:pt x="3110" y="14846"/>
                    </a:cubicBezTo>
                    <a:cubicBezTo>
                      <a:pt x="3166" y="14879"/>
                      <a:pt x="3223" y="14918"/>
                      <a:pt x="3284" y="14935"/>
                    </a:cubicBezTo>
                    <a:cubicBezTo>
                      <a:pt x="3816" y="15086"/>
                      <a:pt x="4330" y="15294"/>
                      <a:pt x="4896" y="15336"/>
                    </a:cubicBezTo>
                    <a:cubicBezTo>
                      <a:pt x="5471" y="15377"/>
                      <a:pt x="6044" y="15435"/>
                      <a:pt x="6620" y="15435"/>
                    </a:cubicBezTo>
                    <a:cubicBezTo>
                      <a:pt x="6708" y="15435"/>
                      <a:pt x="6797" y="15433"/>
                      <a:pt x="6885" y="15430"/>
                    </a:cubicBezTo>
                    <a:cubicBezTo>
                      <a:pt x="6887" y="15430"/>
                      <a:pt x="6890" y="15430"/>
                      <a:pt x="6892" y="15430"/>
                    </a:cubicBezTo>
                    <a:cubicBezTo>
                      <a:pt x="6951" y="15430"/>
                      <a:pt x="7011" y="15443"/>
                      <a:pt x="7063" y="15451"/>
                    </a:cubicBezTo>
                    <a:cubicBezTo>
                      <a:pt x="7165" y="15953"/>
                      <a:pt x="7169" y="16857"/>
                      <a:pt x="7063" y="17166"/>
                    </a:cubicBezTo>
                    <a:lnTo>
                      <a:pt x="6880" y="17166"/>
                    </a:lnTo>
                    <a:cubicBezTo>
                      <a:pt x="5854" y="17157"/>
                      <a:pt x="4830" y="17147"/>
                      <a:pt x="3804" y="17140"/>
                    </a:cubicBezTo>
                    <a:cubicBezTo>
                      <a:pt x="3718" y="17140"/>
                      <a:pt x="3630" y="17140"/>
                      <a:pt x="3543" y="17151"/>
                    </a:cubicBezTo>
                    <a:cubicBezTo>
                      <a:pt x="3335" y="17181"/>
                      <a:pt x="3224" y="17283"/>
                      <a:pt x="3213" y="17491"/>
                    </a:cubicBezTo>
                    <a:cubicBezTo>
                      <a:pt x="3193" y="17871"/>
                      <a:pt x="3180" y="18254"/>
                      <a:pt x="3179" y="18635"/>
                    </a:cubicBezTo>
                    <a:cubicBezTo>
                      <a:pt x="3176" y="18907"/>
                      <a:pt x="3344" y="19079"/>
                      <a:pt x="3616" y="19107"/>
                    </a:cubicBezTo>
                    <a:cubicBezTo>
                      <a:pt x="3692" y="19114"/>
                      <a:pt x="3768" y="19116"/>
                      <a:pt x="3844" y="19116"/>
                    </a:cubicBezTo>
                    <a:cubicBezTo>
                      <a:pt x="3877" y="19116"/>
                      <a:pt x="3910" y="19115"/>
                      <a:pt x="3943" y="19115"/>
                    </a:cubicBezTo>
                    <a:cubicBezTo>
                      <a:pt x="4080" y="19114"/>
                      <a:pt x="4218" y="19113"/>
                      <a:pt x="4355" y="19113"/>
                    </a:cubicBezTo>
                    <a:cubicBezTo>
                      <a:pt x="4931" y="19113"/>
                      <a:pt x="5508" y="19124"/>
                      <a:pt x="6085" y="19124"/>
                    </a:cubicBezTo>
                    <a:cubicBezTo>
                      <a:pt x="6560" y="19124"/>
                      <a:pt x="7034" y="19117"/>
                      <a:pt x="7508" y="19089"/>
                    </a:cubicBezTo>
                    <a:cubicBezTo>
                      <a:pt x="7533" y="19087"/>
                      <a:pt x="7559" y="19086"/>
                      <a:pt x="7584" y="19086"/>
                    </a:cubicBezTo>
                    <a:cubicBezTo>
                      <a:pt x="7635" y="19086"/>
                      <a:pt x="7686" y="19089"/>
                      <a:pt x="7737" y="19089"/>
                    </a:cubicBezTo>
                    <a:cubicBezTo>
                      <a:pt x="8947" y="19099"/>
                      <a:pt x="10158" y="19110"/>
                      <a:pt x="11369" y="19119"/>
                    </a:cubicBezTo>
                    <a:cubicBezTo>
                      <a:pt x="11373" y="19119"/>
                      <a:pt x="11377" y="19119"/>
                      <a:pt x="11381" y="19119"/>
                    </a:cubicBezTo>
                    <a:cubicBezTo>
                      <a:pt x="11659" y="19119"/>
                      <a:pt x="11732" y="19047"/>
                      <a:pt x="11755" y="18761"/>
                    </a:cubicBezTo>
                    <a:cubicBezTo>
                      <a:pt x="11764" y="18674"/>
                      <a:pt x="11755" y="18588"/>
                      <a:pt x="11754" y="18500"/>
                    </a:cubicBezTo>
                    <a:cubicBezTo>
                      <a:pt x="11749" y="18248"/>
                      <a:pt x="11723" y="17997"/>
                      <a:pt x="11744" y="17748"/>
                    </a:cubicBezTo>
                    <a:cubicBezTo>
                      <a:pt x="11774" y="17388"/>
                      <a:pt x="11649" y="17209"/>
                      <a:pt x="11278" y="17209"/>
                    </a:cubicBezTo>
                    <a:cubicBezTo>
                      <a:pt x="11255" y="17209"/>
                      <a:pt x="11232" y="17210"/>
                      <a:pt x="11207" y="17211"/>
                    </a:cubicBezTo>
                    <a:cubicBezTo>
                      <a:pt x="11186" y="17213"/>
                      <a:pt x="11163" y="17213"/>
                      <a:pt x="11142" y="17214"/>
                    </a:cubicBezTo>
                    <a:cubicBezTo>
                      <a:pt x="10800" y="17239"/>
                      <a:pt x="10458" y="17249"/>
                      <a:pt x="10116" y="17249"/>
                    </a:cubicBezTo>
                    <a:cubicBezTo>
                      <a:pt x="9651" y="17249"/>
                      <a:pt x="9187" y="17232"/>
                      <a:pt x="8722" y="17213"/>
                    </a:cubicBezTo>
                    <a:cubicBezTo>
                      <a:pt x="8626" y="17209"/>
                      <a:pt x="8531" y="17193"/>
                      <a:pt x="8416" y="17181"/>
                    </a:cubicBezTo>
                    <a:cubicBezTo>
                      <a:pt x="8331" y="16556"/>
                      <a:pt x="8378" y="15948"/>
                      <a:pt x="8372" y="15303"/>
                    </a:cubicBezTo>
                    <a:cubicBezTo>
                      <a:pt x="8539" y="15259"/>
                      <a:pt x="8674" y="15223"/>
                      <a:pt x="8810" y="15190"/>
                    </a:cubicBezTo>
                    <a:cubicBezTo>
                      <a:pt x="9800" y="14939"/>
                      <a:pt x="10700" y="14495"/>
                      <a:pt x="11450" y="13806"/>
                    </a:cubicBezTo>
                    <a:cubicBezTo>
                      <a:pt x="13204" y="12190"/>
                      <a:pt x="14134" y="10180"/>
                      <a:pt x="14177" y="7786"/>
                    </a:cubicBezTo>
                    <a:cubicBezTo>
                      <a:pt x="14196" y="6777"/>
                      <a:pt x="14010" y="5793"/>
                      <a:pt x="13662" y="4839"/>
                    </a:cubicBezTo>
                    <a:cubicBezTo>
                      <a:pt x="12978" y="2966"/>
                      <a:pt x="11676" y="1654"/>
                      <a:pt x="9924" y="781"/>
                    </a:cubicBezTo>
                    <a:cubicBezTo>
                      <a:pt x="9133" y="388"/>
                      <a:pt x="8276" y="153"/>
                      <a:pt x="7397" y="16"/>
                    </a:cubicBezTo>
                    <a:cubicBezTo>
                      <a:pt x="7355" y="10"/>
                      <a:pt x="7310" y="0"/>
                      <a:pt x="7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83"/>
            <p:cNvGrpSpPr/>
            <p:nvPr/>
          </p:nvGrpSpPr>
          <p:grpSpPr>
            <a:xfrm>
              <a:off x="1479517" y="1989313"/>
              <a:ext cx="367232" cy="313271"/>
              <a:chOff x="2597050" y="3585275"/>
              <a:chExt cx="130925" cy="111675"/>
            </a:xfrm>
          </p:grpSpPr>
          <p:sp>
            <p:nvSpPr>
              <p:cNvPr id="1497" name="Google Shape;1497;p83"/>
              <p:cNvSpPr/>
              <p:nvPr/>
            </p:nvSpPr>
            <p:spPr>
              <a:xfrm>
                <a:off x="2603150" y="3589000"/>
                <a:ext cx="119800" cy="103650"/>
              </a:xfrm>
              <a:custGeom>
                <a:avLst/>
                <a:gdLst/>
                <a:ahLst/>
                <a:cxnLst/>
                <a:rect l="l" t="t" r="r" b="b"/>
                <a:pathLst>
                  <a:path w="4792" h="4146" extrusionOk="0">
                    <a:moveTo>
                      <a:pt x="1416" y="1"/>
                    </a:moveTo>
                    <a:cubicBezTo>
                      <a:pt x="1335" y="1"/>
                      <a:pt x="1243" y="24"/>
                      <a:pt x="1135" y="76"/>
                    </a:cubicBezTo>
                    <a:cubicBezTo>
                      <a:pt x="988" y="145"/>
                      <a:pt x="849" y="271"/>
                      <a:pt x="727" y="372"/>
                    </a:cubicBezTo>
                    <a:cubicBezTo>
                      <a:pt x="623" y="456"/>
                      <a:pt x="518" y="544"/>
                      <a:pt x="426" y="642"/>
                    </a:cubicBezTo>
                    <a:cubicBezTo>
                      <a:pt x="208" y="876"/>
                      <a:pt x="333" y="1074"/>
                      <a:pt x="517" y="1272"/>
                    </a:cubicBezTo>
                    <a:cubicBezTo>
                      <a:pt x="711" y="1483"/>
                      <a:pt x="940" y="1652"/>
                      <a:pt x="1188" y="1797"/>
                    </a:cubicBezTo>
                    <a:cubicBezTo>
                      <a:pt x="1230" y="1822"/>
                      <a:pt x="1215" y="1876"/>
                      <a:pt x="1181" y="1892"/>
                    </a:cubicBezTo>
                    <a:lnTo>
                      <a:pt x="1188" y="1911"/>
                    </a:lnTo>
                    <a:cubicBezTo>
                      <a:pt x="1224" y="1899"/>
                      <a:pt x="1259" y="1884"/>
                      <a:pt x="1294" y="1872"/>
                    </a:cubicBezTo>
                    <a:cubicBezTo>
                      <a:pt x="1303" y="1869"/>
                      <a:pt x="1311" y="1868"/>
                      <a:pt x="1318" y="1868"/>
                    </a:cubicBezTo>
                    <a:cubicBezTo>
                      <a:pt x="1382" y="1868"/>
                      <a:pt x="1404" y="1977"/>
                      <a:pt x="1330" y="2003"/>
                    </a:cubicBezTo>
                    <a:lnTo>
                      <a:pt x="400" y="2343"/>
                    </a:lnTo>
                    <a:cubicBezTo>
                      <a:pt x="337" y="2365"/>
                      <a:pt x="276" y="2388"/>
                      <a:pt x="213" y="2411"/>
                    </a:cubicBezTo>
                    <a:cubicBezTo>
                      <a:pt x="29" y="2467"/>
                      <a:pt x="0" y="2545"/>
                      <a:pt x="124" y="2644"/>
                    </a:cubicBezTo>
                    <a:cubicBezTo>
                      <a:pt x="154" y="2789"/>
                      <a:pt x="367" y="2964"/>
                      <a:pt x="464" y="3083"/>
                    </a:cubicBezTo>
                    <a:cubicBezTo>
                      <a:pt x="554" y="3194"/>
                      <a:pt x="645" y="3329"/>
                      <a:pt x="753" y="3421"/>
                    </a:cubicBezTo>
                    <a:cubicBezTo>
                      <a:pt x="872" y="3521"/>
                      <a:pt x="982" y="3568"/>
                      <a:pt x="1092" y="3568"/>
                    </a:cubicBezTo>
                    <a:cubicBezTo>
                      <a:pt x="1198" y="3568"/>
                      <a:pt x="1304" y="3524"/>
                      <a:pt x="1418" y="3444"/>
                    </a:cubicBezTo>
                    <a:cubicBezTo>
                      <a:pt x="1672" y="3264"/>
                      <a:pt x="1893" y="3046"/>
                      <a:pt x="2090" y="2804"/>
                    </a:cubicBezTo>
                    <a:cubicBezTo>
                      <a:pt x="2102" y="2790"/>
                      <a:pt x="2117" y="2784"/>
                      <a:pt x="2133" y="2784"/>
                    </a:cubicBezTo>
                    <a:cubicBezTo>
                      <a:pt x="2158" y="2784"/>
                      <a:pt x="2183" y="2799"/>
                      <a:pt x="2198" y="2818"/>
                    </a:cubicBezTo>
                    <a:cubicBezTo>
                      <a:pt x="2420" y="3125"/>
                      <a:pt x="2654" y="3422"/>
                      <a:pt x="2907" y="3705"/>
                    </a:cubicBezTo>
                    <a:cubicBezTo>
                      <a:pt x="3002" y="3813"/>
                      <a:pt x="3127" y="4010"/>
                      <a:pt x="3254" y="4080"/>
                    </a:cubicBezTo>
                    <a:cubicBezTo>
                      <a:pt x="3336" y="4126"/>
                      <a:pt x="3406" y="4145"/>
                      <a:pt x="3469" y="4145"/>
                    </a:cubicBezTo>
                    <a:cubicBezTo>
                      <a:pt x="3653" y="4145"/>
                      <a:pt x="3772" y="3982"/>
                      <a:pt x="3919" y="3851"/>
                    </a:cubicBezTo>
                    <a:cubicBezTo>
                      <a:pt x="4213" y="3589"/>
                      <a:pt x="4771" y="3279"/>
                      <a:pt x="4429" y="2823"/>
                    </a:cubicBezTo>
                    <a:cubicBezTo>
                      <a:pt x="4230" y="2559"/>
                      <a:pt x="3868" y="2338"/>
                      <a:pt x="3618" y="2120"/>
                    </a:cubicBezTo>
                    <a:cubicBezTo>
                      <a:pt x="3585" y="2090"/>
                      <a:pt x="3599" y="2035"/>
                      <a:pt x="3633" y="2013"/>
                    </a:cubicBezTo>
                    <a:cubicBezTo>
                      <a:pt x="3917" y="1832"/>
                      <a:pt x="4180" y="1628"/>
                      <a:pt x="4420" y="1393"/>
                    </a:cubicBezTo>
                    <a:cubicBezTo>
                      <a:pt x="4598" y="1218"/>
                      <a:pt x="4792" y="1087"/>
                      <a:pt x="4618" y="781"/>
                    </a:cubicBezTo>
                    <a:cubicBezTo>
                      <a:pt x="4559" y="676"/>
                      <a:pt x="4416" y="579"/>
                      <a:pt x="4325" y="500"/>
                    </a:cubicBezTo>
                    <a:cubicBezTo>
                      <a:pt x="4206" y="394"/>
                      <a:pt x="4071" y="271"/>
                      <a:pt x="3927" y="195"/>
                    </a:cubicBezTo>
                    <a:cubicBezTo>
                      <a:pt x="3815" y="135"/>
                      <a:pt x="3714" y="107"/>
                      <a:pt x="3620" y="107"/>
                    </a:cubicBezTo>
                    <a:cubicBezTo>
                      <a:pt x="3468" y="107"/>
                      <a:pt x="3335" y="181"/>
                      <a:pt x="3208" y="313"/>
                    </a:cubicBezTo>
                    <a:cubicBezTo>
                      <a:pt x="2958" y="574"/>
                      <a:pt x="2711" y="836"/>
                      <a:pt x="2461" y="1097"/>
                    </a:cubicBezTo>
                    <a:cubicBezTo>
                      <a:pt x="2448" y="1110"/>
                      <a:pt x="2432" y="1116"/>
                      <a:pt x="2415" y="1116"/>
                    </a:cubicBezTo>
                    <a:cubicBezTo>
                      <a:pt x="2390" y="1116"/>
                      <a:pt x="2366" y="1104"/>
                      <a:pt x="2353" y="1082"/>
                    </a:cubicBezTo>
                    <a:cubicBezTo>
                      <a:pt x="2183" y="813"/>
                      <a:pt x="2029" y="523"/>
                      <a:pt x="1836" y="271"/>
                    </a:cubicBezTo>
                    <a:cubicBezTo>
                      <a:pt x="1708" y="102"/>
                      <a:pt x="1585" y="1"/>
                      <a:pt x="1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83"/>
              <p:cNvSpPr/>
              <p:nvPr/>
            </p:nvSpPr>
            <p:spPr>
              <a:xfrm>
                <a:off x="2597050" y="3585275"/>
                <a:ext cx="130925" cy="111675"/>
              </a:xfrm>
              <a:custGeom>
                <a:avLst/>
                <a:gdLst/>
                <a:ahLst/>
                <a:cxnLst/>
                <a:rect l="l" t="t" r="r" b="b"/>
                <a:pathLst>
                  <a:path w="5237" h="4467" extrusionOk="0">
                    <a:moveTo>
                      <a:pt x="1659" y="0"/>
                    </a:moveTo>
                    <a:cubicBezTo>
                      <a:pt x="1384" y="0"/>
                      <a:pt x="1125" y="220"/>
                      <a:pt x="917" y="388"/>
                    </a:cubicBezTo>
                    <a:cubicBezTo>
                      <a:pt x="698" y="566"/>
                      <a:pt x="289" y="840"/>
                      <a:pt x="414" y="1176"/>
                    </a:cubicBezTo>
                    <a:cubicBezTo>
                      <a:pt x="552" y="1552"/>
                      <a:pt x="1044" y="1865"/>
                      <a:pt x="1379" y="2041"/>
                    </a:cubicBezTo>
                    <a:cubicBezTo>
                      <a:pt x="1387" y="2045"/>
                      <a:pt x="1396" y="2048"/>
                      <a:pt x="1405" y="2048"/>
                    </a:cubicBezTo>
                    <a:cubicBezTo>
                      <a:pt x="1413" y="2048"/>
                      <a:pt x="1420" y="2046"/>
                      <a:pt x="1426" y="2043"/>
                    </a:cubicBezTo>
                    <a:cubicBezTo>
                      <a:pt x="1462" y="2026"/>
                      <a:pt x="1475" y="1974"/>
                      <a:pt x="1433" y="1948"/>
                    </a:cubicBezTo>
                    <a:cubicBezTo>
                      <a:pt x="1187" y="1803"/>
                      <a:pt x="958" y="1634"/>
                      <a:pt x="762" y="1422"/>
                    </a:cubicBezTo>
                    <a:cubicBezTo>
                      <a:pt x="579" y="1224"/>
                      <a:pt x="453" y="1026"/>
                      <a:pt x="671" y="792"/>
                    </a:cubicBezTo>
                    <a:cubicBezTo>
                      <a:pt x="764" y="695"/>
                      <a:pt x="868" y="607"/>
                      <a:pt x="973" y="522"/>
                    </a:cubicBezTo>
                    <a:cubicBezTo>
                      <a:pt x="1095" y="421"/>
                      <a:pt x="1234" y="296"/>
                      <a:pt x="1380" y="227"/>
                    </a:cubicBezTo>
                    <a:cubicBezTo>
                      <a:pt x="1489" y="175"/>
                      <a:pt x="1581" y="151"/>
                      <a:pt x="1663" y="151"/>
                    </a:cubicBezTo>
                    <a:cubicBezTo>
                      <a:pt x="1831" y="151"/>
                      <a:pt x="1953" y="252"/>
                      <a:pt x="2081" y="421"/>
                    </a:cubicBezTo>
                    <a:cubicBezTo>
                      <a:pt x="2276" y="674"/>
                      <a:pt x="2431" y="963"/>
                      <a:pt x="2598" y="1233"/>
                    </a:cubicBezTo>
                    <a:cubicBezTo>
                      <a:pt x="2612" y="1255"/>
                      <a:pt x="2636" y="1268"/>
                      <a:pt x="2660" y="1268"/>
                    </a:cubicBezTo>
                    <a:cubicBezTo>
                      <a:pt x="2677" y="1268"/>
                      <a:pt x="2694" y="1261"/>
                      <a:pt x="2708" y="1247"/>
                    </a:cubicBezTo>
                    <a:cubicBezTo>
                      <a:pt x="2956" y="986"/>
                      <a:pt x="3204" y="724"/>
                      <a:pt x="3454" y="463"/>
                    </a:cubicBezTo>
                    <a:cubicBezTo>
                      <a:pt x="3580" y="331"/>
                      <a:pt x="3713" y="258"/>
                      <a:pt x="3865" y="258"/>
                    </a:cubicBezTo>
                    <a:cubicBezTo>
                      <a:pt x="3959" y="258"/>
                      <a:pt x="4061" y="286"/>
                      <a:pt x="4173" y="345"/>
                    </a:cubicBezTo>
                    <a:cubicBezTo>
                      <a:pt x="4316" y="422"/>
                      <a:pt x="4450" y="544"/>
                      <a:pt x="4571" y="650"/>
                    </a:cubicBezTo>
                    <a:cubicBezTo>
                      <a:pt x="4662" y="727"/>
                      <a:pt x="4806" y="824"/>
                      <a:pt x="4864" y="930"/>
                    </a:cubicBezTo>
                    <a:cubicBezTo>
                      <a:pt x="5037" y="1236"/>
                      <a:pt x="4843" y="1367"/>
                      <a:pt x="4665" y="1542"/>
                    </a:cubicBezTo>
                    <a:cubicBezTo>
                      <a:pt x="4425" y="1777"/>
                      <a:pt x="4161" y="1982"/>
                      <a:pt x="3879" y="2162"/>
                    </a:cubicBezTo>
                    <a:cubicBezTo>
                      <a:pt x="3844" y="2184"/>
                      <a:pt x="3829" y="2240"/>
                      <a:pt x="3864" y="2269"/>
                    </a:cubicBezTo>
                    <a:cubicBezTo>
                      <a:pt x="4114" y="2488"/>
                      <a:pt x="4476" y="2708"/>
                      <a:pt x="4675" y="2972"/>
                    </a:cubicBezTo>
                    <a:cubicBezTo>
                      <a:pt x="5016" y="3427"/>
                      <a:pt x="4459" y="3738"/>
                      <a:pt x="4164" y="4000"/>
                    </a:cubicBezTo>
                    <a:cubicBezTo>
                      <a:pt x="4018" y="4130"/>
                      <a:pt x="3899" y="4294"/>
                      <a:pt x="3715" y="4294"/>
                    </a:cubicBezTo>
                    <a:cubicBezTo>
                      <a:pt x="3652" y="4294"/>
                      <a:pt x="3581" y="4275"/>
                      <a:pt x="3499" y="4229"/>
                    </a:cubicBezTo>
                    <a:cubicBezTo>
                      <a:pt x="3373" y="4159"/>
                      <a:pt x="3248" y="3962"/>
                      <a:pt x="3152" y="3854"/>
                    </a:cubicBezTo>
                    <a:cubicBezTo>
                      <a:pt x="2900" y="3571"/>
                      <a:pt x="2666" y="3274"/>
                      <a:pt x="2443" y="2967"/>
                    </a:cubicBezTo>
                    <a:cubicBezTo>
                      <a:pt x="2428" y="2947"/>
                      <a:pt x="2403" y="2933"/>
                      <a:pt x="2378" y="2933"/>
                    </a:cubicBezTo>
                    <a:cubicBezTo>
                      <a:pt x="2363" y="2933"/>
                      <a:pt x="2347" y="2939"/>
                      <a:pt x="2336" y="2953"/>
                    </a:cubicBezTo>
                    <a:cubicBezTo>
                      <a:pt x="2139" y="3195"/>
                      <a:pt x="1918" y="3413"/>
                      <a:pt x="1663" y="3593"/>
                    </a:cubicBezTo>
                    <a:cubicBezTo>
                      <a:pt x="1549" y="3674"/>
                      <a:pt x="1442" y="3717"/>
                      <a:pt x="1336" y="3717"/>
                    </a:cubicBezTo>
                    <a:cubicBezTo>
                      <a:pt x="1226" y="3717"/>
                      <a:pt x="1117" y="3671"/>
                      <a:pt x="999" y="3571"/>
                    </a:cubicBezTo>
                    <a:cubicBezTo>
                      <a:pt x="890" y="3478"/>
                      <a:pt x="799" y="3343"/>
                      <a:pt x="709" y="3232"/>
                    </a:cubicBezTo>
                    <a:cubicBezTo>
                      <a:pt x="612" y="3113"/>
                      <a:pt x="399" y="2938"/>
                      <a:pt x="369" y="2793"/>
                    </a:cubicBezTo>
                    <a:cubicBezTo>
                      <a:pt x="245" y="2694"/>
                      <a:pt x="275" y="2616"/>
                      <a:pt x="458" y="2560"/>
                    </a:cubicBezTo>
                    <a:cubicBezTo>
                      <a:pt x="521" y="2538"/>
                      <a:pt x="584" y="2514"/>
                      <a:pt x="645" y="2492"/>
                    </a:cubicBezTo>
                    <a:lnTo>
                      <a:pt x="1576" y="2152"/>
                    </a:lnTo>
                    <a:cubicBezTo>
                      <a:pt x="1649" y="2126"/>
                      <a:pt x="1628" y="2017"/>
                      <a:pt x="1564" y="2017"/>
                    </a:cubicBezTo>
                    <a:cubicBezTo>
                      <a:pt x="1556" y="2017"/>
                      <a:pt x="1548" y="2018"/>
                      <a:pt x="1539" y="2021"/>
                    </a:cubicBezTo>
                    <a:cubicBezTo>
                      <a:pt x="1503" y="2034"/>
                      <a:pt x="1468" y="2048"/>
                      <a:pt x="1433" y="2060"/>
                    </a:cubicBezTo>
                    <a:cubicBezTo>
                      <a:pt x="1179" y="2151"/>
                      <a:pt x="926" y="2243"/>
                      <a:pt x="671" y="2337"/>
                    </a:cubicBezTo>
                    <a:cubicBezTo>
                      <a:pt x="545" y="2383"/>
                      <a:pt x="283" y="2424"/>
                      <a:pt x="192" y="2529"/>
                    </a:cubicBezTo>
                    <a:cubicBezTo>
                      <a:pt x="0" y="2753"/>
                      <a:pt x="483" y="3168"/>
                      <a:pt x="613" y="3328"/>
                    </a:cubicBezTo>
                    <a:cubicBezTo>
                      <a:pt x="775" y="3526"/>
                      <a:pt x="1001" y="3920"/>
                      <a:pt x="1298" y="3920"/>
                    </a:cubicBezTo>
                    <a:cubicBezTo>
                      <a:pt x="1329" y="3920"/>
                      <a:pt x="1360" y="3915"/>
                      <a:pt x="1392" y="3906"/>
                    </a:cubicBezTo>
                    <a:cubicBezTo>
                      <a:pt x="1766" y="3798"/>
                      <a:pt x="2129" y="3414"/>
                      <a:pt x="2381" y="3113"/>
                    </a:cubicBezTo>
                    <a:cubicBezTo>
                      <a:pt x="2688" y="3535"/>
                      <a:pt x="3014" y="3978"/>
                      <a:pt x="3402" y="4325"/>
                    </a:cubicBezTo>
                    <a:cubicBezTo>
                      <a:pt x="3515" y="4426"/>
                      <a:pt x="3612" y="4467"/>
                      <a:pt x="3702" y="4467"/>
                    </a:cubicBezTo>
                    <a:cubicBezTo>
                      <a:pt x="3896" y="4467"/>
                      <a:pt x="4057" y="4278"/>
                      <a:pt x="4262" y="4096"/>
                    </a:cubicBezTo>
                    <a:cubicBezTo>
                      <a:pt x="4491" y="3892"/>
                      <a:pt x="5038" y="3584"/>
                      <a:pt x="5000" y="3216"/>
                    </a:cubicBezTo>
                    <a:cubicBezTo>
                      <a:pt x="4982" y="3026"/>
                      <a:pt x="4801" y="2901"/>
                      <a:pt x="4670" y="2786"/>
                    </a:cubicBezTo>
                    <a:cubicBezTo>
                      <a:pt x="4457" y="2600"/>
                      <a:pt x="4242" y="2415"/>
                      <a:pt x="4028" y="2230"/>
                    </a:cubicBezTo>
                    <a:cubicBezTo>
                      <a:pt x="4392" y="1995"/>
                      <a:pt x="4847" y="1682"/>
                      <a:pt x="5058" y="1311"/>
                    </a:cubicBezTo>
                    <a:cubicBezTo>
                      <a:pt x="5237" y="996"/>
                      <a:pt x="4881" y="739"/>
                      <a:pt x="4667" y="553"/>
                    </a:cubicBezTo>
                    <a:cubicBezTo>
                      <a:pt x="4462" y="375"/>
                      <a:pt x="4139" y="56"/>
                      <a:pt x="3830" y="56"/>
                    </a:cubicBezTo>
                    <a:cubicBezTo>
                      <a:pt x="3783" y="56"/>
                      <a:pt x="3737" y="63"/>
                      <a:pt x="3692" y="79"/>
                    </a:cubicBezTo>
                    <a:cubicBezTo>
                      <a:pt x="3516" y="141"/>
                      <a:pt x="3382" y="337"/>
                      <a:pt x="3260" y="464"/>
                    </a:cubicBezTo>
                    <a:cubicBezTo>
                      <a:pt x="3063" y="671"/>
                      <a:pt x="2866" y="879"/>
                      <a:pt x="2668" y="1085"/>
                    </a:cubicBezTo>
                    <a:cubicBezTo>
                      <a:pt x="2467" y="739"/>
                      <a:pt x="2241" y="229"/>
                      <a:pt x="1883" y="53"/>
                    </a:cubicBezTo>
                    <a:cubicBezTo>
                      <a:pt x="1808" y="16"/>
                      <a:pt x="1733" y="0"/>
                      <a:pt x="1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83"/>
            <p:cNvGrpSpPr/>
            <p:nvPr/>
          </p:nvGrpSpPr>
          <p:grpSpPr>
            <a:xfrm>
              <a:off x="919539" y="1181046"/>
              <a:ext cx="782387" cy="686990"/>
              <a:chOff x="6940027" y="3535246"/>
              <a:chExt cx="782387" cy="686990"/>
            </a:xfrm>
          </p:grpSpPr>
          <p:sp>
            <p:nvSpPr>
              <p:cNvPr id="1500" name="Google Shape;1500;p83"/>
              <p:cNvSpPr/>
              <p:nvPr/>
            </p:nvSpPr>
            <p:spPr>
              <a:xfrm>
                <a:off x="7020252" y="3590148"/>
                <a:ext cx="152755" cy="558466"/>
              </a:xfrm>
              <a:custGeom>
                <a:avLst/>
                <a:gdLst/>
                <a:ahLst/>
                <a:cxnLst/>
                <a:rect l="l" t="t" r="r" b="b"/>
                <a:pathLst>
                  <a:path w="2799" h="10233" extrusionOk="0">
                    <a:moveTo>
                      <a:pt x="2726" y="0"/>
                    </a:moveTo>
                    <a:lnTo>
                      <a:pt x="2726" y="0"/>
                    </a:lnTo>
                    <a:cubicBezTo>
                      <a:pt x="2678" y="10"/>
                      <a:pt x="2629" y="16"/>
                      <a:pt x="2583" y="20"/>
                    </a:cubicBezTo>
                    <a:cubicBezTo>
                      <a:pt x="2192" y="58"/>
                      <a:pt x="1799" y="74"/>
                      <a:pt x="1405" y="74"/>
                    </a:cubicBezTo>
                    <a:cubicBezTo>
                      <a:pt x="1079" y="74"/>
                      <a:pt x="753" y="63"/>
                      <a:pt x="429" y="45"/>
                    </a:cubicBezTo>
                    <a:cubicBezTo>
                      <a:pt x="315" y="38"/>
                      <a:pt x="187" y="36"/>
                      <a:pt x="62" y="22"/>
                    </a:cubicBezTo>
                    <a:lnTo>
                      <a:pt x="62"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83"/>
              <p:cNvSpPr/>
              <p:nvPr/>
            </p:nvSpPr>
            <p:spPr>
              <a:xfrm>
                <a:off x="7047976" y="3715943"/>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4" y="3954"/>
                      <a:pt x="72" y="4637"/>
                    </a:cubicBezTo>
                    <a:cubicBezTo>
                      <a:pt x="87" y="4978"/>
                      <a:pt x="104" y="5319"/>
                      <a:pt x="125" y="5660"/>
                    </a:cubicBezTo>
                    <a:cubicBezTo>
                      <a:pt x="143" y="5974"/>
                      <a:pt x="153" y="6294"/>
                      <a:pt x="190" y="6604"/>
                    </a:cubicBezTo>
                    <a:cubicBezTo>
                      <a:pt x="220"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30" y="5308"/>
                    </a:cubicBezTo>
                    <a:lnTo>
                      <a:pt x="1674" y="4277"/>
                    </a:lnTo>
                    <a:cubicBezTo>
                      <a:pt x="1702" y="3590"/>
                      <a:pt x="1727" y="2902"/>
                      <a:pt x="1746" y="2214"/>
                    </a:cubicBezTo>
                    <a:cubicBezTo>
                      <a:pt x="1766" y="1492"/>
                      <a:pt x="1777" y="770"/>
                      <a:pt x="1777" y="47"/>
                    </a:cubicBezTo>
                    <a:lnTo>
                      <a:pt x="1777" y="47"/>
                    </a:lnTo>
                    <a:cubicBezTo>
                      <a:pt x="1569" y="57"/>
                      <a:pt x="1359" y="84"/>
                      <a:pt x="1151" y="84"/>
                    </a:cubicBezTo>
                    <a:cubicBezTo>
                      <a:pt x="1112" y="84"/>
                      <a:pt x="1074" y="83"/>
                      <a:pt x="1035" y="81"/>
                    </a:cubicBezTo>
                    <a:cubicBezTo>
                      <a:pt x="795" y="69"/>
                      <a:pt x="562"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83"/>
              <p:cNvSpPr/>
              <p:nvPr/>
            </p:nvSpPr>
            <p:spPr>
              <a:xfrm>
                <a:off x="6985925" y="3543377"/>
                <a:ext cx="209186" cy="44424"/>
              </a:xfrm>
              <a:custGeom>
                <a:avLst/>
                <a:gdLst/>
                <a:ahLst/>
                <a:cxnLst/>
                <a:rect l="l" t="t" r="r" b="b"/>
                <a:pathLst>
                  <a:path w="3833" h="814" extrusionOk="0">
                    <a:moveTo>
                      <a:pt x="1774" y="0"/>
                    </a:moveTo>
                    <a:cubicBezTo>
                      <a:pt x="1576" y="0"/>
                      <a:pt x="1383" y="7"/>
                      <a:pt x="1203" y="21"/>
                    </a:cubicBezTo>
                    <a:cubicBezTo>
                      <a:pt x="933" y="45"/>
                      <a:pt x="515" y="20"/>
                      <a:pt x="347" y="280"/>
                    </a:cubicBezTo>
                    <a:cubicBezTo>
                      <a:pt x="1" y="814"/>
                      <a:pt x="1314" y="775"/>
                      <a:pt x="1544" y="782"/>
                    </a:cubicBezTo>
                    <a:cubicBezTo>
                      <a:pt x="1693" y="786"/>
                      <a:pt x="1842" y="788"/>
                      <a:pt x="1991" y="788"/>
                    </a:cubicBezTo>
                    <a:cubicBezTo>
                      <a:pt x="2140" y="788"/>
                      <a:pt x="2289" y="786"/>
                      <a:pt x="2438" y="782"/>
                    </a:cubicBezTo>
                    <a:cubicBezTo>
                      <a:pt x="2729" y="772"/>
                      <a:pt x="3032" y="772"/>
                      <a:pt x="3319" y="724"/>
                    </a:cubicBezTo>
                    <a:cubicBezTo>
                      <a:pt x="3519" y="691"/>
                      <a:pt x="3832" y="546"/>
                      <a:pt x="3740" y="285"/>
                    </a:cubicBezTo>
                    <a:cubicBezTo>
                      <a:pt x="3696" y="165"/>
                      <a:pt x="3548" y="146"/>
                      <a:pt x="3438" y="125"/>
                    </a:cubicBezTo>
                    <a:cubicBezTo>
                      <a:pt x="3286" y="95"/>
                      <a:pt x="3135" y="74"/>
                      <a:pt x="2982" y="61"/>
                    </a:cubicBezTo>
                    <a:cubicBezTo>
                      <a:pt x="2608" y="27"/>
                      <a:pt x="2182" y="0"/>
                      <a:pt x="1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83"/>
              <p:cNvSpPr/>
              <p:nvPr/>
            </p:nvSpPr>
            <p:spPr>
              <a:xfrm>
                <a:off x="6985870" y="3535246"/>
                <a:ext cx="216554" cy="623629"/>
              </a:xfrm>
              <a:custGeom>
                <a:avLst/>
                <a:gdLst/>
                <a:ahLst/>
                <a:cxnLst/>
                <a:rect l="l" t="t" r="r" b="b"/>
                <a:pathLst>
                  <a:path w="3968" h="11427" extrusionOk="0">
                    <a:moveTo>
                      <a:pt x="1775" y="151"/>
                    </a:moveTo>
                    <a:cubicBezTo>
                      <a:pt x="2183" y="151"/>
                      <a:pt x="2609" y="178"/>
                      <a:pt x="2981" y="211"/>
                    </a:cubicBezTo>
                    <a:cubicBezTo>
                      <a:pt x="3134" y="223"/>
                      <a:pt x="3287" y="245"/>
                      <a:pt x="3437" y="275"/>
                    </a:cubicBezTo>
                    <a:cubicBezTo>
                      <a:pt x="3548" y="296"/>
                      <a:pt x="3696" y="315"/>
                      <a:pt x="3739" y="436"/>
                    </a:cubicBezTo>
                    <a:cubicBezTo>
                      <a:pt x="3833" y="697"/>
                      <a:pt x="3519" y="841"/>
                      <a:pt x="3319" y="875"/>
                    </a:cubicBezTo>
                    <a:cubicBezTo>
                      <a:pt x="3032" y="923"/>
                      <a:pt x="2729" y="923"/>
                      <a:pt x="2437" y="932"/>
                    </a:cubicBezTo>
                    <a:cubicBezTo>
                      <a:pt x="2289" y="936"/>
                      <a:pt x="2140" y="939"/>
                      <a:pt x="1991" y="939"/>
                    </a:cubicBezTo>
                    <a:cubicBezTo>
                      <a:pt x="1842" y="939"/>
                      <a:pt x="1693" y="936"/>
                      <a:pt x="1544" y="932"/>
                    </a:cubicBezTo>
                    <a:cubicBezTo>
                      <a:pt x="1313" y="925"/>
                      <a:pt x="1" y="964"/>
                      <a:pt x="347" y="430"/>
                    </a:cubicBezTo>
                    <a:cubicBezTo>
                      <a:pt x="514" y="170"/>
                      <a:pt x="934" y="195"/>
                      <a:pt x="1203" y="172"/>
                    </a:cubicBezTo>
                    <a:cubicBezTo>
                      <a:pt x="1384" y="157"/>
                      <a:pt x="1577" y="151"/>
                      <a:pt x="1775" y="151"/>
                    </a:cubicBezTo>
                    <a:close/>
                    <a:moveTo>
                      <a:pt x="3357" y="1006"/>
                    </a:moveTo>
                    <a:cubicBezTo>
                      <a:pt x="3357" y="1009"/>
                      <a:pt x="3356" y="1012"/>
                      <a:pt x="3356" y="1015"/>
                    </a:cubicBezTo>
                    <a:cubicBezTo>
                      <a:pt x="3430" y="2501"/>
                      <a:pt x="3414" y="3991"/>
                      <a:pt x="3355" y="5478"/>
                    </a:cubicBezTo>
                    <a:cubicBezTo>
                      <a:pt x="3325" y="6222"/>
                      <a:pt x="3287" y="6965"/>
                      <a:pt x="3243"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4" y="9888"/>
                      <a:pt x="865" y="9544"/>
                      <a:pt x="838" y="9204"/>
                    </a:cubicBezTo>
                    <a:cubicBezTo>
                      <a:pt x="807" y="8835"/>
                      <a:pt x="780" y="8466"/>
                      <a:pt x="758" y="8097"/>
                    </a:cubicBezTo>
                    <a:cubicBezTo>
                      <a:pt x="713" y="7358"/>
                      <a:pt x="682" y="6619"/>
                      <a:pt x="665" y="5878"/>
                    </a:cubicBezTo>
                    <a:cubicBezTo>
                      <a:pt x="633" y="4401"/>
                      <a:pt x="683" y="2923"/>
                      <a:pt x="697" y="1446"/>
                    </a:cubicBezTo>
                    <a:cubicBezTo>
                      <a:pt x="698" y="1305"/>
                      <a:pt x="695" y="1167"/>
                      <a:pt x="693" y="1028"/>
                    </a:cubicBezTo>
                    <a:lnTo>
                      <a:pt x="693" y="1028"/>
                    </a:lnTo>
                    <a:cubicBezTo>
                      <a:pt x="817" y="1042"/>
                      <a:pt x="947" y="1044"/>
                      <a:pt x="1060" y="1051"/>
                    </a:cubicBezTo>
                    <a:cubicBezTo>
                      <a:pt x="1384" y="1069"/>
                      <a:pt x="1710" y="1080"/>
                      <a:pt x="2036" y="1080"/>
                    </a:cubicBezTo>
                    <a:cubicBezTo>
                      <a:pt x="2430" y="1080"/>
                      <a:pt x="2823" y="1064"/>
                      <a:pt x="3214" y="1026"/>
                    </a:cubicBezTo>
                    <a:cubicBezTo>
                      <a:pt x="3262" y="1022"/>
                      <a:pt x="3309" y="1015"/>
                      <a:pt x="3357" y="1006"/>
                    </a:cubicBezTo>
                    <a:close/>
                    <a:moveTo>
                      <a:pt x="2202"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5" y="11398"/>
                    </a:cubicBezTo>
                    <a:cubicBezTo>
                      <a:pt x="1769" y="11417"/>
                      <a:pt x="1852" y="11426"/>
                      <a:pt x="1932" y="11426"/>
                    </a:cubicBezTo>
                    <a:cubicBezTo>
                      <a:pt x="2420" y="11426"/>
                      <a:pt x="2840" y="11095"/>
                      <a:pt x="3062" y="10652"/>
                    </a:cubicBezTo>
                    <a:cubicBezTo>
                      <a:pt x="3212" y="10353"/>
                      <a:pt x="3275" y="10023"/>
                      <a:pt x="3309" y="9694"/>
                    </a:cubicBezTo>
                    <a:cubicBezTo>
                      <a:pt x="3349" y="9324"/>
                      <a:pt x="3363" y="8951"/>
                      <a:pt x="3387" y="8580"/>
                    </a:cubicBezTo>
                    <a:cubicBezTo>
                      <a:pt x="3435" y="7803"/>
                      <a:pt x="3482" y="7025"/>
                      <a:pt x="3520" y="6246"/>
                    </a:cubicBezTo>
                    <a:cubicBezTo>
                      <a:pt x="3595" y="4698"/>
                      <a:pt x="3633" y="3147"/>
                      <a:pt x="3584" y="1597"/>
                    </a:cubicBezTo>
                    <a:cubicBezTo>
                      <a:pt x="3578" y="1405"/>
                      <a:pt x="3570" y="1212"/>
                      <a:pt x="3561" y="1020"/>
                    </a:cubicBezTo>
                    <a:cubicBezTo>
                      <a:pt x="3560" y="996"/>
                      <a:pt x="3551" y="979"/>
                      <a:pt x="3540" y="963"/>
                    </a:cubicBezTo>
                    <a:cubicBezTo>
                      <a:pt x="3673" y="914"/>
                      <a:pt x="3790" y="835"/>
                      <a:pt x="3857" y="700"/>
                    </a:cubicBezTo>
                    <a:cubicBezTo>
                      <a:pt x="3968" y="474"/>
                      <a:pt x="3893" y="233"/>
                      <a:pt x="3656" y="147"/>
                    </a:cubicBezTo>
                    <a:cubicBezTo>
                      <a:pt x="3488" y="84"/>
                      <a:pt x="3295" y="68"/>
                      <a:pt x="3118" y="48"/>
                    </a:cubicBezTo>
                    <a:cubicBezTo>
                      <a:pt x="2830" y="14"/>
                      <a:pt x="2516" y="0"/>
                      <a:pt x="2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83"/>
              <p:cNvSpPr/>
              <p:nvPr/>
            </p:nvSpPr>
            <p:spPr>
              <a:xfrm>
                <a:off x="7254761" y="3590148"/>
                <a:ext cx="152755" cy="558466"/>
              </a:xfrm>
              <a:custGeom>
                <a:avLst/>
                <a:gdLst/>
                <a:ahLst/>
                <a:cxnLst/>
                <a:rect l="l" t="t" r="r" b="b"/>
                <a:pathLst>
                  <a:path w="2799" h="10233" extrusionOk="0">
                    <a:moveTo>
                      <a:pt x="2726" y="0"/>
                    </a:moveTo>
                    <a:lnTo>
                      <a:pt x="2726" y="0"/>
                    </a:lnTo>
                    <a:cubicBezTo>
                      <a:pt x="2678" y="10"/>
                      <a:pt x="2630" y="16"/>
                      <a:pt x="2583" y="20"/>
                    </a:cubicBezTo>
                    <a:cubicBezTo>
                      <a:pt x="2192" y="58"/>
                      <a:pt x="1799" y="74"/>
                      <a:pt x="1405" y="74"/>
                    </a:cubicBezTo>
                    <a:cubicBezTo>
                      <a:pt x="1079" y="74"/>
                      <a:pt x="753" y="63"/>
                      <a:pt x="429" y="45"/>
                    </a:cubicBezTo>
                    <a:cubicBezTo>
                      <a:pt x="315" y="38"/>
                      <a:pt x="188" y="36"/>
                      <a:pt x="62" y="22"/>
                    </a:cubicBezTo>
                    <a:lnTo>
                      <a:pt x="62" y="22"/>
                    </a:lnTo>
                    <a:cubicBezTo>
                      <a:pt x="64" y="161"/>
                      <a:pt x="67" y="299"/>
                      <a:pt x="65" y="440"/>
                    </a:cubicBezTo>
                    <a:cubicBezTo>
                      <a:pt x="52" y="1917"/>
                      <a:pt x="0" y="3395"/>
                      <a:pt x="33" y="4872"/>
                    </a:cubicBezTo>
                    <a:cubicBezTo>
                      <a:pt x="49" y="5613"/>
                      <a:pt x="80" y="6352"/>
                      <a:pt x="127" y="7091"/>
                    </a:cubicBezTo>
                    <a:cubicBezTo>
                      <a:pt x="149" y="7459"/>
                      <a:pt x="176" y="7829"/>
                      <a:pt x="207" y="8198"/>
                    </a:cubicBezTo>
                    <a:cubicBezTo>
                      <a:pt x="234" y="8538"/>
                      <a:pt x="254"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8" y="8884"/>
                    </a:cubicBezTo>
                    <a:cubicBezTo>
                      <a:pt x="2513" y="8533"/>
                      <a:pt x="2522" y="8173"/>
                      <a:pt x="2544" y="7817"/>
                    </a:cubicBezTo>
                    <a:cubicBezTo>
                      <a:pt x="2567" y="7446"/>
                      <a:pt x="2591" y="7075"/>
                      <a:pt x="2612" y="6703"/>
                    </a:cubicBezTo>
                    <a:cubicBezTo>
                      <a:pt x="2656" y="5961"/>
                      <a:pt x="2694" y="5216"/>
                      <a:pt x="2724" y="4472"/>
                    </a:cubicBezTo>
                    <a:cubicBezTo>
                      <a:pt x="2783" y="2985"/>
                      <a:pt x="2799" y="1496"/>
                      <a:pt x="2724"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83"/>
              <p:cNvSpPr/>
              <p:nvPr/>
            </p:nvSpPr>
            <p:spPr>
              <a:xfrm>
                <a:off x="7282430" y="3715943"/>
                <a:ext cx="97034" cy="411550"/>
              </a:xfrm>
              <a:custGeom>
                <a:avLst/>
                <a:gdLst/>
                <a:ahLst/>
                <a:cxnLst/>
                <a:rect l="l" t="t" r="r" b="b"/>
                <a:pathLst>
                  <a:path w="1778" h="7541" extrusionOk="0">
                    <a:moveTo>
                      <a:pt x="323" y="1"/>
                    </a:moveTo>
                    <a:cubicBezTo>
                      <a:pt x="294" y="1"/>
                      <a:pt x="264" y="2"/>
                      <a:pt x="234" y="4"/>
                    </a:cubicBezTo>
                    <a:cubicBezTo>
                      <a:pt x="159" y="10"/>
                      <a:pt x="88" y="27"/>
                      <a:pt x="18" y="49"/>
                    </a:cubicBezTo>
                    <a:cubicBezTo>
                      <a:pt x="9" y="894"/>
                      <a:pt x="0" y="1740"/>
                      <a:pt x="13" y="2586"/>
                    </a:cubicBezTo>
                    <a:cubicBezTo>
                      <a:pt x="23" y="3269"/>
                      <a:pt x="43" y="3954"/>
                      <a:pt x="72" y="4637"/>
                    </a:cubicBezTo>
                    <a:cubicBezTo>
                      <a:pt x="87" y="4978"/>
                      <a:pt x="104" y="5319"/>
                      <a:pt x="125" y="5660"/>
                    </a:cubicBezTo>
                    <a:cubicBezTo>
                      <a:pt x="143" y="5974"/>
                      <a:pt x="153" y="6294"/>
                      <a:pt x="190" y="6604"/>
                    </a:cubicBezTo>
                    <a:cubicBezTo>
                      <a:pt x="221" y="6875"/>
                      <a:pt x="282" y="7150"/>
                      <a:pt x="433" y="7332"/>
                    </a:cubicBezTo>
                    <a:cubicBezTo>
                      <a:pt x="542" y="7465"/>
                      <a:pt x="689" y="7540"/>
                      <a:pt x="833" y="7540"/>
                    </a:cubicBezTo>
                    <a:cubicBezTo>
                      <a:pt x="865" y="7540"/>
                      <a:pt x="897" y="7537"/>
                      <a:pt x="929" y="7529"/>
                    </a:cubicBezTo>
                    <a:cubicBezTo>
                      <a:pt x="1333" y="7432"/>
                      <a:pt x="1517" y="6809"/>
                      <a:pt x="1574" y="6293"/>
                    </a:cubicBezTo>
                    <a:cubicBezTo>
                      <a:pt x="1610" y="5968"/>
                      <a:pt x="1616" y="5634"/>
                      <a:pt x="1629" y="5308"/>
                    </a:cubicBezTo>
                    <a:lnTo>
                      <a:pt x="1674" y="4277"/>
                    </a:lnTo>
                    <a:cubicBezTo>
                      <a:pt x="1702" y="3590"/>
                      <a:pt x="1727" y="2902"/>
                      <a:pt x="1746" y="2214"/>
                    </a:cubicBezTo>
                    <a:cubicBezTo>
                      <a:pt x="1766" y="1492"/>
                      <a:pt x="1777" y="770"/>
                      <a:pt x="1777" y="47"/>
                    </a:cubicBezTo>
                    <a:lnTo>
                      <a:pt x="1777" y="47"/>
                    </a:lnTo>
                    <a:cubicBezTo>
                      <a:pt x="1568" y="57"/>
                      <a:pt x="1359" y="84"/>
                      <a:pt x="1151" y="84"/>
                    </a:cubicBezTo>
                    <a:cubicBezTo>
                      <a:pt x="1112" y="84"/>
                      <a:pt x="1074" y="83"/>
                      <a:pt x="1035" y="81"/>
                    </a:cubicBezTo>
                    <a:cubicBezTo>
                      <a:pt x="795" y="69"/>
                      <a:pt x="562" y="1"/>
                      <a:pt x="3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83"/>
              <p:cNvSpPr/>
              <p:nvPr/>
            </p:nvSpPr>
            <p:spPr>
              <a:xfrm>
                <a:off x="7220379"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83"/>
              <p:cNvSpPr/>
              <p:nvPr/>
            </p:nvSpPr>
            <p:spPr>
              <a:xfrm>
                <a:off x="7220379" y="3535246"/>
                <a:ext cx="216554" cy="623629"/>
              </a:xfrm>
              <a:custGeom>
                <a:avLst/>
                <a:gdLst/>
                <a:ahLst/>
                <a:cxnLst/>
                <a:rect l="l" t="t" r="r" b="b"/>
                <a:pathLst>
                  <a:path w="3968" h="11427" extrusionOk="0">
                    <a:moveTo>
                      <a:pt x="1775" y="151"/>
                    </a:moveTo>
                    <a:cubicBezTo>
                      <a:pt x="2182" y="151"/>
                      <a:pt x="2608" y="178"/>
                      <a:pt x="2980" y="211"/>
                    </a:cubicBezTo>
                    <a:cubicBezTo>
                      <a:pt x="3134" y="223"/>
                      <a:pt x="3287" y="245"/>
                      <a:pt x="3437" y="275"/>
                    </a:cubicBezTo>
                    <a:cubicBezTo>
                      <a:pt x="3548" y="296"/>
                      <a:pt x="3696" y="315"/>
                      <a:pt x="3739" y="436"/>
                    </a:cubicBezTo>
                    <a:cubicBezTo>
                      <a:pt x="3831" y="697"/>
                      <a:pt x="3518" y="841"/>
                      <a:pt x="3319" y="875"/>
                    </a:cubicBezTo>
                    <a:cubicBezTo>
                      <a:pt x="3032" y="923"/>
                      <a:pt x="2729" y="923"/>
                      <a:pt x="2437" y="932"/>
                    </a:cubicBezTo>
                    <a:cubicBezTo>
                      <a:pt x="2288" y="936"/>
                      <a:pt x="2139" y="939"/>
                      <a:pt x="1990" y="939"/>
                    </a:cubicBezTo>
                    <a:cubicBezTo>
                      <a:pt x="1841" y="939"/>
                      <a:pt x="1692" y="936"/>
                      <a:pt x="1543" y="932"/>
                    </a:cubicBezTo>
                    <a:cubicBezTo>
                      <a:pt x="1313" y="925"/>
                      <a:pt x="1" y="964"/>
                      <a:pt x="347" y="430"/>
                    </a:cubicBezTo>
                    <a:cubicBezTo>
                      <a:pt x="514" y="170"/>
                      <a:pt x="934" y="195"/>
                      <a:pt x="1202" y="172"/>
                    </a:cubicBezTo>
                    <a:cubicBezTo>
                      <a:pt x="1383" y="157"/>
                      <a:pt x="1577" y="151"/>
                      <a:pt x="1775" y="151"/>
                    </a:cubicBezTo>
                    <a:close/>
                    <a:moveTo>
                      <a:pt x="3357" y="1006"/>
                    </a:moveTo>
                    <a:cubicBezTo>
                      <a:pt x="3357" y="1009"/>
                      <a:pt x="3356" y="1012"/>
                      <a:pt x="3356" y="1015"/>
                    </a:cubicBezTo>
                    <a:cubicBezTo>
                      <a:pt x="3429" y="2501"/>
                      <a:pt x="3412" y="3991"/>
                      <a:pt x="3355" y="5478"/>
                    </a:cubicBezTo>
                    <a:cubicBezTo>
                      <a:pt x="3326" y="6222"/>
                      <a:pt x="3287" y="6965"/>
                      <a:pt x="3244" y="7709"/>
                    </a:cubicBezTo>
                    <a:cubicBezTo>
                      <a:pt x="3222" y="8081"/>
                      <a:pt x="3198" y="8452"/>
                      <a:pt x="3175" y="8823"/>
                    </a:cubicBezTo>
                    <a:cubicBezTo>
                      <a:pt x="3153" y="9178"/>
                      <a:pt x="3144" y="9539"/>
                      <a:pt x="3089" y="9890"/>
                    </a:cubicBezTo>
                    <a:cubicBezTo>
                      <a:pt x="3001" y="10447"/>
                      <a:pt x="2713" y="11121"/>
                      <a:pt x="2085" y="11227"/>
                    </a:cubicBezTo>
                    <a:cubicBezTo>
                      <a:pt x="2036" y="11235"/>
                      <a:pt x="1987" y="11239"/>
                      <a:pt x="1938" y="11239"/>
                    </a:cubicBezTo>
                    <a:cubicBezTo>
                      <a:pt x="1713" y="11239"/>
                      <a:pt x="1486" y="11158"/>
                      <a:pt x="1317" y="11014"/>
                    </a:cubicBezTo>
                    <a:cubicBezTo>
                      <a:pt x="1083" y="10817"/>
                      <a:pt x="987" y="10518"/>
                      <a:pt x="939" y="10226"/>
                    </a:cubicBezTo>
                    <a:cubicBezTo>
                      <a:pt x="883" y="9888"/>
                      <a:pt x="865" y="9544"/>
                      <a:pt x="838" y="9204"/>
                    </a:cubicBezTo>
                    <a:cubicBezTo>
                      <a:pt x="807" y="8835"/>
                      <a:pt x="780" y="8466"/>
                      <a:pt x="758" y="8097"/>
                    </a:cubicBezTo>
                    <a:cubicBezTo>
                      <a:pt x="711" y="7358"/>
                      <a:pt x="682" y="6619"/>
                      <a:pt x="665" y="5878"/>
                    </a:cubicBezTo>
                    <a:cubicBezTo>
                      <a:pt x="633" y="4401"/>
                      <a:pt x="683" y="2923"/>
                      <a:pt x="696" y="1446"/>
                    </a:cubicBezTo>
                    <a:cubicBezTo>
                      <a:pt x="698" y="1305"/>
                      <a:pt x="695" y="1167"/>
                      <a:pt x="693" y="1028"/>
                    </a:cubicBezTo>
                    <a:lnTo>
                      <a:pt x="693" y="1028"/>
                    </a:lnTo>
                    <a:cubicBezTo>
                      <a:pt x="818" y="1042"/>
                      <a:pt x="947" y="1044"/>
                      <a:pt x="1060" y="1051"/>
                    </a:cubicBezTo>
                    <a:cubicBezTo>
                      <a:pt x="1384" y="1069"/>
                      <a:pt x="1710" y="1080"/>
                      <a:pt x="2036" y="1080"/>
                    </a:cubicBezTo>
                    <a:cubicBezTo>
                      <a:pt x="2430" y="1080"/>
                      <a:pt x="2824" y="1064"/>
                      <a:pt x="3214" y="1026"/>
                    </a:cubicBezTo>
                    <a:cubicBezTo>
                      <a:pt x="3262" y="1022"/>
                      <a:pt x="3310" y="1015"/>
                      <a:pt x="3357" y="1006"/>
                    </a:cubicBezTo>
                    <a:close/>
                    <a:moveTo>
                      <a:pt x="2203" y="0"/>
                    </a:moveTo>
                    <a:cubicBezTo>
                      <a:pt x="1952" y="0"/>
                      <a:pt x="1701" y="9"/>
                      <a:pt x="1462" y="23"/>
                    </a:cubicBezTo>
                    <a:cubicBezTo>
                      <a:pt x="1446" y="22"/>
                      <a:pt x="1430" y="21"/>
                      <a:pt x="1414" y="21"/>
                    </a:cubicBezTo>
                    <a:cubicBezTo>
                      <a:pt x="1397" y="21"/>
                      <a:pt x="1381" y="22"/>
                      <a:pt x="1364" y="23"/>
                    </a:cubicBezTo>
                    <a:cubicBezTo>
                      <a:pt x="1355" y="24"/>
                      <a:pt x="1349" y="26"/>
                      <a:pt x="1343" y="31"/>
                    </a:cubicBezTo>
                    <a:cubicBezTo>
                      <a:pt x="1273" y="36"/>
                      <a:pt x="1205" y="40"/>
                      <a:pt x="1136" y="47"/>
                    </a:cubicBezTo>
                    <a:cubicBezTo>
                      <a:pt x="858" y="71"/>
                      <a:pt x="512" y="67"/>
                      <a:pt x="300" y="279"/>
                    </a:cubicBezTo>
                    <a:cubicBezTo>
                      <a:pt x="135" y="444"/>
                      <a:pt x="93" y="717"/>
                      <a:pt x="284" y="881"/>
                    </a:cubicBezTo>
                    <a:cubicBezTo>
                      <a:pt x="367" y="951"/>
                      <a:pt x="470" y="989"/>
                      <a:pt x="581" y="1014"/>
                    </a:cubicBezTo>
                    <a:cubicBezTo>
                      <a:pt x="491" y="2510"/>
                      <a:pt x="460" y="4013"/>
                      <a:pt x="481" y="5511"/>
                    </a:cubicBezTo>
                    <a:cubicBezTo>
                      <a:pt x="492" y="6286"/>
                      <a:pt x="519" y="7059"/>
                      <a:pt x="564" y="7833"/>
                    </a:cubicBezTo>
                    <a:cubicBezTo>
                      <a:pt x="607" y="8582"/>
                      <a:pt x="650" y="9337"/>
                      <a:pt x="741" y="10084"/>
                    </a:cubicBezTo>
                    <a:cubicBezTo>
                      <a:pt x="778" y="10388"/>
                      <a:pt x="839" y="10707"/>
                      <a:pt x="1022" y="10961"/>
                    </a:cubicBezTo>
                    <a:cubicBezTo>
                      <a:pt x="1182" y="11182"/>
                      <a:pt x="1421" y="11338"/>
                      <a:pt x="1686" y="11398"/>
                    </a:cubicBezTo>
                    <a:cubicBezTo>
                      <a:pt x="1769" y="11417"/>
                      <a:pt x="1852" y="11426"/>
                      <a:pt x="1932" y="11426"/>
                    </a:cubicBezTo>
                    <a:cubicBezTo>
                      <a:pt x="2420" y="11426"/>
                      <a:pt x="2840" y="11095"/>
                      <a:pt x="3062" y="10652"/>
                    </a:cubicBezTo>
                    <a:cubicBezTo>
                      <a:pt x="3212" y="10353"/>
                      <a:pt x="3275" y="10023"/>
                      <a:pt x="3310" y="9694"/>
                    </a:cubicBezTo>
                    <a:cubicBezTo>
                      <a:pt x="3349" y="9324"/>
                      <a:pt x="3363" y="8951"/>
                      <a:pt x="3387" y="8580"/>
                    </a:cubicBezTo>
                    <a:cubicBezTo>
                      <a:pt x="3435" y="7803"/>
                      <a:pt x="3482" y="7025"/>
                      <a:pt x="3520" y="6246"/>
                    </a:cubicBezTo>
                    <a:cubicBezTo>
                      <a:pt x="3595" y="4698"/>
                      <a:pt x="3633" y="3147"/>
                      <a:pt x="3584" y="1597"/>
                    </a:cubicBezTo>
                    <a:cubicBezTo>
                      <a:pt x="3577" y="1405"/>
                      <a:pt x="3570" y="1212"/>
                      <a:pt x="3561" y="1020"/>
                    </a:cubicBezTo>
                    <a:cubicBezTo>
                      <a:pt x="3560" y="996"/>
                      <a:pt x="3550" y="979"/>
                      <a:pt x="3540" y="963"/>
                    </a:cubicBezTo>
                    <a:cubicBezTo>
                      <a:pt x="3673" y="914"/>
                      <a:pt x="3790" y="835"/>
                      <a:pt x="3857" y="700"/>
                    </a:cubicBezTo>
                    <a:cubicBezTo>
                      <a:pt x="3968" y="474"/>
                      <a:pt x="3891" y="233"/>
                      <a:pt x="3656" y="147"/>
                    </a:cubicBezTo>
                    <a:cubicBezTo>
                      <a:pt x="3488" y="84"/>
                      <a:pt x="3296" y="68"/>
                      <a:pt x="3118" y="48"/>
                    </a:cubicBezTo>
                    <a:cubicBezTo>
                      <a:pt x="2830" y="14"/>
                      <a:pt x="2516" y="0"/>
                      <a:pt x="2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83"/>
              <p:cNvSpPr/>
              <p:nvPr/>
            </p:nvSpPr>
            <p:spPr>
              <a:xfrm>
                <a:off x="7489215" y="3590148"/>
                <a:ext cx="152701" cy="558466"/>
              </a:xfrm>
              <a:custGeom>
                <a:avLst/>
                <a:gdLst/>
                <a:ahLst/>
                <a:cxnLst/>
                <a:rect l="l" t="t" r="r" b="b"/>
                <a:pathLst>
                  <a:path w="2798" h="10233" extrusionOk="0">
                    <a:moveTo>
                      <a:pt x="2726" y="0"/>
                    </a:moveTo>
                    <a:lnTo>
                      <a:pt x="2726" y="0"/>
                    </a:lnTo>
                    <a:cubicBezTo>
                      <a:pt x="2678" y="10"/>
                      <a:pt x="2630" y="16"/>
                      <a:pt x="2583" y="20"/>
                    </a:cubicBezTo>
                    <a:cubicBezTo>
                      <a:pt x="2192" y="58"/>
                      <a:pt x="1799" y="74"/>
                      <a:pt x="1405" y="74"/>
                    </a:cubicBezTo>
                    <a:cubicBezTo>
                      <a:pt x="1079" y="74"/>
                      <a:pt x="753" y="63"/>
                      <a:pt x="428" y="45"/>
                    </a:cubicBezTo>
                    <a:cubicBezTo>
                      <a:pt x="315" y="38"/>
                      <a:pt x="188" y="36"/>
                      <a:pt x="61" y="22"/>
                    </a:cubicBezTo>
                    <a:lnTo>
                      <a:pt x="61" y="22"/>
                    </a:lnTo>
                    <a:cubicBezTo>
                      <a:pt x="64" y="161"/>
                      <a:pt x="66" y="299"/>
                      <a:pt x="65" y="440"/>
                    </a:cubicBezTo>
                    <a:cubicBezTo>
                      <a:pt x="52" y="1917"/>
                      <a:pt x="0" y="3395"/>
                      <a:pt x="33" y="4872"/>
                    </a:cubicBezTo>
                    <a:cubicBezTo>
                      <a:pt x="49" y="5613"/>
                      <a:pt x="80" y="6352"/>
                      <a:pt x="127" y="7091"/>
                    </a:cubicBezTo>
                    <a:cubicBezTo>
                      <a:pt x="149" y="7459"/>
                      <a:pt x="176" y="7829"/>
                      <a:pt x="207" y="8198"/>
                    </a:cubicBezTo>
                    <a:cubicBezTo>
                      <a:pt x="234" y="8538"/>
                      <a:pt x="253" y="8882"/>
                      <a:pt x="308" y="9220"/>
                    </a:cubicBezTo>
                    <a:cubicBezTo>
                      <a:pt x="356" y="9512"/>
                      <a:pt x="452" y="9808"/>
                      <a:pt x="686" y="10008"/>
                    </a:cubicBezTo>
                    <a:cubicBezTo>
                      <a:pt x="856" y="10152"/>
                      <a:pt x="1083" y="10233"/>
                      <a:pt x="1307" y="10233"/>
                    </a:cubicBezTo>
                    <a:cubicBezTo>
                      <a:pt x="1356" y="10233"/>
                      <a:pt x="1405" y="10229"/>
                      <a:pt x="1454" y="10221"/>
                    </a:cubicBezTo>
                    <a:cubicBezTo>
                      <a:pt x="2082" y="10115"/>
                      <a:pt x="2370" y="9441"/>
                      <a:pt x="2457" y="8884"/>
                    </a:cubicBezTo>
                    <a:cubicBezTo>
                      <a:pt x="2513" y="8533"/>
                      <a:pt x="2521" y="8173"/>
                      <a:pt x="2544" y="7817"/>
                    </a:cubicBezTo>
                    <a:cubicBezTo>
                      <a:pt x="2567" y="7446"/>
                      <a:pt x="2590" y="7075"/>
                      <a:pt x="2611" y="6703"/>
                    </a:cubicBezTo>
                    <a:cubicBezTo>
                      <a:pt x="2656" y="5961"/>
                      <a:pt x="2694" y="5216"/>
                      <a:pt x="2723" y="4472"/>
                    </a:cubicBezTo>
                    <a:cubicBezTo>
                      <a:pt x="2782" y="2985"/>
                      <a:pt x="2798" y="1496"/>
                      <a:pt x="2723" y="10"/>
                    </a:cubicBezTo>
                    <a:cubicBezTo>
                      <a:pt x="2725" y="6"/>
                      <a:pt x="2726" y="4"/>
                      <a:pt x="2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3"/>
              <p:cNvSpPr/>
              <p:nvPr/>
            </p:nvSpPr>
            <p:spPr>
              <a:xfrm>
                <a:off x="7516939" y="3715943"/>
                <a:ext cx="97034" cy="411550"/>
              </a:xfrm>
              <a:custGeom>
                <a:avLst/>
                <a:gdLst/>
                <a:ahLst/>
                <a:cxnLst/>
                <a:rect l="l" t="t" r="r" b="b"/>
                <a:pathLst>
                  <a:path w="1778" h="7541" extrusionOk="0">
                    <a:moveTo>
                      <a:pt x="324" y="1"/>
                    </a:moveTo>
                    <a:cubicBezTo>
                      <a:pt x="294" y="1"/>
                      <a:pt x="264" y="2"/>
                      <a:pt x="234" y="4"/>
                    </a:cubicBezTo>
                    <a:cubicBezTo>
                      <a:pt x="159" y="10"/>
                      <a:pt x="89" y="27"/>
                      <a:pt x="18" y="49"/>
                    </a:cubicBezTo>
                    <a:cubicBezTo>
                      <a:pt x="9" y="894"/>
                      <a:pt x="0" y="1740"/>
                      <a:pt x="13" y="2586"/>
                    </a:cubicBezTo>
                    <a:cubicBezTo>
                      <a:pt x="24" y="3269"/>
                      <a:pt x="43" y="3954"/>
                      <a:pt x="73" y="4637"/>
                    </a:cubicBezTo>
                    <a:cubicBezTo>
                      <a:pt x="87" y="4978"/>
                      <a:pt x="104" y="5319"/>
                      <a:pt x="125" y="5660"/>
                    </a:cubicBezTo>
                    <a:cubicBezTo>
                      <a:pt x="143" y="5974"/>
                      <a:pt x="153" y="6294"/>
                      <a:pt x="190" y="6604"/>
                    </a:cubicBezTo>
                    <a:cubicBezTo>
                      <a:pt x="220" y="6875"/>
                      <a:pt x="282" y="7150"/>
                      <a:pt x="432" y="7332"/>
                    </a:cubicBezTo>
                    <a:cubicBezTo>
                      <a:pt x="541" y="7465"/>
                      <a:pt x="688" y="7540"/>
                      <a:pt x="833" y="7540"/>
                    </a:cubicBezTo>
                    <a:cubicBezTo>
                      <a:pt x="865" y="7540"/>
                      <a:pt x="897" y="7537"/>
                      <a:pt x="929" y="7529"/>
                    </a:cubicBezTo>
                    <a:cubicBezTo>
                      <a:pt x="1332" y="7432"/>
                      <a:pt x="1517" y="6809"/>
                      <a:pt x="1574" y="6293"/>
                    </a:cubicBezTo>
                    <a:cubicBezTo>
                      <a:pt x="1610" y="5968"/>
                      <a:pt x="1616" y="5634"/>
                      <a:pt x="1630" y="5308"/>
                    </a:cubicBezTo>
                    <a:lnTo>
                      <a:pt x="1674" y="4277"/>
                    </a:lnTo>
                    <a:cubicBezTo>
                      <a:pt x="1702" y="3590"/>
                      <a:pt x="1727" y="2902"/>
                      <a:pt x="1746" y="2214"/>
                    </a:cubicBezTo>
                    <a:cubicBezTo>
                      <a:pt x="1766" y="1492"/>
                      <a:pt x="1778" y="770"/>
                      <a:pt x="1778" y="47"/>
                    </a:cubicBezTo>
                    <a:lnTo>
                      <a:pt x="1778" y="47"/>
                    </a:lnTo>
                    <a:cubicBezTo>
                      <a:pt x="1569" y="57"/>
                      <a:pt x="1359" y="84"/>
                      <a:pt x="1151" y="84"/>
                    </a:cubicBezTo>
                    <a:cubicBezTo>
                      <a:pt x="1112" y="84"/>
                      <a:pt x="1074" y="83"/>
                      <a:pt x="1035" y="81"/>
                    </a:cubicBezTo>
                    <a:cubicBezTo>
                      <a:pt x="796" y="69"/>
                      <a:pt x="563"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83"/>
              <p:cNvSpPr/>
              <p:nvPr/>
            </p:nvSpPr>
            <p:spPr>
              <a:xfrm>
                <a:off x="7454887" y="3543377"/>
                <a:ext cx="209131" cy="44424"/>
              </a:xfrm>
              <a:custGeom>
                <a:avLst/>
                <a:gdLst/>
                <a:ahLst/>
                <a:cxnLst/>
                <a:rect l="l" t="t" r="r" b="b"/>
                <a:pathLst>
                  <a:path w="3832" h="814" extrusionOk="0">
                    <a:moveTo>
                      <a:pt x="1773" y="0"/>
                    </a:moveTo>
                    <a:cubicBezTo>
                      <a:pt x="1576" y="0"/>
                      <a:pt x="1383" y="7"/>
                      <a:pt x="1203" y="21"/>
                    </a:cubicBezTo>
                    <a:cubicBezTo>
                      <a:pt x="933" y="45"/>
                      <a:pt x="514" y="20"/>
                      <a:pt x="347" y="280"/>
                    </a:cubicBezTo>
                    <a:cubicBezTo>
                      <a:pt x="1" y="814"/>
                      <a:pt x="1313" y="775"/>
                      <a:pt x="1544" y="782"/>
                    </a:cubicBezTo>
                    <a:cubicBezTo>
                      <a:pt x="1693" y="786"/>
                      <a:pt x="1842" y="788"/>
                      <a:pt x="1991" y="788"/>
                    </a:cubicBezTo>
                    <a:cubicBezTo>
                      <a:pt x="2140" y="788"/>
                      <a:pt x="2289" y="786"/>
                      <a:pt x="2438" y="782"/>
                    </a:cubicBezTo>
                    <a:cubicBezTo>
                      <a:pt x="2729" y="772"/>
                      <a:pt x="3032" y="772"/>
                      <a:pt x="3319" y="724"/>
                    </a:cubicBezTo>
                    <a:cubicBezTo>
                      <a:pt x="3519" y="691"/>
                      <a:pt x="3831" y="546"/>
                      <a:pt x="3740" y="285"/>
                    </a:cubicBezTo>
                    <a:cubicBezTo>
                      <a:pt x="3696" y="165"/>
                      <a:pt x="3548" y="146"/>
                      <a:pt x="3437" y="125"/>
                    </a:cubicBezTo>
                    <a:cubicBezTo>
                      <a:pt x="3286" y="95"/>
                      <a:pt x="3134" y="74"/>
                      <a:pt x="2982" y="61"/>
                    </a:cubicBezTo>
                    <a:cubicBezTo>
                      <a:pt x="2608" y="27"/>
                      <a:pt x="2181" y="0"/>
                      <a:pt x="1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83"/>
              <p:cNvSpPr/>
              <p:nvPr/>
            </p:nvSpPr>
            <p:spPr>
              <a:xfrm>
                <a:off x="7454778" y="3535246"/>
                <a:ext cx="216608" cy="623629"/>
              </a:xfrm>
              <a:custGeom>
                <a:avLst/>
                <a:gdLst/>
                <a:ahLst/>
                <a:cxnLst/>
                <a:rect l="l" t="t" r="r" b="b"/>
                <a:pathLst>
                  <a:path w="3969" h="11427" extrusionOk="0">
                    <a:moveTo>
                      <a:pt x="1776" y="151"/>
                    </a:moveTo>
                    <a:cubicBezTo>
                      <a:pt x="2183" y="151"/>
                      <a:pt x="2609" y="178"/>
                      <a:pt x="2981" y="211"/>
                    </a:cubicBezTo>
                    <a:cubicBezTo>
                      <a:pt x="3135" y="223"/>
                      <a:pt x="3288" y="245"/>
                      <a:pt x="3438" y="275"/>
                    </a:cubicBezTo>
                    <a:cubicBezTo>
                      <a:pt x="3549" y="296"/>
                      <a:pt x="3696" y="315"/>
                      <a:pt x="3739" y="436"/>
                    </a:cubicBezTo>
                    <a:cubicBezTo>
                      <a:pt x="3833" y="697"/>
                      <a:pt x="3519" y="841"/>
                      <a:pt x="3320" y="875"/>
                    </a:cubicBezTo>
                    <a:cubicBezTo>
                      <a:pt x="3033" y="923"/>
                      <a:pt x="2730" y="923"/>
                      <a:pt x="2438" y="932"/>
                    </a:cubicBezTo>
                    <a:cubicBezTo>
                      <a:pt x="2289" y="936"/>
                      <a:pt x="2140" y="939"/>
                      <a:pt x="1991" y="939"/>
                    </a:cubicBezTo>
                    <a:cubicBezTo>
                      <a:pt x="1842" y="939"/>
                      <a:pt x="1693" y="936"/>
                      <a:pt x="1544" y="932"/>
                    </a:cubicBezTo>
                    <a:cubicBezTo>
                      <a:pt x="1314" y="925"/>
                      <a:pt x="1" y="964"/>
                      <a:pt x="347" y="430"/>
                    </a:cubicBezTo>
                    <a:cubicBezTo>
                      <a:pt x="515" y="170"/>
                      <a:pt x="935" y="195"/>
                      <a:pt x="1203" y="172"/>
                    </a:cubicBezTo>
                    <a:cubicBezTo>
                      <a:pt x="1384" y="157"/>
                      <a:pt x="1578" y="151"/>
                      <a:pt x="1776" y="151"/>
                    </a:cubicBezTo>
                    <a:close/>
                    <a:moveTo>
                      <a:pt x="3358" y="1006"/>
                    </a:moveTo>
                    <a:cubicBezTo>
                      <a:pt x="3358" y="1009"/>
                      <a:pt x="3357" y="1012"/>
                      <a:pt x="3357" y="1015"/>
                    </a:cubicBezTo>
                    <a:cubicBezTo>
                      <a:pt x="3430" y="2501"/>
                      <a:pt x="3415" y="3991"/>
                      <a:pt x="3356" y="5478"/>
                    </a:cubicBezTo>
                    <a:cubicBezTo>
                      <a:pt x="3327" y="6222"/>
                      <a:pt x="3288" y="6965"/>
                      <a:pt x="3245" y="7709"/>
                    </a:cubicBezTo>
                    <a:cubicBezTo>
                      <a:pt x="3223" y="8081"/>
                      <a:pt x="3199" y="8452"/>
                      <a:pt x="3176" y="8823"/>
                    </a:cubicBezTo>
                    <a:cubicBezTo>
                      <a:pt x="3154" y="9178"/>
                      <a:pt x="3145" y="9539"/>
                      <a:pt x="3090" y="9890"/>
                    </a:cubicBezTo>
                    <a:cubicBezTo>
                      <a:pt x="3002" y="10447"/>
                      <a:pt x="2714" y="11121"/>
                      <a:pt x="2086" y="11227"/>
                    </a:cubicBezTo>
                    <a:cubicBezTo>
                      <a:pt x="2037" y="11235"/>
                      <a:pt x="1988" y="11239"/>
                      <a:pt x="1939" y="11239"/>
                    </a:cubicBezTo>
                    <a:cubicBezTo>
                      <a:pt x="1714" y="11239"/>
                      <a:pt x="1487" y="11158"/>
                      <a:pt x="1318" y="11014"/>
                    </a:cubicBezTo>
                    <a:cubicBezTo>
                      <a:pt x="1084" y="10817"/>
                      <a:pt x="988" y="10518"/>
                      <a:pt x="940" y="10226"/>
                    </a:cubicBezTo>
                    <a:cubicBezTo>
                      <a:pt x="884" y="9888"/>
                      <a:pt x="867" y="9544"/>
                      <a:pt x="839" y="9204"/>
                    </a:cubicBezTo>
                    <a:cubicBezTo>
                      <a:pt x="808" y="8835"/>
                      <a:pt x="781" y="8466"/>
                      <a:pt x="759" y="8097"/>
                    </a:cubicBezTo>
                    <a:cubicBezTo>
                      <a:pt x="712" y="7358"/>
                      <a:pt x="683" y="6619"/>
                      <a:pt x="665" y="5878"/>
                    </a:cubicBezTo>
                    <a:cubicBezTo>
                      <a:pt x="633" y="4401"/>
                      <a:pt x="684" y="2923"/>
                      <a:pt x="697" y="1446"/>
                    </a:cubicBezTo>
                    <a:cubicBezTo>
                      <a:pt x="699" y="1305"/>
                      <a:pt x="696" y="1167"/>
                      <a:pt x="694" y="1028"/>
                    </a:cubicBezTo>
                    <a:lnTo>
                      <a:pt x="694" y="1028"/>
                    </a:lnTo>
                    <a:cubicBezTo>
                      <a:pt x="819" y="1042"/>
                      <a:pt x="947" y="1044"/>
                      <a:pt x="1061" y="1051"/>
                    </a:cubicBezTo>
                    <a:cubicBezTo>
                      <a:pt x="1385" y="1069"/>
                      <a:pt x="1711" y="1080"/>
                      <a:pt x="2037" y="1080"/>
                    </a:cubicBezTo>
                    <a:cubicBezTo>
                      <a:pt x="2431" y="1080"/>
                      <a:pt x="2825" y="1064"/>
                      <a:pt x="3215" y="1026"/>
                    </a:cubicBezTo>
                    <a:cubicBezTo>
                      <a:pt x="3263" y="1022"/>
                      <a:pt x="3311" y="1015"/>
                      <a:pt x="3358" y="1006"/>
                    </a:cubicBezTo>
                    <a:close/>
                    <a:moveTo>
                      <a:pt x="2204" y="0"/>
                    </a:moveTo>
                    <a:cubicBezTo>
                      <a:pt x="1953" y="0"/>
                      <a:pt x="1702" y="9"/>
                      <a:pt x="1463" y="23"/>
                    </a:cubicBezTo>
                    <a:cubicBezTo>
                      <a:pt x="1447" y="22"/>
                      <a:pt x="1431" y="21"/>
                      <a:pt x="1415" y="21"/>
                    </a:cubicBezTo>
                    <a:cubicBezTo>
                      <a:pt x="1398" y="21"/>
                      <a:pt x="1382" y="22"/>
                      <a:pt x="1365" y="23"/>
                    </a:cubicBezTo>
                    <a:cubicBezTo>
                      <a:pt x="1356" y="24"/>
                      <a:pt x="1350" y="26"/>
                      <a:pt x="1344" y="31"/>
                    </a:cubicBezTo>
                    <a:cubicBezTo>
                      <a:pt x="1273" y="36"/>
                      <a:pt x="1206" y="40"/>
                      <a:pt x="1137" y="47"/>
                    </a:cubicBezTo>
                    <a:cubicBezTo>
                      <a:pt x="859" y="71"/>
                      <a:pt x="513" y="67"/>
                      <a:pt x="301" y="279"/>
                    </a:cubicBezTo>
                    <a:cubicBezTo>
                      <a:pt x="136" y="444"/>
                      <a:pt x="94" y="717"/>
                      <a:pt x="285" y="881"/>
                    </a:cubicBezTo>
                    <a:cubicBezTo>
                      <a:pt x="367" y="951"/>
                      <a:pt x="471" y="989"/>
                      <a:pt x="581" y="1014"/>
                    </a:cubicBezTo>
                    <a:cubicBezTo>
                      <a:pt x="492" y="2510"/>
                      <a:pt x="461" y="4013"/>
                      <a:pt x="482" y="5511"/>
                    </a:cubicBezTo>
                    <a:cubicBezTo>
                      <a:pt x="493" y="6286"/>
                      <a:pt x="520" y="7059"/>
                      <a:pt x="564" y="7833"/>
                    </a:cubicBezTo>
                    <a:cubicBezTo>
                      <a:pt x="607" y="8582"/>
                      <a:pt x="651" y="9337"/>
                      <a:pt x="741" y="10084"/>
                    </a:cubicBezTo>
                    <a:cubicBezTo>
                      <a:pt x="778" y="10388"/>
                      <a:pt x="840" y="10707"/>
                      <a:pt x="1022" y="10961"/>
                    </a:cubicBezTo>
                    <a:cubicBezTo>
                      <a:pt x="1182" y="11182"/>
                      <a:pt x="1421" y="11338"/>
                      <a:pt x="1687" y="11398"/>
                    </a:cubicBezTo>
                    <a:cubicBezTo>
                      <a:pt x="1770" y="11417"/>
                      <a:pt x="1853" y="11426"/>
                      <a:pt x="1933" y="11426"/>
                    </a:cubicBezTo>
                    <a:cubicBezTo>
                      <a:pt x="2421" y="11426"/>
                      <a:pt x="2841" y="11095"/>
                      <a:pt x="3062" y="10652"/>
                    </a:cubicBezTo>
                    <a:cubicBezTo>
                      <a:pt x="3213" y="10353"/>
                      <a:pt x="3275" y="10023"/>
                      <a:pt x="3311" y="9694"/>
                    </a:cubicBezTo>
                    <a:cubicBezTo>
                      <a:pt x="3349" y="9324"/>
                      <a:pt x="3364" y="8951"/>
                      <a:pt x="3387" y="8580"/>
                    </a:cubicBezTo>
                    <a:cubicBezTo>
                      <a:pt x="3435" y="7803"/>
                      <a:pt x="3482" y="7025"/>
                      <a:pt x="3520" y="6246"/>
                    </a:cubicBezTo>
                    <a:cubicBezTo>
                      <a:pt x="3595" y="4698"/>
                      <a:pt x="3634" y="3147"/>
                      <a:pt x="3584" y="1597"/>
                    </a:cubicBezTo>
                    <a:cubicBezTo>
                      <a:pt x="3578" y="1405"/>
                      <a:pt x="3571" y="1212"/>
                      <a:pt x="3562" y="1020"/>
                    </a:cubicBezTo>
                    <a:cubicBezTo>
                      <a:pt x="3561" y="996"/>
                      <a:pt x="3551" y="979"/>
                      <a:pt x="3541" y="963"/>
                    </a:cubicBezTo>
                    <a:cubicBezTo>
                      <a:pt x="3674" y="914"/>
                      <a:pt x="3791" y="835"/>
                      <a:pt x="3858" y="700"/>
                    </a:cubicBezTo>
                    <a:cubicBezTo>
                      <a:pt x="3969" y="474"/>
                      <a:pt x="3894" y="233"/>
                      <a:pt x="3657" y="147"/>
                    </a:cubicBezTo>
                    <a:cubicBezTo>
                      <a:pt x="3488" y="84"/>
                      <a:pt x="3296" y="68"/>
                      <a:pt x="3119" y="48"/>
                    </a:cubicBezTo>
                    <a:cubicBezTo>
                      <a:pt x="2831" y="14"/>
                      <a:pt x="2517" y="0"/>
                      <a:pt x="2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83"/>
              <p:cNvSpPr/>
              <p:nvPr/>
            </p:nvSpPr>
            <p:spPr>
              <a:xfrm>
                <a:off x="6940027" y="3646633"/>
                <a:ext cx="782387" cy="43169"/>
              </a:xfrm>
              <a:custGeom>
                <a:avLst/>
                <a:gdLst/>
                <a:ahLst/>
                <a:cxnLst/>
                <a:rect l="l" t="t" r="r" b="b"/>
                <a:pathLst>
                  <a:path w="14336" h="791" extrusionOk="0">
                    <a:moveTo>
                      <a:pt x="396" y="0"/>
                    </a:moveTo>
                    <a:cubicBezTo>
                      <a:pt x="179" y="0"/>
                      <a:pt x="0" y="178"/>
                      <a:pt x="0" y="395"/>
                    </a:cubicBezTo>
                    <a:cubicBezTo>
                      <a:pt x="0" y="613"/>
                      <a:pt x="179" y="791"/>
                      <a:pt x="396" y="791"/>
                    </a:cubicBezTo>
                    <a:lnTo>
                      <a:pt x="13941" y="791"/>
                    </a:lnTo>
                    <a:cubicBezTo>
                      <a:pt x="14159" y="791"/>
                      <a:pt x="14336" y="613"/>
                      <a:pt x="14336" y="395"/>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83"/>
              <p:cNvSpPr/>
              <p:nvPr/>
            </p:nvSpPr>
            <p:spPr>
              <a:xfrm>
                <a:off x="6940027" y="4179067"/>
                <a:ext cx="782387" cy="43169"/>
              </a:xfrm>
              <a:custGeom>
                <a:avLst/>
                <a:gdLst/>
                <a:ahLst/>
                <a:cxnLst/>
                <a:rect l="l" t="t" r="r" b="b"/>
                <a:pathLst>
                  <a:path w="14336" h="791" extrusionOk="0">
                    <a:moveTo>
                      <a:pt x="396" y="0"/>
                    </a:moveTo>
                    <a:cubicBezTo>
                      <a:pt x="179" y="0"/>
                      <a:pt x="0" y="178"/>
                      <a:pt x="0" y="396"/>
                    </a:cubicBezTo>
                    <a:cubicBezTo>
                      <a:pt x="0" y="613"/>
                      <a:pt x="179" y="791"/>
                      <a:pt x="396" y="791"/>
                    </a:cubicBezTo>
                    <a:lnTo>
                      <a:pt x="13941" y="791"/>
                    </a:lnTo>
                    <a:cubicBezTo>
                      <a:pt x="14159" y="791"/>
                      <a:pt x="14336" y="613"/>
                      <a:pt x="14336" y="396"/>
                    </a:cubicBezTo>
                    <a:cubicBezTo>
                      <a:pt x="14336" y="178"/>
                      <a:pt x="14158" y="0"/>
                      <a:pt x="139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83"/>
              <p:cNvSpPr/>
              <p:nvPr/>
            </p:nvSpPr>
            <p:spPr>
              <a:xfrm>
                <a:off x="7665492" y="3666280"/>
                <a:ext cx="33837" cy="524739"/>
              </a:xfrm>
              <a:custGeom>
                <a:avLst/>
                <a:gdLst/>
                <a:ahLst/>
                <a:cxnLst/>
                <a:rect l="l" t="t" r="r" b="b"/>
                <a:pathLst>
                  <a:path w="620" h="9615" extrusionOk="0">
                    <a:moveTo>
                      <a:pt x="32" y="0"/>
                    </a:moveTo>
                    <a:cubicBezTo>
                      <a:pt x="15" y="0"/>
                      <a:pt x="0" y="15"/>
                      <a:pt x="0" y="32"/>
                    </a:cubicBezTo>
                    <a:lnTo>
                      <a:pt x="0" y="9583"/>
                    </a:lnTo>
                    <a:cubicBezTo>
                      <a:pt x="0" y="9600"/>
                      <a:pt x="15" y="9615"/>
                      <a:pt x="32" y="9615"/>
                    </a:cubicBezTo>
                    <a:lnTo>
                      <a:pt x="588" y="9615"/>
                    </a:lnTo>
                    <a:cubicBezTo>
                      <a:pt x="605" y="9615"/>
                      <a:pt x="620" y="9600"/>
                      <a:pt x="620" y="9583"/>
                    </a:cubicBezTo>
                    <a:lnTo>
                      <a:pt x="620" y="32"/>
                    </a:lnTo>
                    <a:cubicBezTo>
                      <a:pt x="620" y="15"/>
                      <a:pt x="605" y="0"/>
                      <a:pt x="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83"/>
              <p:cNvSpPr/>
              <p:nvPr/>
            </p:nvSpPr>
            <p:spPr>
              <a:xfrm>
                <a:off x="6967042" y="3666280"/>
                <a:ext cx="33946" cy="524739"/>
              </a:xfrm>
              <a:custGeom>
                <a:avLst/>
                <a:gdLst/>
                <a:ahLst/>
                <a:cxnLst/>
                <a:rect l="l" t="t" r="r" b="b"/>
                <a:pathLst>
                  <a:path w="622" h="9615" extrusionOk="0">
                    <a:moveTo>
                      <a:pt x="33" y="0"/>
                    </a:moveTo>
                    <a:cubicBezTo>
                      <a:pt x="16" y="0"/>
                      <a:pt x="1" y="15"/>
                      <a:pt x="1" y="32"/>
                    </a:cubicBezTo>
                    <a:lnTo>
                      <a:pt x="1" y="9583"/>
                    </a:lnTo>
                    <a:cubicBezTo>
                      <a:pt x="1" y="9600"/>
                      <a:pt x="16" y="9615"/>
                      <a:pt x="33" y="9615"/>
                    </a:cubicBezTo>
                    <a:lnTo>
                      <a:pt x="587" y="9615"/>
                    </a:lnTo>
                    <a:cubicBezTo>
                      <a:pt x="607" y="9615"/>
                      <a:pt x="622" y="9600"/>
                      <a:pt x="619" y="9583"/>
                    </a:cubicBezTo>
                    <a:lnTo>
                      <a:pt x="619" y="32"/>
                    </a:lnTo>
                    <a:cubicBezTo>
                      <a:pt x="619" y="15"/>
                      <a:pt x="606"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83" descr="21 anh nguyen"/>
          <p:cNvGrpSpPr/>
          <p:nvPr/>
        </p:nvGrpSpPr>
        <p:grpSpPr>
          <a:xfrm>
            <a:off x="74435" y="2755778"/>
            <a:ext cx="1238700" cy="671400"/>
            <a:chOff x="722375" y="3419325"/>
            <a:chExt cx="1238700" cy="671400"/>
          </a:xfrm>
        </p:grpSpPr>
        <p:sp>
          <p:nvSpPr>
            <p:cNvPr id="1517" name="Google Shape;1517;p83"/>
            <p:cNvSpPr/>
            <p:nvPr/>
          </p:nvSpPr>
          <p:spPr>
            <a:xfrm>
              <a:off x="722375" y="3419325"/>
              <a:ext cx="1238700" cy="671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83"/>
            <p:cNvGrpSpPr/>
            <p:nvPr/>
          </p:nvGrpSpPr>
          <p:grpSpPr>
            <a:xfrm>
              <a:off x="964742" y="3527840"/>
              <a:ext cx="753982" cy="505958"/>
              <a:chOff x="4419492" y="539503"/>
              <a:chExt cx="1651658" cy="1108342"/>
            </a:xfrm>
          </p:grpSpPr>
          <p:sp>
            <p:nvSpPr>
              <p:cNvPr id="1519" name="Google Shape;1519;p83"/>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83"/>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83"/>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83"/>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83"/>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83"/>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83"/>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83"/>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83"/>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83"/>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83"/>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83"/>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83"/>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83"/>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83"/>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83"/>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83"/>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83"/>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83"/>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83"/>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ounded Rectangle 1" descr="21 anh nguyen">
            <a:extLst>
              <a:ext uri="{FF2B5EF4-FFF2-40B4-BE49-F238E27FC236}">
                <a16:creationId xmlns:a16="http://schemas.microsoft.com/office/drawing/2014/main" id="{CEF5DA07-F7AB-3F5E-0443-DAFB70258CAC}"/>
              </a:ext>
            </a:extLst>
          </p:cNvPr>
          <p:cNvSpPr/>
          <p:nvPr/>
        </p:nvSpPr>
        <p:spPr>
          <a:xfrm>
            <a:off x="3309642" y="2808782"/>
            <a:ext cx="2524716" cy="1957427"/>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39">
                                            <p:bg/>
                                          </p:spTgt>
                                        </p:tgtEl>
                                        <p:attrNameLst>
                                          <p:attrName>style.visibility</p:attrName>
                                        </p:attrNameLst>
                                      </p:cBhvr>
                                      <p:to>
                                        <p:strVal val="visible"/>
                                      </p:to>
                                    </p:set>
                                    <p:animEffect transition="in" filter="wipe(down)">
                                      <p:cBhvr>
                                        <p:cTn id="7" dur="500"/>
                                        <p:tgtEl>
                                          <p:spTgt spid="1439">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39">
                                            <p:txEl>
                                              <p:pRg st="0" end="0"/>
                                            </p:txEl>
                                          </p:spTgt>
                                        </p:tgtEl>
                                        <p:attrNameLst>
                                          <p:attrName>style.visibility</p:attrName>
                                        </p:attrNameLst>
                                      </p:cBhvr>
                                      <p:to>
                                        <p:strVal val="visible"/>
                                      </p:to>
                                    </p:set>
                                    <p:animEffect transition="in" filter="wipe(down)">
                                      <p:cBhvr>
                                        <p:cTn id="10" dur="500"/>
                                        <p:tgtEl>
                                          <p:spTgt spid="14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87" descr="21 anh nguyen"/>
          <p:cNvSpPr/>
          <p:nvPr/>
        </p:nvSpPr>
        <p:spPr>
          <a:xfrm>
            <a:off x="713550" y="3637125"/>
            <a:ext cx="7716900" cy="46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7" descr="21 anh nguyen"/>
          <p:cNvSpPr txBox="1">
            <a:spLocks noGrp="1"/>
          </p:cNvSpPr>
          <p:nvPr>
            <p:ph type="title"/>
          </p:nvPr>
        </p:nvSpPr>
        <p:spPr>
          <a:xfrm>
            <a:off x="716375" y="1278100"/>
            <a:ext cx="5759100" cy="21636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2400" dirty="0" err="1">
                <a:latin typeface="#9Slide03 Montserrat" pitchFamily="2" charset="77"/>
              </a:rPr>
              <a:t>Đề</a:t>
            </a:r>
            <a:r>
              <a:rPr lang="en" sz="2400" dirty="0">
                <a:latin typeface="#9Slide03 Montserrat" pitchFamily="2" charset="77"/>
              </a:rPr>
              <a:t> </a:t>
            </a:r>
            <a:r>
              <a:rPr lang="en" sz="2400" dirty="0" err="1">
                <a:latin typeface="#9Slide03 Montserrat" pitchFamily="2" charset="77"/>
              </a:rPr>
              <a:t>xuất</a:t>
            </a:r>
            <a:r>
              <a:rPr lang="en" sz="2400" dirty="0">
                <a:latin typeface="#9Slide03 Montserrat" pitchFamily="2" charset="77"/>
              </a:rPr>
              <a:t> </a:t>
            </a:r>
            <a:r>
              <a:rPr lang="en" sz="2400" dirty="0" err="1">
                <a:latin typeface="#9Slide03 Montserrat" pitchFamily="2" charset="77"/>
              </a:rPr>
              <a:t>dụng</a:t>
            </a:r>
            <a:r>
              <a:rPr lang="en" sz="2400" dirty="0">
                <a:latin typeface="#9Slide03 Montserrat" pitchFamily="2" charset="77"/>
              </a:rPr>
              <a:t> </a:t>
            </a:r>
            <a:r>
              <a:rPr lang="en" sz="2400" dirty="0" err="1">
                <a:latin typeface="#9Slide03 Montserrat" pitchFamily="2" charset="77"/>
              </a:rPr>
              <a:t>cụ</a:t>
            </a:r>
            <a:r>
              <a:rPr lang="en" sz="2400" dirty="0">
                <a:latin typeface="#9Slide03 Montserrat" pitchFamily="2" charset="77"/>
              </a:rPr>
              <a:t>, </a:t>
            </a:r>
            <a:r>
              <a:rPr lang="en" sz="2400" dirty="0" err="1">
                <a:latin typeface="#9Slide03 Montserrat" pitchFamily="2" charset="77"/>
              </a:rPr>
              <a:t>hóa</a:t>
            </a:r>
            <a:r>
              <a:rPr lang="en" sz="2400" dirty="0">
                <a:latin typeface="#9Slide03 Montserrat" pitchFamily="2" charset="77"/>
              </a:rPr>
              <a:t> </a:t>
            </a:r>
            <a:r>
              <a:rPr lang="en" sz="2400" dirty="0" err="1">
                <a:latin typeface="#9Slide03 Montserrat" pitchFamily="2" charset="77"/>
              </a:rPr>
              <a:t>ch</a:t>
            </a:r>
            <a:r>
              <a:rPr lang="en-US" sz="2400" dirty="0" err="1">
                <a:latin typeface="#9Slide03 Montserrat" pitchFamily="2" charset="77"/>
              </a:rPr>
              <a:t>ất</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thực</a:t>
            </a:r>
            <a:r>
              <a:rPr lang="en-US" sz="2400" dirty="0">
                <a:latin typeface="#9Slide03 Montserrat" pitchFamily="2" charset="77"/>
              </a:rPr>
              <a:t> </a:t>
            </a:r>
            <a:r>
              <a:rPr lang="en-US" sz="2400" dirty="0" err="1">
                <a:latin typeface="#9Slide03 Montserrat" pitchFamily="2" charset="77"/>
              </a:rPr>
              <a:t>hiện</a:t>
            </a:r>
            <a:r>
              <a:rPr lang="en-US" sz="2400" dirty="0">
                <a:latin typeface="#9Slide03 Montserrat" pitchFamily="2" charset="77"/>
              </a:rPr>
              <a:t> </a:t>
            </a:r>
            <a:r>
              <a:rPr lang="en-US" sz="2400" dirty="0" err="1">
                <a:latin typeface="#9Slide03 Montserrat" pitchFamily="2" charset="77"/>
              </a:rPr>
              <a:t>thí</a:t>
            </a:r>
            <a:r>
              <a:rPr lang="en-US" sz="2400" dirty="0">
                <a:latin typeface="#9Slide03 Montserrat" pitchFamily="2" charset="77"/>
              </a:rPr>
              <a:t> </a:t>
            </a:r>
            <a:r>
              <a:rPr lang="en-US" sz="2400" dirty="0" err="1">
                <a:latin typeface="#9Slide03 Montserrat" pitchFamily="2" charset="77"/>
              </a:rPr>
              <a:t>nghiệm</a:t>
            </a:r>
            <a:r>
              <a:rPr lang="en-US" sz="2400" dirty="0">
                <a:latin typeface="#9Slide03 Montserrat" pitchFamily="2" charset="77"/>
              </a:rPr>
              <a:t> </a:t>
            </a:r>
            <a:r>
              <a:rPr lang="en-US" sz="2400" dirty="0" err="1">
                <a:latin typeface="#9Slide03 Montserrat" pitchFamily="2" charset="77"/>
              </a:rPr>
              <a:t>chứng</a:t>
            </a:r>
            <a:r>
              <a:rPr lang="en-US" sz="2400" dirty="0">
                <a:latin typeface="#9Slide03 Montserrat" pitchFamily="2" charset="77"/>
              </a:rPr>
              <a:t> </a:t>
            </a:r>
            <a:r>
              <a:rPr lang="en-US" sz="2400" dirty="0" err="1">
                <a:latin typeface="#9Slide03 Montserrat" pitchFamily="2" charset="77"/>
              </a:rPr>
              <a:t>minh</a:t>
            </a:r>
            <a:r>
              <a:rPr lang="en-US" sz="2400" dirty="0">
                <a:latin typeface="#9Slide03 Montserrat" pitchFamily="2" charset="77"/>
              </a:rPr>
              <a:t> </a:t>
            </a:r>
            <a:r>
              <a:rPr lang="en-US" sz="2400" dirty="0" err="1">
                <a:latin typeface="#9Slide03 Montserrat" pitchFamily="2" charset="77"/>
              </a:rPr>
              <a:t>tính</a:t>
            </a:r>
            <a:r>
              <a:rPr lang="en-US" sz="2400" dirty="0">
                <a:latin typeface="#9Slide03 Montserrat" pitchFamily="2" charset="77"/>
              </a:rPr>
              <a:t> </a:t>
            </a:r>
            <a:r>
              <a:rPr lang="en-US" sz="2400" dirty="0" err="1">
                <a:latin typeface="#9Slide03 Montserrat" pitchFamily="2" charset="77"/>
              </a:rPr>
              <a:t>chất</a:t>
            </a:r>
            <a:r>
              <a:rPr lang="en-US" sz="2400" dirty="0">
                <a:latin typeface="#9Slide03 Montserrat" pitchFamily="2" charset="77"/>
              </a:rPr>
              <a:t> </a:t>
            </a:r>
            <a:r>
              <a:rPr lang="en-US" sz="2400" dirty="0" err="1">
                <a:latin typeface="#9Slide03 Montserrat" pitchFamily="2" charset="77"/>
              </a:rPr>
              <a:t>hóa</a:t>
            </a:r>
            <a:r>
              <a:rPr lang="en-US" sz="2400" dirty="0">
                <a:latin typeface="#9Slide03 Montserrat" pitchFamily="2" charset="77"/>
              </a:rPr>
              <a:t> </a:t>
            </a:r>
            <a:r>
              <a:rPr lang="en-US" sz="2400" dirty="0" err="1">
                <a:latin typeface="#9Slide03 Montserrat" pitchFamily="2" charset="77"/>
              </a:rPr>
              <a:t>học</a:t>
            </a:r>
            <a:r>
              <a:rPr lang="en-US" sz="2400" dirty="0">
                <a:latin typeface="#9Slide03 Montserrat" pitchFamily="2" charset="77"/>
              </a:rPr>
              <a:t> </a:t>
            </a:r>
            <a:r>
              <a:rPr lang="en-US" sz="2400" dirty="0" err="1">
                <a:latin typeface="#9Slide03 Montserrat" pitchFamily="2" charset="77"/>
              </a:rPr>
              <a:t>chung</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acid </a:t>
            </a:r>
            <a:r>
              <a:rPr lang="en-US" sz="2400" dirty="0" err="1">
                <a:latin typeface="#9Slide03 Montserrat" pitchFamily="2" charset="77"/>
              </a:rPr>
              <a:t>hoặc</a:t>
            </a:r>
            <a:r>
              <a:rPr lang="en-US" sz="2400" dirty="0">
                <a:latin typeface="#9Slide03 Montserrat" pitchFamily="2" charset="77"/>
              </a:rPr>
              <a:t> base.</a:t>
            </a:r>
            <a:endParaRPr sz="2400" dirty="0">
              <a:latin typeface="#9Slide03 Montserrat" pitchFamily="2" charset="77"/>
            </a:endParaRPr>
          </a:p>
        </p:txBody>
      </p:sp>
      <p:sp>
        <p:nvSpPr>
          <p:cNvPr id="1894" name="Google Shape;1894;p87" descr="21 anh nguyen"/>
          <p:cNvSpPr/>
          <p:nvPr/>
        </p:nvSpPr>
        <p:spPr>
          <a:xfrm>
            <a:off x="6650125" y="1278179"/>
            <a:ext cx="1777500" cy="2163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solidFill>
                  <a:schemeClr val="bg2"/>
                </a:solidFill>
                <a:latin typeface="#9Slide07 Baloo Tamma" panose="03080902040302020200" pitchFamily="66" charset="77"/>
                <a:cs typeface="#9Slide07 Baloo Tamma" panose="03080902040302020200" pitchFamily="66" charset="77"/>
              </a:rPr>
              <a:t>PHIẾU HỌC TẬP 1</a:t>
            </a:r>
            <a:endParaRPr sz="4000" dirty="0">
              <a:solidFill>
                <a:schemeClr val="bg2"/>
              </a:solidFill>
              <a:latin typeface="#9Slide07 Baloo Tamma" panose="03080902040302020200" pitchFamily="66" charset="77"/>
              <a:cs typeface="#9Slide07 Baloo Tamma" panose="03080902040302020200" pitchFamily="66" charset="77"/>
            </a:endParaRPr>
          </a:p>
        </p:txBody>
      </p:sp>
      <p:grpSp>
        <p:nvGrpSpPr>
          <p:cNvPr id="1895" name="Google Shape;1895;p87" descr="21 anh nguyen"/>
          <p:cNvGrpSpPr/>
          <p:nvPr/>
        </p:nvGrpSpPr>
        <p:grpSpPr>
          <a:xfrm rot="1389338">
            <a:off x="691769" y="875279"/>
            <a:ext cx="207494" cy="805642"/>
            <a:chOff x="-3316375" y="456000"/>
            <a:chExt cx="214025" cy="870225"/>
          </a:xfrm>
        </p:grpSpPr>
        <p:sp>
          <p:nvSpPr>
            <p:cNvPr id="1896" name="Google Shape;1896;p87"/>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7"/>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7"/>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7"/>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7"/>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7"/>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7"/>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8303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91"/>
                                        </p:tgtEl>
                                        <p:attrNameLst>
                                          <p:attrName>style.visibility</p:attrName>
                                        </p:attrNameLst>
                                      </p:cBhvr>
                                      <p:to>
                                        <p:strVal val="visible"/>
                                      </p:to>
                                    </p:set>
                                    <p:animEffect transition="in" filter="wipe(left)">
                                      <p:cBhvr>
                                        <p:cTn id="7" dur="500"/>
                                        <p:tgtEl>
                                          <p:spTgt spid="1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21 anh nguyen">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ACID</a:t>
            </a:r>
          </a:p>
        </p:txBody>
      </p:sp>
      <p:sp>
        <p:nvSpPr>
          <p:cNvPr id="5" name="Rounded Rectangle 4" descr="21 anh nguyen">
            <a:extLst>
              <a:ext uri="{FF2B5EF4-FFF2-40B4-BE49-F238E27FC236}">
                <a16:creationId xmlns:a16="http://schemas.microsoft.com/office/drawing/2014/main" id="{571038D3-AAC0-513F-39CF-8B85E29258C7}"/>
              </a:ext>
            </a:extLst>
          </p:cNvPr>
          <p:cNvSpPr/>
          <p:nvPr/>
        </p:nvSpPr>
        <p:spPr>
          <a:xfrm>
            <a:off x="458549" y="1917812"/>
            <a:ext cx="3884177" cy="28807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err="1">
                <a:solidFill>
                  <a:srgbClr val="000000"/>
                </a:solidFill>
                <a:effectLst/>
                <a:latin typeface="#9Slide03 Quicksand" pitchFamily="2" charset="77"/>
              </a:rPr>
              <a:t>Mặt</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kính</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đồng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hồ</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ống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hút</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nhỏ</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giọt</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giá</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để</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ống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nghiệm</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ống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nghiệm</a:t>
            </a:r>
            <a:r>
              <a:rPr lang="en-US" sz="2400" dirty="0">
                <a:solidFill>
                  <a:srgbClr val="000000"/>
                </a:solidFill>
                <a:effectLst/>
                <a:latin typeface="#9Slide03 Quicksand" pitchFamily="2" charset="77"/>
              </a:rPr>
              <a:t>.</a:t>
            </a:r>
            <a:endParaRPr lang="en-US" sz="2400" dirty="0">
              <a:latin typeface="#9Slide03 Quicksand" pitchFamily="2" charset="77"/>
            </a:endParaRPr>
          </a:p>
        </p:txBody>
      </p:sp>
      <p:sp>
        <p:nvSpPr>
          <p:cNvPr id="6" name="Rounded Rectangle 5" descr="21 anh nguyen">
            <a:extLst>
              <a:ext uri="{FF2B5EF4-FFF2-40B4-BE49-F238E27FC236}">
                <a16:creationId xmlns:a16="http://schemas.microsoft.com/office/drawing/2014/main" id="{A4B2FF0F-1D75-9CF8-6F0C-B67A8014A6ED}"/>
              </a:ext>
            </a:extLst>
          </p:cNvPr>
          <p:cNvSpPr/>
          <p:nvPr/>
        </p:nvSpPr>
        <p:spPr>
          <a:xfrm>
            <a:off x="4801275" y="1917812"/>
            <a:ext cx="3884177" cy="2880765"/>
          </a:xfrm>
          <a:prstGeom prst="round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rgbClr val="000000"/>
                </a:solidFill>
                <a:effectLst/>
                <a:latin typeface="#9Slide03 Quicksand" pitchFamily="2" charset="77"/>
              </a:rPr>
              <a:t>Dung </a:t>
            </a:r>
            <a:r>
              <a:rPr lang="en-US" sz="2400" dirty="0" err="1">
                <a:solidFill>
                  <a:srgbClr val="000000"/>
                </a:solidFill>
                <a:effectLst/>
                <a:latin typeface="#9Slide03 Quicksand" pitchFamily="2" charset="77"/>
              </a:rPr>
              <a:t>dịch</a:t>
            </a:r>
            <a:r>
              <a:rPr lang="en-US" sz="2400" dirty="0">
                <a:solidFill>
                  <a:srgbClr val="000000"/>
                </a:solidFill>
                <a:effectLst/>
                <a:latin typeface="#9Slide03 Quicksand" pitchFamily="2" charset="77"/>
              </a:rPr>
              <a:t> HCl </a:t>
            </a:r>
            <a:r>
              <a:rPr lang="en-US" sz="2400" dirty="0" err="1">
                <a:solidFill>
                  <a:srgbClr val="000000"/>
                </a:solidFill>
                <a:effectLst/>
                <a:latin typeface="#9Slide03 Quicksand" pitchFamily="2" charset="77"/>
              </a:rPr>
              <a:t>loãng</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giấy</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quỳ</a:t>
            </a:r>
            <a:r>
              <a:rPr lang="en-US" sz="2400" dirty="0">
                <a:solidFill>
                  <a:srgbClr val="000000"/>
                </a:solidFill>
                <a:effectLst/>
                <a:latin typeface="#9Slide03 Quicksand" pitchFamily="2" charset="77"/>
              </a:rPr>
              <a:t> </a:t>
            </a:r>
            <a:r>
              <a:rPr lang="en-US" sz="2400" dirty="0" err="1">
                <a:solidFill>
                  <a:srgbClr val="000000"/>
                </a:solidFill>
                <a:effectLst/>
                <a:latin typeface="#9Slide03 Quicksand" pitchFamily="2" charset="77"/>
              </a:rPr>
              <a:t>tím</a:t>
            </a:r>
            <a:r>
              <a:rPr lang="en-US" sz="2400" dirty="0">
                <a:solidFill>
                  <a:srgbClr val="000000"/>
                </a:solidFill>
                <a:effectLst/>
                <a:latin typeface="#9Slide03 Quicksand" pitchFamily="2" charset="77"/>
              </a:rPr>
              <a:t>, Zn </a:t>
            </a:r>
            <a:r>
              <a:rPr lang="en-US" sz="2400" dirty="0" err="1">
                <a:solidFill>
                  <a:srgbClr val="000000"/>
                </a:solidFill>
                <a:effectLst/>
                <a:latin typeface="#9Slide03 Quicksand" pitchFamily="2" charset="77"/>
              </a:rPr>
              <a:t>viên</a:t>
            </a:r>
            <a:r>
              <a:rPr lang="en-US" sz="2400" dirty="0">
                <a:solidFill>
                  <a:srgbClr val="000000"/>
                </a:solidFill>
                <a:effectLst/>
                <a:latin typeface="#9Slide03 Quicksand" pitchFamily="2" charset="77"/>
              </a:rPr>
              <a:t>.</a:t>
            </a:r>
            <a:endParaRPr lang="en-US" sz="2400" dirty="0">
              <a:latin typeface="#9Slide03 Quicksand" pitchFamily="2" charset="77"/>
            </a:endParaRPr>
          </a:p>
        </p:txBody>
      </p:sp>
      <p:sp>
        <p:nvSpPr>
          <p:cNvPr id="7" name="Rectangle 6" descr="21 anh nguyen">
            <a:extLst>
              <a:ext uri="{FF2B5EF4-FFF2-40B4-BE49-F238E27FC236}">
                <a16:creationId xmlns:a16="http://schemas.microsoft.com/office/drawing/2014/main" id="{8F5319BF-4335-0D29-F63E-8D434EC23085}"/>
              </a:ext>
            </a:extLst>
          </p:cNvPr>
          <p:cNvSpPr/>
          <p:nvPr/>
        </p:nvSpPr>
        <p:spPr>
          <a:xfrm>
            <a:off x="1008807" y="1302818"/>
            <a:ext cx="2783660" cy="501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Dụng</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cụ</a:t>
            </a:r>
            <a:endParaRPr lang="en-US" sz="2400" dirty="0">
              <a:solidFill>
                <a:schemeClr val="tx1"/>
              </a:solidFill>
              <a:latin typeface="#9Slide03 Montserrat Medium" pitchFamily="2" charset="77"/>
            </a:endParaRPr>
          </a:p>
        </p:txBody>
      </p:sp>
      <p:sp>
        <p:nvSpPr>
          <p:cNvPr id="8" name="Rectangle 7" descr="21 anh nguyen">
            <a:extLst>
              <a:ext uri="{FF2B5EF4-FFF2-40B4-BE49-F238E27FC236}">
                <a16:creationId xmlns:a16="http://schemas.microsoft.com/office/drawing/2014/main" id="{28E1013B-5AA5-B24C-0018-2D23DEE6B542}"/>
              </a:ext>
            </a:extLst>
          </p:cNvPr>
          <p:cNvSpPr/>
          <p:nvPr/>
        </p:nvSpPr>
        <p:spPr>
          <a:xfrm>
            <a:off x="5351533" y="1302818"/>
            <a:ext cx="2783660" cy="501706"/>
          </a:xfrm>
          <a:prstGeom prst="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Hóa</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chất</a:t>
            </a:r>
            <a:endParaRPr lang="en-US" sz="2400" dirty="0">
              <a:solidFill>
                <a:schemeClr val="tx1"/>
              </a:solidFill>
              <a:latin typeface="#9Slide03 Montserrat Medium"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21 anh nguyen">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ACID</a:t>
            </a:r>
          </a:p>
        </p:txBody>
      </p:sp>
      <p:sp>
        <p:nvSpPr>
          <p:cNvPr id="6" name="Rounded Rectangle 5" descr="21 anh nguyen">
            <a:extLst>
              <a:ext uri="{FF2B5EF4-FFF2-40B4-BE49-F238E27FC236}">
                <a16:creationId xmlns:a16="http://schemas.microsoft.com/office/drawing/2014/main" id="{A4B2FF0F-1D75-9CF8-6F0C-B67A8014A6ED}"/>
              </a:ext>
            </a:extLst>
          </p:cNvPr>
          <p:cNvSpPr/>
          <p:nvPr/>
        </p:nvSpPr>
        <p:spPr>
          <a:xfrm>
            <a:off x="105197" y="1917812"/>
            <a:ext cx="8933608" cy="288076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rgbClr val="000000"/>
                </a:solidFill>
                <a:latin typeface="#9Slide03 Quicksand Medium" pitchFamily="2" charset="77"/>
              </a:rPr>
              <a:t>Thí nghiệm 1: Chứng minh acid làm đổi màu chất chỉ thị</a:t>
            </a:r>
          </a:p>
          <a:p>
            <a:pPr algn="just">
              <a:lnSpc>
                <a:spcPct val="120000"/>
              </a:lnSpc>
            </a:pPr>
            <a:r>
              <a:rPr lang="vi-VN" sz="2400" dirty="0">
                <a:solidFill>
                  <a:srgbClr val="000000"/>
                </a:solidFill>
                <a:latin typeface="#9Slide03 Quicksand" pitchFamily="2" charset="77"/>
              </a:rPr>
              <a:t>- Đặt mẩu giấy quỳ tím lên mặt kính đồng hồ, lấy dung dịch HCl loãng và nhỏ một giọt lên mẩu giấy quỳ tím.</a:t>
            </a:r>
          </a:p>
          <a:p>
            <a:pPr algn="just">
              <a:lnSpc>
                <a:spcPct val="120000"/>
              </a:lnSpc>
            </a:pPr>
            <a:r>
              <a:rPr lang="vi-VN" sz="2400" dirty="0">
                <a:solidFill>
                  <a:srgbClr val="000000"/>
                </a:solidFill>
                <a:latin typeface="#9Slide03 Quicksand" pitchFamily="2" charset="77"/>
              </a:rPr>
              <a:t>- Mô tả các hiện tượng xảy ra.</a:t>
            </a:r>
          </a:p>
        </p:txBody>
      </p:sp>
      <p:sp>
        <p:nvSpPr>
          <p:cNvPr id="8" name="Rectangle 7" descr="21 anh nguyen">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4118796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21 anh nguyen">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ACID</a:t>
            </a:r>
          </a:p>
        </p:txBody>
      </p:sp>
      <p:sp>
        <p:nvSpPr>
          <p:cNvPr id="6" name="Rounded Rectangle 5" descr="21 anh nguyen">
            <a:extLst>
              <a:ext uri="{FF2B5EF4-FFF2-40B4-BE49-F238E27FC236}">
                <a16:creationId xmlns:a16="http://schemas.microsoft.com/office/drawing/2014/main" id="{A4B2FF0F-1D75-9CF8-6F0C-B67A8014A6ED}"/>
              </a:ext>
            </a:extLst>
          </p:cNvPr>
          <p:cNvSpPr/>
          <p:nvPr/>
        </p:nvSpPr>
        <p:spPr>
          <a:xfrm>
            <a:off x="105197" y="1917812"/>
            <a:ext cx="8933608" cy="288076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rgbClr val="000000"/>
                </a:solidFill>
                <a:latin typeface="#9Slide03 Quicksand Medium" pitchFamily="2" charset="77"/>
              </a:rPr>
              <a:t>Thí nghiệm 2: Chứng minh acid phản ứng với kim loại</a:t>
            </a:r>
          </a:p>
          <a:p>
            <a:pPr algn="just">
              <a:lnSpc>
                <a:spcPct val="120000"/>
              </a:lnSpc>
            </a:pPr>
            <a:r>
              <a:rPr lang="vi-VN" sz="2400" dirty="0">
                <a:solidFill>
                  <a:srgbClr val="000000"/>
                </a:solidFill>
                <a:latin typeface="#9Slide03 Quicksand" pitchFamily="2" charset="77"/>
              </a:rPr>
              <a:t>- Cho một viên Zn vào ống nghiệm, sau đó cho thêm vào ống nghiệm khoảng 2 mL dung dịch HCl loãng.</a:t>
            </a:r>
          </a:p>
          <a:p>
            <a:pPr algn="just">
              <a:lnSpc>
                <a:spcPct val="120000"/>
              </a:lnSpc>
            </a:pPr>
            <a:r>
              <a:rPr lang="vi-VN" sz="2400" dirty="0">
                <a:solidFill>
                  <a:srgbClr val="000000"/>
                </a:solidFill>
                <a:latin typeface="#9Slide03 Quicksand" pitchFamily="2" charset="77"/>
              </a:rPr>
              <a:t>- Mô tả các hiện tượng xảy ra</a:t>
            </a:r>
          </a:p>
        </p:txBody>
      </p:sp>
      <p:sp>
        <p:nvSpPr>
          <p:cNvPr id="8" name="Rectangle 7" descr="21 anh nguyen">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2082079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21 anh nguyen">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BASE</a:t>
            </a:r>
          </a:p>
        </p:txBody>
      </p:sp>
      <p:sp>
        <p:nvSpPr>
          <p:cNvPr id="5" name="Rounded Rectangle 4" descr="21 anh nguyen">
            <a:extLst>
              <a:ext uri="{FF2B5EF4-FFF2-40B4-BE49-F238E27FC236}">
                <a16:creationId xmlns:a16="http://schemas.microsoft.com/office/drawing/2014/main" id="{571038D3-AAC0-513F-39CF-8B85E29258C7}"/>
              </a:ext>
            </a:extLst>
          </p:cNvPr>
          <p:cNvSpPr/>
          <p:nvPr/>
        </p:nvSpPr>
        <p:spPr>
          <a:xfrm>
            <a:off x="458549" y="1917812"/>
            <a:ext cx="3884177" cy="28807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err="1">
                <a:solidFill>
                  <a:srgbClr val="000000"/>
                </a:solidFill>
                <a:latin typeface="#9Slide03 Quicksand" pitchFamily="2" charset="77"/>
              </a:rPr>
              <a:t>Mặt</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kính</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đồng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hồ</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ống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hút</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nhỏ</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giọt</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giá</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để</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ống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nghiệm</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ống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nghiệm</a:t>
            </a:r>
            <a:r>
              <a:rPr lang="en-US" sz="2400" dirty="0">
                <a:solidFill>
                  <a:srgbClr val="000000"/>
                </a:solidFill>
                <a:latin typeface="#9Slide03 Quicksand" pitchFamily="2" charset="77"/>
              </a:rPr>
              <a:t>.</a:t>
            </a:r>
          </a:p>
        </p:txBody>
      </p:sp>
      <p:sp>
        <p:nvSpPr>
          <p:cNvPr id="6" name="Rounded Rectangle 5" descr="21 anh nguyen">
            <a:extLst>
              <a:ext uri="{FF2B5EF4-FFF2-40B4-BE49-F238E27FC236}">
                <a16:creationId xmlns:a16="http://schemas.microsoft.com/office/drawing/2014/main" id="{A4B2FF0F-1D75-9CF8-6F0C-B67A8014A6ED}"/>
              </a:ext>
            </a:extLst>
          </p:cNvPr>
          <p:cNvSpPr/>
          <p:nvPr/>
        </p:nvSpPr>
        <p:spPr>
          <a:xfrm>
            <a:off x="4801275" y="1917812"/>
            <a:ext cx="3884177" cy="2880765"/>
          </a:xfrm>
          <a:prstGeom prst="round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rgbClr val="000000"/>
                </a:solidFill>
                <a:latin typeface="#9Slide03 Quicksand" pitchFamily="2" charset="77"/>
              </a:rPr>
              <a:t>Dung </a:t>
            </a:r>
            <a:r>
              <a:rPr lang="en-US" sz="2400" dirty="0" err="1">
                <a:solidFill>
                  <a:srgbClr val="000000"/>
                </a:solidFill>
                <a:latin typeface="#9Slide03 Quicksand" pitchFamily="2" charset="77"/>
              </a:rPr>
              <a:t>dịch</a:t>
            </a:r>
            <a:r>
              <a:rPr lang="en-US" sz="2400" dirty="0">
                <a:solidFill>
                  <a:srgbClr val="000000"/>
                </a:solidFill>
                <a:latin typeface="#9Slide03 Quicksand" pitchFamily="2" charset="77"/>
              </a:rPr>
              <a:t> NaOH </a:t>
            </a:r>
            <a:r>
              <a:rPr lang="en-US" sz="2400" dirty="0" err="1">
                <a:solidFill>
                  <a:srgbClr val="000000"/>
                </a:solidFill>
                <a:latin typeface="#9Slide03 Quicksand" pitchFamily="2" charset="77"/>
              </a:rPr>
              <a:t>loãng</a:t>
            </a:r>
            <a:r>
              <a:rPr lang="en-US" sz="2400" dirty="0">
                <a:solidFill>
                  <a:srgbClr val="000000"/>
                </a:solidFill>
                <a:latin typeface="#9Slide03 Quicksand" pitchFamily="2" charset="77"/>
              </a:rPr>
              <a:t>, dung </a:t>
            </a:r>
            <a:r>
              <a:rPr lang="en-US" sz="2400" dirty="0" err="1">
                <a:solidFill>
                  <a:srgbClr val="000000"/>
                </a:solidFill>
                <a:latin typeface="#9Slide03 Quicksand" pitchFamily="2" charset="77"/>
              </a:rPr>
              <a:t>dịch</a:t>
            </a:r>
            <a:r>
              <a:rPr lang="en-US" sz="2400" dirty="0">
                <a:solidFill>
                  <a:srgbClr val="000000"/>
                </a:solidFill>
                <a:latin typeface="#9Slide03 Quicksand" pitchFamily="2" charset="77"/>
              </a:rPr>
              <a:t> HCl </a:t>
            </a:r>
            <a:r>
              <a:rPr lang="en-US" sz="2400" dirty="0" err="1">
                <a:solidFill>
                  <a:srgbClr val="000000"/>
                </a:solidFill>
                <a:latin typeface="#9Slide03 Quicksand" pitchFamily="2" charset="77"/>
              </a:rPr>
              <a:t>loãng</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giấy</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quỳ</a:t>
            </a:r>
            <a:r>
              <a:rPr lang="en-US" sz="2400" dirty="0">
                <a:solidFill>
                  <a:srgbClr val="000000"/>
                </a:solidFill>
                <a:latin typeface="#9Slide03 Quicksand" pitchFamily="2" charset="77"/>
              </a:rPr>
              <a:t> </a:t>
            </a:r>
            <a:r>
              <a:rPr lang="en-US" sz="2400" dirty="0" err="1">
                <a:solidFill>
                  <a:srgbClr val="000000"/>
                </a:solidFill>
                <a:latin typeface="#9Slide03 Quicksand" pitchFamily="2" charset="77"/>
              </a:rPr>
              <a:t>tím</a:t>
            </a:r>
            <a:r>
              <a:rPr lang="en-US" sz="2400" dirty="0">
                <a:solidFill>
                  <a:srgbClr val="000000"/>
                </a:solidFill>
                <a:latin typeface="#9Slide03 Quicksand" pitchFamily="2" charset="77"/>
              </a:rPr>
              <a:t>, dung </a:t>
            </a:r>
            <a:r>
              <a:rPr lang="en-US" sz="2400" dirty="0" err="1">
                <a:solidFill>
                  <a:srgbClr val="000000"/>
                </a:solidFill>
                <a:latin typeface="#9Slide03 Quicksand" pitchFamily="2" charset="77"/>
              </a:rPr>
              <a:t>dịch</a:t>
            </a:r>
            <a:r>
              <a:rPr lang="en-US" sz="2400" dirty="0">
                <a:solidFill>
                  <a:srgbClr val="000000"/>
                </a:solidFill>
                <a:latin typeface="#9Slide03 Quicksand" pitchFamily="2" charset="77"/>
              </a:rPr>
              <a:t> phenolphthalein.</a:t>
            </a:r>
          </a:p>
        </p:txBody>
      </p:sp>
      <p:sp>
        <p:nvSpPr>
          <p:cNvPr id="7" name="Rectangle 6" descr="21 anh nguyen">
            <a:extLst>
              <a:ext uri="{FF2B5EF4-FFF2-40B4-BE49-F238E27FC236}">
                <a16:creationId xmlns:a16="http://schemas.microsoft.com/office/drawing/2014/main" id="{8F5319BF-4335-0D29-F63E-8D434EC23085}"/>
              </a:ext>
            </a:extLst>
          </p:cNvPr>
          <p:cNvSpPr/>
          <p:nvPr/>
        </p:nvSpPr>
        <p:spPr>
          <a:xfrm>
            <a:off x="1008807" y="1302818"/>
            <a:ext cx="2783660" cy="501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Dụng</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cụ</a:t>
            </a:r>
            <a:endParaRPr lang="en-US" sz="2400" dirty="0">
              <a:solidFill>
                <a:schemeClr val="tx1"/>
              </a:solidFill>
              <a:latin typeface="#9Slide03 Montserrat Medium" pitchFamily="2" charset="77"/>
            </a:endParaRPr>
          </a:p>
        </p:txBody>
      </p:sp>
      <p:sp>
        <p:nvSpPr>
          <p:cNvPr id="8" name="Rectangle 7" descr="21 anh nguyen">
            <a:extLst>
              <a:ext uri="{FF2B5EF4-FFF2-40B4-BE49-F238E27FC236}">
                <a16:creationId xmlns:a16="http://schemas.microsoft.com/office/drawing/2014/main" id="{28E1013B-5AA5-B24C-0018-2D23DEE6B542}"/>
              </a:ext>
            </a:extLst>
          </p:cNvPr>
          <p:cNvSpPr/>
          <p:nvPr/>
        </p:nvSpPr>
        <p:spPr>
          <a:xfrm>
            <a:off x="5351533" y="1302818"/>
            <a:ext cx="2783660" cy="501706"/>
          </a:xfrm>
          <a:prstGeom prst="rect">
            <a:avLst/>
          </a:prstGeom>
          <a:solidFill>
            <a:srgbClr val="92D050">
              <a:lumMod val="60000"/>
              <a:lumOff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Hóa</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chất</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2237171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21 anh nguyen">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BASE</a:t>
            </a:r>
          </a:p>
        </p:txBody>
      </p:sp>
      <p:sp>
        <p:nvSpPr>
          <p:cNvPr id="6" name="Rounded Rectangle 5" descr="21 anh nguyen">
            <a:extLst>
              <a:ext uri="{FF2B5EF4-FFF2-40B4-BE49-F238E27FC236}">
                <a16:creationId xmlns:a16="http://schemas.microsoft.com/office/drawing/2014/main" id="{A4B2FF0F-1D75-9CF8-6F0C-B67A8014A6ED}"/>
              </a:ext>
            </a:extLst>
          </p:cNvPr>
          <p:cNvSpPr/>
          <p:nvPr/>
        </p:nvSpPr>
        <p:spPr>
          <a:xfrm>
            <a:off x="105197" y="1917812"/>
            <a:ext cx="8933608" cy="322568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400" dirty="0">
                <a:solidFill>
                  <a:srgbClr val="000000"/>
                </a:solidFill>
                <a:latin typeface="#9Slide03 Quicksand Medium" pitchFamily="2" charset="77"/>
              </a:rPr>
              <a:t>Thí nghiệm 1: Chứng minh base làm đổi màu chất chỉ thị</a:t>
            </a:r>
          </a:p>
          <a:p>
            <a:pPr algn="just">
              <a:lnSpc>
                <a:spcPct val="120000"/>
              </a:lnSpc>
            </a:pPr>
            <a:r>
              <a:rPr lang="vi-VN" sz="2400" dirty="0">
                <a:solidFill>
                  <a:srgbClr val="000000"/>
                </a:solidFill>
                <a:latin typeface="#9Slide03 Quicksand" pitchFamily="2" charset="77"/>
              </a:rPr>
              <a:t>- Đặt giấy quỳ tím lên mặt kính đồng hồ, lấy khoảng 1 mL dung dịch NaOH cho vào ống nghiệm.</a:t>
            </a:r>
          </a:p>
          <a:p>
            <a:pPr algn="just">
              <a:lnSpc>
                <a:spcPct val="120000"/>
              </a:lnSpc>
            </a:pPr>
            <a:r>
              <a:rPr lang="vi-VN" sz="2400" dirty="0">
                <a:solidFill>
                  <a:srgbClr val="000000"/>
                </a:solidFill>
                <a:latin typeface="#9Slide03 Quicksand" pitchFamily="2" charset="77"/>
              </a:rPr>
              <a:t>- Nhỏ 1 giọt dung dịch NaOH lên mẩu giấy quỳ tím, nhỏ 1 giọt dung dịch phenolphthalein vào ống nghiệm có chứa dung dịch NaOH.</a:t>
            </a:r>
          </a:p>
          <a:p>
            <a:pPr algn="just">
              <a:lnSpc>
                <a:spcPct val="120000"/>
              </a:lnSpc>
            </a:pPr>
            <a:r>
              <a:rPr lang="vi-VN" sz="2400" dirty="0">
                <a:solidFill>
                  <a:srgbClr val="000000"/>
                </a:solidFill>
                <a:latin typeface="#9Slide03 Quicksand" pitchFamily="2" charset="77"/>
              </a:rPr>
              <a:t>- Mô tả các hiện tượng xảy ra.</a:t>
            </a:r>
          </a:p>
        </p:txBody>
      </p:sp>
      <p:sp>
        <p:nvSpPr>
          <p:cNvPr id="8" name="Rectangle 7" descr="21 anh nguyen">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1900948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9" descr="21 anh nguyen"/>
          <p:cNvSpPr txBox="1">
            <a:spLocks noGrp="1"/>
          </p:cNvSpPr>
          <p:nvPr>
            <p:ph type="title" idx="3"/>
          </p:nvPr>
        </p:nvSpPr>
        <p:spPr>
          <a:xfrm>
            <a:off x="5785875" y="1272551"/>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số</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hóa</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ch</a:t>
            </a:r>
            <a:r>
              <a:rPr lang="en-US" sz="2400" dirty="0" err="1">
                <a:latin typeface="#9SLIDE03 ALLROUNDGOTHIC DEMI" panose="020B0703020202020104" pitchFamily="34" charset="77"/>
              </a:rPr>
              <a:t>ất</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cơ</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bản</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trong</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phòng</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thí</a:t>
            </a:r>
            <a:r>
              <a:rPr lang="en-US" sz="2400" dirty="0">
                <a:latin typeface="#9SLIDE03 ALLROUNDGOTHIC DEMI" panose="020B0703020202020104" pitchFamily="34" charset="77"/>
              </a:rPr>
              <a:t> </a:t>
            </a:r>
            <a:r>
              <a:rPr lang="en-US" sz="2400" dirty="0" err="1">
                <a:latin typeface="#9SLIDE03 ALLROUNDGOTHIC DEMI" panose="020B0703020202020104" pitchFamily="34" charset="77"/>
              </a:rPr>
              <a:t>nghiệm</a:t>
            </a:r>
            <a:r>
              <a:rPr lang="en-US"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498" name="Google Shape;498;p69" descr="21 anh nguyen"/>
          <p:cNvSpPr txBox="1">
            <a:spLocks noGrp="1"/>
          </p:cNvSpPr>
          <p:nvPr>
            <p:ph type="title" idx="9"/>
          </p:nvPr>
        </p:nvSpPr>
        <p:spPr>
          <a:xfrm>
            <a:off x="5785874" y="3071100"/>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Bài</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thuyết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trình</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vấn</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đề</a:t>
            </a:r>
            <a:r>
              <a:rPr lang="en" sz="2400" dirty="0">
                <a:latin typeface="#9SLIDE03 ALLROUNDGOTHIC DEMI" panose="020B0703020202020104" pitchFamily="34" charset="77"/>
              </a:rPr>
              <a:t> khoa </a:t>
            </a:r>
            <a:r>
              <a:rPr lang="en" sz="2400" dirty="0" err="1">
                <a:latin typeface="#9SLIDE03 ALLROUNDGOTHIC DEMI" panose="020B0703020202020104" pitchFamily="34" charset="77"/>
              </a:rPr>
              <a:t>học</a:t>
            </a:r>
            <a:r>
              <a:rPr lang="en"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499" name="Google Shape;499;p69" descr="21 anh nguyen"/>
          <p:cNvSpPr txBox="1">
            <a:spLocks noGrp="1"/>
          </p:cNvSpPr>
          <p:nvPr>
            <p:ph type="title" idx="4"/>
          </p:nvPr>
        </p:nvSpPr>
        <p:spPr>
          <a:xfrm>
            <a:off x="4838975" y="1272551"/>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II</a:t>
            </a:r>
            <a:endParaRPr dirty="0"/>
          </a:p>
        </p:txBody>
      </p:sp>
      <p:sp>
        <p:nvSpPr>
          <p:cNvPr id="500" name="Google Shape;500;p69" descr="21 anh nguyen"/>
          <p:cNvSpPr txBox="1">
            <a:spLocks noGrp="1"/>
          </p:cNvSpPr>
          <p:nvPr>
            <p:ph type="title" idx="13"/>
          </p:nvPr>
        </p:nvSpPr>
        <p:spPr>
          <a:xfrm>
            <a:off x="4838975" y="3071100"/>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
        <p:nvSpPr>
          <p:cNvPr id="501" name="Google Shape;501;p69" descr="21 anh nguyen"/>
          <p:cNvSpPr txBox="1">
            <a:spLocks noGrp="1"/>
          </p:cNvSpPr>
          <p:nvPr>
            <p:ph type="title" idx="6"/>
          </p:nvPr>
        </p:nvSpPr>
        <p:spPr>
          <a:xfrm>
            <a:off x="1217312" y="3071100"/>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Viết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và</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trình</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bày</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báo</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cáo</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vấn</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đề</a:t>
            </a:r>
            <a:r>
              <a:rPr lang="en" sz="2400" dirty="0">
                <a:latin typeface="#9SLIDE03 ALLROUNDGOTHIC DEMI" panose="020B0703020202020104" pitchFamily="34" charset="77"/>
              </a:rPr>
              <a:t> khoa </a:t>
            </a:r>
            <a:r>
              <a:rPr lang="en" sz="2400" dirty="0" err="1">
                <a:latin typeface="#9SLIDE03 ALLROUNDGOTHIC DEMI" panose="020B0703020202020104" pitchFamily="34" charset="77"/>
              </a:rPr>
              <a:t>học</a:t>
            </a:r>
            <a:r>
              <a:rPr lang="en"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504" name="Google Shape;504;p69" descr="21 anh nguyen"/>
          <p:cNvSpPr txBox="1">
            <a:spLocks noGrp="1"/>
          </p:cNvSpPr>
          <p:nvPr>
            <p:ph type="title"/>
          </p:nvPr>
        </p:nvSpPr>
        <p:spPr>
          <a:xfrm>
            <a:off x="1217312" y="1272551"/>
            <a:ext cx="3087714" cy="1666438"/>
          </a:xfrm>
          <a:prstGeom prst="rect">
            <a:avLst/>
          </a:prstGeom>
        </p:spPr>
        <p:txBody>
          <a:bodyPr spcFirstLastPara="1" wrap="square" lIns="91425" tIns="91425" rIns="91425" bIns="91425" anchor="ctr" anchorCtr="0">
            <a:noAutofit/>
          </a:bodyPr>
          <a:lstStyle/>
          <a:p>
            <a:pPr marL="0" lvl="0" indent="0" algn="l" rtl="0">
              <a:lnSpc>
                <a:spcPct val="120000"/>
              </a:lnSpc>
              <a:spcBef>
                <a:spcPts val="0"/>
              </a:spcBef>
              <a:spcAft>
                <a:spcPts val="0"/>
              </a:spcAft>
              <a:buClr>
                <a:schemeClr val="dk1"/>
              </a:buClr>
              <a:buSzPts val="1100"/>
              <a:buFont typeface="Arial"/>
              <a:buNone/>
            </a:pPr>
            <a:r>
              <a:rPr lang="en" sz="2400" dirty="0" err="1">
                <a:latin typeface="#9SLIDE03 ALLROUNDGOTHIC DEMI" panose="020B0703020202020104" pitchFamily="34" charset="77"/>
              </a:rPr>
              <a:t>Giới</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thiệu</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một</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số</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dụng</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cụ</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và</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cách</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sử</a:t>
            </a:r>
            <a:r>
              <a:rPr lang="en" sz="2400" dirty="0">
                <a:latin typeface="#9SLIDE03 ALLROUNDGOTHIC DEMI" panose="020B0703020202020104" pitchFamily="34" charset="77"/>
              </a:rPr>
              <a:t> </a:t>
            </a:r>
            <a:r>
              <a:rPr lang="en" sz="2400" dirty="0" err="1">
                <a:latin typeface="#9SLIDE03 ALLROUNDGOTHIC DEMI" panose="020B0703020202020104" pitchFamily="34" charset="77"/>
              </a:rPr>
              <a:t>dụng</a:t>
            </a:r>
            <a:r>
              <a:rPr lang="en" sz="2400" dirty="0">
                <a:latin typeface="#9SLIDE03 ALLROUNDGOTHIC DEMI" panose="020B0703020202020104" pitchFamily="34" charset="77"/>
              </a:rPr>
              <a:t>.</a:t>
            </a:r>
            <a:endParaRPr sz="2400" dirty="0">
              <a:latin typeface="#9SLIDE03 ALLROUNDGOTHIC DEMI" panose="020B0703020202020104" pitchFamily="34" charset="77"/>
            </a:endParaRPr>
          </a:p>
        </p:txBody>
      </p:sp>
      <p:sp>
        <p:nvSpPr>
          <p:cNvPr id="505" name="Google Shape;505;p69" descr="21 anh nguyen"/>
          <p:cNvSpPr txBox="1">
            <a:spLocks noGrp="1"/>
          </p:cNvSpPr>
          <p:nvPr>
            <p:ph type="title" idx="2"/>
          </p:nvPr>
        </p:nvSpPr>
        <p:spPr>
          <a:xfrm>
            <a:off x="270512" y="1268501"/>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507" name="Google Shape;507;p69" descr="21 anh nguyen"/>
          <p:cNvSpPr txBox="1">
            <a:spLocks noGrp="1"/>
          </p:cNvSpPr>
          <p:nvPr>
            <p:ph type="title" idx="7"/>
          </p:nvPr>
        </p:nvSpPr>
        <p:spPr>
          <a:xfrm>
            <a:off x="270512" y="3071100"/>
            <a:ext cx="841800" cy="166643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a:t>
            </a:r>
            <a:endParaRPr dirty="0"/>
          </a:p>
        </p:txBody>
      </p:sp>
      <p:sp>
        <p:nvSpPr>
          <p:cNvPr id="509" name="Google Shape;509;p69" descr="21 anh nguyen"/>
          <p:cNvSpPr txBox="1">
            <a:spLocks noGrp="1"/>
          </p:cNvSpPr>
          <p:nvPr>
            <p:ph type="title" idx="15"/>
          </p:nvPr>
        </p:nvSpPr>
        <p:spPr>
          <a:xfrm>
            <a:off x="720000" y="5549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7 Baloo Tamma" panose="03080902040302020200" pitchFamily="66" charset="77"/>
                <a:cs typeface="#9Slide07 Baloo Tamma" panose="03080902040302020200" pitchFamily="66" charset="77"/>
              </a:rPr>
              <a:t>NỘI DUNG BÀI HỌC</a:t>
            </a:r>
            <a:endParaRPr dirty="0">
              <a:latin typeface="#9Slide07 Baloo Tamma" panose="03080902040302020200" pitchFamily="66" charset="77"/>
              <a:cs typeface="#9Slide07 Baloo Tamma" panose="03080902040302020200" pitchFamily="66"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09"/>
                                        </p:tgtEl>
                                        <p:attrNameLst>
                                          <p:attrName>style.visibility</p:attrName>
                                        </p:attrNameLst>
                                      </p:cBhvr>
                                      <p:to>
                                        <p:strVal val="visible"/>
                                      </p:to>
                                    </p:set>
                                    <p:anim calcmode="lin" valueType="num">
                                      <p:cBhvr additive="base">
                                        <p:cTn id="7" dur="500" fill="hold"/>
                                        <p:tgtEl>
                                          <p:spTgt spid="509"/>
                                        </p:tgtEl>
                                        <p:attrNameLst>
                                          <p:attrName>ppt_x</p:attrName>
                                        </p:attrNameLst>
                                      </p:cBhvr>
                                      <p:tavLst>
                                        <p:tav tm="0">
                                          <p:val>
                                            <p:strVal val="#ppt_x"/>
                                          </p:val>
                                        </p:tav>
                                        <p:tav tm="100000">
                                          <p:val>
                                            <p:strVal val="#ppt_x"/>
                                          </p:val>
                                        </p:tav>
                                      </p:tavLst>
                                    </p:anim>
                                    <p:anim calcmode="lin" valueType="num">
                                      <p:cBhvr additive="base">
                                        <p:cTn id="8" dur="500" fill="hold"/>
                                        <p:tgtEl>
                                          <p:spTgt spid="50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05"/>
                                        </p:tgtEl>
                                        <p:attrNameLst>
                                          <p:attrName>style.visibility</p:attrName>
                                        </p:attrNameLst>
                                      </p:cBhvr>
                                      <p:to>
                                        <p:strVal val="visible"/>
                                      </p:to>
                                    </p:set>
                                    <p:anim calcmode="lin" valueType="num">
                                      <p:cBhvr additive="base">
                                        <p:cTn id="13" dur="500"/>
                                        <p:tgtEl>
                                          <p:spTgt spid="505"/>
                                        </p:tgtEl>
                                        <p:attrNameLst>
                                          <p:attrName>ppt_x</p:attrName>
                                        </p:attrNameLst>
                                      </p:cBhvr>
                                      <p:tavLst>
                                        <p:tav tm="0">
                                          <p:val>
                                            <p:strVal val="#ppt_x-#ppt_w*1.125000"/>
                                          </p:val>
                                        </p:tav>
                                        <p:tav tm="100000">
                                          <p:val>
                                            <p:strVal val="#ppt_x"/>
                                          </p:val>
                                        </p:tav>
                                      </p:tavLst>
                                    </p:anim>
                                    <p:animEffect transition="in" filter="wipe(right)">
                                      <p:cBhvr>
                                        <p:cTn id="14" dur="500"/>
                                        <p:tgtEl>
                                          <p:spTgt spid="505"/>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504"/>
                                        </p:tgtEl>
                                        <p:attrNameLst>
                                          <p:attrName>style.visibility</p:attrName>
                                        </p:attrNameLst>
                                      </p:cBhvr>
                                      <p:to>
                                        <p:strVal val="visible"/>
                                      </p:to>
                                    </p:set>
                                    <p:anim calcmode="lin" valueType="num">
                                      <p:cBhvr additive="base">
                                        <p:cTn id="17" dur="500"/>
                                        <p:tgtEl>
                                          <p:spTgt spid="504"/>
                                        </p:tgtEl>
                                        <p:attrNameLst>
                                          <p:attrName>ppt_x</p:attrName>
                                        </p:attrNameLst>
                                      </p:cBhvr>
                                      <p:tavLst>
                                        <p:tav tm="0">
                                          <p:val>
                                            <p:strVal val="#ppt_x-#ppt_w*1.125000"/>
                                          </p:val>
                                        </p:tav>
                                        <p:tav tm="100000">
                                          <p:val>
                                            <p:strVal val="#ppt_x"/>
                                          </p:val>
                                        </p:tav>
                                      </p:tavLst>
                                    </p:anim>
                                    <p:animEffect transition="in" filter="wipe(right)">
                                      <p:cBhvr>
                                        <p:cTn id="18" dur="500"/>
                                        <p:tgtEl>
                                          <p:spTgt spid="504"/>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499"/>
                                        </p:tgtEl>
                                        <p:attrNameLst>
                                          <p:attrName>style.visibility</p:attrName>
                                        </p:attrNameLst>
                                      </p:cBhvr>
                                      <p:to>
                                        <p:strVal val="visible"/>
                                      </p:to>
                                    </p:set>
                                    <p:anim calcmode="lin" valueType="num">
                                      <p:cBhvr additive="base">
                                        <p:cTn id="21" dur="500"/>
                                        <p:tgtEl>
                                          <p:spTgt spid="499"/>
                                        </p:tgtEl>
                                        <p:attrNameLst>
                                          <p:attrName>ppt_x</p:attrName>
                                        </p:attrNameLst>
                                      </p:cBhvr>
                                      <p:tavLst>
                                        <p:tav tm="0">
                                          <p:val>
                                            <p:strVal val="#ppt_x-#ppt_w*1.125000"/>
                                          </p:val>
                                        </p:tav>
                                        <p:tav tm="100000">
                                          <p:val>
                                            <p:strVal val="#ppt_x"/>
                                          </p:val>
                                        </p:tav>
                                      </p:tavLst>
                                    </p:anim>
                                    <p:animEffect transition="in" filter="wipe(right)">
                                      <p:cBhvr>
                                        <p:cTn id="22" dur="500"/>
                                        <p:tgtEl>
                                          <p:spTgt spid="499"/>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497"/>
                                        </p:tgtEl>
                                        <p:attrNameLst>
                                          <p:attrName>style.visibility</p:attrName>
                                        </p:attrNameLst>
                                      </p:cBhvr>
                                      <p:to>
                                        <p:strVal val="visible"/>
                                      </p:to>
                                    </p:set>
                                    <p:anim calcmode="lin" valueType="num">
                                      <p:cBhvr additive="base">
                                        <p:cTn id="25" dur="500"/>
                                        <p:tgtEl>
                                          <p:spTgt spid="497"/>
                                        </p:tgtEl>
                                        <p:attrNameLst>
                                          <p:attrName>ppt_x</p:attrName>
                                        </p:attrNameLst>
                                      </p:cBhvr>
                                      <p:tavLst>
                                        <p:tav tm="0">
                                          <p:val>
                                            <p:strVal val="#ppt_x-#ppt_w*1.125000"/>
                                          </p:val>
                                        </p:tav>
                                        <p:tav tm="100000">
                                          <p:val>
                                            <p:strVal val="#ppt_x"/>
                                          </p:val>
                                        </p:tav>
                                      </p:tavLst>
                                    </p:anim>
                                    <p:animEffect transition="in" filter="wipe(right)">
                                      <p:cBhvr>
                                        <p:cTn id="26" dur="500"/>
                                        <p:tgtEl>
                                          <p:spTgt spid="497"/>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507"/>
                                        </p:tgtEl>
                                        <p:attrNameLst>
                                          <p:attrName>style.visibility</p:attrName>
                                        </p:attrNameLst>
                                      </p:cBhvr>
                                      <p:to>
                                        <p:strVal val="visible"/>
                                      </p:to>
                                    </p:set>
                                    <p:anim calcmode="lin" valueType="num">
                                      <p:cBhvr additive="base">
                                        <p:cTn id="29" dur="500"/>
                                        <p:tgtEl>
                                          <p:spTgt spid="507"/>
                                        </p:tgtEl>
                                        <p:attrNameLst>
                                          <p:attrName>ppt_x</p:attrName>
                                        </p:attrNameLst>
                                      </p:cBhvr>
                                      <p:tavLst>
                                        <p:tav tm="0">
                                          <p:val>
                                            <p:strVal val="#ppt_x-#ppt_w*1.125000"/>
                                          </p:val>
                                        </p:tav>
                                        <p:tav tm="100000">
                                          <p:val>
                                            <p:strVal val="#ppt_x"/>
                                          </p:val>
                                        </p:tav>
                                      </p:tavLst>
                                    </p:anim>
                                    <p:animEffect transition="in" filter="wipe(right)">
                                      <p:cBhvr>
                                        <p:cTn id="30" dur="500"/>
                                        <p:tgtEl>
                                          <p:spTgt spid="50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501"/>
                                        </p:tgtEl>
                                        <p:attrNameLst>
                                          <p:attrName>style.visibility</p:attrName>
                                        </p:attrNameLst>
                                      </p:cBhvr>
                                      <p:to>
                                        <p:strVal val="visible"/>
                                      </p:to>
                                    </p:set>
                                    <p:anim calcmode="lin" valueType="num">
                                      <p:cBhvr additive="base">
                                        <p:cTn id="33" dur="500"/>
                                        <p:tgtEl>
                                          <p:spTgt spid="501"/>
                                        </p:tgtEl>
                                        <p:attrNameLst>
                                          <p:attrName>ppt_x</p:attrName>
                                        </p:attrNameLst>
                                      </p:cBhvr>
                                      <p:tavLst>
                                        <p:tav tm="0">
                                          <p:val>
                                            <p:strVal val="#ppt_x-#ppt_w*1.125000"/>
                                          </p:val>
                                        </p:tav>
                                        <p:tav tm="100000">
                                          <p:val>
                                            <p:strVal val="#ppt_x"/>
                                          </p:val>
                                        </p:tav>
                                      </p:tavLst>
                                    </p:anim>
                                    <p:animEffect transition="in" filter="wipe(right)">
                                      <p:cBhvr>
                                        <p:cTn id="34" dur="500"/>
                                        <p:tgtEl>
                                          <p:spTgt spid="501"/>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500"/>
                                        </p:tgtEl>
                                        <p:attrNameLst>
                                          <p:attrName>style.visibility</p:attrName>
                                        </p:attrNameLst>
                                      </p:cBhvr>
                                      <p:to>
                                        <p:strVal val="visible"/>
                                      </p:to>
                                    </p:set>
                                    <p:anim calcmode="lin" valueType="num">
                                      <p:cBhvr additive="base">
                                        <p:cTn id="37" dur="500"/>
                                        <p:tgtEl>
                                          <p:spTgt spid="500"/>
                                        </p:tgtEl>
                                        <p:attrNameLst>
                                          <p:attrName>ppt_x</p:attrName>
                                        </p:attrNameLst>
                                      </p:cBhvr>
                                      <p:tavLst>
                                        <p:tav tm="0">
                                          <p:val>
                                            <p:strVal val="#ppt_x-#ppt_w*1.125000"/>
                                          </p:val>
                                        </p:tav>
                                        <p:tav tm="100000">
                                          <p:val>
                                            <p:strVal val="#ppt_x"/>
                                          </p:val>
                                        </p:tav>
                                      </p:tavLst>
                                    </p:anim>
                                    <p:animEffect transition="in" filter="wipe(right)">
                                      <p:cBhvr>
                                        <p:cTn id="38" dur="500"/>
                                        <p:tgtEl>
                                          <p:spTgt spid="500"/>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98"/>
                                        </p:tgtEl>
                                        <p:attrNameLst>
                                          <p:attrName>style.visibility</p:attrName>
                                        </p:attrNameLst>
                                      </p:cBhvr>
                                      <p:to>
                                        <p:strVal val="visible"/>
                                      </p:to>
                                    </p:set>
                                    <p:anim calcmode="lin" valueType="num">
                                      <p:cBhvr additive="base">
                                        <p:cTn id="41" dur="500"/>
                                        <p:tgtEl>
                                          <p:spTgt spid="498"/>
                                        </p:tgtEl>
                                        <p:attrNameLst>
                                          <p:attrName>ppt_x</p:attrName>
                                        </p:attrNameLst>
                                      </p:cBhvr>
                                      <p:tavLst>
                                        <p:tav tm="0">
                                          <p:val>
                                            <p:strVal val="#ppt_x-#ppt_w*1.125000"/>
                                          </p:val>
                                        </p:tav>
                                        <p:tav tm="100000">
                                          <p:val>
                                            <p:strVal val="#ppt_x"/>
                                          </p:val>
                                        </p:tav>
                                      </p:tavLst>
                                    </p:anim>
                                    <p:animEffect transition="in" filter="wipe(right)">
                                      <p:cBhvr>
                                        <p:cTn id="42"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0" animBg="1"/>
      <p:bldP spid="498" grpId="0" animBg="1"/>
      <p:bldP spid="499" grpId="0" animBg="1"/>
      <p:bldP spid="500" grpId="0" animBg="1"/>
      <p:bldP spid="501" grpId="0" animBg="1"/>
      <p:bldP spid="504" grpId="0" animBg="1"/>
      <p:bldP spid="505" grpId="0" animBg="1"/>
      <p:bldP spid="507" grpId="0" animBg="1"/>
      <p:bldP spid="5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4" name="TextBox 3" descr="21 anh nguyen">
            <a:extLst>
              <a:ext uri="{FF2B5EF4-FFF2-40B4-BE49-F238E27FC236}">
                <a16:creationId xmlns:a16="http://schemas.microsoft.com/office/drawing/2014/main" id="{5237430F-FBAB-0B0D-1401-F96A6FDEA22F}"/>
              </a:ext>
            </a:extLst>
          </p:cNvPr>
          <p:cNvSpPr txBox="1"/>
          <p:nvPr/>
        </p:nvSpPr>
        <p:spPr>
          <a:xfrm>
            <a:off x="323681" y="315589"/>
            <a:ext cx="8634202" cy="876778"/>
          </a:xfrm>
          <a:prstGeom prst="rect">
            <a:avLst/>
          </a:prstGeom>
          <a:noFill/>
        </p:spPr>
        <p:txBody>
          <a:bodyPr wrap="square" rtlCol="0">
            <a:spAutoFit/>
          </a:bodyPr>
          <a:lstStyle/>
          <a:p>
            <a:pPr algn="ctr">
              <a:lnSpc>
                <a:spcPct val="110000"/>
              </a:lnSpc>
            </a:pPr>
            <a:r>
              <a:rPr lang="en-US" sz="2400" dirty="0">
                <a:latin typeface="#9SLIDE03 ALLROUNDGOTHIC DEMI" panose="020B0703020202020104" pitchFamily="34" charset="77"/>
              </a:rPr>
              <a:t>THÍ NGHIỆM CHỨNG MINH TÍNH CHẤT HÓA HỌC CHUNG CỦA BASE</a:t>
            </a:r>
          </a:p>
        </p:txBody>
      </p:sp>
      <p:sp>
        <p:nvSpPr>
          <p:cNvPr id="6" name="Rounded Rectangle 5" descr="21 anh nguyen">
            <a:extLst>
              <a:ext uri="{FF2B5EF4-FFF2-40B4-BE49-F238E27FC236}">
                <a16:creationId xmlns:a16="http://schemas.microsoft.com/office/drawing/2014/main" id="{A4B2FF0F-1D75-9CF8-6F0C-B67A8014A6ED}"/>
              </a:ext>
            </a:extLst>
          </p:cNvPr>
          <p:cNvSpPr/>
          <p:nvPr/>
        </p:nvSpPr>
        <p:spPr>
          <a:xfrm>
            <a:off x="105197" y="1917812"/>
            <a:ext cx="8933608" cy="3225688"/>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3000"/>
              </a:lnSpc>
            </a:pPr>
            <a:r>
              <a:rPr lang="vi-VN" sz="2400" dirty="0">
                <a:solidFill>
                  <a:srgbClr val="000000"/>
                </a:solidFill>
                <a:latin typeface="#9Slide03 Quicksand Medium" pitchFamily="2" charset="77"/>
              </a:rPr>
              <a:t>Thí nghiệm 2: Chứng minh base phản ứng với acid</a:t>
            </a:r>
          </a:p>
          <a:p>
            <a:pPr algn="just">
              <a:lnSpc>
                <a:spcPct val="113000"/>
              </a:lnSpc>
            </a:pPr>
            <a:r>
              <a:rPr lang="vi-VN" sz="2400" dirty="0">
                <a:solidFill>
                  <a:srgbClr val="000000"/>
                </a:solidFill>
                <a:latin typeface="#9Slide03 Quicksand" pitchFamily="2" charset="77"/>
              </a:rPr>
              <a:t>- Cho khoảng 1 mL dung dịch NaOH vào ống nghiệm, thêm tiếp 1 giọt dung dịch phenolphthalein và lắc nhẹ.</a:t>
            </a:r>
          </a:p>
          <a:p>
            <a:pPr algn="just">
              <a:lnSpc>
                <a:spcPct val="113000"/>
              </a:lnSpc>
            </a:pPr>
            <a:r>
              <a:rPr lang="vi-VN" sz="2400" dirty="0">
                <a:solidFill>
                  <a:srgbClr val="000000"/>
                </a:solidFill>
                <a:latin typeface="#9Slide03 Quicksand" pitchFamily="2" charset="77"/>
              </a:rPr>
              <a:t>- Nhỏ từ từ dung dịch NaOH loãng vào ống nghiệm đến khi dung dịch trong ống nghiệm mất màu thì dừng lại.</a:t>
            </a:r>
          </a:p>
          <a:p>
            <a:pPr algn="just">
              <a:lnSpc>
                <a:spcPct val="113000"/>
              </a:lnSpc>
            </a:pPr>
            <a:r>
              <a:rPr lang="vi-VN" sz="2400" dirty="0">
                <a:solidFill>
                  <a:srgbClr val="000000"/>
                </a:solidFill>
                <a:latin typeface="#9Slide03 Quicksand" pitchFamily="2" charset="77"/>
              </a:rPr>
              <a:t>- Mô tả các hiện tượng xảy ra.</a:t>
            </a:r>
          </a:p>
        </p:txBody>
      </p:sp>
      <p:sp>
        <p:nvSpPr>
          <p:cNvPr id="8" name="Rectangle 7" descr="21 anh nguyen">
            <a:extLst>
              <a:ext uri="{FF2B5EF4-FFF2-40B4-BE49-F238E27FC236}">
                <a16:creationId xmlns:a16="http://schemas.microsoft.com/office/drawing/2014/main" id="{28E1013B-5AA5-B24C-0018-2D23DEE6B542}"/>
              </a:ext>
            </a:extLst>
          </p:cNvPr>
          <p:cNvSpPr/>
          <p:nvPr/>
        </p:nvSpPr>
        <p:spPr>
          <a:xfrm>
            <a:off x="2751292" y="1302818"/>
            <a:ext cx="3641416" cy="50170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9Slide03 Montserrat Medium" pitchFamily="2" charset="77"/>
              </a:rPr>
              <a:t>Thực</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hiện</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thí</a:t>
            </a:r>
            <a:r>
              <a:rPr lang="en-US" sz="2400" dirty="0">
                <a:solidFill>
                  <a:schemeClr val="tx1"/>
                </a:solidFill>
                <a:latin typeface="#9Slide03 Montserrat Medium" pitchFamily="2" charset="77"/>
              </a:rPr>
              <a:t> </a:t>
            </a:r>
            <a:r>
              <a:rPr lang="en-US" sz="2400" dirty="0" err="1">
                <a:solidFill>
                  <a:schemeClr val="tx1"/>
                </a:solidFill>
                <a:latin typeface="#9Slide03 Montserrat Medium" pitchFamily="2" charset="77"/>
              </a:rPr>
              <a:t>nghiệm</a:t>
            </a:r>
            <a:endParaRPr lang="en-US" sz="2400" dirty="0">
              <a:solidFill>
                <a:schemeClr val="tx1"/>
              </a:solidFill>
              <a:latin typeface="#9Slide03 Montserrat Medium" pitchFamily="2" charset="77"/>
            </a:endParaRPr>
          </a:p>
        </p:txBody>
      </p:sp>
    </p:spTree>
    <p:extLst>
      <p:ext uri="{BB962C8B-B14F-4D97-AF65-F5344CB8AC3E}">
        <p14:creationId xmlns:p14="http://schemas.microsoft.com/office/powerpoint/2010/main" val="361209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88" descr="21 anh nguyen"/>
          <p:cNvSpPr txBox="1">
            <a:spLocks noGrp="1"/>
          </p:cNvSpPr>
          <p:nvPr>
            <p:ph type="title"/>
          </p:nvPr>
        </p:nvSpPr>
        <p:spPr>
          <a:xfrm>
            <a:off x="722375" y="835445"/>
            <a:ext cx="5577900" cy="24347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EA6B39">
                    <a:lumMod val="70000"/>
                  </a:srgbClr>
                </a:solidFill>
                <a:latin typeface="#9Slide03 Quicksand Bold" pitchFamily="2" charset="77"/>
              </a:rPr>
              <a:t>GIAI ĐOẠN 1:</a:t>
            </a:r>
            <a:br>
              <a:rPr lang="en" sz="2400" b="1" dirty="0">
                <a:solidFill>
                  <a:srgbClr val="EA6B39">
                    <a:lumMod val="70000"/>
                  </a:srgbClr>
                </a:solidFill>
                <a:latin typeface="#9Slide03 Quicksand Bold" pitchFamily="2" charset="77"/>
              </a:rPr>
            </a:b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Lớp</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tiến</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hành</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bốc</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thăm</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lá</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số</a:t>
            </a:r>
            <a:r>
              <a:rPr lang="en" sz="2400" dirty="0">
                <a:solidFill>
                  <a:srgbClr val="EA6B39">
                    <a:lumMod val="70000"/>
                  </a:srgbClr>
                </a:solidFill>
                <a:latin typeface="#9Slide03 Quicksand" pitchFamily="2" charset="77"/>
              </a:rPr>
              <a:t> 1,2,3,4</a:t>
            </a:r>
            <a:br>
              <a:rPr lang="en" sz="2400" dirty="0">
                <a:solidFill>
                  <a:srgbClr val="EA6B39">
                    <a:lumMod val="70000"/>
                  </a:srgbClr>
                </a:solidFill>
                <a:latin typeface="#9Slide03 Quicksand" pitchFamily="2" charset="77"/>
              </a:rPr>
            </a:b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Các</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bạn</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có</a:t>
            </a:r>
            <a:r>
              <a:rPr lang="en" sz="2400" dirty="0">
                <a:solidFill>
                  <a:srgbClr val="EA6B39">
                    <a:lumMod val="70000"/>
                  </a:srgbClr>
                </a:solidFill>
                <a:latin typeface="#9Slide03 Quicksand" pitchFamily="2" charset="77"/>
              </a:rPr>
              <a:t> </a:t>
            </a:r>
            <a:r>
              <a:rPr lang="en" sz="2400" dirty="0" err="1">
                <a:solidFill>
                  <a:srgbClr val="EA6B39">
                    <a:lumMod val="70000"/>
                  </a:srgbClr>
                </a:solidFill>
                <a:latin typeface="#9Slide03 Quicksand" pitchFamily="2" charset="77"/>
              </a:rPr>
              <a:t>số</a:t>
            </a:r>
            <a:r>
              <a:rPr lang="en" sz="2400" dirty="0">
                <a:solidFill>
                  <a:srgbClr val="EA6B39">
                    <a:lumMod val="70000"/>
                  </a:srgbClr>
                </a:solidFill>
                <a:latin typeface="#9Slide03 Quicksand" pitchFamily="2" charset="77"/>
              </a:rPr>
              <a:t> g</a:t>
            </a:r>
            <a:r>
              <a:rPr lang="en-US" sz="2400" dirty="0" err="1">
                <a:solidFill>
                  <a:srgbClr val="EA6B39">
                    <a:lumMod val="70000"/>
                  </a:srgbClr>
                </a:solidFill>
                <a:latin typeface="#9Slide03 Quicksand" pitchFamily="2" charset="77"/>
              </a:rPr>
              <a:t>iống</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nhau</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sẽ</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về</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một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nhóm</a:t>
            </a:r>
            <a:r>
              <a:rPr lang="en-US" sz="2400" dirty="0">
                <a:solidFill>
                  <a:srgbClr val="EA6B39">
                    <a:lumMod val="70000"/>
                  </a:srgbClr>
                </a:solidFill>
                <a:latin typeface="#9Slide03 Quicksand" pitchFamily="2" charset="77"/>
              </a:rPr>
              <a:t>.</a:t>
            </a:r>
            <a:br>
              <a:rPr lang="en-US" sz="2400" dirty="0">
                <a:solidFill>
                  <a:srgbClr val="EA6B39">
                    <a:lumMod val="70000"/>
                  </a:srgbClr>
                </a:solidFill>
                <a:latin typeface="#9Slide03 Quicksand" pitchFamily="2" charset="77"/>
              </a:rPr>
            </a:b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Các</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nhóm</a:t>
            </a:r>
            <a:r>
              <a:rPr lang="en-US" sz="2400" dirty="0">
                <a:solidFill>
                  <a:srgbClr val="EA6B39">
                    <a:lumMod val="70000"/>
                  </a:srgbClr>
                </a:solidFill>
                <a:latin typeface="#9Slide03 Quicksand" pitchFamily="2" charset="77"/>
              </a:rPr>
              <a:t> 1,2,3,4 </a:t>
            </a:r>
            <a:r>
              <a:rPr lang="en-US" sz="2400" dirty="0" err="1">
                <a:solidFill>
                  <a:srgbClr val="EA6B39">
                    <a:lumMod val="70000"/>
                  </a:srgbClr>
                </a:solidFill>
                <a:latin typeface="#9Slide03 Quicksand" pitchFamily="2" charset="77"/>
              </a:rPr>
              <a:t>lần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lượt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thảo</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luận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và</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trả</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lời</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câu</a:t>
            </a:r>
            <a:r>
              <a:rPr lang="en-US" sz="2400" dirty="0">
                <a:solidFill>
                  <a:srgbClr val="EA6B39">
                    <a:lumMod val="70000"/>
                  </a:srgbClr>
                </a:solidFill>
                <a:latin typeface="#9Slide03 Quicksand" pitchFamily="2" charset="77"/>
              </a:rPr>
              <a:t> 1,2,3,4 </a:t>
            </a:r>
            <a:r>
              <a:rPr lang="en-US" sz="2400" dirty="0" err="1">
                <a:solidFill>
                  <a:srgbClr val="EA6B39">
                    <a:lumMod val="70000"/>
                  </a:srgbClr>
                </a:solidFill>
                <a:latin typeface="#9Slide03 Quicksand" pitchFamily="2" charset="77"/>
              </a:rPr>
              <a:t>trong</a:t>
            </a:r>
            <a:r>
              <a:rPr lang="en-US" sz="2400" dirty="0">
                <a:solidFill>
                  <a:srgbClr val="EA6B39">
                    <a:lumMod val="70000"/>
                  </a:srgbClr>
                </a:solidFill>
                <a:latin typeface="#9Slide03 Quicksand" pitchFamily="2" charset="77"/>
              </a:rPr>
              <a:t> SGK </a:t>
            </a:r>
            <a:r>
              <a:rPr lang="en-US" sz="2400" dirty="0" err="1">
                <a:solidFill>
                  <a:srgbClr val="EA6B39">
                    <a:lumMod val="70000"/>
                  </a:srgbClr>
                </a:solidFill>
                <a:latin typeface="#9Slide03 Quicksand" pitchFamily="2" charset="77"/>
              </a:rPr>
              <a:t>trang</a:t>
            </a:r>
            <a:r>
              <a:rPr lang="en-US" sz="2400" dirty="0">
                <a:solidFill>
                  <a:srgbClr val="EA6B39">
                    <a:lumMod val="70000"/>
                  </a:srgbClr>
                </a:solidFill>
                <a:latin typeface="#9Slide03 Quicksand" pitchFamily="2" charset="77"/>
              </a:rPr>
              <a:t> 9</a:t>
            </a:r>
            <a:endParaRPr sz="2400" dirty="0">
              <a:solidFill>
                <a:srgbClr val="EA6B39">
                  <a:lumMod val="70000"/>
                </a:srgbClr>
              </a:solidFill>
              <a:latin typeface="#9Slide03 Quicksand" pitchFamily="2" charset="77"/>
            </a:endParaRPr>
          </a:p>
        </p:txBody>
      </p:sp>
      <p:sp>
        <p:nvSpPr>
          <p:cNvPr id="1916" name="Google Shape;1916;p88" descr="21 anh nguyen"/>
          <p:cNvSpPr txBox="1">
            <a:spLocks noGrp="1"/>
          </p:cNvSpPr>
          <p:nvPr>
            <p:ph type="subTitle" idx="1"/>
          </p:nvPr>
        </p:nvSpPr>
        <p:spPr>
          <a:xfrm>
            <a:off x="722375" y="3322144"/>
            <a:ext cx="5577900" cy="10151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9Slide07 Baloo Tamma" panose="03080902040302020200" pitchFamily="66" charset="77"/>
                <a:cs typeface="#9Slide07 Baloo Tamma" panose="03080902040302020200" pitchFamily="66" charset="77"/>
              </a:rPr>
              <a:t>MẢNH GHÉP</a:t>
            </a:r>
            <a:endParaRPr sz="4000" dirty="0">
              <a:latin typeface="#9Slide07 Baloo Tamma" panose="03080902040302020200" pitchFamily="66" charset="77"/>
              <a:cs typeface="#9Slide07 Baloo Tamma" panose="03080902040302020200" pitchFamily="66" charset="77"/>
            </a:endParaRPr>
          </a:p>
        </p:txBody>
      </p:sp>
      <p:grpSp>
        <p:nvGrpSpPr>
          <p:cNvPr id="1917" name="Google Shape;1917;p88" descr="21 anh nguyen"/>
          <p:cNvGrpSpPr/>
          <p:nvPr/>
        </p:nvGrpSpPr>
        <p:grpSpPr>
          <a:xfrm>
            <a:off x="6372025" y="2093519"/>
            <a:ext cx="2058900" cy="2243809"/>
            <a:chOff x="6372025" y="2190625"/>
            <a:chExt cx="2058900" cy="2020200"/>
          </a:xfrm>
        </p:grpSpPr>
        <p:sp>
          <p:nvSpPr>
            <p:cNvPr id="1918" name="Google Shape;1918;p88"/>
            <p:cNvSpPr/>
            <p:nvPr/>
          </p:nvSpPr>
          <p:spPr>
            <a:xfrm>
              <a:off x="6372025" y="2190625"/>
              <a:ext cx="2058900" cy="2020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88"/>
            <p:cNvGrpSpPr/>
            <p:nvPr/>
          </p:nvGrpSpPr>
          <p:grpSpPr>
            <a:xfrm>
              <a:off x="6563812" y="2331175"/>
              <a:ext cx="720448" cy="1169475"/>
              <a:chOff x="6405137" y="539491"/>
              <a:chExt cx="1069707" cy="1736414"/>
            </a:xfrm>
          </p:grpSpPr>
          <p:grpSp>
            <p:nvGrpSpPr>
              <p:cNvPr id="1920" name="Google Shape;1920;p88"/>
              <p:cNvGrpSpPr/>
              <p:nvPr/>
            </p:nvGrpSpPr>
            <p:grpSpPr>
              <a:xfrm>
                <a:off x="6475720" y="1120465"/>
                <a:ext cx="926848" cy="1049121"/>
                <a:chOff x="6475720" y="1120465"/>
                <a:chExt cx="926848" cy="1049121"/>
              </a:xfrm>
            </p:grpSpPr>
            <p:sp>
              <p:nvSpPr>
                <p:cNvPr id="1921" name="Google Shape;1921;p88"/>
                <p:cNvSpPr/>
                <p:nvPr/>
              </p:nvSpPr>
              <p:spPr>
                <a:xfrm>
                  <a:off x="7024521" y="1323391"/>
                  <a:ext cx="75485" cy="71118"/>
                </a:xfrm>
                <a:custGeom>
                  <a:avLst/>
                  <a:gdLst/>
                  <a:ahLst/>
                  <a:cxnLst/>
                  <a:rect l="l" t="t" r="r" b="b"/>
                  <a:pathLst>
                    <a:path w="847" h="798" extrusionOk="0">
                      <a:moveTo>
                        <a:pt x="499" y="1"/>
                      </a:moveTo>
                      <a:cubicBezTo>
                        <a:pt x="261" y="1"/>
                        <a:pt x="0" y="272"/>
                        <a:pt x="114" y="544"/>
                      </a:cubicBezTo>
                      <a:cubicBezTo>
                        <a:pt x="181" y="704"/>
                        <a:pt x="338" y="787"/>
                        <a:pt x="497" y="787"/>
                      </a:cubicBezTo>
                      <a:cubicBezTo>
                        <a:pt x="569" y="787"/>
                        <a:pt x="641" y="770"/>
                        <a:pt x="706" y="735"/>
                      </a:cubicBezTo>
                      <a:cubicBezTo>
                        <a:pt x="714" y="731"/>
                        <a:pt x="722" y="729"/>
                        <a:pt x="730" y="729"/>
                      </a:cubicBezTo>
                      <a:cubicBezTo>
                        <a:pt x="763" y="729"/>
                        <a:pt x="789" y="764"/>
                        <a:pt x="781" y="794"/>
                      </a:cubicBezTo>
                      <a:lnTo>
                        <a:pt x="787" y="797"/>
                      </a:lnTo>
                      <a:cubicBezTo>
                        <a:pt x="841" y="604"/>
                        <a:pt x="847" y="402"/>
                        <a:pt x="785" y="228"/>
                      </a:cubicBezTo>
                      <a:cubicBezTo>
                        <a:pt x="726" y="66"/>
                        <a:pt x="6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8"/>
                <p:cNvSpPr/>
                <p:nvPr/>
              </p:nvSpPr>
              <p:spPr>
                <a:xfrm>
                  <a:off x="6795750" y="1393083"/>
                  <a:ext cx="55344" cy="47234"/>
                </a:xfrm>
                <a:custGeom>
                  <a:avLst/>
                  <a:gdLst/>
                  <a:ahLst/>
                  <a:cxnLst/>
                  <a:rect l="l" t="t" r="r" b="b"/>
                  <a:pathLst>
                    <a:path w="621" h="530" extrusionOk="0">
                      <a:moveTo>
                        <a:pt x="318" y="0"/>
                      </a:moveTo>
                      <a:cubicBezTo>
                        <a:pt x="285" y="17"/>
                        <a:pt x="253" y="35"/>
                        <a:pt x="221" y="55"/>
                      </a:cubicBezTo>
                      <a:cubicBezTo>
                        <a:pt x="137" y="96"/>
                        <a:pt x="68" y="155"/>
                        <a:pt x="11" y="233"/>
                      </a:cubicBezTo>
                      <a:cubicBezTo>
                        <a:pt x="0" y="432"/>
                        <a:pt x="67" y="529"/>
                        <a:pt x="211" y="529"/>
                      </a:cubicBezTo>
                      <a:cubicBezTo>
                        <a:pt x="218" y="529"/>
                        <a:pt x="226" y="529"/>
                        <a:pt x="234" y="528"/>
                      </a:cubicBezTo>
                      <a:cubicBezTo>
                        <a:pt x="238" y="529"/>
                        <a:pt x="241" y="529"/>
                        <a:pt x="245" y="529"/>
                      </a:cubicBezTo>
                      <a:cubicBezTo>
                        <a:pt x="329" y="529"/>
                        <a:pt x="406" y="505"/>
                        <a:pt x="479" y="462"/>
                      </a:cubicBezTo>
                      <a:cubicBezTo>
                        <a:pt x="620" y="229"/>
                        <a:pt x="600" y="91"/>
                        <a:pt x="419" y="47"/>
                      </a:cubicBezTo>
                      <a:cubicBezTo>
                        <a:pt x="387" y="31"/>
                        <a:pt x="352" y="16"/>
                        <a:pt x="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8"/>
                <p:cNvSpPr/>
                <p:nvPr/>
              </p:nvSpPr>
              <p:spPr>
                <a:xfrm>
                  <a:off x="6790225" y="1331590"/>
                  <a:ext cx="60512" cy="53294"/>
                </a:xfrm>
                <a:custGeom>
                  <a:avLst/>
                  <a:gdLst/>
                  <a:ahLst/>
                  <a:cxnLst/>
                  <a:rect l="l" t="t" r="r" b="b"/>
                  <a:pathLst>
                    <a:path w="679" h="598" extrusionOk="0">
                      <a:moveTo>
                        <a:pt x="409" y="1"/>
                      </a:moveTo>
                      <a:cubicBezTo>
                        <a:pt x="109" y="1"/>
                        <a:pt x="1" y="366"/>
                        <a:pt x="260" y="550"/>
                      </a:cubicBezTo>
                      <a:cubicBezTo>
                        <a:pt x="287" y="571"/>
                        <a:pt x="321" y="585"/>
                        <a:pt x="358" y="598"/>
                      </a:cubicBezTo>
                      <a:cubicBezTo>
                        <a:pt x="588" y="451"/>
                        <a:pt x="678" y="220"/>
                        <a:pt x="509" y="4"/>
                      </a:cubicBezTo>
                      <a:lnTo>
                        <a:pt x="509" y="4"/>
                      </a:lnTo>
                      <a:cubicBezTo>
                        <a:pt x="505" y="8"/>
                        <a:pt x="499" y="9"/>
                        <a:pt x="493" y="9"/>
                      </a:cubicBezTo>
                      <a:cubicBezTo>
                        <a:pt x="491" y="9"/>
                        <a:pt x="489" y="9"/>
                        <a:pt x="486" y="9"/>
                      </a:cubicBezTo>
                      <a:cubicBezTo>
                        <a:pt x="459" y="3"/>
                        <a:pt x="433" y="1"/>
                        <a:pt x="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8"/>
                <p:cNvSpPr/>
                <p:nvPr/>
              </p:nvSpPr>
              <p:spPr>
                <a:xfrm>
                  <a:off x="6544075" y="1574174"/>
                  <a:ext cx="47234" cy="60512"/>
                </a:xfrm>
                <a:custGeom>
                  <a:avLst/>
                  <a:gdLst/>
                  <a:ahLst/>
                  <a:cxnLst/>
                  <a:rect l="l" t="t" r="r" b="b"/>
                  <a:pathLst>
                    <a:path w="530" h="679" extrusionOk="0">
                      <a:moveTo>
                        <a:pt x="530" y="0"/>
                      </a:moveTo>
                      <a:cubicBezTo>
                        <a:pt x="354" y="224"/>
                        <a:pt x="177" y="447"/>
                        <a:pt x="0" y="671"/>
                      </a:cubicBezTo>
                      <a:cubicBezTo>
                        <a:pt x="162" y="673"/>
                        <a:pt x="324" y="676"/>
                        <a:pt x="483" y="679"/>
                      </a:cubicBezTo>
                      <a:cubicBezTo>
                        <a:pt x="497" y="453"/>
                        <a:pt x="513" y="22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8"/>
                <p:cNvSpPr/>
                <p:nvPr/>
              </p:nvSpPr>
              <p:spPr>
                <a:xfrm>
                  <a:off x="6555928" y="2064691"/>
                  <a:ext cx="36628" cy="28340"/>
                </a:xfrm>
                <a:custGeom>
                  <a:avLst/>
                  <a:gdLst/>
                  <a:ahLst/>
                  <a:cxnLst/>
                  <a:rect l="l" t="t" r="r" b="b"/>
                  <a:pathLst>
                    <a:path w="411" h="318" extrusionOk="0">
                      <a:moveTo>
                        <a:pt x="8" y="1"/>
                      </a:moveTo>
                      <a:cubicBezTo>
                        <a:pt x="8" y="74"/>
                        <a:pt x="6" y="149"/>
                        <a:pt x="3" y="222"/>
                      </a:cubicBezTo>
                      <a:cubicBezTo>
                        <a:pt x="3" y="254"/>
                        <a:pt x="2" y="286"/>
                        <a:pt x="0" y="317"/>
                      </a:cubicBezTo>
                      <a:cubicBezTo>
                        <a:pt x="135" y="302"/>
                        <a:pt x="269" y="296"/>
                        <a:pt x="404" y="292"/>
                      </a:cubicBezTo>
                      <a:cubicBezTo>
                        <a:pt x="405" y="201"/>
                        <a:pt x="407" y="111"/>
                        <a:pt x="410" y="20"/>
                      </a:cubicBezTo>
                      <a:cubicBezTo>
                        <a:pt x="277" y="14"/>
                        <a:pt x="143" y="8"/>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8"/>
                <p:cNvSpPr/>
                <p:nvPr/>
              </p:nvSpPr>
              <p:spPr>
                <a:xfrm>
                  <a:off x="6951799" y="1287565"/>
                  <a:ext cx="209699" cy="194638"/>
                </a:xfrm>
                <a:custGeom>
                  <a:avLst/>
                  <a:gdLst/>
                  <a:ahLst/>
                  <a:cxnLst/>
                  <a:rect l="l" t="t" r="r" b="b"/>
                  <a:pathLst>
                    <a:path w="2353" h="2184" extrusionOk="0">
                      <a:moveTo>
                        <a:pt x="1322" y="290"/>
                      </a:moveTo>
                      <a:cubicBezTo>
                        <a:pt x="1635" y="290"/>
                        <a:pt x="1738" y="622"/>
                        <a:pt x="1725" y="912"/>
                      </a:cubicBezTo>
                      <a:cubicBezTo>
                        <a:pt x="1707" y="1337"/>
                        <a:pt x="1549" y="1759"/>
                        <a:pt x="1119" y="1903"/>
                      </a:cubicBezTo>
                      <a:cubicBezTo>
                        <a:pt x="1115" y="1904"/>
                        <a:pt x="1112" y="1905"/>
                        <a:pt x="1109" y="1905"/>
                      </a:cubicBezTo>
                      <a:cubicBezTo>
                        <a:pt x="1080" y="1905"/>
                        <a:pt x="1063" y="1857"/>
                        <a:pt x="1093" y="1843"/>
                      </a:cubicBezTo>
                      <a:cubicBezTo>
                        <a:pt x="1335" y="1739"/>
                        <a:pt x="1522" y="1481"/>
                        <a:pt x="1603" y="1198"/>
                      </a:cubicBezTo>
                      <a:lnTo>
                        <a:pt x="1597" y="1195"/>
                      </a:lnTo>
                      <a:cubicBezTo>
                        <a:pt x="1592" y="1206"/>
                        <a:pt x="1586" y="1216"/>
                        <a:pt x="1572" y="1223"/>
                      </a:cubicBezTo>
                      <a:cubicBezTo>
                        <a:pt x="1492" y="1265"/>
                        <a:pt x="1402" y="1286"/>
                        <a:pt x="1312" y="1286"/>
                      </a:cubicBezTo>
                      <a:cubicBezTo>
                        <a:pt x="1115" y="1286"/>
                        <a:pt x="920" y="1186"/>
                        <a:pt x="835" y="993"/>
                      </a:cubicBezTo>
                      <a:cubicBezTo>
                        <a:pt x="710" y="706"/>
                        <a:pt x="920" y="364"/>
                        <a:pt x="1214" y="301"/>
                      </a:cubicBezTo>
                      <a:cubicBezTo>
                        <a:pt x="1253" y="293"/>
                        <a:pt x="1288" y="290"/>
                        <a:pt x="1322" y="290"/>
                      </a:cubicBezTo>
                      <a:close/>
                      <a:moveTo>
                        <a:pt x="2057" y="0"/>
                      </a:moveTo>
                      <a:cubicBezTo>
                        <a:pt x="2011" y="0"/>
                        <a:pt x="1962" y="3"/>
                        <a:pt x="1914" y="3"/>
                      </a:cubicBezTo>
                      <a:cubicBezTo>
                        <a:pt x="1908" y="3"/>
                        <a:pt x="1902" y="3"/>
                        <a:pt x="1896" y="3"/>
                      </a:cubicBezTo>
                      <a:cubicBezTo>
                        <a:pt x="1841" y="2"/>
                        <a:pt x="1786" y="2"/>
                        <a:pt x="1731" y="2"/>
                      </a:cubicBezTo>
                      <a:cubicBezTo>
                        <a:pt x="1621" y="2"/>
                        <a:pt x="1511" y="4"/>
                        <a:pt x="1401" y="6"/>
                      </a:cubicBezTo>
                      <a:cubicBezTo>
                        <a:pt x="1255" y="10"/>
                        <a:pt x="1108" y="17"/>
                        <a:pt x="960" y="27"/>
                      </a:cubicBezTo>
                      <a:cubicBezTo>
                        <a:pt x="814" y="35"/>
                        <a:pt x="600" y="14"/>
                        <a:pt x="467" y="67"/>
                      </a:cubicBezTo>
                      <a:cubicBezTo>
                        <a:pt x="377" y="131"/>
                        <a:pt x="287" y="197"/>
                        <a:pt x="196" y="262"/>
                      </a:cubicBezTo>
                      <a:cubicBezTo>
                        <a:pt x="192" y="301"/>
                        <a:pt x="190" y="341"/>
                        <a:pt x="186" y="379"/>
                      </a:cubicBezTo>
                      <a:cubicBezTo>
                        <a:pt x="167" y="450"/>
                        <a:pt x="172" y="539"/>
                        <a:pt x="165" y="613"/>
                      </a:cubicBezTo>
                      <a:cubicBezTo>
                        <a:pt x="151" y="789"/>
                        <a:pt x="135" y="964"/>
                        <a:pt x="121" y="1139"/>
                      </a:cubicBezTo>
                      <a:cubicBezTo>
                        <a:pt x="111" y="1246"/>
                        <a:pt x="0" y="2113"/>
                        <a:pt x="91" y="2115"/>
                      </a:cubicBezTo>
                      <a:cubicBezTo>
                        <a:pt x="112" y="2115"/>
                        <a:pt x="126" y="2126"/>
                        <a:pt x="133" y="2139"/>
                      </a:cubicBezTo>
                      <a:cubicBezTo>
                        <a:pt x="456" y="2142"/>
                        <a:pt x="778" y="2148"/>
                        <a:pt x="1098" y="2154"/>
                      </a:cubicBezTo>
                      <a:cubicBezTo>
                        <a:pt x="1275" y="2158"/>
                        <a:pt x="1474" y="2183"/>
                        <a:pt x="1667" y="2183"/>
                      </a:cubicBezTo>
                      <a:cubicBezTo>
                        <a:pt x="1845" y="2183"/>
                        <a:pt x="2018" y="2162"/>
                        <a:pt x="2161" y="2082"/>
                      </a:cubicBezTo>
                      <a:cubicBezTo>
                        <a:pt x="2353" y="1975"/>
                        <a:pt x="2341" y="1973"/>
                        <a:pt x="2349" y="1782"/>
                      </a:cubicBezTo>
                      <a:cubicBezTo>
                        <a:pt x="2353" y="1706"/>
                        <a:pt x="2349" y="1630"/>
                        <a:pt x="2349" y="1554"/>
                      </a:cubicBezTo>
                      <a:cubicBezTo>
                        <a:pt x="2348" y="1403"/>
                        <a:pt x="2344" y="1251"/>
                        <a:pt x="2341" y="1100"/>
                      </a:cubicBezTo>
                      <a:cubicBezTo>
                        <a:pt x="2336" y="930"/>
                        <a:pt x="2330" y="759"/>
                        <a:pt x="2321" y="589"/>
                      </a:cubicBezTo>
                      <a:cubicBezTo>
                        <a:pt x="2315" y="450"/>
                        <a:pt x="2336" y="267"/>
                        <a:pt x="2295" y="135"/>
                      </a:cubicBezTo>
                      <a:cubicBezTo>
                        <a:pt x="2260" y="18"/>
                        <a:pt x="2165" y="0"/>
                        <a:pt x="2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8"/>
                <p:cNvSpPr/>
                <p:nvPr/>
              </p:nvSpPr>
              <p:spPr>
                <a:xfrm>
                  <a:off x="6717770" y="1283198"/>
                  <a:ext cx="222354" cy="193390"/>
                </a:xfrm>
                <a:custGeom>
                  <a:avLst/>
                  <a:gdLst/>
                  <a:ahLst/>
                  <a:cxnLst/>
                  <a:rect l="l" t="t" r="r" b="b"/>
                  <a:pathLst>
                    <a:path w="2495" h="2170" extrusionOk="0">
                      <a:moveTo>
                        <a:pt x="1279" y="412"/>
                      </a:moveTo>
                      <a:cubicBezTo>
                        <a:pt x="1285" y="412"/>
                        <a:pt x="1291" y="413"/>
                        <a:pt x="1296" y="416"/>
                      </a:cubicBezTo>
                      <a:cubicBezTo>
                        <a:pt x="1506" y="526"/>
                        <a:pt x="1576" y="817"/>
                        <a:pt x="1456" y="1020"/>
                      </a:cubicBezTo>
                      <a:cubicBezTo>
                        <a:pt x="1416" y="1091"/>
                        <a:pt x="1358" y="1137"/>
                        <a:pt x="1293" y="1177"/>
                      </a:cubicBezTo>
                      <a:cubicBezTo>
                        <a:pt x="1311" y="1184"/>
                        <a:pt x="1330" y="1191"/>
                        <a:pt x="1347" y="1197"/>
                      </a:cubicBezTo>
                      <a:cubicBezTo>
                        <a:pt x="1439" y="1236"/>
                        <a:pt x="1529" y="1280"/>
                        <a:pt x="1575" y="1373"/>
                      </a:cubicBezTo>
                      <a:cubicBezTo>
                        <a:pt x="1696" y="1628"/>
                        <a:pt x="1391" y="1831"/>
                        <a:pt x="1173" y="1855"/>
                      </a:cubicBezTo>
                      <a:cubicBezTo>
                        <a:pt x="1155" y="1857"/>
                        <a:pt x="1137" y="1858"/>
                        <a:pt x="1119" y="1858"/>
                      </a:cubicBezTo>
                      <a:cubicBezTo>
                        <a:pt x="914" y="1858"/>
                        <a:pt x="699" y="1725"/>
                        <a:pt x="771" y="1488"/>
                      </a:cubicBezTo>
                      <a:cubicBezTo>
                        <a:pt x="817" y="1339"/>
                        <a:pt x="955" y="1256"/>
                        <a:pt x="1086" y="1186"/>
                      </a:cubicBezTo>
                      <a:cubicBezTo>
                        <a:pt x="924" y="1112"/>
                        <a:pt x="789" y="1016"/>
                        <a:pt x="816" y="787"/>
                      </a:cubicBezTo>
                      <a:cubicBezTo>
                        <a:pt x="839" y="591"/>
                        <a:pt x="1003" y="473"/>
                        <a:pt x="1181" y="473"/>
                      </a:cubicBezTo>
                      <a:cubicBezTo>
                        <a:pt x="1208" y="473"/>
                        <a:pt x="1235" y="476"/>
                        <a:pt x="1262" y="481"/>
                      </a:cubicBezTo>
                      <a:lnTo>
                        <a:pt x="1253" y="472"/>
                      </a:lnTo>
                      <a:cubicBezTo>
                        <a:pt x="1226" y="449"/>
                        <a:pt x="1251" y="412"/>
                        <a:pt x="1279" y="412"/>
                      </a:cubicBezTo>
                      <a:close/>
                      <a:moveTo>
                        <a:pt x="1749" y="0"/>
                      </a:moveTo>
                      <a:cubicBezTo>
                        <a:pt x="1586" y="0"/>
                        <a:pt x="1425" y="15"/>
                        <a:pt x="1323" y="15"/>
                      </a:cubicBezTo>
                      <a:cubicBezTo>
                        <a:pt x="1155" y="15"/>
                        <a:pt x="984" y="19"/>
                        <a:pt x="815" y="24"/>
                      </a:cubicBezTo>
                      <a:cubicBezTo>
                        <a:pt x="801" y="25"/>
                        <a:pt x="786" y="25"/>
                        <a:pt x="770" y="25"/>
                      </a:cubicBezTo>
                      <a:cubicBezTo>
                        <a:pt x="703" y="25"/>
                        <a:pt x="626" y="21"/>
                        <a:pt x="550" y="21"/>
                      </a:cubicBezTo>
                      <a:cubicBezTo>
                        <a:pt x="460" y="21"/>
                        <a:pt x="373" y="27"/>
                        <a:pt x="306" y="50"/>
                      </a:cubicBezTo>
                      <a:cubicBezTo>
                        <a:pt x="0" y="158"/>
                        <a:pt x="107" y="758"/>
                        <a:pt x="104" y="1037"/>
                      </a:cubicBezTo>
                      <a:cubicBezTo>
                        <a:pt x="101" y="1387"/>
                        <a:pt x="102" y="1735"/>
                        <a:pt x="107" y="2084"/>
                      </a:cubicBezTo>
                      <a:cubicBezTo>
                        <a:pt x="107" y="2117"/>
                        <a:pt x="81" y="2134"/>
                        <a:pt x="55" y="2134"/>
                      </a:cubicBezTo>
                      <a:lnTo>
                        <a:pt x="55" y="2161"/>
                      </a:lnTo>
                      <a:cubicBezTo>
                        <a:pt x="405" y="2154"/>
                        <a:pt x="756" y="2152"/>
                        <a:pt x="1108" y="2150"/>
                      </a:cubicBezTo>
                      <a:cubicBezTo>
                        <a:pt x="1111" y="2150"/>
                        <a:pt x="1115" y="2150"/>
                        <a:pt x="1118" y="2150"/>
                      </a:cubicBezTo>
                      <a:cubicBezTo>
                        <a:pt x="1316" y="2150"/>
                        <a:pt x="1529" y="2170"/>
                        <a:pt x="1736" y="2170"/>
                      </a:cubicBezTo>
                      <a:cubicBezTo>
                        <a:pt x="1844" y="2170"/>
                        <a:pt x="1951" y="2164"/>
                        <a:pt x="2052" y="2148"/>
                      </a:cubicBezTo>
                      <a:cubicBezTo>
                        <a:pt x="2494" y="2078"/>
                        <a:pt x="2351" y="1493"/>
                        <a:pt x="2342" y="1170"/>
                      </a:cubicBezTo>
                      <a:cubicBezTo>
                        <a:pt x="2337" y="1003"/>
                        <a:pt x="2332" y="835"/>
                        <a:pt x="2329" y="669"/>
                      </a:cubicBezTo>
                      <a:cubicBezTo>
                        <a:pt x="2326" y="532"/>
                        <a:pt x="2354" y="351"/>
                        <a:pt x="2318" y="222"/>
                      </a:cubicBezTo>
                      <a:cubicBezTo>
                        <a:pt x="2266" y="36"/>
                        <a:pt x="2005" y="0"/>
                        <a:pt x="17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8"/>
                <p:cNvSpPr/>
                <p:nvPr/>
              </p:nvSpPr>
              <p:spPr>
                <a:xfrm>
                  <a:off x="6481424" y="1284713"/>
                  <a:ext cx="205778" cy="191073"/>
                </a:xfrm>
                <a:custGeom>
                  <a:avLst/>
                  <a:gdLst/>
                  <a:ahLst/>
                  <a:cxnLst/>
                  <a:rect l="l" t="t" r="r" b="b"/>
                  <a:pathLst>
                    <a:path w="2309" h="2144" extrusionOk="0">
                      <a:moveTo>
                        <a:pt x="544" y="387"/>
                      </a:moveTo>
                      <a:cubicBezTo>
                        <a:pt x="880" y="391"/>
                        <a:pt x="1217" y="410"/>
                        <a:pt x="1554" y="421"/>
                      </a:cubicBezTo>
                      <a:cubicBezTo>
                        <a:pt x="1588" y="422"/>
                        <a:pt x="1623" y="464"/>
                        <a:pt x="1598" y="497"/>
                      </a:cubicBezTo>
                      <a:cubicBezTo>
                        <a:pt x="1317" y="870"/>
                        <a:pt x="1167" y="1269"/>
                        <a:pt x="1068" y="1723"/>
                      </a:cubicBezTo>
                      <a:cubicBezTo>
                        <a:pt x="1062" y="1747"/>
                        <a:pt x="1042" y="1758"/>
                        <a:pt x="1021" y="1758"/>
                      </a:cubicBezTo>
                      <a:cubicBezTo>
                        <a:pt x="995" y="1758"/>
                        <a:pt x="968" y="1741"/>
                        <a:pt x="972" y="1710"/>
                      </a:cubicBezTo>
                      <a:cubicBezTo>
                        <a:pt x="1023" y="1278"/>
                        <a:pt x="1205" y="868"/>
                        <a:pt x="1458" y="517"/>
                      </a:cubicBezTo>
                      <a:cubicBezTo>
                        <a:pt x="1153" y="493"/>
                        <a:pt x="848" y="475"/>
                        <a:pt x="544" y="447"/>
                      </a:cubicBezTo>
                      <a:cubicBezTo>
                        <a:pt x="506" y="443"/>
                        <a:pt x="504" y="387"/>
                        <a:pt x="544" y="387"/>
                      </a:cubicBezTo>
                      <a:close/>
                      <a:moveTo>
                        <a:pt x="727" y="1"/>
                      </a:moveTo>
                      <a:cubicBezTo>
                        <a:pt x="473" y="1"/>
                        <a:pt x="186" y="21"/>
                        <a:pt x="94" y="148"/>
                      </a:cubicBezTo>
                      <a:cubicBezTo>
                        <a:pt x="0" y="280"/>
                        <a:pt x="47" y="507"/>
                        <a:pt x="47" y="667"/>
                      </a:cubicBezTo>
                      <a:lnTo>
                        <a:pt x="47" y="1168"/>
                      </a:lnTo>
                      <a:cubicBezTo>
                        <a:pt x="48" y="1478"/>
                        <a:pt x="54" y="1787"/>
                        <a:pt x="48" y="2097"/>
                      </a:cubicBezTo>
                      <a:cubicBezTo>
                        <a:pt x="129" y="2095"/>
                        <a:pt x="209" y="2095"/>
                        <a:pt x="289" y="2095"/>
                      </a:cubicBezTo>
                      <a:cubicBezTo>
                        <a:pt x="553" y="2095"/>
                        <a:pt x="816" y="2102"/>
                        <a:pt x="1079" y="2107"/>
                      </a:cubicBezTo>
                      <a:cubicBezTo>
                        <a:pt x="1192" y="2109"/>
                        <a:pt x="1454" y="2144"/>
                        <a:pt x="1695" y="2144"/>
                      </a:cubicBezTo>
                      <a:cubicBezTo>
                        <a:pt x="1917" y="2144"/>
                        <a:pt x="2120" y="2115"/>
                        <a:pt x="2173" y="2004"/>
                      </a:cubicBezTo>
                      <a:cubicBezTo>
                        <a:pt x="2219" y="1904"/>
                        <a:pt x="2177" y="1671"/>
                        <a:pt x="2178" y="1559"/>
                      </a:cubicBezTo>
                      <a:cubicBezTo>
                        <a:pt x="2179" y="1392"/>
                        <a:pt x="2183" y="1226"/>
                        <a:pt x="2184" y="1059"/>
                      </a:cubicBezTo>
                      <a:cubicBezTo>
                        <a:pt x="2186" y="825"/>
                        <a:pt x="2308" y="174"/>
                        <a:pt x="2047" y="50"/>
                      </a:cubicBezTo>
                      <a:cubicBezTo>
                        <a:pt x="1979" y="17"/>
                        <a:pt x="1871" y="11"/>
                        <a:pt x="1766" y="11"/>
                      </a:cubicBezTo>
                      <a:cubicBezTo>
                        <a:pt x="1712" y="11"/>
                        <a:pt x="1660" y="13"/>
                        <a:pt x="1614" y="13"/>
                      </a:cubicBezTo>
                      <a:cubicBezTo>
                        <a:pt x="1594" y="13"/>
                        <a:pt x="1575" y="13"/>
                        <a:pt x="1557" y="12"/>
                      </a:cubicBezTo>
                      <a:cubicBezTo>
                        <a:pt x="1437" y="7"/>
                        <a:pt x="1316" y="4"/>
                        <a:pt x="1196" y="4"/>
                      </a:cubicBezTo>
                      <a:cubicBezTo>
                        <a:pt x="1152" y="4"/>
                        <a:pt x="1108" y="5"/>
                        <a:pt x="1063" y="5"/>
                      </a:cubicBezTo>
                      <a:cubicBezTo>
                        <a:pt x="1056" y="5"/>
                        <a:pt x="1048" y="6"/>
                        <a:pt x="1040" y="6"/>
                      </a:cubicBezTo>
                      <a:cubicBezTo>
                        <a:pt x="960" y="6"/>
                        <a:pt x="847" y="1"/>
                        <a:pt x="7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8"/>
                <p:cNvSpPr/>
                <p:nvPr/>
              </p:nvSpPr>
              <p:spPr>
                <a:xfrm>
                  <a:off x="6476790" y="1512414"/>
                  <a:ext cx="214334" cy="201144"/>
                </a:xfrm>
                <a:custGeom>
                  <a:avLst/>
                  <a:gdLst/>
                  <a:ahLst/>
                  <a:cxnLst/>
                  <a:rect l="l" t="t" r="r" b="b"/>
                  <a:pathLst>
                    <a:path w="2405" h="2257" extrusionOk="0">
                      <a:moveTo>
                        <a:pt x="1351" y="462"/>
                      </a:moveTo>
                      <a:cubicBezTo>
                        <a:pt x="1380" y="462"/>
                        <a:pt x="1412" y="487"/>
                        <a:pt x="1410" y="518"/>
                      </a:cubicBezTo>
                      <a:cubicBezTo>
                        <a:pt x="1386" y="803"/>
                        <a:pt x="1364" y="1088"/>
                        <a:pt x="1337" y="1373"/>
                      </a:cubicBezTo>
                      <a:cubicBezTo>
                        <a:pt x="1470" y="1374"/>
                        <a:pt x="1602" y="1377"/>
                        <a:pt x="1733" y="1379"/>
                      </a:cubicBezTo>
                      <a:cubicBezTo>
                        <a:pt x="1804" y="1382"/>
                        <a:pt x="1804" y="1489"/>
                        <a:pt x="1733" y="1489"/>
                      </a:cubicBezTo>
                      <a:cubicBezTo>
                        <a:pt x="1598" y="1488"/>
                        <a:pt x="1462" y="1484"/>
                        <a:pt x="1326" y="1483"/>
                      </a:cubicBezTo>
                      <a:cubicBezTo>
                        <a:pt x="1313" y="1613"/>
                        <a:pt x="1298" y="1744"/>
                        <a:pt x="1281" y="1873"/>
                      </a:cubicBezTo>
                      <a:cubicBezTo>
                        <a:pt x="1279" y="1889"/>
                        <a:pt x="1267" y="1896"/>
                        <a:pt x="1254" y="1896"/>
                      </a:cubicBezTo>
                      <a:cubicBezTo>
                        <a:pt x="1237" y="1896"/>
                        <a:pt x="1220" y="1885"/>
                        <a:pt x="1220" y="1866"/>
                      </a:cubicBezTo>
                      <a:cubicBezTo>
                        <a:pt x="1223" y="1738"/>
                        <a:pt x="1228" y="1610"/>
                        <a:pt x="1235" y="1482"/>
                      </a:cubicBezTo>
                      <a:cubicBezTo>
                        <a:pt x="1038" y="1478"/>
                        <a:pt x="842" y="1475"/>
                        <a:pt x="645" y="1472"/>
                      </a:cubicBezTo>
                      <a:cubicBezTo>
                        <a:pt x="592" y="1472"/>
                        <a:pt x="576" y="1414"/>
                        <a:pt x="606" y="1378"/>
                      </a:cubicBezTo>
                      <a:cubicBezTo>
                        <a:pt x="843" y="1079"/>
                        <a:pt x="1079" y="779"/>
                        <a:pt x="1316" y="479"/>
                      </a:cubicBezTo>
                      <a:cubicBezTo>
                        <a:pt x="1324" y="467"/>
                        <a:pt x="1337" y="462"/>
                        <a:pt x="1351" y="462"/>
                      </a:cubicBezTo>
                      <a:close/>
                      <a:moveTo>
                        <a:pt x="1956" y="0"/>
                      </a:moveTo>
                      <a:cubicBezTo>
                        <a:pt x="1699" y="0"/>
                        <a:pt x="1436" y="25"/>
                        <a:pt x="1183" y="30"/>
                      </a:cubicBezTo>
                      <a:cubicBezTo>
                        <a:pt x="1032" y="34"/>
                        <a:pt x="881" y="36"/>
                        <a:pt x="730" y="39"/>
                      </a:cubicBezTo>
                      <a:cubicBezTo>
                        <a:pt x="635" y="40"/>
                        <a:pt x="540" y="44"/>
                        <a:pt x="447" y="45"/>
                      </a:cubicBezTo>
                      <a:cubicBezTo>
                        <a:pt x="304" y="49"/>
                        <a:pt x="290" y="30"/>
                        <a:pt x="187" y="150"/>
                      </a:cubicBezTo>
                      <a:cubicBezTo>
                        <a:pt x="0" y="363"/>
                        <a:pt x="122" y="933"/>
                        <a:pt x="133" y="1218"/>
                      </a:cubicBezTo>
                      <a:cubicBezTo>
                        <a:pt x="148" y="1541"/>
                        <a:pt x="164" y="1862"/>
                        <a:pt x="178" y="2185"/>
                      </a:cubicBezTo>
                      <a:cubicBezTo>
                        <a:pt x="180" y="2189"/>
                        <a:pt x="177" y="2192"/>
                        <a:pt x="177" y="2196"/>
                      </a:cubicBezTo>
                      <a:cubicBezTo>
                        <a:pt x="182" y="2193"/>
                        <a:pt x="188" y="2192"/>
                        <a:pt x="194" y="2192"/>
                      </a:cubicBezTo>
                      <a:cubicBezTo>
                        <a:pt x="207" y="2192"/>
                        <a:pt x="220" y="2198"/>
                        <a:pt x="224" y="2213"/>
                      </a:cubicBezTo>
                      <a:cubicBezTo>
                        <a:pt x="228" y="2228"/>
                        <a:pt x="225" y="2241"/>
                        <a:pt x="225" y="2257"/>
                      </a:cubicBezTo>
                      <a:lnTo>
                        <a:pt x="245" y="2257"/>
                      </a:lnTo>
                      <a:cubicBezTo>
                        <a:pt x="245" y="2239"/>
                        <a:pt x="256" y="2221"/>
                        <a:pt x="281" y="2219"/>
                      </a:cubicBezTo>
                      <a:cubicBezTo>
                        <a:pt x="615" y="2208"/>
                        <a:pt x="949" y="2209"/>
                        <a:pt x="1285" y="2208"/>
                      </a:cubicBezTo>
                      <a:lnTo>
                        <a:pt x="1786" y="2208"/>
                      </a:lnTo>
                      <a:cubicBezTo>
                        <a:pt x="1796" y="2208"/>
                        <a:pt x="1805" y="2208"/>
                        <a:pt x="1813" y="2208"/>
                      </a:cubicBezTo>
                      <a:cubicBezTo>
                        <a:pt x="1937" y="2208"/>
                        <a:pt x="1958" y="2205"/>
                        <a:pt x="2089" y="2117"/>
                      </a:cubicBezTo>
                      <a:cubicBezTo>
                        <a:pt x="2240" y="2016"/>
                        <a:pt x="2231" y="2001"/>
                        <a:pt x="2261" y="1845"/>
                      </a:cubicBezTo>
                      <a:cubicBezTo>
                        <a:pt x="2326" y="1498"/>
                        <a:pt x="2364" y="1147"/>
                        <a:pt x="2380" y="795"/>
                      </a:cubicBezTo>
                      <a:cubicBezTo>
                        <a:pt x="2389" y="626"/>
                        <a:pt x="2391" y="457"/>
                        <a:pt x="2389" y="288"/>
                      </a:cubicBezTo>
                      <a:cubicBezTo>
                        <a:pt x="2386" y="96"/>
                        <a:pt x="2405" y="25"/>
                        <a:pt x="2205" y="9"/>
                      </a:cubicBezTo>
                      <a:cubicBezTo>
                        <a:pt x="2123" y="3"/>
                        <a:pt x="2040" y="0"/>
                        <a:pt x="1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8"/>
                <p:cNvSpPr/>
                <p:nvPr/>
              </p:nvSpPr>
              <p:spPr>
                <a:xfrm>
                  <a:off x="6720266" y="1510543"/>
                  <a:ext cx="203996" cy="199005"/>
                </a:xfrm>
                <a:custGeom>
                  <a:avLst/>
                  <a:gdLst/>
                  <a:ahLst/>
                  <a:cxnLst/>
                  <a:rect l="l" t="t" r="r" b="b"/>
                  <a:pathLst>
                    <a:path w="2289" h="2233" extrusionOk="0">
                      <a:moveTo>
                        <a:pt x="1014" y="425"/>
                      </a:moveTo>
                      <a:cubicBezTo>
                        <a:pt x="1195" y="425"/>
                        <a:pt x="1461" y="525"/>
                        <a:pt x="1560" y="549"/>
                      </a:cubicBezTo>
                      <a:cubicBezTo>
                        <a:pt x="1590" y="556"/>
                        <a:pt x="1586" y="606"/>
                        <a:pt x="1555" y="606"/>
                      </a:cubicBezTo>
                      <a:cubicBezTo>
                        <a:pt x="1555" y="606"/>
                        <a:pt x="1554" y="606"/>
                        <a:pt x="1553" y="606"/>
                      </a:cubicBezTo>
                      <a:cubicBezTo>
                        <a:pt x="1440" y="596"/>
                        <a:pt x="1279" y="550"/>
                        <a:pt x="1144" y="550"/>
                      </a:cubicBezTo>
                      <a:cubicBezTo>
                        <a:pt x="1095" y="550"/>
                        <a:pt x="1051" y="556"/>
                        <a:pt x="1013" y="571"/>
                      </a:cubicBezTo>
                      <a:cubicBezTo>
                        <a:pt x="1007" y="571"/>
                        <a:pt x="1001" y="571"/>
                        <a:pt x="995" y="571"/>
                      </a:cubicBezTo>
                      <a:cubicBezTo>
                        <a:pt x="916" y="571"/>
                        <a:pt x="893" y="615"/>
                        <a:pt x="930" y="700"/>
                      </a:cubicBezTo>
                      <a:cubicBezTo>
                        <a:pt x="931" y="737"/>
                        <a:pt x="932" y="771"/>
                        <a:pt x="933" y="807"/>
                      </a:cubicBezTo>
                      <a:cubicBezTo>
                        <a:pt x="936" y="877"/>
                        <a:pt x="938" y="950"/>
                        <a:pt x="941" y="1020"/>
                      </a:cubicBezTo>
                      <a:cubicBezTo>
                        <a:pt x="1023" y="956"/>
                        <a:pt x="1116" y="927"/>
                        <a:pt x="1206" y="927"/>
                      </a:cubicBezTo>
                      <a:cubicBezTo>
                        <a:pt x="1462" y="927"/>
                        <a:pt x="1706" y="1156"/>
                        <a:pt x="1672" y="1467"/>
                      </a:cubicBezTo>
                      <a:cubicBezTo>
                        <a:pt x="1640" y="1769"/>
                        <a:pt x="1358" y="1973"/>
                        <a:pt x="1082" y="1973"/>
                      </a:cubicBezTo>
                      <a:cubicBezTo>
                        <a:pt x="948" y="1973"/>
                        <a:pt x="815" y="1925"/>
                        <a:pt x="712" y="1817"/>
                      </a:cubicBezTo>
                      <a:cubicBezTo>
                        <a:pt x="680" y="1782"/>
                        <a:pt x="712" y="1733"/>
                        <a:pt x="749" y="1733"/>
                      </a:cubicBezTo>
                      <a:cubicBezTo>
                        <a:pt x="760" y="1733"/>
                        <a:pt x="771" y="1738"/>
                        <a:pt x="782" y="1748"/>
                      </a:cubicBezTo>
                      <a:cubicBezTo>
                        <a:pt x="868" y="1836"/>
                        <a:pt x="978" y="1875"/>
                        <a:pt x="1089" y="1875"/>
                      </a:cubicBezTo>
                      <a:cubicBezTo>
                        <a:pt x="1294" y="1875"/>
                        <a:pt x="1502" y="1740"/>
                        <a:pt x="1561" y="1529"/>
                      </a:cubicBezTo>
                      <a:cubicBezTo>
                        <a:pt x="1638" y="1259"/>
                        <a:pt x="1426" y="1031"/>
                        <a:pt x="1201" y="1031"/>
                      </a:cubicBezTo>
                      <a:cubicBezTo>
                        <a:pt x="1107" y="1031"/>
                        <a:pt x="1010" y="1071"/>
                        <a:pt x="932" y="1164"/>
                      </a:cubicBezTo>
                      <a:cubicBezTo>
                        <a:pt x="923" y="1174"/>
                        <a:pt x="912" y="1178"/>
                        <a:pt x="901" y="1178"/>
                      </a:cubicBezTo>
                      <a:cubicBezTo>
                        <a:pt x="876" y="1178"/>
                        <a:pt x="850" y="1156"/>
                        <a:pt x="850" y="1129"/>
                      </a:cubicBezTo>
                      <a:cubicBezTo>
                        <a:pt x="844" y="989"/>
                        <a:pt x="750" y="577"/>
                        <a:pt x="872" y="465"/>
                      </a:cubicBezTo>
                      <a:cubicBezTo>
                        <a:pt x="904" y="436"/>
                        <a:pt x="954" y="425"/>
                        <a:pt x="1014" y="425"/>
                      </a:cubicBezTo>
                      <a:close/>
                      <a:moveTo>
                        <a:pt x="1987" y="1"/>
                      </a:moveTo>
                      <a:cubicBezTo>
                        <a:pt x="1862" y="1"/>
                        <a:pt x="1718" y="24"/>
                        <a:pt x="1609" y="28"/>
                      </a:cubicBezTo>
                      <a:cubicBezTo>
                        <a:pt x="1439" y="33"/>
                        <a:pt x="1267" y="36"/>
                        <a:pt x="1097" y="41"/>
                      </a:cubicBezTo>
                      <a:cubicBezTo>
                        <a:pt x="1086" y="41"/>
                        <a:pt x="1075" y="42"/>
                        <a:pt x="1063" y="42"/>
                      </a:cubicBezTo>
                      <a:cubicBezTo>
                        <a:pt x="967" y="42"/>
                        <a:pt x="826" y="32"/>
                        <a:pt x="681" y="32"/>
                      </a:cubicBezTo>
                      <a:cubicBezTo>
                        <a:pt x="425" y="32"/>
                        <a:pt x="156" y="62"/>
                        <a:pt x="90" y="224"/>
                      </a:cubicBezTo>
                      <a:cubicBezTo>
                        <a:pt x="42" y="342"/>
                        <a:pt x="72" y="555"/>
                        <a:pt x="65" y="685"/>
                      </a:cubicBezTo>
                      <a:cubicBezTo>
                        <a:pt x="56" y="859"/>
                        <a:pt x="48" y="1034"/>
                        <a:pt x="39" y="1206"/>
                      </a:cubicBezTo>
                      <a:cubicBezTo>
                        <a:pt x="32" y="1360"/>
                        <a:pt x="25" y="1514"/>
                        <a:pt x="20" y="1668"/>
                      </a:cubicBezTo>
                      <a:cubicBezTo>
                        <a:pt x="16" y="1764"/>
                        <a:pt x="1" y="1864"/>
                        <a:pt x="9" y="1958"/>
                      </a:cubicBezTo>
                      <a:cubicBezTo>
                        <a:pt x="9" y="1966"/>
                        <a:pt x="33" y="2183"/>
                        <a:pt x="66" y="2183"/>
                      </a:cubicBezTo>
                      <a:cubicBezTo>
                        <a:pt x="68" y="2183"/>
                        <a:pt x="70" y="2182"/>
                        <a:pt x="72" y="2180"/>
                      </a:cubicBezTo>
                      <a:cubicBezTo>
                        <a:pt x="83" y="2169"/>
                        <a:pt x="94" y="2165"/>
                        <a:pt x="106" y="2165"/>
                      </a:cubicBezTo>
                      <a:cubicBezTo>
                        <a:pt x="138" y="2165"/>
                        <a:pt x="166" y="2198"/>
                        <a:pt x="155" y="2230"/>
                      </a:cubicBezTo>
                      <a:cubicBezTo>
                        <a:pt x="299" y="2227"/>
                        <a:pt x="442" y="2226"/>
                        <a:pt x="585" y="2226"/>
                      </a:cubicBezTo>
                      <a:cubicBezTo>
                        <a:pt x="775" y="2226"/>
                        <a:pt x="965" y="2227"/>
                        <a:pt x="1155" y="2227"/>
                      </a:cubicBezTo>
                      <a:cubicBezTo>
                        <a:pt x="1332" y="2227"/>
                        <a:pt x="1508" y="2227"/>
                        <a:pt x="1684" y="2226"/>
                      </a:cubicBezTo>
                      <a:cubicBezTo>
                        <a:pt x="1724" y="2226"/>
                        <a:pt x="1775" y="2233"/>
                        <a:pt x="1822" y="2233"/>
                      </a:cubicBezTo>
                      <a:cubicBezTo>
                        <a:pt x="1849" y="2233"/>
                        <a:pt x="1875" y="2231"/>
                        <a:pt x="1897" y="2224"/>
                      </a:cubicBezTo>
                      <a:cubicBezTo>
                        <a:pt x="2014" y="2191"/>
                        <a:pt x="2168" y="1993"/>
                        <a:pt x="2197" y="1878"/>
                      </a:cubicBezTo>
                      <a:cubicBezTo>
                        <a:pt x="2234" y="1721"/>
                        <a:pt x="2203" y="1519"/>
                        <a:pt x="2208" y="1354"/>
                      </a:cubicBezTo>
                      <a:cubicBezTo>
                        <a:pt x="2211" y="1199"/>
                        <a:pt x="2214" y="1044"/>
                        <a:pt x="2217" y="888"/>
                      </a:cubicBezTo>
                      <a:cubicBezTo>
                        <a:pt x="2221" y="714"/>
                        <a:pt x="2226" y="538"/>
                        <a:pt x="2230" y="364"/>
                      </a:cubicBezTo>
                      <a:cubicBezTo>
                        <a:pt x="2234" y="210"/>
                        <a:pt x="2288" y="56"/>
                        <a:pt x="2123" y="14"/>
                      </a:cubicBezTo>
                      <a:cubicBezTo>
                        <a:pt x="2083" y="5"/>
                        <a:pt x="2036" y="1"/>
                        <a:pt x="19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8"/>
                <p:cNvSpPr/>
                <p:nvPr/>
              </p:nvSpPr>
              <p:spPr>
                <a:xfrm>
                  <a:off x="6965167" y="1515355"/>
                  <a:ext cx="191162" cy="189024"/>
                </a:xfrm>
                <a:custGeom>
                  <a:avLst/>
                  <a:gdLst/>
                  <a:ahLst/>
                  <a:cxnLst/>
                  <a:rect l="l" t="t" r="r" b="b"/>
                  <a:pathLst>
                    <a:path w="2145" h="2121" extrusionOk="0">
                      <a:moveTo>
                        <a:pt x="1248" y="352"/>
                      </a:moveTo>
                      <a:cubicBezTo>
                        <a:pt x="1310" y="352"/>
                        <a:pt x="1375" y="361"/>
                        <a:pt x="1442" y="382"/>
                      </a:cubicBezTo>
                      <a:cubicBezTo>
                        <a:pt x="1476" y="392"/>
                        <a:pt x="1463" y="436"/>
                        <a:pt x="1433" y="436"/>
                      </a:cubicBezTo>
                      <a:cubicBezTo>
                        <a:pt x="1431" y="436"/>
                        <a:pt x="1429" y="436"/>
                        <a:pt x="1428" y="435"/>
                      </a:cubicBezTo>
                      <a:cubicBezTo>
                        <a:pt x="1397" y="431"/>
                        <a:pt x="1367" y="429"/>
                        <a:pt x="1338" y="429"/>
                      </a:cubicBezTo>
                      <a:cubicBezTo>
                        <a:pt x="851" y="429"/>
                        <a:pt x="512" y="986"/>
                        <a:pt x="621" y="1450"/>
                      </a:cubicBezTo>
                      <a:cubicBezTo>
                        <a:pt x="666" y="1643"/>
                        <a:pt x="823" y="1774"/>
                        <a:pt x="1000" y="1774"/>
                      </a:cubicBezTo>
                      <a:cubicBezTo>
                        <a:pt x="1061" y="1774"/>
                        <a:pt x="1125" y="1758"/>
                        <a:pt x="1188" y="1723"/>
                      </a:cubicBezTo>
                      <a:cubicBezTo>
                        <a:pt x="1260" y="1684"/>
                        <a:pt x="1592" y="1283"/>
                        <a:pt x="1240" y="1264"/>
                      </a:cubicBezTo>
                      <a:lnTo>
                        <a:pt x="1240" y="1264"/>
                      </a:lnTo>
                      <a:lnTo>
                        <a:pt x="972" y="1386"/>
                      </a:lnTo>
                      <a:cubicBezTo>
                        <a:pt x="929" y="1465"/>
                        <a:pt x="910" y="1547"/>
                        <a:pt x="915" y="1637"/>
                      </a:cubicBezTo>
                      <a:cubicBezTo>
                        <a:pt x="915" y="1665"/>
                        <a:pt x="894" y="1679"/>
                        <a:pt x="873" y="1679"/>
                      </a:cubicBezTo>
                      <a:cubicBezTo>
                        <a:pt x="851" y="1679"/>
                        <a:pt x="830" y="1665"/>
                        <a:pt x="829" y="1637"/>
                      </a:cubicBezTo>
                      <a:cubicBezTo>
                        <a:pt x="817" y="1426"/>
                        <a:pt x="997" y="1143"/>
                        <a:pt x="1200" y="1143"/>
                      </a:cubicBezTo>
                      <a:cubicBezTo>
                        <a:pt x="1270" y="1143"/>
                        <a:pt x="1343" y="1176"/>
                        <a:pt x="1412" y="1258"/>
                      </a:cubicBezTo>
                      <a:cubicBezTo>
                        <a:pt x="1646" y="1534"/>
                        <a:pt x="1278" y="1869"/>
                        <a:pt x="1007" y="1882"/>
                      </a:cubicBezTo>
                      <a:cubicBezTo>
                        <a:pt x="997" y="1882"/>
                        <a:pt x="987" y="1882"/>
                        <a:pt x="977" y="1882"/>
                      </a:cubicBezTo>
                      <a:cubicBezTo>
                        <a:pt x="190" y="1882"/>
                        <a:pt x="471" y="352"/>
                        <a:pt x="1248" y="352"/>
                      </a:cubicBezTo>
                      <a:close/>
                      <a:moveTo>
                        <a:pt x="303" y="0"/>
                      </a:moveTo>
                      <a:cubicBezTo>
                        <a:pt x="225" y="0"/>
                        <a:pt x="176" y="12"/>
                        <a:pt x="99" y="101"/>
                      </a:cubicBezTo>
                      <a:cubicBezTo>
                        <a:pt x="1" y="213"/>
                        <a:pt x="11" y="199"/>
                        <a:pt x="22" y="321"/>
                      </a:cubicBezTo>
                      <a:cubicBezTo>
                        <a:pt x="74" y="914"/>
                        <a:pt x="118" y="1510"/>
                        <a:pt x="93" y="2104"/>
                      </a:cubicBezTo>
                      <a:cubicBezTo>
                        <a:pt x="179" y="2105"/>
                        <a:pt x="266" y="2106"/>
                        <a:pt x="352" y="2106"/>
                      </a:cubicBezTo>
                      <a:cubicBezTo>
                        <a:pt x="584" y="2106"/>
                        <a:pt x="815" y="2101"/>
                        <a:pt x="1047" y="2087"/>
                      </a:cubicBezTo>
                      <a:cubicBezTo>
                        <a:pt x="1372" y="2067"/>
                        <a:pt x="1939" y="2120"/>
                        <a:pt x="2085" y="1765"/>
                      </a:cubicBezTo>
                      <a:cubicBezTo>
                        <a:pt x="2138" y="1636"/>
                        <a:pt x="2106" y="1385"/>
                        <a:pt x="2111" y="1248"/>
                      </a:cubicBezTo>
                      <a:cubicBezTo>
                        <a:pt x="2117" y="1095"/>
                        <a:pt x="2122" y="942"/>
                        <a:pt x="2124" y="789"/>
                      </a:cubicBezTo>
                      <a:cubicBezTo>
                        <a:pt x="2127" y="636"/>
                        <a:pt x="2128" y="482"/>
                        <a:pt x="2128" y="330"/>
                      </a:cubicBezTo>
                      <a:cubicBezTo>
                        <a:pt x="2128" y="203"/>
                        <a:pt x="2144" y="176"/>
                        <a:pt x="2045" y="81"/>
                      </a:cubicBezTo>
                      <a:cubicBezTo>
                        <a:pt x="1968" y="8"/>
                        <a:pt x="1934" y="2"/>
                        <a:pt x="1862" y="2"/>
                      </a:cubicBezTo>
                      <a:cubicBezTo>
                        <a:pt x="1848" y="2"/>
                        <a:pt x="1832" y="2"/>
                        <a:pt x="1813" y="2"/>
                      </a:cubicBezTo>
                      <a:cubicBezTo>
                        <a:pt x="1808" y="2"/>
                        <a:pt x="1803" y="2"/>
                        <a:pt x="1798" y="2"/>
                      </a:cubicBezTo>
                      <a:lnTo>
                        <a:pt x="407" y="2"/>
                      </a:lnTo>
                      <a:cubicBezTo>
                        <a:pt x="366" y="2"/>
                        <a:pt x="333" y="0"/>
                        <a:pt x="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8"/>
                <p:cNvSpPr/>
                <p:nvPr/>
              </p:nvSpPr>
              <p:spPr>
                <a:xfrm>
                  <a:off x="6959909" y="1746443"/>
                  <a:ext cx="197668" cy="189826"/>
                </a:xfrm>
                <a:custGeom>
                  <a:avLst/>
                  <a:gdLst/>
                  <a:ahLst/>
                  <a:cxnLst/>
                  <a:rect l="l" t="t" r="r" b="b"/>
                  <a:pathLst>
                    <a:path w="2218" h="2130" extrusionOk="0">
                      <a:moveTo>
                        <a:pt x="1004" y="389"/>
                      </a:moveTo>
                      <a:cubicBezTo>
                        <a:pt x="1064" y="389"/>
                        <a:pt x="1126" y="408"/>
                        <a:pt x="1180" y="448"/>
                      </a:cubicBezTo>
                      <a:cubicBezTo>
                        <a:pt x="1334" y="562"/>
                        <a:pt x="1331" y="774"/>
                        <a:pt x="1229" y="917"/>
                      </a:cubicBezTo>
                      <a:cubicBezTo>
                        <a:pt x="1432" y="1001"/>
                        <a:pt x="1556" y="1238"/>
                        <a:pt x="1479" y="1457"/>
                      </a:cubicBezTo>
                      <a:cubicBezTo>
                        <a:pt x="1408" y="1661"/>
                        <a:pt x="1201" y="1765"/>
                        <a:pt x="997" y="1765"/>
                      </a:cubicBezTo>
                      <a:cubicBezTo>
                        <a:pt x="949" y="1765"/>
                        <a:pt x="901" y="1759"/>
                        <a:pt x="855" y="1748"/>
                      </a:cubicBezTo>
                      <a:cubicBezTo>
                        <a:pt x="790" y="1730"/>
                        <a:pt x="811" y="1638"/>
                        <a:pt x="872" y="1638"/>
                      </a:cubicBezTo>
                      <a:cubicBezTo>
                        <a:pt x="876" y="1638"/>
                        <a:pt x="880" y="1638"/>
                        <a:pt x="885" y="1639"/>
                      </a:cubicBezTo>
                      <a:cubicBezTo>
                        <a:pt x="922" y="1647"/>
                        <a:pt x="960" y="1651"/>
                        <a:pt x="999" y="1651"/>
                      </a:cubicBezTo>
                      <a:cubicBezTo>
                        <a:pt x="1138" y="1651"/>
                        <a:pt x="1281" y="1597"/>
                        <a:pt x="1352" y="1469"/>
                      </a:cubicBezTo>
                      <a:cubicBezTo>
                        <a:pt x="1462" y="1272"/>
                        <a:pt x="1324" y="1035"/>
                        <a:pt x="1116" y="997"/>
                      </a:cubicBezTo>
                      <a:cubicBezTo>
                        <a:pt x="1064" y="987"/>
                        <a:pt x="1069" y="923"/>
                        <a:pt x="1102" y="898"/>
                      </a:cubicBezTo>
                      <a:cubicBezTo>
                        <a:pt x="1258" y="781"/>
                        <a:pt x="1213" y="566"/>
                        <a:pt x="1050" y="488"/>
                      </a:cubicBezTo>
                      <a:cubicBezTo>
                        <a:pt x="1030" y="478"/>
                        <a:pt x="1008" y="474"/>
                        <a:pt x="987" y="474"/>
                      </a:cubicBezTo>
                      <a:cubicBezTo>
                        <a:pt x="889" y="474"/>
                        <a:pt x="787" y="563"/>
                        <a:pt x="746" y="635"/>
                      </a:cubicBezTo>
                      <a:cubicBezTo>
                        <a:pt x="740" y="645"/>
                        <a:pt x="730" y="649"/>
                        <a:pt x="720" y="649"/>
                      </a:cubicBezTo>
                      <a:cubicBezTo>
                        <a:pt x="700" y="649"/>
                        <a:pt x="678" y="632"/>
                        <a:pt x="687" y="609"/>
                      </a:cubicBezTo>
                      <a:cubicBezTo>
                        <a:pt x="737" y="479"/>
                        <a:pt x="869" y="389"/>
                        <a:pt x="1004" y="389"/>
                      </a:cubicBezTo>
                      <a:close/>
                      <a:moveTo>
                        <a:pt x="663" y="1"/>
                      </a:moveTo>
                      <a:cubicBezTo>
                        <a:pt x="418" y="1"/>
                        <a:pt x="182" y="48"/>
                        <a:pt x="106" y="266"/>
                      </a:cubicBezTo>
                      <a:cubicBezTo>
                        <a:pt x="64" y="386"/>
                        <a:pt x="97" y="589"/>
                        <a:pt x="94" y="716"/>
                      </a:cubicBezTo>
                      <a:cubicBezTo>
                        <a:pt x="89" y="866"/>
                        <a:pt x="85" y="1015"/>
                        <a:pt x="80" y="1166"/>
                      </a:cubicBezTo>
                      <a:cubicBezTo>
                        <a:pt x="72" y="1466"/>
                        <a:pt x="67" y="1766"/>
                        <a:pt x="52" y="2066"/>
                      </a:cubicBezTo>
                      <a:cubicBezTo>
                        <a:pt x="52" y="2099"/>
                        <a:pt x="27" y="2115"/>
                        <a:pt x="1" y="2115"/>
                      </a:cubicBezTo>
                      <a:lnTo>
                        <a:pt x="3" y="2130"/>
                      </a:lnTo>
                      <a:cubicBezTo>
                        <a:pt x="42" y="2130"/>
                        <a:pt x="81" y="2126"/>
                        <a:pt x="120" y="2116"/>
                      </a:cubicBezTo>
                      <a:cubicBezTo>
                        <a:pt x="115" y="2093"/>
                        <a:pt x="128" y="2063"/>
                        <a:pt x="160" y="2063"/>
                      </a:cubicBezTo>
                      <a:cubicBezTo>
                        <a:pt x="459" y="2056"/>
                        <a:pt x="760" y="2055"/>
                        <a:pt x="1060" y="2053"/>
                      </a:cubicBezTo>
                      <a:cubicBezTo>
                        <a:pt x="1062" y="2053"/>
                        <a:pt x="1065" y="2053"/>
                        <a:pt x="1067" y="2053"/>
                      </a:cubicBezTo>
                      <a:cubicBezTo>
                        <a:pt x="1185" y="2053"/>
                        <a:pt x="1340" y="2070"/>
                        <a:pt x="1495" y="2070"/>
                      </a:cubicBezTo>
                      <a:cubicBezTo>
                        <a:pt x="1745" y="2070"/>
                        <a:pt x="1994" y="2025"/>
                        <a:pt x="2074" y="1789"/>
                      </a:cubicBezTo>
                      <a:cubicBezTo>
                        <a:pt x="2114" y="1668"/>
                        <a:pt x="2083" y="1470"/>
                        <a:pt x="2088" y="1340"/>
                      </a:cubicBezTo>
                      <a:cubicBezTo>
                        <a:pt x="2093" y="1191"/>
                        <a:pt x="2098" y="1042"/>
                        <a:pt x="2103" y="892"/>
                      </a:cubicBezTo>
                      <a:cubicBezTo>
                        <a:pt x="2110" y="715"/>
                        <a:pt x="2217" y="162"/>
                        <a:pt x="2077" y="49"/>
                      </a:cubicBezTo>
                      <a:cubicBezTo>
                        <a:pt x="2053" y="30"/>
                        <a:pt x="1994" y="24"/>
                        <a:pt x="1925" y="24"/>
                      </a:cubicBezTo>
                      <a:cubicBezTo>
                        <a:pt x="1814" y="24"/>
                        <a:pt x="1679" y="39"/>
                        <a:pt x="1625" y="39"/>
                      </a:cubicBezTo>
                      <a:cubicBezTo>
                        <a:pt x="1624" y="39"/>
                        <a:pt x="1623" y="39"/>
                        <a:pt x="1622" y="39"/>
                      </a:cubicBezTo>
                      <a:lnTo>
                        <a:pt x="1166" y="30"/>
                      </a:lnTo>
                      <a:cubicBezTo>
                        <a:pt x="1036" y="28"/>
                        <a:pt x="847"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8"/>
                <p:cNvSpPr/>
                <p:nvPr/>
              </p:nvSpPr>
              <p:spPr>
                <a:xfrm>
                  <a:off x="6719909" y="1746533"/>
                  <a:ext cx="205778" cy="188043"/>
                </a:xfrm>
                <a:custGeom>
                  <a:avLst/>
                  <a:gdLst/>
                  <a:ahLst/>
                  <a:cxnLst/>
                  <a:rect l="l" t="t" r="r" b="b"/>
                  <a:pathLst>
                    <a:path w="2309" h="2110" extrusionOk="0">
                      <a:moveTo>
                        <a:pt x="1084" y="329"/>
                      </a:moveTo>
                      <a:cubicBezTo>
                        <a:pt x="1198" y="329"/>
                        <a:pt x="1305" y="374"/>
                        <a:pt x="1350" y="477"/>
                      </a:cubicBezTo>
                      <a:cubicBezTo>
                        <a:pt x="1426" y="648"/>
                        <a:pt x="1281" y="930"/>
                        <a:pt x="1218" y="1083"/>
                      </a:cubicBezTo>
                      <a:cubicBezTo>
                        <a:pt x="1128" y="1296"/>
                        <a:pt x="1017" y="1496"/>
                        <a:pt x="886" y="1684"/>
                      </a:cubicBezTo>
                      <a:cubicBezTo>
                        <a:pt x="982" y="1689"/>
                        <a:pt x="1079" y="1691"/>
                        <a:pt x="1175" y="1691"/>
                      </a:cubicBezTo>
                      <a:cubicBezTo>
                        <a:pt x="1302" y="1691"/>
                        <a:pt x="1430" y="1687"/>
                        <a:pt x="1558" y="1684"/>
                      </a:cubicBezTo>
                      <a:cubicBezTo>
                        <a:pt x="1558" y="1684"/>
                        <a:pt x="1559" y="1684"/>
                        <a:pt x="1560" y="1684"/>
                      </a:cubicBezTo>
                      <a:cubicBezTo>
                        <a:pt x="1628" y="1684"/>
                        <a:pt x="1625" y="1784"/>
                        <a:pt x="1558" y="1791"/>
                      </a:cubicBezTo>
                      <a:cubicBezTo>
                        <a:pt x="1435" y="1806"/>
                        <a:pt x="1311" y="1812"/>
                        <a:pt x="1188" y="1812"/>
                      </a:cubicBezTo>
                      <a:cubicBezTo>
                        <a:pt x="1052" y="1812"/>
                        <a:pt x="916" y="1804"/>
                        <a:pt x="780" y="1792"/>
                      </a:cubicBezTo>
                      <a:cubicBezTo>
                        <a:pt x="741" y="1789"/>
                        <a:pt x="702" y="1745"/>
                        <a:pt x="730" y="1706"/>
                      </a:cubicBezTo>
                      <a:cubicBezTo>
                        <a:pt x="876" y="1513"/>
                        <a:pt x="1000" y="1310"/>
                        <a:pt x="1097" y="1088"/>
                      </a:cubicBezTo>
                      <a:cubicBezTo>
                        <a:pt x="1140" y="988"/>
                        <a:pt x="1208" y="864"/>
                        <a:pt x="1220" y="754"/>
                      </a:cubicBezTo>
                      <a:cubicBezTo>
                        <a:pt x="1245" y="534"/>
                        <a:pt x="1129" y="464"/>
                        <a:pt x="1011" y="464"/>
                      </a:cubicBezTo>
                      <a:cubicBezTo>
                        <a:pt x="887" y="464"/>
                        <a:pt x="760" y="542"/>
                        <a:pt x="793" y="604"/>
                      </a:cubicBezTo>
                      <a:cubicBezTo>
                        <a:pt x="803" y="624"/>
                        <a:pt x="787" y="651"/>
                        <a:pt x="767" y="651"/>
                      </a:cubicBezTo>
                      <a:cubicBezTo>
                        <a:pt x="763" y="651"/>
                        <a:pt x="757" y="650"/>
                        <a:pt x="753" y="645"/>
                      </a:cubicBezTo>
                      <a:cubicBezTo>
                        <a:pt x="743" y="638"/>
                        <a:pt x="732" y="629"/>
                        <a:pt x="722" y="622"/>
                      </a:cubicBezTo>
                      <a:cubicBezTo>
                        <a:pt x="707" y="610"/>
                        <a:pt x="700" y="598"/>
                        <a:pt x="705" y="579"/>
                      </a:cubicBezTo>
                      <a:cubicBezTo>
                        <a:pt x="729" y="428"/>
                        <a:pt x="915" y="329"/>
                        <a:pt x="1084" y="329"/>
                      </a:cubicBezTo>
                      <a:close/>
                      <a:moveTo>
                        <a:pt x="1982" y="0"/>
                      </a:moveTo>
                      <a:cubicBezTo>
                        <a:pt x="1960" y="0"/>
                        <a:pt x="1936" y="1"/>
                        <a:pt x="1905" y="1"/>
                      </a:cubicBezTo>
                      <a:cubicBezTo>
                        <a:pt x="1831" y="1"/>
                        <a:pt x="1757" y="2"/>
                        <a:pt x="1683" y="2"/>
                      </a:cubicBezTo>
                      <a:cubicBezTo>
                        <a:pt x="1537" y="5"/>
                        <a:pt x="1390" y="10"/>
                        <a:pt x="1243" y="15"/>
                      </a:cubicBezTo>
                      <a:cubicBezTo>
                        <a:pt x="1097" y="21"/>
                        <a:pt x="951" y="28"/>
                        <a:pt x="803" y="37"/>
                      </a:cubicBezTo>
                      <a:cubicBezTo>
                        <a:pt x="787" y="38"/>
                        <a:pt x="770" y="38"/>
                        <a:pt x="752" y="38"/>
                      </a:cubicBezTo>
                      <a:cubicBezTo>
                        <a:pt x="705" y="38"/>
                        <a:pt x="651" y="36"/>
                        <a:pt x="597" y="36"/>
                      </a:cubicBezTo>
                      <a:cubicBezTo>
                        <a:pt x="509" y="36"/>
                        <a:pt x="421" y="42"/>
                        <a:pt x="362" y="69"/>
                      </a:cubicBezTo>
                      <a:cubicBezTo>
                        <a:pt x="1" y="233"/>
                        <a:pt x="120" y="787"/>
                        <a:pt x="120" y="1112"/>
                      </a:cubicBezTo>
                      <a:cubicBezTo>
                        <a:pt x="120" y="1415"/>
                        <a:pt x="121" y="1720"/>
                        <a:pt x="121" y="2025"/>
                      </a:cubicBezTo>
                      <a:cubicBezTo>
                        <a:pt x="121" y="2036"/>
                        <a:pt x="117" y="2047"/>
                        <a:pt x="110" y="2055"/>
                      </a:cubicBezTo>
                      <a:lnTo>
                        <a:pt x="127" y="2060"/>
                      </a:lnTo>
                      <a:cubicBezTo>
                        <a:pt x="133" y="2057"/>
                        <a:pt x="140" y="2057"/>
                        <a:pt x="147" y="2057"/>
                      </a:cubicBezTo>
                      <a:cubicBezTo>
                        <a:pt x="462" y="2070"/>
                        <a:pt x="780" y="2084"/>
                        <a:pt x="1097" y="2090"/>
                      </a:cubicBezTo>
                      <a:cubicBezTo>
                        <a:pt x="1246" y="2094"/>
                        <a:pt x="1397" y="2095"/>
                        <a:pt x="1546" y="2095"/>
                      </a:cubicBezTo>
                      <a:cubicBezTo>
                        <a:pt x="1625" y="2095"/>
                        <a:pt x="1737" y="2110"/>
                        <a:pt x="1838" y="2110"/>
                      </a:cubicBezTo>
                      <a:cubicBezTo>
                        <a:pt x="1896" y="2110"/>
                        <a:pt x="1951" y="2105"/>
                        <a:pt x="1993" y="2090"/>
                      </a:cubicBezTo>
                      <a:cubicBezTo>
                        <a:pt x="2254" y="1994"/>
                        <a:pt x="2215" y="1379"/>
                        <a:pt x="2235" y="1126"/>
                      </a:cubicBezTo>
                      <a:cubicBezTo>
                        <a:pt x="2249" y="970"/>
                        <a:pt x="2261" y="815"/>
                        <a:pt x="2271" y="659"/>
                      </a:cubicBezTo>
                      <a:cubicBezTo>
                        <a:pt x="2275" y="581"/>
                        <a:pt x="2281" y="502"/>
                        <a:pt x="2286" y="424"/>
                      </a:cubicBezTo>
                      <a:cubicBezTo>
                        <a:pt x="2295" y="267"/>
                        <a:pt x="2308" y="263"/>
                        <a:pt x="2190" y="127"/>
                      </a:cubicBezTo>
                      <a:cubicBezTo>
                        <a:pt x="2092" y="13"/>
                        <a:pt x="2069" y="0"/>
                        <a:pt x="1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8"/>
                <p:cNvSpPr/>
                <p:nvPr/>
              </p:nvSpPr>
              <p:spPr>
                <a:xfrm>
                  <a:off x="6475720" y="1751612"/>
                  <a:ext cx="191875" cy="184657"/>
                </a:xfrm>
                <a:custGeom>
                  <a:avLst/>
                  <a:gdLst/>
                  <a:ahLst/>
                  <a:cxnLst/>
                  <a:rect l="l" t="t" r="r" b="b"/>
                  <a:pathLst>
                    <a:path w="2153" h="2072" extrusionOk="0">
                      <a:moveTo>
                        <a:pt x="1037" y="287"/>
                      </a:moveTo>
                      <a:cubicBezTo>
                        <a:pt x="1061" y="287"/>
                        <a:pt x="1085" y="304"/>
                        <a:pt x="1083" y="332"/>
                      </a:cubicBezTo>
                      <a:cubicBezTo>
                        <a:pt x="1057" y="783"/>
                        <a:pt x="1044" y="1242"/>
                        <a:pt x="993" y="1692"/>
                      </a:cubicBezTo>
                      <a:cubicBezTo>
                        <a:pt x="990" y="1723"/>
                        <a:pt x="964" y="1740"/>
                        <a:pt x="940" y="1740"/>
                      </a:cubicBezTo>
                      <a:cubicBezTo>
                        <a:pt x="917" y="1740"/>
                        <a:pt x="895" y="1724"/>
                        <a:pt x="895" y="1692"/>
                      </a:cubicBezTo>
                      <a:cubicBezTo>
                        <a:pt x="905" y="1276"/>
                        <a:pt x="945" y="859"/>
                        <a:pt x="981" y="445"/>
                      </a:cubicBezTo>
                      <a:lnTo>
                        <a:pt x="981" y="445"/>
                      </a:lnTo>
                      <a:cubicBezTo>
                        <a:pt x="850" y="565"/>
                        <a:pt x="733" y="695"/>
                        <a:pt x="624" y="838"/>
                      </a:cubicBezTo>
                      <a:cubicBezTo>
                        <a:pt x="616" y="847"/>
                        <a:pt x="606" y="851"/>
                        <a:pt x="597" y="851"/>
                      </a:cubicBezTo>
                      <a:cubicBezTo>
                        <a:pt x="575" y="851"/>
                        <a:pt x="554" y="830"/>
                        <a:pt x="570" y="807"/>
                      </a:cubicBezTo>
                      <a:cubicBezTo>
                        <a:pt x="695" y="620"/>
                        <a:pt x="842" y="455"/>
                        <a:pt x="1004" y="300"/>
                      </a:cubicBezTo>
                      <a:cubicBezTo>
                        <a:pt x="1013" y="291"/>
                        <a:pt x="1025" y="287"/>
                        <a:pt x="1037" y="287"/>
                      </a:cubicBezTo>
                      <a:close/>
                      <a:moveTo>
                        <a:pt x="1573" y="0"/>
                      </a:moveTo>
                      <a:cubicBezTo>
                        <a:pt x="1356" y="0"/>
                        <a:pt x="1133" y="19"/>
                        <a:pt x="926" y="20"/>
                      </a:cubicBezTo>
                      <a:cubicBezTo>
                        <a:pt x="923" y="20"/>
                        <a:pt x="921" y="20"/>
                        <a:pt x="918" y="20"/>
                      </a:cubicBezTo>
                      <a:cubicBezTo>
                        <a:pt x="813" y="20"/>
                        <a:pt x="660" y="3"/>
                        <a:pt x="510" y="3"/>
                      </a:cubicBezTo>
                      <a:cubicBezTo>
                        <a:pt x="299" y="3"/>
                        <a:pt x="95" y="36"/>
                        <a:pt x="42" y="192"/>
                      </a:cubicBezTo>
                      <a:cubicBezTo>
                        <a:pt x="1" y="316"/>
                        <a:pt x="28" y="509"/>
                        <a:pt x="27" y="640"/>
                      </a:cubicBezTo>
                      <a:cubicBezTo>
                        <a:pt x="24" y="807"/>
                        <a:pt x="27" y="975"/>
                        <a:pt x="35" y="1142"/>
                      </a:cubicBezTo>
                      <a:cubicBezTo>
                        <a:pt x="48" y="1440"/>
                        <a:pt x="88" y="1734"/>
                        <a:pt x="111" y="2033"/>
                      </a:cubicBezTo>
                      <a:cubicBezTo>
                        <a:pt x="112" y="2036"/>
                        <a:pt x="111" y="2037"/>
                        <a:pt x="111" y="2040"/>
                      </a:cubicBezTo>
                      <a:cubicBezTo>
                        <a:pt x="436" y="2047"/>
                        <a:pt x="761" y="2057"/>
                        <a:pt x="1086" y="2061"/>
                      </a:cubicBezTo>
                      <a:cubicBezTo>
                        <a:pt x="1259" y="2062"/>
                        <a:pt x="1434" y="2064"/>
                        <a:pt x="1609" y="2064"/>
                      </a:cubicBezTo>
                      <a:cubicBezTo>
                        <a:pt x="1643" y="2064"/>
                        <a:pt x="1695" y="2072"/>
                        <a:pt x="1741" y="2072"/>
                      </a:cubicBezTo>
                      <a:cubicBezTo>
                        <a:pt x="1767" y="2072"/>
                        <a:pt x="1791" y="2070"/>
                        <a:pt x="1810" y="2062"/>
                      </a:cubicBezTo>
                      <a:cubicBezTo>
                        <a:pt x="1922" y="2021"/>
                        <a:pt x="2064" y="1813"/>
                        <a:pt x="2090" y="1705"/>
                      </a:cubicBezTo>
                      <a:cubicBezTo>
                        <a:pt x="2153" y="1433"/>
                        <a:pt x="2116" y="1098"/>
                        <a:pt x="2126" y="817"/>
                      </a:cubicBezTo>
                      <a:cubicBezTo>
                        <a:pt x="2132" y="669"/>
                        <a:pt x="2138" y="522"/>
                        <a:pt x="2143" y="374"/>
                      </a:cubicBezTo>
                      <a:cubicBezTo>
                        <a:pt x="2152" y="155"/>
                        <a:pt x="2126" y="51"/>
                        <a:pt x="1890" y="19"/>
                      </a:cubicBezTo>
                      <a:cubicBezTo>
                        <a:pt x="1787" y="5"/>
                        <a:pt x="1681" y="0"/>
                        <a:pt x="15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8"/>
                <p:cNvSpPr/>
                <p:nvPr/>
              </p:nvSpPr>
              <p:spPr>
                <a:xfrm>
                  <a:off x="6484454" y="1981898"/>
                  <a:ext cx="188845" cy="187687"/>
                </a:xfrm>
                <a:custGeom>
                  <a:avLst/>
                  <a:gdLst/>
                  <a:ahLst/>
                  <a:cxnLst/>
                  <a:rect l="l" t="t" r="r" b="b"/>
                  <a:pathLst>
                    <a:path w="2119" h="2106" extrusionOk="0">
                      <a:moveTo>
                        <a:pt x="1255" y="494"/>
                      </a:moveTo>
                      <a:cubicBezTo>
                        <a:pt x="1268" y="494"/>
                        <a:pt x="1281" y="503"/>
                        <a:pt x="1282" y="520"/>
                      </a:cubicBezTo>
                      <a:cubicBezTo>
                        <a:pt x="1287" y="636"/>
                        <a:pt x="1292" y="751"/>
                        <a:pt x="1297" y="868"/>
                      </a:cubicBezTo>
                      <a:cubicBezTo>
                        <a:pt x="1453" y="871"/>
                        <a:pt x="1609" y="876"/>
                        <a:pt x="1766" y="877"/>
                      </a:cubicBezTo>
                      <a:cubicBezTo>
                        <a:pt x="1831" y="879"/>
                        <a:pt x="1831" y="980"/>
                        <a:pt x="1769" y="980"/>
                      </a:cubicBezTo>
                      <a:cubicBezTo>
                        <a:pt x="1768" y="980"/>
                        <a:pt x="1767" y="980"/>
                        <a:pt x="1766" y="980"/>
                      </a:cubicBezTo>
                      <a:cubicBezTo>
                        <a:pt x="1611" y="969"/>
                        <a:pt x="1454" y="961"/>
                        <a:pt x="1300" y="953"/>
                      </a:cubicBezTo>
                      <a:lnTo>
                        <a:pt x="1300" y="953"/>
                      </a:lnTo>
                      <a:cubicBezTo>
                        <a:pt x="1303" y="1041"/>
                        <a:pt x="1305" y="1130"/>
                        <a:pt x="1307" y="1217"/>
                      </a:cubicBezTo>
                      <a:cubicBezTo>
                        <a:pt x="1334" y="1217"/>
                        <a:pt x="1361" y="1217"/>
                        <a:pt x="1389" y="1217"/>
                      </a:cubicBezTo>
                      <a:cubicBezTo>
                        <a:pt x="1463" y="1217"/>
                        <a:pt x="1537" y="1218"/>
                        <a:pt x="1611" y="1220"/>
                      </a:cubicBezTo>
                      <a:cubicBezTo>
                        <a:pt x="1670" y="1221"/>
                        <a:pt x="1671" y="1315"/>
                        <a:pt x="1614" y="1315"/>
                      </a:cubicBezTo>
                      <a:cubicBezTo>
                        <a:pt x="1613" y="1315"/>
                        <a:pt x="1612" y="1315"/>
                        <a:pt x="1611" y="1315"/>
                      </a:cubicBezTo>
                      <a:cubicBezTo>
                        <a:pt x="1507" y="1310"/>
                        <a:pt x="1408" y="1308"/>
                        <a:pt x="1307" y="1308"/>
                      </a:cubicBezTo>
                      <a:cubicBezTo>
                        <a:pt x="1307" y="1425"/>
                        <a:pt x="1305" y="1542"/>
                        <a:pt x="1302" y="1658"/>
                      </a:cubicBezTo>
                      <a:cubicBezTo>
                        <a:pt x="1301" y="1688"/>
                        <a:pt x="1278" y="1702"/>
                        <a:pt x="1256" y="1702"/>
                      </a:cubicBezTo>
                      <a:cubicBezTo>
                        <a:pt x="1234" y="1702"/>
                        <a:pt x="1212" y="1688"/>
                        <a:pt x="1211" y="1658"/>
                      </a:cubicBezTo>
                      <a:cubicBezTo>
                        <a:pt x="1206" y="1542"/>
                        <a:pt x="1206" y="1427"/>
                        <a:pt x="1206" y="1310"/>
                      </a:cubicBezTo>
                      <a:cubicBezTo>
                        <a:pt x="1070" y="1312"/>
                        <a:pt x="936" y="1319"/>
                        <a:pt x="799" y="1327"/>
                      </a:cubicBezTo>
                      <a:cubicBezTo>
                        <a:pt x="798" y="1375"/>
                        <a:pt x="796" y="1422"/>
                        <a:pt x="794" y="1470"/>
                      </a:cubicBezTo>
                      <a:cubicBezTo>
                        <a:pt x="793" y="1499"/>
                        <a:pt x="792" y="1529"/>
                        <a:pt x="791" y="1560"/>
                      </a:cubicBezTo>
                      <a:cubicBezTo>
                        <a:pt x="801" y="1598"/>
                        <a:pt x="797" y="1630"/>
                        <a:pt x="782" y="1654"/>
                      </a:cubicBezTo>
                      <a:cubicBezTo>
                        <a:pt x="804" y="1654"/>
                        <a:pt x="826" y="1669"/>
                        <a:pt x="829" y="1697"/>
                      </a:cubicBezTo>
                      <a:cubicBezTo>
                        <a:pt x="835" y="1752"/>
                        <a:pt x="805" y="1788"/>
                        <a:pt x="754" y="1788"/>
                      </a:cubicBezTo>
                      <a:cubicBezTo>
                        <a:pt x="749" y="1788"/>
                        <a:pt x="743" y="1788"/>
                        <a:pt x="737" y="1787"/>
                      </a:cubicBezTo>
                      <a:cubicBezTo>
                        <a:pt x="714" y="1785"/>
                        <a:pt x="690" y="1769"/>
                        <a:pt x="692" y="1742"/>
                      </a:cubicBezTo>
                      <a:cubicBezTo>
                        <a:pt x="702" y="1606"/>
                        <a:pt x="711" y="1470"/>
                        <a:pt x="718" y="1332"/>
                      </a:cubicBezTo>
                      <a:lnTo>
                        <a:pt x="718" y="1332"/>
                      </a:lnTo>
                      <a:cubicBezTo>
                        <a:pt x="621" y="1339"/>
                        <a:pt x="526" y="1345"/>
                        <a:pt x="429" y="1353"/>
                      </a:cubicBezTo>
                      <a:cubicBezTo>
                        <a:pt x="428" y="1353"/>
                        <a:pt x="428" y="1353"/>
                        <a:pt x="428" y="1353"/>
                      </a:cubicBezTo>
                      <a:cubicBezTo>
                        <a:pt x="399" y="1353"/>
                        <a:pt x="394" y="1307"/>
                        <a:pt x="421" y="1302"/>
                      </a:cubicBezTo>
                      <a:cubicBezTo>
                        <a:pt x="520" y="1281"/>
                        <a:pt x="620" y="1265"/>
                        <a:pt x="722" y="1254"/>
                      </a:cubicBezTo>
                      <a:lnTo>
                        <a:pt x="737" y="927"/>
                      </a:lnTo>
                      <a:cubicBezTo>
                        <a:pt x="621" y="919"/>
                        <a:pt x="506" y="913"/>
                        <a:pt x="391" y="906"/>
                      </a:cubicBezTo>
                      <a:cubicBezTo>
                        <a:pt x="354" y="903"/>
                        <a:pt x="352" y="847"/>
                        <a:pt x="391" y="847"/>
                      </a:cubicBezTo>
                      <a:cubicBezTo>
                        <a:pt x="506" y="848"/>
                        <a:pt x="624" y="850"/>
                        <a:pt x="741" y="853"/>
                      </a:cubicBezTo>
                      <a:cubicBezTo>
                        <a:pt x="746" y="754"/>
                        <a:pt x="751" y="657"/>
                        <a:pt x="759" y="559"/>
                      </a:cubicBezTo>
                      <a:cubicBezTo>
                        <a:pt x="759" y="542"/>
                        <a:pt x="772" y="534"/>
                        <a:pt x="785" y="534"/>
                      </a:cubicBezTo>
                      <a:cubicBezTo>
                        <a:pt x="797" y="534"/>
                        <a:pt x="810" y="542"/>
                        <a:pt x="810" y="559"/>
                      </a:cubicBezTo>
                      <a:cubicBezTo>
                        <a:pt x="813" y="657"/>
                        <a:pt x="812" y="756"/>
                        <a:pt x="810" y="854"/>
                      </a:cubicBezTo>
                      <a:cubicBezTo>
                        <a:pt x="945" y="859"/>
                        <a:pt x="1079" y="861"/>
                        <a:pt x="1212" y="865"/>
                      </a:cubicBezTo>
                      <a:cubicBezTo>
                        <a:pt x="1217" y="749"/>
                        <a:pt x="1222" y="635"/>
                        <a:pt x="1227" y="520"/>
                      </a:cubicBezTo>
                      <a:cubicBezTo>
                        <a:pt x="1228" y="503"/>
                        <a:pt x="1242" y="494"/>
                        <a:pt x="1255" y="494"/>
                      </a:cubicBezTo>
                      <a:close/>
                      <a:moveTo>
                        <a:pt x="1713" y="1"/>
                      </a:moveTo>
                      <a:cubicBezTo>
                        <a:pt x="1492" y="1"/>
                        <a:pt x="1226" y="40"/>
                        <a:pt x="1121" y="43"/>
                      </a:cubicBezTo>
                      <a:lnTo>
                        <a:pt x="665" y="55"/>
                      </a:lnTo>
                      <a:lnTo>
                        <a:pt x="437" y="60"/>
                      </a:lnTo>
                      <a:cubicBezTo>
                        <a:pt x="283" y="64"/>
                        <a:pt x="281" y="50"/>
                        <a:pt x="159" y="179"/>
                      </a:cubicBezTo>
                      <a:cubicBezTo>
                        <a:pt x="17" y="331"/>
                        <a:pt x="36" y="480"/>
                        <a:pt x="25" y="682"/>
                      </a:cubicBezTo>
                      <a:cubicBezTo>
                        <a:pt x="15" y="848"/>
                        <a:pt x="9" y="1014"/>
                        <a:pt x="6" y="1181"/>
                      </a:cubicBezTo>
                      <a:cubicBezTo>
                        <a:pt x="1" y="1471"/>
                        <a:pt x="14" y="1762"/>
                        <a:pt x="20" y="2051"/>
                      </a:cubicBezTo>
                      <a:cubicBezTo>
                        <a:pt x="342" y="2062"/>
                        <a:pt x="665" y="2076"/>
                        <a:pt x="989" y="2079"/>
                      </a:cubicBezTo>
                      <a:cubicBezTo>
                        <a:pt x="1107" y="2081"/>
                        <a:pt x="1306" y="2105"/>
                        <a:pt x="1502" y="2105"/>
                      </a:cubicBezTo>
                      <a:cubicBezTo>
                        <a:pt x="1753" y="2105"/>
                        <a:pt x="2000" y="2066"/>
                        <a:pt x="2076" y="1893"/>
                      </a:cubicBezTo>
                      <a:cubicBezTo>
                        <a:pt x="2119" y="1795"/>
                        <a:pt x="2071" y="1581"/>
                        <a:pt x="2069" y="1472"/>
                      </a:cubicBezTo>
                      <a:cubicBezTo>
                        <a:pt x="2065" y="1318"/>
                        <a:pt x="2061" y="1163"/>
                        <a:pt x="2059" y="1008"/>
                      </a:cubicBezTo>
                      <a:cubicBezTo>
                        <a:pt x="2055" y="853"/>
                        <a:pt x="2053" y="699"/>
                        <a:pt x="2048" y="544"/>
                      </a:cubicBezTo>
                      <a:cubicBezTo>
                        <a:pt x="2045" y="445"/>
                        <a:pt x="2091" y="161"/>
                        <a:pt x="2038" y="81"/>
                      </a:cubicBezTo>
                      <a:cubicBezTo>
                        <a:pt x="1996" y="19"/>
                        <a:pt x="1865" y="1"/>
                        <a:pt x="17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8"/>
                <p:cNvSpPr/>
                <p:nvPr/>
              </p:nvSpPr>
              <p:spPr>
                <a:xfrm>
                  <a:off x="6731138" y="1972273"/>
                  <a:ext cx="198827" cy="190004"/>
                </a:xfrm>
                <a:custGeom>
                  <a:avLst/>
                  <a:gdLst/>
                  <a:ahLst/>
                  <a:cxnLst/>
                  <a:rect l="l" t="t" r="r" b="b"/>
                  <a:pathLst>
                    <a:path w="2231" h="2132" extrusionOk="0">
                      <a:moveTo>
                        <a:pt x="1098" y="1525"/>
                      </a:moveTo>
                      <a:cubicBezTo>
                        <a:pt x="1138" y="1525"/>
                        <a:pt x="1181" y="1546"/>
                        <a:pt x="1205" y="1582"/>
                      </a:cubicBezTo>
                      <a:cubicBezTo>
                        <a:pt x="1258" y="1662"/>
                        <a:pt x="1205" y="1759"/>
                        <a:pt x="1116" y="1778"/>
                      </a:cubicBezTo>
                      <a:cubicBezTo>
                        <a:pt x="1104" y="1781"/>
                        <a:pt x="1092" y="1783"/>
                        <a:pt x="1080" y="1783"/>
                      </a:cubicBezTo>
                      <a:cubicBezTo>
                        <a:pt x="1007" y="1783"/>
                        <a:pt x="942" y="1727"/>
                        <a:pt x="920" y="1657"/>
                      </a:cubicBezTo>
                      <a:cubicBezTo>
                        <a:pt x="917" y="1644"/>
                        <a:pt x="920" y="1632"/>
                        <a:pt x="930" y="1623"/>
                      </a:cubicBezTo>
                      <a:lnTo>
                        <a:pt x="930" y="1614"/>
                      </a:lnTo>
                      <a:cubicBezTo>
                        <a:pt x="928" y="1603"/>
                        <a:pt x="936" y="1596"/>
                        <a:pt x="944" y="1596"/>
                      </a:cubicBezTo>
                      <a:cubicBezTo>
                        <a:pt x="949" y="1596"/>
                        <a:pt x="954" y="1599"/>
                        <a:pt x="957" y="1606"/>
                      </a:cubicBezTo>
                      <a:cubicBezTo>
                        <a:pt x="960" y="1616"/>
                        <a:pt x="965" y="1612"/>
                        <a:pt x="976" y="1620"/>
                      </a:cubicBezTo>
                      <a:cubicBezTo>
                        <a:pt x="985" y="1626"/>
                        <a:pt x="991" y="1636"/>
                        <a:pt x="996" y="1645"/>
                      </a:cubicBezTo>
                      <a:cubicBezTo>
                        <a:pt x="997" y="1648"/>
                        <a:pt x="1000" y="1650"/>
                        <a:pt x="1002" y="1653"/>
                      </a:cubicBezTo>
                      <a:cubicBezTo>
                        <a:pt x="997" y="1631"/>
                        <a:pt x="997" y="1607"/>
                        <a:pt x="1007" y="1585"/>
                      </a:cubicBezTo>
                      <a:cubicBezTo>
                        <a:pt x="1024" y="1543"/>
                        <a:pt x="1060" y="1525"/>
                        <a:pt x="1098" y="1525"/>
                      </a:cubicBezTo>
                      <a:close/>
                      <a:moveTo>
                        <a:pt x="1931" y="1"/>
                      </a:moveTo>
                      <a:cubicBezTo>
                        <a:pt x="1826" y="1"/>
                        <a:pt x="1711" y="16"/>
                        <a:pt x="1640" y="19"/>
                      </a:cubicBezTo>
                      <a:cubicBezTo>
                        <a:pt x="1465" y="23"/>
                        <a:pt x="1290" y="28"/>
                        <a:pt x="1114" y="35"/>
                      </a:cubicBezTo>
                      <a:cubicBezTo>
                        <a:pt x="940" y="41"/>
                        <a:pt x="764" y="50"/>
                        <a:pt x="590" y="59"/>
                      </a:cubicBezTo>
                      <a:cubicBezTo>
                        <a:pt x="575" y="60"/>
                        <a:pt x="558" y="60"/>
                        <a:pt x="540" y="60"/>
                      </a:cubicBezTo>
                      <a:cubicBezTo>
                        <a:pt x="501" y="60"/>
                        <a:pt x="457" y="59"/>
                        <a:pt x="410" y="59"/>
                      </a:cubicBezTo>
                      <a:cubicBezTo>
                        <a:pt x="283" y="59"/>
                        <a:pt x="143" y="67"/>
                        <a:pt x="88" y="123"/>
                      </a:cubicBezTo>
                      <a:cubicBezTo>
                        <a:pt x="0" y="211"/>
                        <a:pt x="38" y="498"/>
                        <a:pt x="33" y="620"/>
                      </a:cubicBezTo>
                      <a:cubicBezTo>
                        <a:pt x="28" y="774"/>
                        <a:pt x="26" y="928"/>
                        <a:pt x="24" y="1083"/>
                      </a:cubicBezTo>
                      <a:cubicBezTo>
                        <a:pt x="22" y="1430"/>
                        <a:pt x="27" y="1776"/>
                        <a:pt x="40" y="2122"/>
                      </a:cubicBezTo>
                      <a:lnTo>
                        <a:pt x="40" y="2123"/>
                      </a:lnTo>
                      <a:cubicBezTo>
                        <a:pt x="364" y="2117"/>
                        <a:pt x="687" y="2115"/>
                        <a:pt x="1011" y="2111"/>
                      </a:cubicBezTo>
                      <a:cubicBezTo>
                        <a:pt x="1161" y="2110"/>
                        <a:pt x="1311" y="2109"/>
                        <a:pt x="1463" y="2109"/>
                      </a:cubicBezTo>
                      <a:cubicBezTo>
                        <a:pt x="1541" y="2109"/>
                        <a:pt x="1692" y="2131"/>
                        <a:pt x="1816" y="2131"/>
                      </a:cubicBezTo>
                      <a:cubicBezTo>
                        <a:pt x="1878" y="2131"/>
                        <a:pt x="1934" y="2126"/>
                        <a:pt x="1971" y="2109"/>
                      </a:cubicBezTo>
                      <a:cubicBezTo>
                        <a:pt x="2204" y="2003"/>
                        <a:pt x="2156" y="1734"/>
                        <a:pt x="2160" y="1527"/>
                      </a:cubicBezTo>
                      <a:cubicBezTo>
                        <a:pt x="2163" y="1355"/>
                        <a:pt x="2166" y="1185"/>
                        <a:pt x="2169" y="1013"/>
                      </a:cubicBezTo>
                      <a:cubicBezTo>
                        <a:pt x="2173" y="842"/>
                        <a:pt x="2176" y="670"/>
                        <a:pt x="2178" y="499"/>
                      </a:cubicBezTo>
                      <a:cubicBezTo>
                        <a:pt x="2181" y="380"/>
                        <a:pt x="2230" y="145"/>
                        <a:pt x="2146" y="56"/>
                      </a:cubicBezTo>
                      <a:cubicBezTo>
                        <a:pt x="2106" y="13"/>
                        <a:pt x="2022" y="1"/>
                        <a:pt x="19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8"/>
                <p:cNvSpPr/>
                <p:nvPr/>
              </p:nvSpPr>
              <p:spPr>
                <a:xfrm>
                  <a:off x="6973277" y="1971293"/>
                  <a:ext cx="204352" cy="186083"/>
                </a:xfrm>
                <a:custGeom>
                  <a:avLst/>
                  <a:gdLst/>
                  <a:ahLst/>
                  <a:cxnLst/>
                  <a:rect l="l" t="t" r="r" b="b"/>
                  <a:pathLst>
                    <a:path w="2293" h="2088" extrusionOk="0">
                      <a:moveTo>
                        <a:pt x="1064" y="455"/>
                      </a:moveTo>
                      <a:cubicBezTo>
                        <a:pt x="1078" y="455"/>
                        <a:pt x="1092" y="464"/>
                        <a:pt x="1094" y="482"/>
                      </a:cubicBezTo>
                      <a:cubicBezTo>
                        <a:pt x="1107" y="641"/>
                        <a:pt x="1120" y="803"/>
                        <a:pt x="1131" y="966"/>
                      </a:cubicBezTo>
                      <a:cubicBezTo>
                        <a:pt x="1261" y="844"/>
                        <a:pt x="1398" y="732"/>
                        <a:pt x="1530" y="628"/>
                      </a:cubicBezTo>
                      <a:cubicBezTo>
                        <a:pt x="1540" y="621"/>
                        <a:pt x="1551" y="617"/>
                        <a:pt x="1561" y="617"/>
                      </a:cubicBezTo>
                      <a:cubicBezTo>
                        <a:pt x="1601" y="617"/>
                        <a:pt x="1635" y="665"/>
                        <a:pt x="1597" y="696"/>
                      </a:cubicBezTo>
                      <a:cubicBezTo>
                        <a:pt x="1464" y="804"/>
                        <a:pt x="1333" y="914"/>
                        <a:pt x="1207" y="1030"/>
                      </a:cubicBezTo>
                      <a:cubicBezTo>
                        <a:pt x="1218" y="1036"/>
                        <a:pt x="1230" y="1044"/>
                        <a:pt x="1243" y="1051"/>
                      </a:cubicBezTo>
                      <a:cubicBezTo>
                        <a:pt x="1349" y="1046"/>
                        <a:pt x="1456" y="1036"/>
                        <a:pt x="1563" y="1020"/>
                      </a:cubicBezTo>
                      <a:cubicBezTo>
                        <a:pt x="1566" y="1020"/>
                        <a:pt x="1568" y="1020"/>
                        <a:pt x="1570" y="1020"/>
                      </a:cubicBezTo>
                      <a:cubicBezTo>
                        <a:pt x="1624" y="1020"/>
                        <a:pt x="1645" y="1100"/>
                        <a:pt x="1589" y="1110"/>
                      </a:cubicBezTo>
                      <a:cubicBezTo>
                        <a:pt x="1521" y="1120"/>
                        <a:pt x="1454" y="1130"/>
                        <a:pt x="1387" y="1135"/>
                      </a:cubicBezTo>
                      <a:cubicBezTo>
                        <a:pt x="1469" y="1183"/>
                        <a:pt x="1552" y="1231"/>
                        <a:pt x="1634" y="1276"/>
                      </a:cubicBezTo>
                      <a:cubicBezTo>
                        <a:pt x="1679" y="1302"/>
                        <a:pt x="1651" y="1368"/>
                        <a:pt x="1609" y="1368"/>
                      </a:cubicBezTo>
                      <a:cubicBezTo>
                        <a:pt x="1602" y="1368"/>
                        <a:pt x="1593" y="1365"/>
                        <a:pt x="1585" y="1360"/>
                      </a:cubicBezTo>
                      <a:cubicBezTo>
                        <a:pt x="1473" y="1287"/>
                        <a:pt x="1360" y="1217"/>
                        <a:pt x="1244" y="1145"/>
                      </a:cubicBezTo>
                      <a:cubicBezTo>
                        <a:pt x="1209" y="1147"/>
                        <a:pt x="1175" y="1149"/>
                        <a:pt x="1140" y="1149"/>
                      </a:cubicBezTo>
                      <a:cubicBezTo>
                        <a:pt x="1147" y="1293"/>
                        <a:pt x="1152" y="1438"/>
                        <a:pt x="1150" y="1580"/>
                      </a:cubicBezTo>
                      <a:cubicBezTo>
                        <a:pt x="1150" y="1606"/>
                        <a:pt x="1132" y="1619"/>
                        <a:pt x="1113" y="1619"/>
                      </a:cubicBezTo>
                      <a:cubicBezTo>
                        <a:pt x="1093" y="1619"/>
                        <a:pt x="1073" y="1606"/>
                        <a:pt x="1070" y="1580"/>
                      </a:cubicBezTo>
                      <a:cubicBezTo>
                        <a:pt x="1059" y="1450"/>
                        <a:pt x="1052" y="1317"/>
                        <a:pt x="1047" y="1184"/>
                      </a:cubicBezTo>
                      <a:cubicBezTo>
                        <a:pt x="952" y="1282"/>
                        <a:pt x="859" y="1383"/>
                        <a:pt x="758" y="1473"/>
                      </a:cubicBezTo>
                      <a:cubicBezTo>
                        <a:pt x="753" y="1477"/>
                        <a:pt x="746" y="1479"/>
                        <a:pt x="740" y="1479"/>
                      </a:cubicBezTo>
                      <a:cubicBezTo>
                        <a:pt x="720" y="1479"/>
                        <a:pt x="702" y="1460"/>
                        <a:pt x="716" y="1440"/>
                      </a:cubicBezTo>
                      <a:cubicBezTo>
                        <a:pt x="782" y="1339"/>
                        <a:pt x="862" y="1241"/>
                        <a:pt x="948" y="1148"/>
                      </a:cubicBezTo>
                      <a:cubicBezTo>
                        <a:pt x="799" y="1143"/>
                        <a:pt x="653" y="1127"/>
                        <a:pt x="506" y="1100"/>
                      </a:cubicBezTo>
                      <a:cubicBezTo>
                        <a:pt x="472" y="1094"/>
                        <a:pt x="478" y="1035"/>
                        <a:pt x="511" y="1035"/>
                      </a:cubicBezTo>
                      <a:cubicBezTo>
                        <a:pt x="513" y="1035"/>
                        <a:pt x="514" y="1035"/>
                        <a:pt x="515" y="1035"/>
                      </a:cubicBezTo>
                      <a:cubicBezTo>
                        <a:pt x="681" y="1052"/>
                        <a:pt x="843" y="1062"/>
                        <a:pt x="1005" y="1062"/>
                      </a:cubicBezTo>
                      <a:cubicBezTo>
                        <a:pt x="1014" y="1062"/>
                        <a:pt x="1022" y="1062"/>
                        <a:pt x="1031" y="1062"/>
                      </a:cubicBezTo>
                      <a:lnTo>
                        <a:pt x="1042" y="1051"/>
                      </a:lnTo>
                      <a:lnTo>
                        <a:pt x="1042" y="1020"/>
                      </a:lnTo>
                      <a:cubicBezTo>
                        <a:pt x="888" y="925"/>
                        <a:pt x="735" y="833"/>
                        <a:pt x="584" y="737"/>
                      </a:cubicBezTo>
                      <a:cubicBezTo>
                        <a:pt x="557" y="720"/>
                        <a:pt x="573" y="682"/>
                        <a:pt x="598" y="682"/>
                      </a:cubicBezTo>
                      <a:cubicBezTo>
                        <a:pt x="603" y="682"/>
                        <a:pt x="608" y="683"/>
                        <a:pt x="612" y="686"/>
                      </a:cubicBezTo>
                      <a:cubicBezTo>
                        <a:pt x="756" y="767"/>
                        <a:pt x="898" y="851"/>
                        <a:pt x="1041" y="934"/>
                      </a:cubicBezTo>
                      <a:cubicBezTo>
                        <a:pt x="1037" y="782"/>
                        <a:pt x="1037" y="631"/>
                        <a:pt x="1037" y="482"/>
                      </a:cubicBezTo>
                      <a:cubicBezTo>
                        <a:pt x="1037" y="464"/>
                        <a:pt x="1051" y="455"/>
                        <a:pt x="1064" y="455"/>
                      </a:cubicBezTo>
                      <a:close/>
                      <a:moveTo>
                        <a:pt x="1924" y="1"/>
                      </a:moveTo>
                      <a:cubicBezTo>
                        <a:pt x="1812" y="1"/>
                        <a:pt x="1662" y="31"/>
                        <a:pt x="1589" y="35"/>
                      </a:cubicBezTo>
                      <a:cubicBezTo>
                        <a:pt x="1442" y="41"/>
                        <a:pt x="1294" y="50"/>
                        <a:pt x="1148" y="57"/>
                      </a:cubicBezTo>
                      <a:cubicBezTo>
                        <a:pt x="1001" y="66"/>
                        <a:pt x="855" y="76"/>
                        <a:pt x="707" y="86"/>
                      </a:cubicBezTo>
                      <a:cubicBezTo>
                        <a:pt x="691" y="87"/>
                        <a:pt x="672" y="88"/>
                        <a:pt x="652" y="88"/>
                      </a:cubicBezTo>
                      <a:cubicBezTo>
                        <a:pt x="606" y="88"/>
                        <a:pt x="553" y="86"/>
                        <a:pt x="500" y="86"/>
                      </a:cubicBezTo>
                      <a:cubicBezTo>
                        <a:pt x="412" y="86"/>
                        <a:pt x="324" y="91"/>
                        <a:pt x="268" y="118"/>
                      </a:cubicBezTo>
                      <a:cubicBezTo>
                        <a:pt x="0" y="246"/>
                        <a:pt x="114" y="823"/>
                        <a:pt x="115" y="1068"/>
                      </a:cubicBezTo>
                      <a:cubicBezTo>
                        <a:pt x="115" y="1173"/>
                        <a:pt x="58" y="1989"/>
                        <a:pt x="149" y="2019"/>
                      </a:cubicBezTo>
                      <a:cubicBezTo>
                        <a:pt x="183" y="2030"/>
                        <a:pt x="189" y="2060"/>
                        <a:pt x="178" y="2084"/>
                      </a:cubicBezTo>
                      <a:cubicBezTo>
                        <a:pt x="473" y="2084"/>
                        <a:pt x="770" y="2083"/>
                        <a:pt x="1067" y="2083"/>
                      </a:cubicBezTo>
                      <a:cubicBezTo>
                        <a:pt x="1217" y="2083"/>
                        <a:pt x="1367" y="2081"/>
                        <a:pt x="1518" y="2080"/>
                      </a:cubicBezTo>
                      <a:cubicBezTo>
                        <a:pt x="1519" y="2080"/>
                        <a:pt x="1521" y="2080"/>
                        <a:pt x="1523" y="2080"/>
                      </a:cubicBezTo>
                      <a:cubicBezTo>
                        <a:pt x="1595" y="2080"/>
                        <a:pt x="1658" y="2087"/>
                        <a:pt x="1713" y="2087"/>
                      </a:cubicBezTo>
                      <a:cubicBezTo>
                        <a:pt x="1820" y="2087"/>
                        <a:pt x="1896" y="2059"/>
                        <a:pt x="1949" y="1892"/>
                      </a:cubicBezTo>
                      <a:cubicBezTo>
                        <a:pt x="2036" y="1620"/>
                        <a:pt x="2029" y="1277"/>
                        <a:pt x="2066" y="994"/>
                      </a:cubicBezTo>
                      <a:cubicBezTo>
                        <a:pt x="2095" y="773"/>
                        <a:pt x="2293" y="139"/>
                        <a:pt x="2028" y="17"/>
                      </a:cubicBezTo>
                      <a:cubicBezTo>
                        <a:pt x="2003" y="5"/>
                        <a:pt x="1966" y="1"/>
                        <a:pt x="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8"/>
                <p:cNvSpPr/>
                <p:nvPr/>
              </p:nvSpPr>
              <p:spPr>
                <a:xfrm>
                  <a:off x="7205435" y="1982522"/>
                  <a:ext cx="180735" cy="169328"/>
                </a:xfrm>
                <a:custGeom>
                  <a:avLst/>
                  <a:gdLst/>
                  <a:ahLst/>
                  <a:cxnLst/>
                  <a:rect l="l" t="t" r="r" b="b"/>
                  <a:pathLst>
                    <a:path w="2028" h="1900" extrusionOk="0">
                      <a:moveTo>
                        <a:pt x="1116" y="619"/>
                      </a:moveTo>
                      <a:cubicBezTo>
                        <a:pt x="1145" y="619"/>
                        <a:pt x="1174" y="643"/>
                        <a:pt x="1165" y="681"/>
                      </a:cubicBezTo>
                      <a:cubicBezTo>
                        <a:pt x="1152" y="744"/>
                        <a:pt x="1138" y="807"/>
                        <a:pt x="1128" y="868"/>
                      </a:cubicBezTo>
                      <a:cubicBezTo>
                        <a:pt x="1261" y="878"/>
                        <a:pt x="1396" y="889"/>
                        <a:pt x="1529" y="894"/>
                      </a:cubicBezTo>
                      <a:cubicBezTo>
                        <a:pt x="1595" y="895"/>
                        <a:pt x="1595" y="995"/>
                        <a:pt x="1529" y="996"/>
                      </a:cubicBezTo>
                      <a:cubicBezTo>
                        <a:pt x="1500" y="996"/>
                        <a:pt x="1473" y="996"/>
                        <a:pt x="1442" y="995"/>
                      </a:cubicBezTo>
                      <a:cubicBezTo>
                        <a:pt x="1425" y="995"/>
                        <a:pt x="1413" y="990"/>
                        <a:pt x="1405" y="979"/>
                      </a:cubicBezTo>
                      <a:cubicBezTo>
                        <a:pt x="1308" y="967"/>
                        <a:pt x="1211" y="954"/>
                        <a:pt x="1114" y="943"/>
                      </a:cubicBezTo>
                      <a:cubicBezTo>
                        <a:pt x="1083" y="1126"/>
                        <a:pt x="1058" y="1307"/>
                        <a:pt x="1040" y="1495"/>
                      </a:cubicBezTo>
                      <a:cubicBezTo>
                        <a:pt x="1038" y="1512"/>
                        <a:pt x="1021" y="1524"/>
                        <a:pt x="1006" y="1524"/>
                      </a:cubicBezTo>
                      <a:cubicBezTo>
                        <a:pt x="994" y="1524"/>
                        <a:pt x="984" y="1518"/>
                        <a:pt x="982" y="1502"/>
                      </a:cubicBezTo>
                      <a:cubicBezTo>
                        <a:pt x="954" y="1323"/>
                        <a:pt x="961" y="1122"/>
                        <a:pt x="995" y="931"/>
                      </a:cubicBezTo>
                      <a:cubicBezTo>
                        <a:pt x="870" y="919"/>
                        <a:pt x="744" y="905"/>
                        <a:pt x="620" y="890"/>
                      </a:cubicBezTo>
                      <a:cubicBezTo>
                        <a:pt x="580" y="885"/>
                        <a:pt x="576" y="824"/>
                        <a:pt x="616" y="824"/>
                      </a:cubicBezTo>
                      <a:cubicBezTo>
                        <a:pt x="617" y="824"/>
                        <a:pt x="618" y="824"/>
                        <a:pt x="620" y="824"/>
                      </a:cubicBezTo>
                      <a:cubicBezTo>
                        <a:pt x="750" y="833"/>
                        <a:pt x="880" y="845"/>
                        <a:pt x="1009" y="857"/>
                      </a:cubicBezTo>
                      <a:cubicBezTo>
                        <a:pt x="1025" y="787"/>
                        <a:pt x="1046" y="718"/>
                        <a:pt x="1068" y="655"/>
                      </a:cubicBezTo>
                      <a:cubicBezTo>
                        <a:pt x="1077" y="630"/>
                        <a:pt x="1096" y="619"/>
                        <a:pt x="1116" y="619"/>
                      </a:cubicBezTo>
                      <a:close/>
                      <a:moveTo>
                        <a:pt x="1725" y="0"/>
                      </a:moveTo>
                      <a:cubicBezTo>
                        <a:pt x="1543" y="0"/>
                        <a:pt x="1320" y="38"/>
                        <a:pt x="1218" y="41"/>
                      </a:cubicBezTo>
                      <a:cubicBezTo>
                        <a:pt x="950" y="53"/>
                        <a:pt x="664" y="38"/>
                        <a:pt x="398" y="78"/>
                      </a:cubicBezTo>
                      <a:cubicBezTo>
                        <a:pt x="130" y="120"/>
                        <a:pt x="93" y="230"/>
                        <a:pt x="83" y="472"/>
                      </a:cubicBezTo>
                      <a:cubicBezTo>
                        <a:pt x="78" y="608"/>
                        <a:pt x="73" y="743"/>
                        <a:pt x="68" y="878"/>
                      </a:cubicBezTo>
                      <a:cubicBezTo>
                        <a:pt x="65" y="967"/>
                        <a:pt x="1" y="1803"/>
                        <a:pt x="70" y="1811"/>
                      </a:cubicBezTo>
                      <a:cubicBezTo>
                        <a:pt x="109" y="1816"/>
                        <a:pt x="123" y="1856"/>
                        <a:pt x="114" y="1882"/>
                      </a:cubicBezTo>
                      <a:lnTo>
                        <a:pt x="156" y="1882"/>
                      </a:lnTo>
                      <a:cubicBezTo>
                        <a:pt x="161" y="1870"/>
                        <a:pt x="171" y="1861"/>
                        <a:pt x="188" y="1861"/>
                      </a:cubicBezTo>
                      <a:cubicBezTo>
                        <a:pt x="225" y="1861"/>
                        <a:pt x="262" y="1861"/>
                        <a:pt x="298" y="1861"/>
                      </a:cubicBezTo>
                      <a:cubicBezTo>
                        <a:pt x="568" y="1861"/>
                        <a:pt x="839" y="1867"/>
                        <a:pt x="1110" y="1872"/>
                      </a:cubicBezTo>
                      <a:cubicBezTo>
                        <a:pt x="1226" y="1873"/>
                        <a:pt x="1391" y="1899"/>
                        <a:pt x="1547" y="1899"/>
                      </a:cubicBezTo>
                      <a:cubicBezTo>
                        <a:pt x="1738" y="1899"/>
                        <a:pt x="1916" y="1860"/>
                        <a:pt x="1978" y="1688"/>
                      </a:cubicBezTo>
                      <a:cubicBezTo>
                        <a:pt x="2009" y="1597"/>
                        <a:pt x="1979" y="1442"/>
                        <a:pt x="1979" y="1340"/>
                      </a:cubicBezTo>
                      <a:cubicBezTo>
                        <a:pt x="1979" y="1187"/>
                        <a:pt x="1980" y="1033"/>
                        <a:pt x="1980" y="878"/>
                      </a:cubicBezTo>
                      <a:cubicBezTo>
                        <a:pt x="1980" y="742"/>
                        <a:pt x="1982" y="608"/>
                        <a:pt x="1982" y="472"/>
                      </a:cubicBezTo>
                      <a:cubicBezTo>
                        <a:pt x="1983" y="397"/>
                        <a:pt x="2028" y="123"/>
                        <a:pt x="1984" y="68"/>
                      </a:cubicBezTo>
                      <a:cubicBezTo>
                        <a:pt x="1944" y="16"/>
                        <a:pt x="1843"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8"/>
                <p:cNvSpPr/>
                <p:nvPr/>
              </p:nvSpPr>
              <p:spPr>
                <a:xfrm>
                  <a:off x="7201514" y="1741453"/>
                  <a:ext cx="184122" cy="184568"/>
                </a:xfrm>
                <a:custGeom>
                  <a:avLst/>
                  <a:gdLst/>
                  <a:ahLst/>
                  <a:cxnLst/>
                  <a:rect l="l" t="t" r="r" b="b"/>
                  <a:pathLst>
                    <a:path w="2066" h="2071" extrusionOk="0">
                      <a:moveTo>
                        <a:pt x="870" y="968"/>
                      </a:moveTo>
                      <a:cubicBezTo>
                        <a:pt x="1097" y="968"/>
                        <a:pt x="1326" y="989"/>
                        <a:pt x="1542" y="1042"/>
                      </a:cubicBezTo>
                      <a:cubicBezTo>
                        <a:pt x="1593" y="1054"/>
                        <a:pt x="1586" y="1141"/>
                        <a:pt x="1536" y="1141"/>
                      </a:cubicBezTo>
                      <a:cubicBezTo>
                        <a:pt x="1533" y="1141"/>
                        <a:pt x="1531" y="1141"/>
                        <a:pt x="1528" y="1140"/>
                      </a:cubicBezTo>
                      <a:cubicBezTo>
                        <a:pt x="1218" y="1098"/>
                        <a:pt x="918" y="1062"/>
                        <a:pt x="605" y="1062"/>
                      </a:cubicBezTo>
                      <a:cubicBezTo>
                        <a:pt x="572" y="1062"/>
                        <a:pt x="539" y="1063"/>
                        <a:pt x="506" y="1063"/>
                      </a:cubicBezTo>
                      <a:cubicBezTo>
                        <a:pt x="506" y="1063"/>
                        <a:pt x="505" y="1063"/>
                        <a:pt x="505" y="1063"/>
                      </a:cubicBezTo>
                      <a:cubicBezTo>
                        <a:pt x="456" y="1063"/>
                        <a:pt x="457" y="990"/>
                        <a:pt x="506" y="985"/>
                      </a:cubicBezTo>
                      <a:cubicBezTo>
                        <a:pt x="625" y="974"/>
                        <a:pt x="747" y="968"/>
                        <a:pt x="870" y="968"/>
                      </a:cubicBezTo>
                      <a:close/>
                      <a:moveTo>
                        <a:pt x="570" y="0"/>
                      </a:moveTo>
                      <a:cubicBezTo>
                        <a:pt x="358" y="0"/>
                        <a:pt x="162" y="50"/>
                        <a:pt x="84" y="285"/>
                      </a:cubicBezTo>
                      <a:cubicBezTo>
                        <a:pt x="0" y="535"/>
                        <a:pt x="42" y="903"/>
                        <a:pt x="42" y="1165"/>
                      </a:cubicBezTo>
                      <a:cubicBezTo>
                        <a:pt x="41" y="1459"/>
                        <a:pt x="58" y="1750"/>
                        <a:pt x="77" y="2044"/>
                      </a:cubicBezTo>
                      <a:lnTo>
                        <a:pt x="77" y="2048"/>
                      </a:lnTo>
                      <a:cubicBezTo>
                        <a:pt x="93" y="2056"/>
                        <a:pt x="110" y="2065"/>
                        <a:pt x="127" y="2071"/>
                      </a:cubicBezTo>
                      <a:cubicBezTo>
                        <a:pt x="132" y="2061"/>
                        <a:pt x="142" y="2055"/>
                        <a:pt x="153" y="2054"/>
                      </a:cubicBezTo>
                      <a:cubicBezTo>
                        <a:pt x="160" y="2039"/>
                        <a:pt x="173" y="2028"/>
                        <a:pt x="191" y="2028"/>
                      </a:cubicBezTo>
                      <a:cubicBezTo>
                        <a:pt x="192" y="2028"/>
                        <a:pt x="193" y="2028"/>
                        <a:pt x="194" y="2028"/>
                      </a:cubicBezTo>
                      <a:cubicBezTo>
                        <a:pt x="424" y="2053"/>
                        <a:pt x="655" y="2071"/>
                        <a:pt x="887" y="2071"/>
                      </a:cubicBezTo>
                      <a:cubicBezTo>
                        <a:pt x="950" y="2071"/>
                        <a:pt x="1013" y="2069"/>
                        <a:pt x="1076" y="2067"/>
                      </a:cubicBezTo>
                      <a:cubicBezTo>
                        <a:pt x="1223" y="2061"/>
                        <a:pt x="1371" y="2050"/>
                        <a:pt x="1517" y="2032"/>
                      </a:cubicBezTo>
                      <a:cubicBezTo>
                        <a:pt x="1622" y="2018"/>
                        <a:pt x="1728" y="2002"/>
                        <a:pt x="1831" y="1981"/>
                      </a:cubicBezTo>
                      <a:cubicBezTo>
                        <a:pt x="1985" y="1907"/>
                        <a:pt x="2049" y="1798"/>
                        <a:pt x="2024" y="1655"/>
                      </a:cubicBezTo>
                      <a:cubicBezTo>
                        <a:pt x="2065" y="1403"/>
                        <a:pt x="2023" y="1111"/>
                        <a:pt x="2023" y="854"/>
                      </a:cubicBezTo>
                      <a:lnTo>
                        <a:pt x="2023" y="399"/>
                      </a:lnTo>
                      <a:lnTo>
                        <a:pt x="2023" y="170"/>
                      </a:lnTo>
                      <a:cubicBezTo>
                        <a:pt x="1998" y="109"/>
                        <a:pt x="1957" y="78"/>
                        <a:pt x="1899" y="78"/>
                      </a:cubicBezTo>
                      <a:cubicBezTo>
                        <a:pt x="1885" y="78"/>
                        <a:pt x="1870" y="80"/>
                        <a:pt x="1853" y="84"/>
                      </a:cubicBezTo>
                      <a:cubicBezTo>
                        <a:pt x="1590" y="8"/>
                        <a:pt x="1244" y="36"/>
                        <a:pt x="969" y="25"/>
                      </a:cubicBezTo>
                      <a:cubicBezTo>
                        <a:pt x="848" y="21"/>
                        <a:pt x="705" y="0"/>
                        <a:pt x="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88"/>
                <p:cNvSpPr/>
                <p:nvPr/>
              </p:nvSpPr>
              <p:spPr>
                <a:xfrm>
                  <a:off x="7197681" y="1520702"/>
                  <a:ext cx="203194" cy="189736"/>
                </a:xfrm>
                <a:custGeom>
                  <a:avLst/>
                  <a:gdLst/>
                  <a:ahLst/>
                  <a:cxnLst/>
                  <a:rect l="l" t="t" r="r" b="b"/>
                  <a:pathLst>
                    <a:path w="2280" h="2129" extrusionOk="0">
                      <a:moveTo>
                        <a:pt x="820" y="644"/>
                      </a:moveTo>
                      <a:cubicBezTo>
                        <a:pt x="827" y="644"/>
                        <a:pt x="835" y="647"/>
                        <a:pt x="841" y="654"/>
                      </a:cubicBezTo>
                      <a:cubicBezTo>
                        <a:pt x="930" y="762"/>
                        <a:pt x="1022" y="872"/>
                        <a:pt x="1112" y="981"/>
                      </a:cubicBezTo>
                      <a:cubicBezTo>
                        <a:pt x="1197" y="888"/>
                        <a:pt x="1273" y="788"/>
                        <a:pt x="1358" y="694"/>
                      </a:cubicBezTo>
                      <a:cubicBezTo>
                        <a:pt x="1367" y="685"/>
                        <a:pt x="1377" y="681"/>
                        <a:pt x="1388" y="681"/>
                      </a:cubicBezTo>
                      <a:cubicBezTo>
                        <a:pt x="1418" y="681"/>
                        <a:pt x="1448" y="717"/>
                        <a:pt x="1428" y="747"/>
                      </a:cubicBezTo>
                      <a:cubicBezTo>
                        <a:pt x="1358" y="858"/>
                        <a:pt x="1271" y="961"/>
                        <a:pt x="1175" y="1058"/>
                      </a:cubicBezTo>
                      <a:cubicBezTo>
                        <a:pt x="1286" y="1193"/>
                        <a:pt x="1394" y="1332"/>
                        <a:pt x="1492" y="1474"/>
                      </a:cubicBezTo>
                      <a:cubicBezTo>
                        <a:pt x="1516" y="1509"/>
                        <a:pt x="1481" y="1549"/>
                        <a:pt x="1447" y="1549"/>
                      </a:cubicBezTo>
                      <a:cubicBezTo>
                        <a:pt x="1435" y="1549"/>
                        <a:pt x="1424" y="1545"/>
                        <a:pt x="1415" y="1534"/>
                      </a:cubicBezTo>
                      <a:cubicBezTo>
                        <a:pt x="1305" y="1405"/>
                        <a:pt x="1203" y="1269"/>
                        <a:pt x="1101" y="1129"/>
                      </a:cubicBezTo>
                      <a:cubicBezTo>
                        <a:pt x="991" y="1231"/>
                        <a:pt x="874" y="1325"/>
                        <a:pt x="761" y="1407"/>
                      </a:cubicBezTo>
                      <a:cubicBezTo>
                        <a:pt x="755" y="1412"/>
                        <a:pt x="748" y="1414"/>
                        <a:pt x="742" y="1414"/>
                      </a:cubicBezTo>
                      <a:cubicBezTo>
                        <a:pt x="712" y="1414"/>
                        <a:pt x="687" y="1370"/>
                        <a:pt x="714" y="1348"/>
                      </a:cubicBezTo>
                      <a:cubicBezTo>
                        <a:pt x="829" y="1255"/>
                        <a:pt x="941" y="1159"/>
                        <a:pt x="1044" y="1054"/>
                      </a:cubicBezTo>
                      <a:cubicBezTo>
                        <a:pt x="958" y="933"/>
                        <a:pt x="874" y="813"/>
                        <a:pt x="789" y="694"/>
                      </a:cubicBezTo>
                      <a:cubicBezTo>
                        <a:pt x="773" y="672"/>
                        <a:pt x="797" y="644"/>
                        <a:pt x="820" y="644"/>
                      </a:cubicBezTo>
                      <a:close/>
                      <a:moveTo>
                        <a:pt x="1832" y="11"/>
                      </a:moveTo>
                      <a:cubicBezTo>
                        <a:pt x="1726" y="11"/>
                        <a:pt x="1610" y="22"/>
                        <a:pt x="1534" y="22"/>
                      </a:cubicBezTo>
                      <a:cubicBezTo>
                        <a:pt x="1527" y="22"/>
                        <a:pt x="1520" y="22"/>
                        <a:pt x="1514" y="22"/>
                      </a:cubicBezTo>
                      <a:cubicBezTo>
                        <a:pt x="1358" y="18"/>
                        <a:pt x="1204" y="15"/>
                        <a:pt x="1049" y="15"/>
                      </a:cubicBezTo>
                      <a:cubicBezTo>
                        <a:pt x="893" y="15"/>
                        <a:pt x="739" y="17"/>
                        <a:pt x="582" y="21"/>
                      </a:cubicBezTo>
                      <a:cubicBezTo>
                        <a:pt x="387" y="26"/>
                        <a:pt x="185" y="1"/>
                        <a:pt x="81" y="183"/>
                      </a:cubicBezTo>
                      <a:cubicBezTo>
                        <a:pt x="1" y="324"/>
                        <a:pt x="41" y="486"/>
                        <a:pt x="49" y="644"/>
                      </a:cubicBezTo>
                      <a:cubicBezTo>
                        <a:pt x="58" y="816"/>
                        <a:pt x="69" y="991"/>
                        <a:pt x="78" y="1165"/>
                      </a:cubicBezTo>
                      <a:cubicBezTo>
                        <a:pt x="94" y="1471"/>
                        <a:pt x="121" y="1782"/>
                        <a:pt x="123" y="2091"/>
                      </a:cubicBezTo>
                      <a:cubicBezTo>
                        <a:pt x="123" y="2107"/>
                        <a:pt x="117" y="2119"/>
                        <a:pt x="105" y="2127"/>
                      </a:cubicBezTo>
                      <a:lnTo>
                        <a:pt x="105" y="2127"/>
                      </a:lnTo>
                      <a:cubicBezTo>
                        <a:pt x="109" y="2125"/>
                        <a:pt x="114" y="2124"/>
                        <a:pt x="119" y="2124"/>
                      </a:cubicBezTo>
                      <a:cubicBezTo>
                        <a:pt x="446" y="2124"/>
                        <a:pt x="773" y="2121"/>
                        <a:pt x="1101" y="2116"/>
                      </a:cubicBezTo>
                      <a:cubicBezTo>
                        <a:pt x="1273" y="2113"/>
                        <a:pt x="1447" y="2109"/>
                        <a:pt x="1619" y="2104"/>
                      </a:cubicBezTo>
                      <a:cubicBezTo>
                        <a:pt x="1641" y="2103"/>
                        <a:pt x="1665" y="2103"/>
                        <a:pt x="1690" y="2103"/>
                      </a:cubicBezTo>
                      <a:cubicBezTo>
                        <a:pt x="1705" y="2103"/>
                        <a:pt x="1720" y="2103"/>
                        <a:pt x="1736" y="2103"/>
                      </a:cubicBezTo>
                      <a:cubicBezTo>
                        <a:pt x="1843" y="2103"/>
                        <a:pt x="1962" y="2100"/>
                        <a:pt x="2039" y="2055"/>
                      </a:cubicBezTo>
                      <a:cubicBezTo>
                        <a:pt x="2160" y="1985"/>
                        <a:pt x="2257" y="1775"/>
                        <a:pt x="2272" y="1645"/>
                      </a:cubicBezTo>
                      <a:cubicBezTo>
                        <a:pt x="2280" y="1574"/>
                        <a:pt x="2267" y="1494"/>
                        <a:pt x="2264" y="1423"/>
                      </a:cubicBezTo>
                      <a:cubicBezTo>
                        <a:pt x="2257" y="1276"/>
                        <a:pt x="2247" y="1129"/>
                        <a:pt x="2236" y="984"/>
                      </a:cubicBezTo>
                      <a:cubicBezTo>
                        <a:pt x="2220" y="805"/>
                        <a:pt x="2200" y="626"/>
                        <a:pt x="2174" y="448"/>
                      </a:cubicBezTo>
                      <a:cubicBezTo>
                        <a:pt x="2156" y="318"/>
                        <a:pt x="2168" y="112"/>
                        <a:pt x="2038" y="42"/>
                      </a:cubicBezTo>
                      <a:cubicBezTo>
                        <a:pt x="1992" y="18"/>
                        <a:pt x="1916" y="11"/>
                        <a:pt x="1832" y="11"/>
                      </a:cubicBezTo>
                      <a:close/>
                      <a:moveTo>
                        <a:pt x="105" y="2127"/>
                      </a:moveTo>
                      <a:cubicBezTo>
                        <a:pt x="105" y="2127"/>
                        <a:pt x="104" y="2128"/>
                        <a:pt x="103" y="2128"/>
                      </a:cubicBezTo>
                      <a:cubicBezTo>
                        <a:pt x="104" y="2128"/>
                        <a:pt x="105" y="2127"/>
                        <a:pt x="105" y="21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8"/>
                <p:cNvSpPr/>
                <p:nvPr/>
              </p:nvSpPr>
              <p:spPr>
                <a:xfrm>
                  <a:off x="7200711" y="1289525"/>
                  <a:ext cx="201857" cy="190628"/>
                </a:xfrm>
                <a:custGeom>
                  <a:avLst/>
                  <a:gdLst/>
                  <a:ahLst/>
                  <a:cxnLst/>
                  <a:rect l="l" t="t" r="r" b="b"/>
                  <a:pathLst>
                    <a:path w="2265" h="2139" extrusionOk="0">
                      <a:moveTo>
                        <a:pt x="1100" y="614"/>
                      </a:moveTo>
                      <a:cubicBezTo>
                        <a:pt x="1143" y="614"/>
                        <a:pt x="1188" y="629"/>
                        <a:pt x="1223" y="649"/>
                      </a:cubicBezTo>
                      <a:cubicBezTo>
                        <a:pt x="1237" y="655"/>
                        <a:pt x="1248" y="672"/>
                        <a:pt x="1247" y="687"/>
                      </a:cubicBezTo>
                      <a:cubicBezTo>
                        <a:pt x="1239" y="753"/>
                        <a:pt x="1221" y="822"/>
                        <a:pt x="1165" y="865"/>
                      </a:cubicBezTo>
                      <a:cubicBezTo>
                        <a:pt x="1139" y="885"/>
                        <a:pt x="1105" y="896"/>
                        <a:pt x="1073" y="896"/>
                      </a:cubicBezTo>
                      <a:cubicBezTo>
                        <a:pt x="1052" y="896"/>
                        <a:pt x="1031" y="891"/>
                        <a:pt x="1012" y="881"/>
                      </a:cubicBezTo>
                      <a:cubicBezTo>
                        <a:pt x="965" y="856"/>
                        <a:pt x="944" y="802"/>
                        <a:pt x="965" y="752"/>
                      </a:cubicBezTo>
                      <a:cubicBezTo>
                        <a:pt x="968" y="743"/>
                        <a:pt x="973" y="735"/>
                        <a:pt x="978" y="727"/>
                      </a:cubicBezTo>
                      <a:cubicBezTo>
                        <a:pt x="978" y="709"/>
                        <a:pt x="983" y="692"/>
                        <a:pt x="991" y="676"/>
                      </a:cubicBezTo>
                      <a:cubicBezTo>
                        <a:pt x="1015" y="630"/>
                        <a:pt x="1056" y="614"/>
                        <a:pt x="1100" y="614"/>
                      </a:cubicBezTo>
                      <a:close/>
                      <a:moveTo>
                        <a:pt x="781" y="1013"/>
                      </a:moveTo>
                      <a:cubicBezTo>
                        <a:pt x="888" y="1013"/>
                        <a:pt x="995" y="1020"/>
                        <a:pt x="1101" y="1024"/>
                      </a:cubicBezTo>
                      <a:cubicBezTo>
                        <a:pt x="1249" y="1028"/>
                        <a:pt x="1401" y="1023"/>
                        <a:pt x="1547" y="1048"/>
                      </a:cubicBezTo>
                      <a:cubicBezTo>
                        <a:pt x="1598" y="1056"/>
                        <a:pt x="1580" y="1126"/>
                        <a:pt x="1536" y="1130"/>
                      </a:cubicBezTo>
                      <a:cubicBezTo>
                        <a:pt x="1500" y="1133"/>
                        <a:pt x="1463" y="1135"/>
                        <a:pt x="1426" y="1135"/>
                      </a:cubicBezTo>
                      <a:cubicBezTo>
                        <a:pt x="1294" y="1135"/>
                        <a:pt x="1160" y="1119"/>
                        <a:pt x="1028" y="1112"/>
                      </a:cubicBezTo>
                      <a:cubicBezTo>
                        <a:pt x="881" y="1103"/>
                        <a:pt x="732" y="1099"/>
                        <a:pt x="588" y="1072"/>
                      </a:cubicBezTo>
                      <a:cubicBezTo>
                        <a:pt x="557" y="1066"/>
                        <a:pt x="568" y="1025"/>
                        <a:pt x="594" y="1023"/>
                      </a:cubicBezTo>
                      <a:cubicBezTo>
                        <a:pt x="656" y="1016"/>
                        <a:pt x="718" y="1013"/>
                        <a:pt x="781" y="1013"/>
                      </a:cubicBezTo>
                      <a:close/>
                      <a:moveTo>
                        <a:pt x="1105" y="1314"/>
                      </a:moveTo>
                      <a:cubicBezTo>
                        <a:pt x="1113" y="1314"/>
                        <a:pt x="1120" y="1314"/>
                        <a:pt x="1127" y="1316"/>
                      </a:cubicBezTo>
                      <a:cubicBezTo>
                        <a:pt x="1212" y="1332"/>
                        <a:pt x="1261" y="1417"/>
                        <a:pt x="1223" y="1496"/>
                      </a:cubicBezTo>
                      <a:cubicBezTo>
                        <a:pt x="1198" y="1547"/>
                        <a:pt x="1143" y="1580"/>
                        <a:pt x="1088" y="1580"/>
                      </a:cubicBezTo>
                      <a:cubicBezTo>
                        <a:pt x="1062" y="1580"/>
                        <a:pt x="1036" y="1573"/>
                        <a:pt x="1012" y="1556"/>
                      </a:cubicBezTo>
                      <a:cubicBezTo>
                        <a:pt x="949" y="1509"/>
                        <a:pt x="930" y="1418"/>
                        <a:pt x="971" y="1350"/>
                      </a:cubicBezTo>
                      <a:cubicBezTo>
                        <a:pt x="978" y="1337"/>
                        <a:pt x="988" y="1332"/>
                        <a:pt x="999" y="1332"/>
                      </a:cubicBezTo>
                      <a:cubicBezTo>
                        <a:pt x="1006" y="1332"/>
                        <a:pt x="1014" y="1334"/>
                        <a:pt x="1020" y="1339"/>
                      </a:cubicBezTo>
                      <a:cubicBezTo>
                        <a:pt x="1044" y="1322"/>
                        <a:pt x="1076" y="1314"/>
                        <a:pt x="1105" y="1314"/>
                      </a:cubicBezTo>
                      <a:close/>
                      <a:moveTo>
                        <a:pt x="1691" y="1"/>
                      </a:moveTo>
                      <a:cubicBezTo>
                        <a:pt x="1483" y="1"/>
                        <a:pt x="1272" y="23"/>
                        <a:pt x="1175" y="25"/>
                      </a:cubicBezTo>
                      <a:cubicBezTo>
                        <a:pt x="1003" y="30"/>
                        <a:pt x="828" y="39"/>
                        <a:pt x="656" y="51"/>
                      </a:cubicBezTo>
                      <a:cubicBezTo>
                        <a:pt x="425" y="70"/>
                        <a:pt x="166" y="45"/>
                        <a:pt x="92" y="326"/>
                      </a:cubicBezTo>
                      <a:cubicBezTo>
                        <a:pt x="57" y="456"/>
                        <a:pt x="125" y="672"/>
                        <a:pt x="131" y="811"/>
                      </a:cubicBezTo>
                      <a:cubicBezTo>
                        <a:pt x="137" y="953"/>
                        <a:pt x="137" y="1098"/>
                        <a:pt x="132" y="1242"/>
                      </a:cubicBezTo>
                      <a:cubicBezTo>
                        <a:pt x="123" y="1516"/>
                        <a:pt x="99" y="1792"/>
                        <a:pt x="40" y="2061"/>
                      </a:cubicBezTo>
                      <a:cubicBezTo>
                        <a:pt x="36" y="2082"/>
                        <a:pt x="19" y="2093"/>
                        <a:pt x="1" y="2095"/>
                      </a:cubicBezTo>
                      <a:lnTo>
                        <a:pt x="2" y="2115"/>
                      </a:lnTo>
                      <a:cubicBezTo>
                        <a:pt x="128" y="2102"/>
                        <a:pt x="256" y="2097"/>
                        <a:pt x="385" y="2097"/>
                      </a:cubicBezTo>
                      <a:cubicBezTo>
                        <a:pt x="585" y="2097"/>
                        <a:pt x="786" y="2108"/>
                        <a:pt x="984" y="2111"/>
                      </a:cubicBezTo>
                      <a:cubicBezTo>
                        <a:pt x="1155" y="2113"/>
                        <a:pt x="1357" y="2138"/>
                        <a:pt x="1550" y="2138"/>
                      </a:cubicBezTo>
                      <a:cubicBezTo>
                        <a:pt x="1722" y="2138"/>
                        <a:pt x="1887" y="2119"/>
                        <a:pt x="2020" y="2047"/>
                      </a:cubicBezTo>
                      <a:cubicBezTo>
                        <a:pt x="2197" y="1953"/>
                        <a:pt x="2175" y="1935"/>
                        <a:pt x="2185" y="1758"/>
                      </a:cubicBezTo>
                      <a:cubicBezTo>
                        <a:pt x="2189" y="1685"/>
                        <a:pt x="2189" y="1612"/>
                        <a:pt x="2190" y="1539"/>
                      </a:cubicBezTo>
                      <a:cubicBezTo>
                        <a:pt x="2195" y="1375"/>
                        <a:pt x="2198" y="1210"/>
                        <a:pt x="2202" y="1046"/>
                      </a:cubicBezTo>
                      <a:cubicBezTo>
                        <a:pt x="2205" y="901"/>
                        <a:pt x="2208" y="756"/>
                        <a:pt x="2213" y="610"/>
                      </a:cubicBezTo>
                      <a:cubicBezTo>
                        <a:pt x="2216" y="489"/>
                        <a:pt x="2265" y="257"/>
                        <a:pt x="2212" y="146"/>
                      </a:cubicBezTo>
                      <a:cubicBezTo>
                        <a:pt x="2155" y="29"/>
                        <a:pt x="1925"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8"/>
                <p:cNvSpPr/>
                <p:nvPr/>
              </p:nvSpPr>
              <p:spPr>
                <a:xfrm>
                  <a:off x="7211228" y="1120465"/>
                  <a:ext cx="190360" cy="72811"/>
                </a:xfrm>
                <a:custGeom>
                  <a:avLst/>
                  <a:gdLst/>
                  <a:ahLst/>
                  <a:cxnLst/>
                  <a:rect l="l" t="t" r="r" b="b"/>
                  <a:pathLst>
                    <a:path w="2136" h="817" extrusionOk="0">
                      <a:moveTo>
                        <a:pt x="400" y="1"/>
                      </a:moveTo>
                      <a:cubicBezTo>
                        <a:pt x="250" y="1"/>
                        <a:pt x="101" y="22"/>
                        <a:pt x="64" y="138"/>
                      </a:cubicBezTo>
                      <a:cubicBezTo>
                        <a:pt x="1" y="328"/>
                        <a:pt x="24" y="603"/>
                        <a:pt x="14" y="812"/>
                      </a:cubicBezTo>
                      <a:cubicBezTo>
                        <a:pt x="497" y="793"/>
                        <a:pt x="982" y="793"/>
                        <a:pt x="1466" y="793"/>
                      </a:cubicBezTo>
                      <a:cubicBezTo>
                        <a:pt x="1545" y="793"/>
                        <a:pt x="1699" y="816"/>
                        <a:pt x="1838" y="816"/>
                      </a:cubicBezTo>
                      <a:cubicBezTo>
                        <a:pt x="1956" y="816"/>
                        <a:pt x="2063" y="800"/>
                        <a:pt x="2105" y="739"/>
                      </a:cubicBezTo>
                      <a:cubicBezTo>
                        <a:pt x="2131" y="701"/>
                        <a:pt x="2108" y="461"/>
                        <a:pt x="2108" y="414"/>
                      </a:cubicBezTo>
                      <a:cubicBezTo>
                        <a:pt x="2110" y="377"/>
                        <a:pt x="2135" y="118"/>
                        <a:pt x="2112" y="89"/>
                      </a:cubicBezTo>
                      <a:cubicBezTo>
                        <a:pt x="2060" y="25"/>
                        <a:pt x="1865" y="14"/>
                        <a:pt x="1689" y="14"/>
                      </a:cubicBezTo>
                      <a:cubicBezTo>
                        <a:pt x="1592" y="14"/>
                        <a:pt x="1501" y="17"/>
                        <a:pt x="1442" y="17"/>
                      </a:cubicBezTo>
                      <a:cubicBezTo>
                        <a:pt x="1428" y="17"/>
                        <a:pt x="1416" y="17"/>
                        <a:pt x="1406" y="17"/>
                      </a:cubicBezTo>
                      <a:cubicBezTo>
                        <a:pt x="1227" y="10"/>
                        <a:pt x="1049" y="6"/>
                        <a:pt x="872" y="6"/>
                      </a:cubicBezTo>
                      <a:cubicBezTo>
                        <a:pt x="799" y="6"/>
                        <a:pt x="726" y="7"/>
                        <a:pt x="653" y="8"/>
                      </a:cubicBezTo>
                      <a:cubicBezTo>
                        <a:pt x="649" y="8"/>
                        <a:pt x="646" y="8"/>
                        <a:pt x="643" y="8"/>
                      </a:cubicBezTo>
                      <a:cubicBezTo>
                        <a:pt x="576" y="8"/>
                        <a:pt x="488" y="1"/>
                        <a:pt x="4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8"/>
                <p:cNvSpPr/>
                <p:nvPr/>
              </p:nvSpPr>
              <p:spPr>
                <a:xfrm>
                  <a:off x="6969178" y="1122425"/>
                  <a:ext cx="184924" cy="76643"/>
                </a:xfrm>
                <a:custGeom>
                  <a:avLst/>
                  <a:gdLst/>
                  <a:ahLst/>
                  <a:cxnLst/>
                  <a:rect l="l" t="t" r="r" b="b"/>
                  <a:pathLst>
                    <a:path w="2075" h="860" extrusionOk="0">
                      <a:moveTo>
                        <a:pt x="324" y="0"/>
                      </a:moveTo>
                      <a:cubicBezTo>
                        <a:pt x="195" y="0"/>
                        <a:pt x="74" y="20"/>
                        <a:pt x="30" y="104"/>
                      </a:cubicBezTo>
                      <a:cubicBezTo>
                        <a:pt x="0" y="162"/>
                        <a:pt x="25" y="381"/>
                        <a:pt x="25" y="446"/>
                      </a:cubicBezTo>
                      <a:cubicBezTo>
                        <a:pt x="27" y="560"/>
                        <a:pt x="30" y="674"/>
                        <a:pt x="32" y="789"/>
                      </a:cubicBezTo>
                      <a:cubicBezTo>
                        <a:pt x="32" y="790"/>
                        <a:pt x="30" y="791"/>
                        <a:pt x="30" y="794"/>
                      </a:cubicBezTo>
                      <a:cubicBezTo>
                        <a:pt x="456" y="824"/>
                        <a:pt x="882" y="849"/>
                        <a:pt x="1310" y="850"/>
                      </a:cubicBezTo>
                      <a:cubicBezTo>
                        <a:pt x="1394" y="850"/>
                        <a:pt x="1497" y="860"/>
                        <a:pt x="1598" y="860"/>
                      </a:cubicBezTo>
                      <a:cubicBezTo>
                        <a:pt x="1735" y="860"/>
                        <a:pt x="1869" y="842"/>
                        <a:pt x="1952" y="760"/>
                      </a:cubicBezTo>
                      <a:cubicBezTo>
                        <a:pt x="2056" y="661"/>
                        <a:pt x="2040" y="609"/>
                        <a:pt x="2040" y="477"/>
                      </a:cubicBezTo>
                      <a:cubicBezTo>
                        <a:pt x="2040" y="412"/>
                        <a:pt x="2075" y="234"/>
                        <a:pt x="2042" y="172"/>
                      </a:cubicBezTo>
                      <a:cubicBezTo>
                        <a:pt x="1974" y="50"/>
                        <a:pt x="1739" y="31"/>
                        <a:pt x="1535" y="31"/>
                      </a:cubicBezTo>
                      <a:cubicBezTo>
                        <a:pt x="1447" y="31"/>
                        <a:pt x="1364" y="35"/>
                        <a:pt x="1304" y="35"/>
                      </a:cubicBezTo>
                      <a:cubicBezTo>
                        <a:pt x="1290" y="35"/>
                        <a:pt x="1278" y="34"/>
                        <a:pt x="1268" y="34"/>
                      </a:cubicBezTo>
                      <a:cubicBezTo>
                        <a:pt x="1060" y="26"/>
                        <a:pt x="852" y="20"/>
                        <a:pt x="642" y="18"/>
                      </a:cubicBezTo>
                      <a:cubicBezTo>
                        <a:pt x="568" y="18"/>
                        <a:pt x="443" y="0"/>
                        <a:pt x="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8"/>
                <p:cNvSpPr/>
                <p:nvPr/>
              </p:nvSpPr>
              <p:spPr>
                <a:xfrm>
                  <a:off x="6732119" y="1123584"/>
                  <a:ext cx="191875" cy="70048"/>
                </a:xfrm>
                <a:custGeom>
                  <a:avLst/>
                  <a:gdLst/>
                  <a:ahLst/>
                  <a:cxnLst/>
                  <a:rect l="l" t="t" r="r" b="b"/>
                  <a:pathLst>
                    <a:path w="2153" h="786" extrusionOk="0">
                      <a:moveTo>
                        <a:pt x="1765" y="0"/>
                      </a:moveTo>
                      <a:cubicBezTo>
                        <a:pt x="1719" y="0"/>
                        <a:pt x="1667" y="6"/>
                        <a:pt x="1598" y="8"/>
                      </a:cubicBezTo>
                      <a:cubicBezTo>
                        <a:pt x="1503" y="11"/>
                        <a:pt x="1407" y="15"/>
                        <a:pt x="1311" y="17"/>
                      </a:cubicBezTo>
                      <a:cubicBezTo>
                        <a:pt x="1081" y="24"/>
                        <a:pt x="852" y="32"/>
                        <a:pt x="622" y="38"/>
                      </a:cubicBezTo>
                      <a:cubicBezTo>
                        <a:pt x="614" y="38"/>
                        <a:pt x="606" y="38"/>
                        <a:pt x="597" y="38"/>
                      </a:cubicBezTo>
                      <a:cubicBezTo>
                        <a:pt x="541" y="38"/>
                        <a:pt x="472" y="34"/>
                        <a:pt x="402" y="34"/>
                      </a:cubicBezTo>
                      <a:cubicBezTo>
                        <a:pt x="252" y="34"/>
                        <a:pt x="98" y="55"/>
                        <a:pt x="53" y="191"/>
                      </a:cubicBezTo>
                      <a:cubicBezTo>
                        <a:pt x="0" y="354"/>
                        <a:pt x="67" y="605"/>
                        <a:pt x="75" y="776"/>
                      </a:cubicBezTo>
                      <a:cubicBezTo>
                        <a:pt x="494" y="757"/>
                        <a:pt x="916" y="764"/>
                        <a:pt x="1335" y="761"/>
                      </a:cubicBezTo>
                      <a:cubicBezTo>
                        <a:pt x="1337" y="761"/>
                        <a:pt x="1338" y="761"/>
                        <a:pt x="1340" y="761"/>
                      </a:cubicBezTo>
                      <a:cubicBezTo>
                        <a:pt x="1449" y="761"/>
                        <a:pt x="1612" y="785"/>
                        <a:pt x="1753" y="785"/>
                      </a:cubicBezTo>
                      <a:cubicBezTo>
                        <a:pt x="1829" y="785"/>
                        <a:pt x="1899" y="778"/>
                        <a:pt x="1952" y="757"/>
                      </a:cubicBezTo>
                      <a:cubicBezTo>
                        <a:pt x="2152" y="677"/>
                        <a:pt x="2112" y="565"/>
                        <a:pt x="2108" y="411"/>
                      </a:cubicBezTo>
                      <a:cubicBezTo>
                        <a:pt x="2103" y="259"/>
                        <a:pt x="2117" y="226"/>
                        <a:pt x="1996" y="106"/>
                      </a:cubicBezTo>
                      <a:cubicBezTo>
                        <a:pt x="1907" y="18"/>
                        <a:pt x="1846"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8"/>
                <p:cNvSpPr/>
                <p:nvPr/>
              </p:nvSpPr>
              <p:spPr>
                <a:xfrm>
                  <a:off x="6489177" y="1125901"/>
                  <a:ext cx="182963" cy="73524"/>
                </a:xfrm>
                <a:custGeom>
                  <a:avLst/>
                  <a:gdLst/>
                  <a:ahLst/>
                  <a:cxnLst/>
                  <a:rect l="l" t="t" r="r" b="b"/>
                  <a:pathLst>
                    <a:path w="2053" h="825" extrusionOk="0">
                      <a:moveTo>
                        <a:pt x="350" y="1"/>
                      </a:moveTo>
                      <a:cubicBezTo>
                        <a:pt x="231" y="1"/>
                        <a:pt x="120" y="17"/>
                        <a:pt x="79" y="78"/>
                      </a:cubicBezTo>
                      <a:cubicBezTo>
                        <a:pt x="1" y="193"/>
                        <a:pt x="100" y="618"/>
                        <a:pt x="118" y="734"/>
                      </a:cubicBezTo>
                      <a:cubicBezTo>
                        <a:pt x="121" y="754"/>
                        <a:pt x="115" y="768"/>
                        <a:pt x="104" y="781"/>
                      </a:cubicBezTo>
                      <a:cubicBezTo>
                        <a:pt x="467" y="787"/>
                        <a:pt x="830" y="803"/>
                        <a:pt x="1192" y="815"/>
                      </a:cubicBezTo>
                      <a:cubicBezTo>
                        <a:pt x="1284" y="819"/>
                        <a:pt x="1375" y="824"/>
                        <a:pt x="1467" y="825"/>
                      </a:cubicBezTo>
                      <a:cubicBezTo>
                        <a:pt x="1475" y="825"/>
                        <a:pt x="1482" y="825"/>
                        <a:pt x="1490" y="825"/>
                      </a:cubicBezTo>
                      <a:cubicBezTo>
                        <a:pt x="1634" y="825"/>
                        <a:pt x="1838" y="787"/>
                        <a:pt x="1934" y="676"/>
                      </a:cubicBezTo>
                      <a:cubicBezTo>
                        <a:pt x="2012" y="584"/>
                        <a:pt x="2053" y="303"/>
                        <a:pt x="2012" y="190"/>
                      </a:cubicBezTo>
                      <a:cubicBezTo>
                        <a:pt x="1957" y="34"/>
                        <a:pt x="1773" y="3"/>
                        <a:pt x="1590" y="3"/>
                      </a:cubicBezTo>
                      <a:cubicBezTo>
                        <a:pt x="1469" y="3"/>
                        <a:pt x="1349" y="16"/>
                        <a:pt x="1268" y="16"/>
                      </a:cubicBezTo>
                      <a:lnTo>
                        <a:pt x="680" y="17"/>
                      </a:lnTo>
                      <a:cubicBezTo>
                        <a:pt x="678" y="17"/>
                        <a:pt x="676" y="17"/>
                        <a:pt x="674" y="17"/>
                      </a:cubicBezTo>
                      <a:cubicBezTo>
                        <a:pt x="601" y="17"/>
                        <a:pt x="471" y="1"/>
                        <a:pt x="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88"/>
              <p:cNvSpPr/>
              <p:nvPr/>
            </p:nvSpPr>
            <p:spPr>
              <a:xfrm>
                <a:off x="6495416" y="807564"/>
                <a:ext cx="910717" cy="188845"/>
              </a:xfrm>
              <a:custGeom>
                <a:avLst/>
                <a:gdLst/>
                <a:ahLst/>
                <a:cxnLst/>
                <a:rect l="l" t="t" r="r" b="b"/>
                <a:pathLst>
                  <a:path w="10219" h="2119" extrusionOk="0">
                    <a:moveTo>
                      <a:pt x="3841" y="286"/>
                    </a:moveTo>
                    <a:cubicBezTo>
                      <a:pt x="3858" y="286"/>
                      <a:pt x="3874" y="297"/>
                      <a:pt x="3875" y="319"/>
                    </a:cubicBezTo>
                    <a:cubicBezTo>
                      <a:pt x="3906" y="776"/>
                      <a:pt x="3890" y="1236"/>
                      <a:pt x="3850" y="1692"/>
                    </a:cubicBezTo>
                    <a:cubicBezTo>
                      <a:pt x="3847" y="1728"/>
                      <a:pt x="3818" y="1747"/>
                      <a:pt x="3789" y="1747"/>
                    </a:cubicBezTo>
                    <a:cubicBezTo>
                      <a:pt x="3761" y="1747"/>
                      <a:pt x="3733" y="1728"/>
                      <a:pt x="3735" y="1691"/>
                    </a:cubicBezTo>
                    <a:cubicBezTo>
                      <a:pt x="3751" y="1471"/>
                      <a:pt x="3761" y="1253"/>
                      <a:pt x="3772" y="1035"/>
                    </a:cubicBezTo>
                    <a:lnTo>
                      <a:pt x="3772" y="1035"/>
                    </a:lnTo>
                    <a:cubicBezTo>
                      <a:pt x="3768" y="1037"/>
                      <a:pt x="3764" y="1038"/>
                      <a:pt x="3758" y="1038"/>
                    </a:cubicBezTo>
                    <a:cubicBezTo>
                      <a:pt x="3573" y="1034"/>
                      <a:pt x="3387" y="1037"/>
                      <a:pt x="3202" y="1027"/>
                    </a:cubicBezTo>
                    <a:cubicBezTo>
                      <a:pt x="3170" y="1025"/>
                      <a:pt x="3150" y="996"/>
                      <a:pt x="3157" y="966"/>
                    </a:cubicBezTo>
                    <a:cubicBezTo>
                      <a:pt x="3198" y="775"/>
                      <a:pt x="3226" y="580"/>
                      <a:pt x="3268" y="388"/>
                    </a:cubicBezTo>
                    <a:cubicBezTo>
                      <a:pt x="3272" y="372"/>
                      <a:pt x="3287" y="365"/>
                      <a:pt x="3301" y="365"/>
                    </a:cubicBezTo>
                    <a:cubicBezTo>
                      <a:pt x="3320" y="365"/>
                      <a:pt x="3338" y="377"/>
                      <a:pt x="3335" y="398"/>
                    </a:cubicBezTo>
                    <a:cubicBezTo>
                      <a:pt x="3314" y="576"/>
                      <a:pt x="3282" y="753"/>
                      <a:pt x="3258" y="931"/>
                    </a:cubicBezTo>
                    <a:cubicBezTo>
                      <a:pt x="3276" y="931"/>
                      <a:pt x="3295" y="931"/>
                      <a:pt x="3313" y="931"/>
                    </a:cubicBezTo>
                    <a:cubicBezTo>
                      <a:pt x="3463" y="931"/>
                      <a:pt x="3612" y="935"/>
                      <a:pt x="3761" y="936"/>
                    </a:cubicBezTo>
                    <a:cubicBezTo>
                      <a:pt x="3768" y="936"/>
                      <a:pt x="3773" y="938"/>
                      <a:pt x="3778" y="940"/>
                    </a:cubicBezTo>
                    <a:cubicBezTo>
                      <a:pt x="3788" y="733"/>
                      <a:pt x="3796" y="527"/>
                      <a:pt x="3806" y="319"/>
                    </a:cubicBezTo>
                    <a:cubicBezTo>
                      <a:pt x="3808" y="297"/>
                      <a:pt x="3824" y="286"/>
                      <a:pt x="3841" y="286"/>
                    </a:cubicBezTo>
                    <a:close/>
                    <a:moveTo>
                      <a:pt x="2813" y="276"/>
                    </a:moveTo>
                    <a:cubicBezTo>
                      <a:pt x="2844" y="276"/>
                      <a:pt x="2869" y="298"/>
                      <a:pt x="2870" y="333"/>
                    </a:cubicBezTo>
                    <a:cubicBezTo>
                      <a:pt x="2879" y="575"/>
                      <a:pt x="2881" y="815"/>
                      <a:pt x="2878" y="1058"/>
                    </a:cubicBezTo>
                    <a:cubicBezTo>
                      <a:pt x="2874" y="1220"/>
                      <a:pt x="2911" y="1499"/>
                      <a:pt x="2851" y="1647"/>
                    </a:cubicBezTo>
                    <a:cubicBezTo>
                      <a:pt x="2800" y="1770"/>
                      <a:pt x="2664" y="1802"/>
                      <a:pt x="2517" y="1802"/>
                    </a:cubicBezTo>
                    <a:cubicBezTo>
                      <a:pt x="2371" y="1802"/>
                      <a:pt x="2214" y="1771"/>
                      <a:pt x="2114" y="1766"/>
                    </a:cubicBezTo>
                    <a:cubicBezTo>
                      <a:pt x="2071" y="1763"/>
                      <a:pt x="2071" y="1702"/>
                      <a:pt x="2114" y="1699"/>
                    </a:cubicBezTo>
                    <a:cubicBezTo>
                      <a:pt x="2126" y="1698"/>
                      <a:pt x="2138" y="1698"/>
                      <a:pt x="2152" y="1698"/>
                    </a:cubicBezTo>
                    <a:cubicBezTo>
                      <a:pt x="2233" y="1698"/>
                      <a:pt x="2341" y="1708"/>
                      <a:pt x="2440" y="1708"/>
                    </a:cubicBezTo>
                    <a:cubicBezTo>
                      <a:pt x="2516" y="1708"/>
                      <a:pt x="2587" y="1702"/>
                      <a:pt x="2636" y="1681"/>
                    </a:cubicBezTo>
                    <a:cubicBezTo>
                      <a:pt x="2796" y="1610"/>
                      <a:pt x="2758" y="1409"/>
                      <a:pt x="2763" y="1267"/>
                    </a:cubicBezTo>
                    <a:cubicBezTo>
                      <a:pt x="2764" y="1223"/>
                      <a:pt x="2763" y="1180"/>
                      <a:pt x="2764" y="1136"/>
                    </a:cubicBezTo>
                    <a:cubicBezTo>
                      <a:pt x="2586" y="1131"/>
                      <a:pt x="2393" y="1081"/>
                      <a:pt x="2220" y="1042"/>
                    </a:cubicBezTo>
                    <a:cubicBezTo>
                      <a:pt x="2187" y="1034"/>
                      <a:pt x="2193" y="980"/>
                      <a:pt x="2228" y="980"/>
                    </a:cubicBezTo>
                    <a:cubicBezTo>
                      <a:pt x="2228" y="980"/>
                      <a:pt x="2229" y="980"/>
                      <a:pt x="2229" y="980"/>
                    </a:cubicBezTo>
                    <a:cubicBezTo>
                      <a:pt x="2399" y="989"/>
                      <a:pt x="2595" y="994"/>
                      <a:pt x="2764" y="1035"/>
                    </a:cubicBezTo>
                    <a:cubicBezTo>
                      <a:pt x="2766" y="829"/>
                      <a:pt x="2766" y="622"/>
                      <a:pt x="2760" y="416"/>
                    </a:cubicBezTo>
                    <a:cubicBezTo>
                      <a:pt x="2694" y="440"/>
                      <a:pt x="2629" y="452"/>
                      <a:pt x="2563" y="452"/>
                    </a:cubicBezTo>
                    <a:cubicBezTo>
                      <a:pt x="2485" y="452"/>
                      <a:pt x="2406" y="435"/>
                      <a:pt x="2324" y="400"/>
                    </a:cubicBezTo>
                    <a:cubicBezTo>
                      <a:pt x="2273" y="379"/>
                      <a:pt x="2302" y="299"/>
                      <a:pt x="2349" y="299"/>
                    </a:cubicBezTo>
                    <a:cubicBezTo>
                      <a:pt x="2354" y="299"/>
                      <a:pt x="2359" y="300"/>
                      <a:pt x="2364" y="302"/>
                    </a:cubicBezTo>
                    <a:cubicBezTo>
                      <a:pt x="2435" y="326"/>
                      <a:pt x="2499" y="340"/>
                      <a:pt x="2563" y="340"/>
                    </a:cubicBezTo>
                    <a:cubicBezTo>
                      <a:pt x="2634" y="340"/>
                      <a:pt x="2705" y="323"/>
                      <a:pt x="2785" y="283"/>
                    </a:cubicBezTo>
                    <a:cubicBezTo>
                      <a:pt x="2794" y="278"/>
                      <a:pt x="2804" y="276"/>
                      <a:pt x="2813" y="276"/>
                    </a:cubicBezTo>
                    <a:close/>
                    <a:moveTo>
                      <a:pt x="955" y="404"/>
                    </a:moveTo>
                    <a:cubicBezTo>
                      <a:pt x="955" y="404"/>
                      <a:pt x="956" y="404"/>
                      <a:pt x="956" y="404"/>
                    </a:cubicBezTo>
                    <a:cubicBezTo>
                      <a:pt x="980" y="404"/>
                      <a:pt x="1003" y="420"/>
                      <a:pt x="1010" y="444"/>
                    </a:cubicBezTo>
                    <a:cubicBezTo>
                      <a:pt x="1011" y="452"/>
                      <a:pt x="1014" y="462"/>
                      <a:pt x="1016" y="470"/>
                    </a:cubicBezTo>
                    <a:cubicBezTo>
                      <a:pt x="1026" y="508"/>
                      <a:pt x="997" y="533"/>
                      <a:pt x="967" y="533"/>
                    </a:cubicBezTo>
                    <a:cubicBezTo>
                      <a:pt x="951" y="533"/>
                      <a:pt x="935" y="526"/>
                      <a:pt x="924" y="511"/>
                    </a:cubicBezTo>
                    <a:lnTo>
                      <a:pt x="924" y="511"/>
                    </a:lnTo>
                    <a:cubicBezTo>
                      <a:pt x="1012" y="639"/>
                      <a:pt x="918" y="1047"/>
                      <a:pt x="903" y="1201"/>
                    </a:cubicBezTo>
                    <a:cubicBezTo>
                      <a:pt x="887" y="1395"/>
                      <a:pt x="872" y="1589"/>
                      <a:pt x="836" y="1781"/>
                    </a:cubicBezTo>
                    <a:cubicBezTo>
                      <a:pt x="833" y="1796"/>
                      <a:pt x="822" y="1803"/>
                      <a:pt x="810" y="1803"/>
                    </a:cubicBezTo>
                    <a:cubicBezTo>
                      <a:pt x="794" y="1803"/>
                      <a:pt x="777" y="1791"/>
                      <a:pt x="776" y="1773"/>
                    </a:cubicBezTo>
                    <a:cubicBezTo>
                      <a:pt x="761" y="1409"/>
                      <a:pt x="805" y="1042"/>
                      <a:pt x="831" y="680"/>
                    </a:cubicBezTo>
                    <a:cubicBezTo>
                      <a:pt x="839" y="577"/>
                      <a:pt x="814" y="404"/>
                      <a:pt x="955" y="404"/>
                    </a:cubicBezTo>
                    <a:close/>
                    <a:moveTo>
                      <a:pt x="1325" y="267"/>
                    </a:moveTo>
                    <a:cubicBezTo>
                      <a:pt x="1325" y="267"/>
                      <a:pt x="1326" y="267"/>
                      <a:pt x="1326" y="267"/>
                    </a:cubicBezTo>
                    <a:cubicBezTo>
                      <a:pt x="1553" y="275"/>
                      <a:pt x="1778" y="292"/>
                      <a:pt x="2005" y="308"/>
                    </a:cubicBezTo>
                    <a:cubicBezTo>
                      <a:pt x="2042" y="311"/>
                      <a:pt x="2063" y="339"/>
                      <a:pt x="2055" y="375"/>
                    </a:cubicBezTo>
                    <a:cubicBezTo>
                      <a:pt x="2017" y="565"/>
                      <a:pt x="2037" y="1003"/>
                      <a:pt x="1803" y="1078"/>
                    </a:cubicBezTo>
                    <a:cubicBezTo>
                      <a:pt x="1784" y="1084"/>
                      <a:pt x="1763" y="1086"/>
                      <a:pt x="1740" y="1086"/>
                    </a:cubicBezTo>
                    <a:cubicBezTo>
                      <a:pt x="1648" y="1086"/>
                      <a:pt x="1533" y="1048"/>
                      <a:pt x="1439" y="1048"/>
                    </a:cubicBezTo>
                    <a:cubicBezTo>
                      <a:pt x="1387" y="1048"/>
                      <a:pt x="1341" y="1060"/>
                      <a:pt x="1310" y="1097"/>
                    </a:cubicBezTo>
                    <a:cubicBezTo>
                      <a:pt x="1275" y="1140"/>
                      <a:pt x="1307" y="1374"/>
                      <a:pt x="1302" y="1430"/>
                    </a:cubicBezTo>
                    <a:cubicBezTo>
                      <a:pt x="1297" y="1518"/>
                      <a:pt x="1286" y="1608"/>
                      <a:pt x="1276" y="1697"/>
                    </a:cubicBezTo>
                    <a:cubicBezTo>
                      <a:pt x="1396" y="1683"/>
                      <a:pt x="1516" y="1675"/>
                      <a:pt x="1638" y="1675"/>
                    </a:cubicBezTo>
                    <a:cubicBezTo>
                      <a:pt x="1678" y="1675"/>
                      <a:pt x="1719" y="1676"/>
                      <a:pt x="1759" y="1678"/>
                    </a:cubicBezTo>
                    <a:cubicBezTo>
                      <a:pt x="1830" y="1682"/>
                      <a:pt x="1831" y="1790"/>
                      <a:pt x="1762" y="1790"/>
                    </a:cubicBezTo>
                    <a:cubicBezTo>
                      <a:pt x="1761" y="1790"/>
                      <a:pt x="1760" y="1790"/>
                      <a:pt x="1759" y="1790"/>
                    </a:cubicBezTo>
                    <a:cubicBezTo>
                      <a:pt x="1716" y="1788"/>
                      <a:pt x="1674" y="1787"/>
                      <a:pt x="1631" y="1787"/>
                    </a:cubicBezTo>
                    <a:cubicBezTo>
                      <a:pt x="1496" y="1787"/>
                      <a:pt x="1363" y="1795"/>
                      <a:pt x="1227" y="1814"/>
                    </a:cubicBezTo>
                    <a:cubicBezTo>
                      <a:pt x="1224" y="1815"/>
                      <a:pt x="1221" y="1815"/>
                      <a:pt x="1218" y="1815"/>
                    </a:cubicBezTo>
                    <a:cubicBezTo>
                      <a:pt x="1188" y="1815"/>
                      <a:pt x="1151" y="1796"/>
                      <a:pt x="1155" y="1760"/>
                    </a:cubicBezTo>
                    <a:cubicBezTo>
                      <a:pt x="1191" y="1501"/>
                      <a:pt x="1203" y="1247"/>
                      <a:pt x="1197" y="986"/>
                    </a:cubicBezTo>
                    <a:cubicBezTo>
                      <a:pt x="1197" y="958"/>
                      <a:pt x="1221" y="930"/>
                      <a:pt x="1249" y="930"/>
                    </a:cubicBezTo>
                    <a:cubicBezTo>
                      <a:pt x="1251" y="930"/>
                      <a:pt x="1252" y="930"/>
                      <a:pt x="1253" y="930"/>
                    </a:cubicBezTo>
                    <a:cubicBezTo>
                      <a:pt x="1345" y="937"/>
                      <a:pt x="1492" y="971"/>
                      <a:pt x="1617" y="971"/>
                    </a:cubicBezTo>
                    <a:cubicBezTo>
                      <a:pt x="1685" y="971"/>
                      <a:pt x="1746" y="961"/>
                      <a:pt x="1788" y="931"/>
                    </a:cubicBezTo>
                    <a:cubicBezTo>
                      <a:pt x="1897" y="855"/>
                      <a:pt x="1917" y="576"/>
                      <a:pt x="1942" y="408"/>
                    </a:cubicBezTo>
                    <a:cubicBezTo>
                      <a:pt x="1734" y="386"/>
                      <a:pt x="1526" y="363"/>
                      <a:pt x="1317" y="334"/>
                    </a:cubicBezTo>
                    <a:cubicBezTo>
                      <a:pt x="1280" y="329"/>
                      <a:pt x="1288" y="267"/>
                      <a:pt x="1325" y="267"/>
                    </a:cubicBezTo>
                    <a:close/>
                    <a:moveTo>
                      <a:pt x="5064" y="0"/>
                    </a:moveTo>
                    <a:cubicBezTo>
                      <a:pt x="4727" y="0"/>
                      <a:pt x="4390" y="1"/>
                      <a:pt x="4053" y="2"/>
                    </a:cubicBezTo>
                    <a:cubicBezTo>
                      <a:pt x="3044" y="6"/>
                      <a:pt x="2033" y="13"/>
                      <a:pt x="1022" y="25"/>
                    </a:cubicBezTo>
                    <a:cubicBezTo>
                      <a:pt x="906" y="26"/>
                      <a:pt x="789" y="27"/>
                      <a:pt x="672" y="28"/>
                    </a:cubicBezTo>
                    <a:cubicBezTo>
                      <a:pt x="670" y="28"/>
                      <a:pt x="667" y="28"/>
                      <a:pt x="665" y="28"/>
                    </a:cubicBezTo>
                    <a:cubicBezTo>
                      <a:pt x="609" y="28"/>
                      <a:pt x="517" y="15"/>
                      <a:pt x="437" y="15"/>
                    </a:cubicBezTo>
                    <a:cubicBezTo>
                      <a:pt x="392" y="15"/>
                      <a:pt x="351" y="19"/>
                      <a:pt x="323" y="32"/>
                    </a:cubicBezTo>
                    <a:cubicBezTo>
                      <a:pt x="140" y="121"/>
                      <a:pt x="110" y="504"/>
                      <a:pt x="79" y="691"/>
                    </a:cubicBezTo>
                    <a:cubicBezTo>
                      <a:pt x="0" y="1167"/>
                      <a:pt x="37" y="1633"/>
                      <a:pt x="84" y="2110"/>
                    </a:cubicBezTo>
                    <a:lnTo>
                      <a:pt x="84" y="2114"/>
                    </a:lnTo>
                    <a:lnTo>
                      <a:pt x="112" y="2118"/>
                    </a:lnTo>
                    <a:cubicBezTo>
                      <a:pt x="112" y="2097"/>
                      <a:pt x="126" y="2078"/>
                      <a:pt x="150" y="2077"/>
                    </a:cubicBezTo>
                    <a:cubicBezTo>
                      <a:pt x="458" y="2059"/>
                      <a:pt x="767" y="2053"/>
                      <a:pt x="1077" y="2053"/>
                    </a:cubicBezTo>
                    <a:cubicBezTo>
                      <a:pt x="1622" y="2053"/>
                      <a:pt x="2169" y="2072"/>
                      <a:pt x="2710" y="2075"/>
                    </a:cubicBezTo>
                    <a:cubicBezTo>
                      <a:pt x="3525" y="2078"/>
                      <a:pt x="4340" y="2084"/>
                      <a:pt x="5153" y="2089"/>
                    </a:cubicBezTo>
                    <a:cubicBezTo>
                      <a:pt x="6809" y="2098"/>
                      <a:pt x="8464" y="2108"/>
                      <a:pt x="10120" y="2119"/>
                    </a:cubicBezTo>
                    <a:lnTo>
                      <a:pt x="10120" y="2114"/>
                    </a:lnTo>
                    <a:cubicBezTo>
                      <a:pt x="10158" y="1801"/>
                      <a:pt x="10218" y="1496"/>
                      <a:pt x="10218" y="1179"/>
                    </a:cubicBezTo>
                    <a:cubicBezTo>
                      <a:pt x="10217" y="815"/>
                      <a:pt x="10165" y="456"/>
                      <a:pt x="10112" y="97"/>
                    </a:cubicBezTo>
                    <a:cubicBezTo>
                      <a:pt x="10106" y="67"/>
                      <a:pt x="10128" y="41"/>
                      <a:pt x="10153" y="31"/>
                    </a:cubicBezTo>
                    <a:lnTo>
                      <a:pt x="10142" y="28"/>
                    </a:lnTo>
                    <a:cubicBezTo>
                      <a:pt x="10134" y="32"/>
                      <a:pt x="10126" y="34"/>
                      <a:pt x="10116" y="34"/>
                    </a:cubicBezTo>
                    <a:cubicBezTo>
                      <a:pt x="8432" y="11"/>
                      <a:pt x="6748" y="0"/>
                      <a:pt x="5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8"/>
              <p:cNvSpPr/>
              <p:nvPr/>
            </p:nvSpPr>
            <p:spPr>
              <a:xfrm>
                <a:off x="6405137" y="549740"/>
                <a:ext cx="1056785" cy="1715916"/>
              </a:xfrm>
              <a:custGeom>
                <a:avLst/>
                <a:gdLst/>
                <a:ahLst/>
                <a:cxnLst/>
                <a:rect l="l" t="t" r="r" b="b"/>
                <a:pathLst>
                  <a:path w="11858" h="19254" extrusionOk="0">
                    <a:moveTo>
                      <a:pt x="6204" y="2776"/>
                    </a:moveTo>
                    <a:cubicBezTo>
                      <a:pt x="7846" y="2776"/>
                      <a:pt x="9488" y="2787"/>
                      <a:pt x="11130" y="2809"/>
                    </a:cubicBezTo>
                    <a:cubicBezTo>
                      <a:pt x="11195" y="2812"/>
                      <a:pt x="11204" y="2899"/>
                      <a:pt x="11156" y="2921"/>
                    </a:cubicBezTo>
                    <a:lnTo>
                      <a:pt x="11167" y="2924"/>
                    </a:lnTo>
                    <a:cubicBezTo>
                      <a:pt x="11175" y="2921"/>
                      <a:pt x="11183" y="2920"/>
                      <a:pt x="11191" y="2920"/>
                    </a:cubicBezTo>
                    <a:cubicBezTo>
                      <a:pt x="11213" y="2920"/>
                      <a:pt x="11233" y="2932"/>
                      <a:pt x="11237" y="2961"/>
                    </a:cubicBezTo>
                    <a:cubicBezTo>
                      <a:pt x="11332" y="3626"/>
                      <a:pt x="11454" y="4372"/>
                      <a:pt x="11193" y="5016"/>
                    </a:cubicBezTo>
                    <a:cubicBezTo>
                      <a:pt x="11242" y="5037"/>
                      <a:pt x="11236" y="5127"/>
                      <a:pt x="11170" y="5127"/>
                    </a:cubicBezTo>
                    <a:cubicBezTo>
                      <a:pt x="11169" y="5127"/>
                      <a:pt x="11169" y="5127"/>
                      <a:pt x="11168" y="5127"/>
                    </a:cubicBezTo>
                    <a:cubicBezTo>
                      <a:pt x="9501" y="5116"/>
                      <a:pt x="7834" y="5106"/>
                      <a:pt x="6166" y="5096"/>
                    </a:cubicBezTo>
                    <a:cubicBezTo>
                      <a:pt x="5332" y="5092"/>
                      <a:pt x="4499" y="5086"/>
                      <a:pt x="3665" y="5081"/>
                    </a:cubicBezTo>
                    <a:cubicBezTo>
                      <a:pt x="3595" y="5080"/>
                      <a:pt x="3526" y="5080"/>
                      <a:pt x="3457" y="5080"/>
                    </a:cubicBezTo>
                    <a:cubicBezTo>
                      <a:pt x="3114" y="5080"/>
                      <a:pt x="2770" y="5085"/>
                      <a:pt x="2426" y="5085"/>
                    </a:cubicBezTo>
                    <a:cubicBezTo>
                      <a:pt x="2003" y="5085"/>
                      <a:pt x="1582" y="5078"/>
                      <a:pt x="1163" y="5048"/>
                    </a:cubicBezTo>
                    <a:cubicBezTo>
                      <a:pt x="1139" y="5047"/>
                      <a:pt x="1125" y="5028"/>
                      <a:pt x="1125" y="5007"/>
                    </a:cubicBezTo>
                    <a:lnTo>
                      <a:pt x="1097" y="5005"/>
                    </a:lnTo>
                    <a:cubicBezTo>
                      <a:pt x="1097" y="5023"/>
                      <a:pt x="1081" y="5033"/>
                      <a:pt x="1066" y="5033"/>
                    </a:cubicBezTo>
                    <a:cubicBezTo>
                      <a:pt x="1052" y="5033"/>
                      <a:pt x="1038" y="5026"/>
                      <a:pt x="1033" y="5011"/>
                    </a:cubicBezTo>
                    <a:cubicBezTo>
                      <a:pt x="830" y="4312"/>
                      <a:pt x="928" y="3531"/>
                      <a:pt x="1165" y="2853"/>
                    </a:cubicBezTo>
                    <a:cubicBezTo>
                      <a:pt x="1174" y="2829"/>
                      <a:pt x="1194" y="2812"/>
                      <a:pt x="1221" y="2812"/>
                    </a:cubicBezTo>
                    <a:cubicBezTo>
                      <a:pt x="2881" y="2787"/>
                      <a:pt x="4543" y="2776"/>
                      <a:pt x="6204" y="2776"/>
                    </a:cubicBezTo>
                    <a:close/>
                    <a:moveTo>
                      <a:pt x="9939" y="6305"/>
                    </a:moveTo>
                    <a:cubicBezTo>
                      <a:pt x="9993" y="6305"/>
                      <a:pt x="10048" y="6305"/>
                      <a:pt x="10102" y="6306"/>
                    </a:cubicBezTo>
                    <a:cubicBezTo>
                      <a:pt x="10335" y="6309"/>
                      <a:pt x="10565" y="6316"/>
                      <a:pt x="10797" y="6330"/>
                    </a:cubicBezTo>
                    <a:cubicBezTo>
                      <a:pt x="10805" y="6331"/>
                      <a:pt x="10815" y="6331"/>
                      <a:pt x="10826" y="6331"/>
                    </a:cubicBezTo>
                    <a:cubicBezTo>
                      <a:pt x="10864" y="6331"/>
                      <a:pt x="10915" y="6329"/>
                      <a:pt x="10969" y="6329"/>
                    </a:cubicBezTo>
                    <a:cubicBezTo>
                      <a:pt x="11069" y="6329"/>
                      <a:pt x="11177" y="6336"/>
                      <a:pt x="11225" y="6380"/>
                    </a:cubicBezTo>
                    <a:cubicBezTo>
                      <a:pt x="11276" y="6427"/>
                      <a:pt x="11263" y="6486"/>
                      <a:pt x="11266" y="6548"/>
                    </a:cubicBezTo>
                    <a:cubicBezTo>
                      <a:pt x="11277" y="6781"/>
                      <a:pt x="11261" y="7018"/>
                      <a:pt x="11258" y="7252"/>
                    </a:cubicBezTo>
                    <a:cubicBezTo>
                      <a:pt x="11258" y="7281"/>
                      <a:pt x="11234" y="7307"/>
                      <a:pt x="11207" y="7308"/>
                    </a:cubicBezTo>
                    <a:cubicBezTo>
                      <a:pt x="10893" y="7308"/>
                      <a:pt x="10579" y="7310"/>
                      <a:pt x="10265" y="7310"/>
                    </a:cubicBezTo>
                    <a:cubicBezTo>
                      <a:pt x="9857" y="7310"/>
                      <a:pt x="9449" y="7306"/>
                      <a:pt x="9042" y="7291"/>
                    </a:cubicBezTo>
                    <a:cubicBezTo>
                      <a:pt x="9031" y="7300"/>
                      <a:pt x="9017" y="7305"/>
                      <a:pt x="9003" y="7305"/>
                    </a:cubicBezTo>
                    <a:cubicBezTo>
                      <a:pt x="8977" y="7305"/>
                      <a:pt x="8953" y="7288"/>
                      <a:pt x="8955" y="7255"/>
                    </a:cubicBezTo>
                    <a:cubicBezTo>
                      <a:pt x="8971" y="7013"/>
                      <a:pt x="8954" y="6729"/>
                      <a:pt x="9005" y="6492"/>
                    </a:cubicBezTo>
                    <a:cubicBezTo>
                      <a:pt x="9016" y="6442"/>
                      <a:pt x="9016" y="6397"/>
                      <a:pt x="9058" y="6360"/>
                    </a:cubicBezTo>
                    <a:cubicBezTo>
                      <a:pt x="9104" y="6319"/>
                      <a:pt x="9185" y="6311"/>
                      <a:pt x="9262" y="6311"/>
                    </a:cubicBezTo>
                    <a:cubicBezTo>
                      <a:pt x="9312" y="6311"/>
                      <a:pt x="9360" y="6314"/>
                      <a:pt x="9397" y="6314"/>
                    </a:cubicBezTo>
                    <a:cubicBezTo>
                      <a:pt x="9401" y="6314"/>
                      <a:pt x="9405" y="6314"/>
                      <a:pt x="9409" y="6314"/>
                    </a:cubicBezTo>
                    <a:cubicBezTo>
                      <a:pt x="9586" y="6308"/>
                      <a:pt x="9763" y="6305"/>
                      <a:pt x="9939" y="6305"/>
                    </a:cubicBezTo>
                    <a:close/>
                    <a:moveTo>
                      <a:pt x="5510" y="6308"/>
                    </a:moveTo>
                    <a:cubicBezTo>
                      <a:pt x="5618" y="6308"/>
                      <a:pt x="5720" y="6325"/>
                      <a:pt x="5788" y="6381"/>
                    </a:cubicBezTo>
                    <a:cubicBezTo>
                      <a:pt x="5933" y="6502"/>
                      <a:pt x="5885" y="6789"/>
                      <a:pt x="5888" y="6949"/>
                    </a:cubicBezTo>
                    <a:cubicBezTo>
                      <a:pt x="5890" y="7130"/>
                      <a:pt x="5894" y="7248"/>
                      <a:pt x="5707" y="7300"/>
                    </a:cubicBezTo>
                    <a:cubicBezTo>
                      <a:pt x="5664" y="7312"/>
                      <a:pt x="5617" y="7315"/>
                      <a:pt x="5568" y="7315"/>
                    </a:cubicBezTo>
                    <a:cubicBezTo>
                      <a:pt x="5492" y="7315"/>
                      <a:pt x="5413" y="7307"/>
                      <a:pt x="5342" y="7307"/>
                    </a:cubicBezTo>
                    <a:lnTo>
                      <a:pt x="4782" y="7307"/>
                    </a:lnTo>
                    <a:cubicBezTo>
                      <a:pt x="4426" y="7306"/>
                      <a:pt x="4069" y="7309"/>
                      <a:pt x="3716" y="7291"/>
                    </a:cubicBezTo>
                    <a:cubicBezTo>
                      <a:pt x="3695" y="7290"/>
                      <a:pt x="3684" y="7275"/>
                      <a:pt x="3681" y="7259"/>
                    </a:cubicBezTo>
                    <a:cubicBezTo>
                      <a:pt x="3668" y="7253"/>
                      <a:pt x="3657" y="7244"/>
                      <a:pt x="3654" y="7228"/>
                    </a:cubicBezTo>
                    <a:cubicBezTo>
                      <a:pt x="3624" y="7031"/>
                      <a:pt x="3541" y="6672"/>
                      <a:pt x="3641" y="6490"/>
                    </a:cubicBezTo>
                    <a:cubicBezTo>
                      <a:pt x="3697" y="6386"/>
                      <a:pt x="3801" y="6379"/>
                      <a:pt x="3906" y="6379"/>
                    </a:cubicBezTo>
                    <a:cubicBezTo>
                      <a:pt x="3924" y="6379"/>
                      <a:pt x="3942" y="6379"/>
                      <a:pt x="3959" y="6379"/>
                    </a:cubicBezTo>
                    <a:cubicBezTo>
                      <a:pt x="3974" y="6379"/>
                      <a:pt x="3990" y="6379"/>
                      <a:pt x="4004" y="6378"/>
                    </a:cubicBezTo>
                    <a:cubicBezTo>
                      <a:pt x="4368" y="6364"/>
                      <a:pt x="4732" y="6354"/>
                      <a:pt x="5095" y="6342"/>
                    </a:cubicBezTo>
                    <a:cubicBezTo>
                      <a:pt x="5203" y="6339"/>
                      <a:pt x="5363" y="6308"/>
                      <a:pt x="5510" y="6308"/>
                    </a:cubicBezTo>
                    <a:close/>
                    <a:moveTo>
                      <a:pt x="6554" y="6316"/>
                    </a:moveTo>
                    <a:cubicBezTo>
                      <a:pt x="6668" y="6316"/>
                      <a:pt x="6788" y="6334"/>
                      <a:pt x="6860" y="6335"/>
                    </a:cubicBezTo>
                    <a:cubicBezTo>
                      <a:pt x="7220" y="6338"/>
                      <a:pt x="7578" y="6348"/>
                      <a:pt x="7938" y="6367"/>
                    </a:cubicBezTo>
                    <a:cubicBezTo>
                      <a:pt x="7949" y="6368"/>
                      <a:pt x="7960" y="6368"/>
                      <a:pt x="7973" y="6368"/>
                    </a:cubicBezTo>
                    <a:cubicBezTo>
                      <a:pt x="8019" y="6368"/>
                      <a:pt x="8075" y="6365"/>
                      <a:pt x="8133" y="6365"/>
                    </a:cubicBezTo>
                    <a:cubicBezTo>
                      <a:pt x="8254" y="6365"/>
                      <a:pt x="8382" y="6378"/>
                      <a:pt x="8445" y="6454"/>
                    </a:cubicBezTo>
                    <a:cubicBezTo>
                      <a:pt x="8551" y="6580"/>
                      <a:pt x="8495" y="7003"/>
                      <a:pt x="8475" y="7147"/>
                    </a:cubicBezTo>
                    <a:cubicBezTo>
                      <a:pt x="8454" y="7285"/>
                      <a:pt x="8407" y="7339"/>
                      <a:pt x="8269" y="7373"/>
                    </a:cubicBezTo>
                    <a:cubicBezTo>
                      <a:pt x="8155" y="7399"/>
                      <a:pt x="8029" y="7408"/>
                      <a:pt x="7900" y="7408"/>
                    </a:cubicBezTo>
                    <a:cubicBezTo>
                      <a:pt x="7679" y="7408"/>
                      <a:pt x="7448" y="7382"/>
                      <a:pt x="7250" y="7373"/>
                    </a:cubicBezTo>
                    <a:cubicBezTo>
                      <a:pt x="6929" y="7359"/>
                      <a:pt x="6611" y="7328"/>
                      <a:pt x="6294" y="7282"/>
                    </a:cubicBezTo>
                    <a:cubicBezTo>
                      <a:pt x="6273" y="7279"/>
                      <a:pt x="6267" y="7256"/>
                      <a:pt x="6274" y="7239"/>
                    </a:cubicBezTo>
                    <a:cubicBezTo>
                      <a:pt x="6271" y="7232"/>
                      <a:pt x="6266" y="7226"/>
                      <a:pt x="6266" y="7216"/>
                    </a:cubicBezTo>
                    <a:cubicBezTo>
                      <a:pt x="6250" y="7026"/>
                      <a:pt x="6246" y="6835"/>
                      <a:pt x="6250" y="6645"/>
                    </a:cubicBezTo>
                    <a:cubicBezTo>
                      <a:pt x="6252" y="6581"/>
                      <a:pt x="6239" y="6460"/>
                      <a:pt x="6288" y="6398"/>
                    </a:cubicBezTo>
                    <a:cubicBezTo>
                      <a:pt x="6341" y="6333"/>
                      <a:pt x="6445" y="6316"/>
                      <a:pt x="6554" y="6316"/>
                    </a:cubicBezTo>
                    <a:close/>
                    <a:moveTo>
                      <a:pt x="2309" y="6372"/>
                    </a:moveTo>
                    <a:cubicBezTo>
                      <a:pt x="2453" y="6372"/>
                      <a:pt x="2597" y="6373"/>
                      <a:pt x="2741" y="6374"/>
                    </a:cubicBezTo>
                    <a:cubicBezTo>
                      <a:pt x="2746" y="6374"/>
                      <a:pt x="2750" y="6374"/>
                      <a:pt x="2755" y="6374"/>
                    </a:cubicBezTo>
                    <a:cubicBezTo>
                      <a:pt x="2776" y="6374"/>
                      <a:pt x="2797" y="6373"/>
                      <a:pt x="2816" y="6373"/>
                    </a:cubicBezTo>
                    <a:cubicBezTo>
                      <a:pt x="2909" y="6373"/>
                      <a:pt x="2979" y="6382"/>
                      <a:pt x="3035" y="6475"/>
                    </a:cubicBezTo>
                    <a:cubicBezTo>
                      <a:pt x="3096" y="6575"/>
                      <a:pt x="3072" y="6788"/>
                      <a:pt x="3060" y="6896"/>
                    </a:cubicBezTo>
                    <a:cubicBezTo>
                      <a:pt x="3025" y="7199"/>
                      <a:pt x="2873" y="7374"/>
                      <a:pt x="2570" y="7397"/>
                    </a:cubicBezTo>
                    <a:cubicBezTo>
                      <a:pt x="2468" y="7405"/>
                      <a:pt x="2365" y="7409"/>
                      <a:pt x="2260" y="7409"/>
                    </a:cubicBezTo>
                    <a:cubicBezTo>
                      <a:pt x="1817" y="7409"/>
                      <a:pt x="1352" y="7346"/>
                      <a:pt x="928" y="7301"/>
                    </a:cubicBezTo>
                    <a:cubicBezTo>
                      <a:pt x="891" y="7297"/>
                      <a:pt x="889" y="7243"/>
                      <a:pt x="928" y="7243"/>
                    </a:cubicBezTo>
                    <a:lnTo>
                      <a:pt x="964" y="7243"/>
                    </a:lnTo>
                    <a:cubicBezTo>
                      <a:pt x="963" y="7239"/>
                      <a:pt x="960" y="7233"/>
                      <a:pt x="959" y="7227"/>
                    </a:cubicBezTo>
                    <a:cubicBezTo>
                      <a:pt x="916" y="6961"/>
                      <a:pt x="903" y="6700"/>
                      <a:pt x="923" y="6430"/>
                    </a:cubicBezTo>
                    <a:cubicBezTo>
                      <a:pt x="926" y="6403"/>
                      <a:pt x="946" y="6377"/>
                      <a:pt x="976" y="6377"/>
                    </a:cubicBezTo>
                    <a:cubicBezTo>
                      <a:pt x="1420" y="6376"/>
                      <a:pt x="1864" y="6372"/>
                      <a:pt x="2309" y="6372"/>
                    </a:cubicBezTo>
                    <a:close/>
                    <a:moveTo>
                      <a:pt x="2040" y="8146"/>
                    </a:moveTo>
                    <a:cubicBezTo>
                      <a:pt x="2073" y="8146"/>
                      <a:pt x="2105" y="8146"/>
                      <a:pt x="2138" y="8147"/>
                    </a:cubicBezTo>
                    <a:cubicBezTo>
                      <a:pt x="2356" y="8149"/>
                      <a:pt x="2576" y="8160"/>
                      <a:pt x="2795" y="8180"/>
                    </a:cubicBezTo>
                    <a:cubicBezTo>
                      <a:pt x="2869" y="8188"/>
                      <a:pt x="3050" y="8174"/>
                      <a:pt x="3114" y="8240"/>
                    </a:cubicBezTo>
                    <a:cubicBezTo>
                      <a:pt x="3171" y="8300"/>
                      <a:pt x="3157" y="8397"/>
                      <a:pt x="3157" y="8473"/>
                    </a:cubicBezTo>
                    <a:cubicBezTo>
                      <a:pt x="3157" y="8712"/>
                      <a:pt x="3151" y="8954"/>
                      <a:pt x="3146" y="9196"/>
                    </a:cubicBezTo>
                    <a:cubicBezTo>
                      <a:pt x="3142" y="9436"/>
                      <a:pt x="3140" y="9676"/>
                      <a:pt x="3135" y="9917"/>
                    </a:cubicBezTo>
                    <a:cubicBezTo>
                      <a:pt x="3132" y="10051"/>
                      <a:pt x="3175" y="10250"/>
                      <a:pt x="3108" y="10374"/>
                    </a:cubicBezTo>
                    <a:cubicBezTo>
                      <a:pt x="3054" y="10472"/>
                      <a:pt x="2924" y="10497"/>
                      <a:pt x="2785" y="10497"/>
                    </a:cubicBezTo>
                    <a:cubicBezTo>
                      <a:pt x="2639" y="10497"/>
                      <a:pt x="2484" y="10469"/>
                      <a:pt x="2396" y="10467"/>
                    </a:cubicBezTo>
                    <a:cubicBezTo>
                      <a:pt x="1895" y="10455"/>
                      <a:pt x="1392" y="10450"/>
                      <a:pt x="893" y="10417"/>
                    </a:cubicBezTo>
                    <a:cubicBezTo>
                      <a:pt x="883" y="10416"/>
                      <a:pt x="875" y="10412"/>
                      <a:pt x="869" y="10407"/>
                    </a:cubicBezTo>
                    <a:cubicBezTo>
                      <a:pt x="863" y="10409"/>
                      <a:pt x="857" y="10410"/>
                      <a:pt x="850" y="10410"/>
                    </a:cubicBezTo>
                    <a:cubicBezTo>
                      <a:pt x="827" y="10410"/>
                      <a:pt x="803" y="10395"/>
                      <a:pt x="802" y="10362"/>
                    </a:cubicBezTo>
                    <a:cubicBezTo>
                      <a:pt x="788" y="9880"/>
                      <a:pt x="797" y="9398"/>
                      <a:pt x="797" y="8915"/>
                    </a:cubicBezTo>
                    <a:cubicBezTo>
                      <a:pt x="797" y="8726"/>
                      <a:pt x="707" y="8359"/>
                      <a:pt x="910" y="8244"/>
                    </a:cubicBezTo>
                    <a:cubicBezTo>
                      <a:pt x="1045" y="8168"/>
                      <a:pt x="1282" y="8182"/>
                      <a:pt x="1426" y="8172"/>
                    </a:cubicBezTo>
                    <a:cubicBezTo>
                      <a:pt x="1630" y="8155"/>
                      <a:pt x="1835" y="8146"/>
                      <a:pt x="2040" y="8146"/>
                    </a:cubicBezTo>
                    <a:close/>
                    <a:moveTo>
                      <a:pt x="5419" y="8126"/>
                    </a:moveTo>
                    <a:cubicBezTo>
                      <a:pt x="5533" y="8126"/>
                      <a:pt x="5646" y="8133"/>
                      <a:pt x="5744" y="8159"/>
                    </a:cubicBezTo>
                    <a:cubicBezTo>
                      <a:pt x="5804" y="8175"/>
                      <a:pt x="5857" y="8186"/>
                      <a:pt x="5898" y="8242"/>
                    </a:cubicBezTo>
                    <a:cubicBezTo>
                      <a:pt x="5978" y="8350"/>
                      <a:pt x="5938" y="8553"/>
                      <a:pt x="5942" y="8674"/>
                    </a:cubicBezTo>
                    <a:cubicBezTo>
                      <a:pt x="5948" y="8916"/>
                      <a:pt x="5954" y="9158"/>
                      <a:pt x="5960" y="9399"/>
                    </a:cubicBezTo>
                    <a:cubicBezTo>
                      <a:pt x="5967" y="9623"/>
                      <a:pt x="5980" y="9847"/>
                      <a:pt x="5978" y="10070"/>
                    </a:cubicBezTo>
                    <a:cubicBezTo>
                      <a:pt x="5976" y="10179"/>
                      <a:pt x="5978" y="10293"/>
                      <a:pt x="5901" y="10377"/>
                    </a:cubicBezTo>
                    <a:cubicBezTo>
                      <a:pt x="5810" y="10481"/>
                      <a:pt x="5647" y="10507"/>
                      <a:pt x="5476" y="10507"/>
                    </a:cubicBezTo>
                    <a:cubicBezTo>
                      <a:pt x="5304" y="10507"/>
                      <a:pt x="5124" y="10480"/>
                      <a:pt x="5004" y="10480"/>
                    </a:cubicBezTo>
                    <a:cubicBezTo>
                      <a:pt x="4522" y="10479"/>
                      <a:pt x="4040" y="10478"/>
                      <a:pt x="3557" y="10467"/>
                    </a:cubicBezTo>
                    <a:cubicBezTo>
                      <a:pt x="3507" y="10465"/>
                      <a:pt x="3507" y="10389"/>
                      <a:pt x="3557" y="10389"/>
                    </a:cubicBezTo>
                    <a:lnTo>
                      <a:pt x="3561" y="10389"/>
                    </a:lnTo>
                    <a:lnTo>
                      <a:pt x="3561" y="10362"/>
                    </a:lnTo>
                    <a:cubicBezTo>
                      <a:pt x="3535" y="10362"/>
                      <a:pt x="3507" y="10346"/>
                      <a:pt x="3507" y="10311"/>
                    </a:cubicBezTo>
                    <a:cubicBezTo>
                      <a:pt x="3500" y="9807"/>
                      <a:pt x="3500" y="9303"/>
                      <a:pt x="3508" y="8799"/>
                    </a:cubicBezTo>
                    <a:cubicBezTo>
                      <a:pt x="3512" y="8580"/>
                      <a:pt x="3441" y="8265"/>
                      <a:pt x="3695" y="8178"/>
                    </a:cubicBezTo>
                    <a:cubicBezTo>
                      <a:pt x="3787" y="8146"/>
                      <a:pt x="3901" y="8139"/>
                      <a:pt x="4016" y="8139"/>
                    </a:cubicBezTo>
                    <a:cubicBezTo>
                      <a:pt x="4100" y="8139"/>
                      <a:pt x="4185" y="8143"/>
                      <a:pt x="4262" y="8143"/>
                    </a:cubicBezTo>
                    <a:cubicBezTo>
                      <a:pt x="4282" y="8143"/>
                      <a:pt x="4302" y="8142"/>
                      <a:pt x="4322" y="8142"/>
                    </a:cubicBezTo>
                    <a:cubicBezTo>
                      <a:pt x="4509" y="8135"/>
                      <a:pt x="4697" y="8132"/>
                      <a:pt x="4884" y="8132"/>
                    </a:cubicBezTo>
                    <a:cubicBezTo>
                      <a:pt x="4942" y="8132"/>
                      <a:pt x="5000" y="8133"/>
                      <a:pt x="5058" y="8133"/>
                    </a:cubicBezTo>
                    <a:cubicBezTo>
                      <a:pt x="5065" y="8133"/>
                      <a:pt x="5072" y="8133"/>
                      <a:pt x="5079" y="8133"/>
                    </a:cubicBezTo>
                    <a:cubicBezTo>
                      <a:pt x="5184" y="8133"/>
                      <a:pt x="5302" y="8126"/>
                      <a:pt x="5419" y="8126"/>
                    </a:cubicBezTo>
                    <a:close/>
                    <a:moveTo>
                      <a:pt x="10777" y="8196"/>
                    </a:moveTo>
                    <a:cubicBezTo>
                      <a:pt x="10958" y="8196"/>
                      <a:pt x="11137" y="8222"/>
                      <a:pt x="11214" y="8340"/>
                    </a:cubicBezTo>
                    <a:cubicBezTo>
                      <a:pt x="11278" y="8439"/>
                      <a:pt x="11258" y="8584"/>
                      <a:pt x="11256" y="8692"/>
                    </a:cubicBezTo>
                    <a:cubicBezTo>
                      <a:pt x="11251" y="8930"/>
                      <a:pt x="11244" y="9166"/>
                      <a:pt x="11237" y="9405"/>
                    </a:cubicBezTo>
                    <a:cubicBezTo>
                      <a:pt x="11230" y="9640"/>
                      <a:pt x="11234" y="9880"/>
                      <a:pt x="11217" y="10116"/>
                    </a:cubicBezTo>
                    <a:cubicBezTo>
                      <a:pt x="11210" y="10212"/>
                      <a:pt x="11210" y="10319"/>
                      <a:pt x="11153" y="10401"/>
                    </a:cubicBezTo>
                    <a:cubicBezTo>
                      <a:pt x="11066" y="10526"/>
                      <a:pt x="10899" y="10558"/>
                      <a:pt x="10722" y="10558"/>
                    </a:cubicBezTo>
                    <a:cubicBezTo>
                      <a:pt x="10549" y="10558"/>
                      <a:pt x="10367" y="10528"/>
                      <a:pt x="10244" y="10524"/>
                    </a:cubicBezTo>
                    <a:cubicBezTo>
                      <a:pt x="9803" y="10512"/>
                      <a:pt x="9341" y="10537"/>
                      <a:pt x="8906" y="10465"/>
                    </a:cubicBezTo>
                    <a:cubicBezTo>
                      <a:pt x="8877" y="10460"/>
                      <a:pt x="8888" y="10423"/>
                      <a:pt x="8912" y="10421"/>
                    </a:cubicBezTo>
                    <a:cubicBezTo>
                      <a:pt x="8917" y="10421"/>
                      <a:pt x="8922" y="10420"/>
                      <a:pt x="8928" y="10420"/>
                    </a:cubicBezTo>
                    <a:lnTo>
                      <a:pt x="8926" y="10399"/>
                    </a:lnTo>
                    <a:cubicBezTo>
                      <a:pt x="8923" y="10400"/>
                      <a:pt x="8920" y="10400"/>
                      <a:pt x="8917" y="10400"/>
                    </a:cubicBezTo>
                    <a:cubicBezTo>
                      <a:pt x="8891" y="10400"/>
                      <a:pt x="8864" y="10382"/>
                      <a:pt x="8867" y="10351"/>
                    </a:cubicBezTo>
                    <a:cubicBezTo>
                      <a:pt x="8923" y="9883"/>
                      <a:pt x="8970" y="9424"/>
                      <a:pt x="8938" y="8951"/>
                    </a:cubicBezTo>
                    <a:cubicBezTo>
                      <a:pt x="8923" y="8726"/>
                      <a:pt x="8808" y="8426"/>
                      <a:pt x="9068" y="8309"/>
                    </a:cubicBezTo>
                    <a:cubicBezTo>
                      <a:pt x="9228" y="8237"/>
                      <a:pt x="9472" y="8252"/>
                      <a:pt x="9639" y="8240"/>
                    </a:cubicBezTo>
                    <a:cubicBezTo>
                      <a:pt x="9889" y="8223"/>
                      <a:pt x="10142" y="8213"/>
                      <a:pt x="10392" y="8213"/>
                    </a:cubicBezTo>
                    <a:cubicBezTo>
                      <a:pt x="10485" y="8213"/>
                      <a:pt x="10631" y="8196"/>
                      <a:pt x="10777" y="8196"/>
                    </a:cubicBezTo>
                    <a:close/>
                    <a:moveTo>
                      <a:pt x="7843" y="8176"/>
                    </a:moveTo>
                    <a:cubicBezTo>
                      <a:pt x="8052" y="8176"/>
                      <a:pt x="8262" y="8181"/>
                      <a:pt x="8471" y="8191"/>
                    </a:cubicBezTo>
                    <a:cubicBezTo>
                      <a:pt x="8500" y="8194"/>
                      <a:pt x="8520" y="8215"/>
                      <a:pt x="8522" y="8244"/>
                    </a:cubicBezTo>
                    <a:cubicBezTo>
                      <a:pt x="8558" y="8696"/>
                      <a:pt x="8582" y="9150"/>
                      <a:pt x="8588" y="9606"/>
                    </a:cubicBezTo>
                    <a:cubicBezTo>
                      <a:pt x="8590" y="9844"/>
                      <a:pt x="8664" y="10242"/>
                      <a:pt x="8491" y="10444"/>
                    </a:cubicBezTo>
                    <a:cubicBezTo>
                      <a:pt x="8400" y="10551"/>
                      <a:pt x="8240" y="10579"/>
                      <a:pt x="8071" y="10579"/>
                    </a:cubicBezTo>
                    <a:cubicBezTo>
                      <a:pt x="7889" y="10579"/>
                      <a:pt x="7696" y="10546"/>
                      <a:pt x="7567" y="10542"/>
                    </a:cubicBezTo>
                    <a:cubicBezTo>
                      <a:pt x="7124" y="10529"/>
                      <a:pt x="6679" y="10518"/>
                      <a:pt x="6236" y="10496"/>
                    </a:cubicBezTo>
                    <a:cubicBezTo>
                      <a:pt x="6232" y="10497"/>
                      <a:pt x="6229" y="10499"/>
                      <a:pt x="6225" y="10499"/>
                    </a:cubicBezTo>
                    <a:cubicBezTo>
                      <a:pt x="6225" y="10499"/>
                      <a:pt x="6224" y="10499"/>
                      <a:pt x="6224" y="10499"/>
                    </a:cubicBezTo>
                    <a:cubicBezTo>
                      <a:pt x="5955" y="10499"/>
                      <a:pt x="6101" y="9963"/>
                      <a:pt x="6113" y="9828"/>
                    </a:cubicBezTo>
                    <a:cubicBezTo>
                      <a:pt x="6134" y="9574"/>
                      <a:pt x="6157" y="9321"/>
                      <a:pt x="6178" y="9068"/>
                    </a:cubicBezTo>
                    <a:cubicBezTo>
                      <a:pt x="6194" y="8875"/>
                      <a:pt x="6177" y="8642"/>
                      <a:pt x="6234" y="8458"/>
                    </a:cubicBezTo>
                    <a:cubicBezTo>
                      <a:pt x="6321" y="8178"/>
                      <a:pt x="6688" y="8229"/>
                      <a:pt x="6929" y="8211"/>
                    </a:cubicBezTo>
                    <a:cubicBezTo>
                      <a:pt x="7233" y="8187"/>
                      <a:pt x="7538" y="8176"/>
                      <a:pt x="7843" y="8176"/>
                    </a:cubicBezTo>
                    <a:close/>
                    <a:moveTo>
                      <a:pt x="8995" y="13021"/>
                    </a:moveTo>
                    <a:cubicBezTo>
                      <a:pt x="8993" y="13022"/>
                      <a:pt x="8992" y="13023"/>
                      <a:pt x="8991" y="13023"/>
                    </a:cubicBezTo>
                    <a:lnTo>
                      <a:pt x="8991" y="13023"/>
                    </a:lnTo>
                    <a:cubicBezTo>
                      <a:pt x="8992" y="13023"/>
                      <a:pt x="8994" y="13022"/>
                      <a:pt x="8995" y="13021"/>
                    </a:cubicBezTo>
                    <a:close/>
                    <a:moveTo>
                      <a:pt x="8214" y="10718"/>
                    </a:moveTo>
                    <a:cubicBezTo>
                      <a:pt x="8280" y="10718"/>
                      <a:pt x="8343" y="10725"/>
                      <a:pt x="8393" y="10751"/>
                    </a:cubicBezTo>
                    <a:cubicBezTo>
                      <a:pt x="8632" y="10871"/>
                      <a:pt x="8520" y="11358"/>
                      <a:pt x="8516" y="11567"/>
                    </a:cubicBezTo>
                    <a:cubicBezTo>
                      <a:pt x="8512" y="11797"/>
                      <a:pt x="8504" y="12025"/>
                      <a:pt x="8493" y="12257"/>
                    </a:cubicBezTo>
                    <a:cubicBezTo>
                      <a:pt x="8486" y="12416"/>
                      <a:pt x="8517" y="12647"/>
                      <a:pt x="8429" y="12789"/>
                    </a:cubicBezTo>
                    <a:cubicBezTo>
                      <a:pt x="8302" y="12992"/>
                      <a:pt x="7933" y="12972"/>
                      <a:pt x="7728" y="12994"/>
                    </a:cubicBezTo>
                    <a:cubicBezTo>
                      <a:pt x="7449" y="13022"/>
                      <a:pt x="7170" y="13036"/>
                      <a:pt x="6891" y="13036"/>
                    </a:cubicBezTo>
                    <a:cubicBezTo>
                      <a:pt x="6714" y="13036"/>
                      <a:pt x="6537" y="13030"/>
                      <a:pt x="6360" y="13018"/>
                    </a:cubicBezTo>
                    <a:cubicBezTo>
                      <a:pt x="6351" y="13029"/>
                      <a:pt x="6337" y="13034"/>
                      <a:pt x="6323" y="13034"/>
                    </a:cubicBezTo>
                    <a:cubicBezTo>
                      <a:pt x="6300" y="13034"/>
                      <a:pt x="6277" y="13020"/>
                      <a:pt x="6274" y="12991"/>
                    </a:cubicBezTo>
                    <a:cubicBezTo>
                      <a:pt x="6270" y="12982"/>
                      <a:pt x="6270" y="12971"/>
                      <a:pt x="6273" y="12962"/>
                    </a:cubicBezTo>
                    <a:cubicBezTo>
                      <a:pt x="6267" y="12489"/>
                      <a:pt x="6267" y="12018"/>
                      <a:pt x="6231" y="11545"/>
                    </a:cubicBezTo>
                    <a:cubicBezTo>
                      <a:pt x="6216" y="11347"/>
                      <a:pt x="6083" y="10917"/>
                      <a:pt x="6293" y="10769"/>
                    </a:cubicBezTo>
                    <a:cubicBezTo>
                      <a:pt x="6342" y="10735"/>
                      <a:pt x="6405" y="10728"/>
                      <a:pt x="6466" y="10728"/>
                    </a:cubicBezTo>
                    <a:cubicBezTo>
                      <a:pt x="6505" y="10728"/>
                      <a:pt x="6542" y="10731"/>
                      <a:pt x="6577" y="10731"/>
                    </a:cubicBezTo>
                    <a:cubicBezTo>
                      <a:pt x="6652" y="10730"/>
                      <a:pt x="6726" y="10730"/>
                      <a:pt x="6800" y="10730"/>
                    </a:cubicBezTo>
                    <a:cubicBezTo>
                      <a:pt x="6948" y="10730"/>
                      <a:pt x="7097" y="10731"/>
                      <a:pt x="7246" y="10731"/>
                    </a:cubicBezTo>
                    <a:lnTo>
                      <a:pt x="7969" y="10731"/>
                    </a:lnTo>
                    <a:cubicBezTo>
                      <a:pt x="8037" y="10731"/>
                      <a:pt x="8127" y="10718"/>
                      <a:pt x="8214" y="10718"/>
                    </a:cubicBezTo>
                    <a:close/>
                    <a:moveTo>
                      <a:pt x="9421" y="10800"/>
                    </a:moveTo>
                    <a:cubicBezTo>
                      <a:pt x="9546" y="10800"/>
                      <a:pt x="9668" y="10809"/>
                      <a:pt x="9759" y="10809"/>
                    </a:cubicBezTo>
                    <a:cubicBezTo>
                      <a:pt x="9761" y="10809"/>
                      <a:pt x="9763" y="10809"/>
                      <a:pt x="9765" y="10809"/>
                    </a:cubicBezTo>
                    <a:cubicBezTo>
                      <a:pt x="9833" y="10808"/>
                      <a:pt x="9901" y="10808"/>
                      <a:pt x="9969" y="10808"/>
                    </a:cubicBezTo>
                    <a:cubicBezTo>
                      <a:pt x="10328" y="10808"/>
                      <a:pt x="10686" y="10820"/>
                      <a:pt x="11045" y="10840"/>
                    </a:cubicBezTo>
                    <a:cubicBezTo>
                      <a:pt x="11066" y="10841"/>
                      <a:pt x="11092" y="10854"/>
                      <a:pt x="11096" y="10876"/>
                    </a:cubicBezTo>
                    <a:cubicBezTo>
                      <a:pt x="11167" y="11280"/>
                      <a:pt x="11220" y="11688"/>
                      <a:pt x="11247" y="12098"/>
                    </a:cubicBezTo>
                    <a:cubicBezTo>
                      <a:pt x="11265" y="12354"/>
                      <a:pt x="11356" y="12742"/>
                      <a:pt x="11145" y="12943"/>
                    </a:cubicBezTo>
                    <a:cubicBezTo>
                      <a:pt x="10956" y="13121"/>
                      <a:pt x="10635" y="13098"/>
                      <a:pt x="10397" y="13103"/>
                    </a:cubicBezTo>
                    <a:cubicBezTo>
                      <a:pt x="10210" y="13108"/>
                      <a:pt x="10023" y="13110"/>
                      <a:pt x="9836" y="13110"/>
                    </a:cubicBezTo>
                    <a:cubicBezTo>
                      <a:pt x="9561" y="13110"/>
                      <a:pt x="9286" y="13105"/>
                      <a:pt x="9011" y="13096"/>
                    </a:cubicBezTo>
                    <a:cubicBezTo>
                      <a:pt x="8970" y="13094"/>
                      <a:pt x="8962" y="13041"/>
                      <a:pt x="8991" y="13023"/>
                    </a:cubicBezTo>
                    <a:lnTo>
                      <a:pt x="8991" y="13023"/>
                    </a:lnTo>
                    <a:cubicBezTo>
                      <a:pt x="8985" y="13026"/>
                      <a:pt x="8979" y="13027"/>
                      <a:pt x="8972" y="13027"/>
                    </a:cubicBezTo>
                    <a:cubicBezTo>
                      <a:pt x="8951" y="13027"/>
                      <a:pt x="8928" y="13013"/>
                      <a:pt x="8925" y="12984"/>
                    </a:cubicBezTo>
                    <a:cubicBezTo>
                      <a:pt x="8881" y="12542"/>
                      <a:pt x="8870" y="12097"/>
                      <a:pt x="8846" y="11653"/>
                    </a:cubicBezTo>
                    <a:cubicBezTo>
                      <a:pt x="8834" y="11444"/>
                      <a:pt x="8741" y="11112"/>
                      <a:pt x="8909" y="10938"/>
                    </a:cubicBezTo>
                    <a:cubicBezTo>
                      <a:pt x="9021" y="10823"/>
                      <a:pt x="9226" y="10800"/>
                      <a:pt x="9421" y="10800"/>
                    </a:cubicBezTo>
                    <a:close/>
                    <a:moveTo>
                      <a:pt x="3239" y="10697"/>
                    </a:moveTo>
                    <a:cubicBezTo>
                      <a:pt x="3267" y="10697"/>
                      <a:pt x="3289" y="10723"/>
                      <a:pt x="3290" y="10752"/>
                    </a:cubicBezTo>
                    <a:cubicBezTo>
                      <a:pt x="3313" y="11203"/>
                      <a:pt x="3306" y="11654"/>
                      <a:pt x="3255" y="12103"/>
                    </a:cubicBezTo>
                    <a:cubicBezTo>
                      <a:pt x="3226" y="12359"/>
                      <a:pt x="3237" y="12788"/>
                      <a:pt x="3072" y="12998"/>
                    </a:cubicBezTo>
                    <a:cubicBezTo>
                      <a:pt x="2986" y="13104"/>
                      <a:pt x="2840" y="13127"/>
                      <a:pt x="2693" y="13127"/>
                    </a:cubicBezTo>
                    <a:cubicBezTo>
                      <a:pt x="2577" y="13127"/>
                      <a:pt x="2459" y="13113"/>
                      <a:pt x="2370" y="13113"/>
                    </a:cubicBezTo>
                    <a:cubicBezTo>
                      <a:pt x="1942" y="13112"/>
                      <a:pt x="1514" y="13115"/>
                      <a:pt x="1087" y="13097"/>
                    </a:cubicBezTo>
                    <a:cubicBezTo>
                      <a:pt x="1063" y="13096"/>
                      <a:pt x="1050" y="13078"/>
                      <a:pt x="1050" y="13059"/>
                    </a:cubicBezTo>
                    <a:lnTo>
                      <a:pt x="1030" y="13059"/>
                    </a:lnTo>
                    <a:lnTo>
                      <a:pt x="1030" y="13060"/>
                    </a:lnTo>
                    <a:cubicBezTo>
                      <a:pt x="1031" y="13076"/>
                      <a:pt x="1019" y="13084"/>
                      <a:pt x="1007" y="13084"/>
                    </a:cubicBezTo>
                    <a:cubicBezTo>
                      <a:pt x="997" y="13084"/>
                      <a:pt x="987" y="13078"/>
                      <a:pt x="983" y="13067"/>
                    </a:cubicBezTo>
                    <a:cubicBezTo>
                      <a:pt x="977" y="13051"/>
                      <a:pt x="970" y="13040"/>
                      <a:pt x="969" y="13024"/>
                    </a:cubicBezTo>
                    <a:cubicBezTo>
                      <a:pt x="959" y="13033"/>
                      <a:pt x="946" y="13038"/>
                      <a:pt x="933" y="13038"/>
                    </a:cubicBezTo>
                    <a:cubicBezTo>
                      <a:pt x="906" y="13038"/>
                      <a:pt x="878" y="13020"/>
                      <a:pt x="877" y="12985"/>
                    </a:cubicBezTo>
                    <a:cubicBezTo>
                      <a:pt x="848" y="12531"/>
                      <a:pt x="830" y="12077"/>
                      <a:pt x="813" y="11621"/>
                    </a:cubicBezTo>
                    <a:cubicBezTo>
                      <a:pt x="804" y="11420"/>
                      <a:pt x="686" y="10948"/>
                      <a:pt x="874" y="10794"/>
                    </a:cubicBezTo>
                    <a:cubicBezTo>
                      <a:pt x="938" y="10741"/>
                      <a:pt x="1032" y="10737"/>
                      <a:pt x="1117" y="10737"/>
                    </a:cubicBezTo>
                    <a:cubicBezTo>
                      <a:pt x="1129" y="10737"/>
                      <a:pt x="1140" y="10737"/>
                      <a:pt x="1152" y="10737"/>
                    </a:cubicBezTo>
                    <a:cubicBezTo>
                      <a:pt x="1165" y="10737"/>
                      <a:pt x="1179" y="10737"/>
                      <a:pt x="1192" y="10737"/>
                    </a:cubicBezTo>
                    <a:cubicBezTo>
                      <a:pt x="1420" y="10732"/>
                      <a:pt x="1646" y="10729"/>
                      <a:pt x="1874" y="10724"/>
                    </a:cubicBezTo>
                    <a:cubicBezTo>
                      <a:pt x="2327" y="10716"/>
                      <a:pt x="2781" y="10707"/>
                      <a:pt x="3236" y="10697"/>
                    </a:cubicBezTo>
                    <a:cubicBezTo>
                      <a:pt x="3237" y="10697"/>
                      <a:pt x="3238" y="10697"/>
                      <a:pt x="3239" y="10697"/>
                    </a:cubicBezTo>
                    <a:close/>
                    <a:moveTo>
                      <a:pt x="5831" y="10681"/>
                    </a:moveTo>
                    <a:cubicBezTo>
                      <a:pt x="5860" y="10681"/>
                      <a:pt x="5884" y="10708"/>
                      <a:pt x="5884" y="10736"/>
                    </a:cubicBezTo>
                    <a:cubicBezTo>
                      <a:pt x="5875" y="11202"/>
                      <a:pt x="5864" y="11669"/>
                      <a:pt x="5855" y="12134"/>
                    </a:cubicBezTo>
                    <a:cubicBezTo>
                      <a:pt x="5850" y="12361"/>
                      <a:pt x="5928" y="12791"/>
                      <a:pt x="5771" y="12989"/>
                    </a:cubicBezTo>
                    <a:cubicBezTo>
                      <a:pt x="5680" y="13105"/>
                      <a:pt x="5505" y="13130"/>
                      <a:pt x="5332" y="13130"/>
                    </a:cubicBezTo>
                    <a:cubicBezTo>
                      <a:pt x="5203" y="13130"/>
                      <a:pt x="5075" y="13116"/>
                      <a:pt x="4985" y="13116"/>
                    </a:cubicBezTo>
                    <a:cubicBezTo>
                      <a:pt x="4537" y="13116"/>
                      <a:pt x="4085" y="13114"/>
                      <a:pt x="3637" y="13084"/>
                    </a:cubicBezTo>
                    <a:cubicBezTo>
                      <a:pt x="3631" y="13084"/>
                      <a:pt x="3625" y="13082"/>
                      <a:pt x="3620" y="13079"/>
                    </a:cubicBezTo>
                    <a:cubicBezTo>
                      <a:pt x="3603" y="13088"/>
                      <a:pt x="3588" y="13092"/>
                      <a:pt x="3573" y="13092"/>
                    </a:cubicBezTo>
                    <a:cubicBezTo>
                      <a:pt x="3460" y="13092"/>
                      <a:pt x="3438" y="12831"/>
                      <a:pt x="3440" y="12739"/>
                    </a:cubicBezTo>
                    <a:cubicBezTo>
                      <a:pt x="3451" y="12180"/>
                      <a:pt x="3478" y="11619"/>
                      <a:pt x="3518" y="11062"/>
                    </a:cubicBezTo>
                    <a:cubicBezTo>
                      <a:pt x="3540" y="10739"/>
                      <a:pt x="3714" y="10731"/>
                      <a:pt x="3967" y="10731"/>
                    </a:cubicBezTo>
                    <a:cubicBezTo>
                      <a:pt x="3981" y="10731"/>
                      <a:pt x="3994" y="10731"/>
                      <a:pt x="4008" y="10731"/>
                    </a:cubicBezTo>
                    <a:cubicBezTo>
                      <a:pt x="4044" y="10731"/>
                      <a:pt x="4082" y="10731"/>
                      <a:pt x="4121" y="10729"/>
                    </a:cubicBezTo>
                    <a:lnTo>
                      <a:pt x="5830" y="10682"/>
                    </a:lnTo>
                    <a:cubicBezTo>
                      <a:pt x="5830" y="10682"/>
                      <a:pt x="5831" y="10681"/>
                      <a:pt x="5831" y="10681"/>
                    </a:cubicBezTo>
                    <a:close/>
                    <a:moveTo>
                      <a:pt x="9348" y="13256"/>
                    </a:moveTo>
                    <a:cubicBezTo>
                      <a:pt x="9512" y="13256"/>
                      <a:pt x="9687" y="13284"/>
                      <a:pt x="9797" y="13287"/>
                    </a:cubicBezTo>
                    <a:cubicBezTo>
                      <a:pt x="10202" y="13301"/>
                      <a:pt x="10607" y="13333"/>
                      <a:pt x="11012" y="13375"/>
                    </a:cubicBezTo>
                    <a:cubicBezTo>
                      <a:pt x="11038" y="13377"/>
                      <a:pt x="11063" y="13396"/>
                      <a:pt x="11063" y="13425"/>
                    </a:cubicBezTo>
                    <a:cubicBezTo>
                      <a:pt x="11064" y="13844"/>
                      <a:pt x="11066" y="14264"/>
                      <a:pt x="11066" y="14683"/>
                    </a:cubicBezTo>
                    <a:cubicBezTo>
                      <a:pt x="11066" y="14882"/>
                      <a:pt x="11153" y="15251"/>
                      <a:pt x="10965" y="15395"/>
                    </a:cubicBezTo>
                    <a:cubicBezTo>
                      <a:pt x="10787" y="15532"/>
                      <a:pt x="10389" y="15522"/>
                      <a:pt x="10181" y="15538"/>
                    </a:cubicBezTo>
                    <a:cubicBezTo>
                      <a:pt x="10074" y="15545"/>
                      <a:pt x="9967" y="15548"/>
                      <a:pt x="9860" y="15548"/>
                    </a:cubicBezTo>
                    <a:cubicBezTo>
                      <a:pt x="9643" y="15548"/>
                      <a:pt x="9427" y="15534"/>
                      <a:pt x="9211" y="15507"/>
                    </a:cubicBezTo>
                    <a:cubicBezTo>
                      <a:pt x="9207" y="15517"/>
                      <a:pt x="9197" y="15527"/>
                      <a:pt x="9183" y="15527"/>
                    </a:cubicBezTo>
                    <a:cubicBezTo>
                      <a:pt x="9111" y="15524"/>
                      <a:pt x="9043" y="15503"/>
                      <a:pt x="8984" y="15463"/>
                    </a:cubicBezTo>
                    <a:cubicBezTo>
                      <a:pt x="8979" y="15465"/>
                      <a:pt x="8973" y="15466"/>
                      <a:pt x="8967" y="15466"/>
                    </a:cubicBezTo>
                    <a:cubicBezTo>
                      <a:pt x="8943" y="15466"/>
                      <a:pt x="8917" y="15449"/>
                      <a:pt x="8914" y="15417"/>
                    </a:cubicBezTo>
                    <a:cubicBezTo>
                      <a:pt x="8874" y="15016"/>
                      <a:pt x="8866" y="14610"/>
                      <a:pt x="8881" y="14207"/>
                    </a:cubicBezTo>
                    <a:cubicBezTo>
                      <a:pt x="8887" y="13992"/>
                      <a:pt x="8886" y="13759"/>
                      <a:pt x="8926" y="13547"/>
                    </a:cubicBezTo>
                    <a:cubicBezTo>
                      <a:pt x="8938" y="13481"/>
                      <a:pt x="8939" y="13413"/>
                      <a:pt x="8988" y="13360"/>
                    </a:cubicBezTo>
                    <a:cubicBezTo>
                      <a:pt x="9066" y="13278"/>
                      <a:pt x="9203" y="13256"/>
                      <a:pt x="9348" y="13256"/>
                    </a:cubicBezTo>
                    <a:close/>
                    <a:moveTo>
                      <a:pt x="6678" y="13311"/>
                    </a:moveTo>
                    <a:cubicBezTo>
                      <a:pt x="6853" y="13311"/>
                      <a:pt x="7041" y="13343"/>
                      <a:pt x="7163" y="13345"/>
                    </a:cubicBezTo>
                    <a:cubicBezTo>
                      <a:pt x="7581" y="13352"/>
                      <a:pt x="7998" y="13361"/>
                      <a:pt x="8414" y="13367"/>
                    </a:cubicBezTo>
                    <a:cubicBezTo>
                      <a:pt x="8444" y="13369"/>
                      <a:pt x="8471" y="13393"/>
                      <a:pt x="8470" y="13424"/>
                    </a:cubicBezTo>
                    <a:cubicBezTo>
                      <a:pt x="8456" y="13835"/>
                      <a:pt x="8440" y="14245"/>
                      <a:pt x="8425" y="14655"/>
                    </a:cubicBezTo>
                    <a:cubicBezTo>
                      <a:pt x="8418" y="14880"/>
                      <a:pt x="8489" y="15289"/>
                      <a:pt x="8324" y="15470"/>
                    </a:cubicBezTo>
                    <a:cubicBezTo>
                      <a:pt x="8231" y="15571"/>
                      <a:pt x="8078" y="15592"/>
                      <a:pt x="7926" y="15592"/>
                    </a:cubicBezTo>
                    <a:cubicBezTo>
                      <a:pt x="7816" y="15592"/>
                      <a:pt x="7706" y="15581"/>
                      <a:pt x="7620" y="15581"/>
                    </a:cubicBezTo>
                    <a:cubicBezTo>
                      <a:pt x="7217" y="15581"/>
                      <a:pt x="6815" y="15581"/>
                      <a:pt x="6412" y="15575"/>
                    </a:cubicBezTo>
                    <a:cubicBezTo>
                      <a:pt x="6377" y="15586"/>
                      <a:pt x="6340" y="15592"/>
                      <a:pt x="6303" y="15592"/>
                    </a:cubicBezTo>
                    <a:cubicBezTo>
                      <a:pt x="6277" y="15592"/>
                      <a:pt x="6250" y="15589"/>
                      <a:pt x="6223" y="15584"/>
                    </a:cubicBezTo>
                    <a:cubicBezTo>
                      <a:pt x="6206" y="15581"/>
                      <a:pt x="6210" y="15556"/>
                      <a:pt x="6226" y="15556"/>
                    </a:cubicBezTo>
                    <a:lnTo>
                      <a:pt x="6225" y="15541"/>
                    </a:lnTo>
                    <a:cubicBezTo>
                      <a:pt x="6199" y="15541"/>
                      <a:pt x="6175" y="15525"/>
                      <a:pt x="6175" y="15492"/>
                    </a:cubicBezTo>
                    <a:cubicBezTo>
                      <a:pt x="6180" y="15080"/>
                      <a:pt x="6196" y="14668"/>
                      <a:pt x="6208" y="14256"/>
                    </a:cubicBezTo>
                    <a:cubicBezTo>
                      <a:pt x="6214" y="14045"/>
                      <a:pt x="6132" y="13576"/>
                      <a:pt x="6313" y="13410"/>
                    </a:cubicBezTo>
                    <a:cubicBezTo>
                      <a:pt x="6397" y="13332"/>
                      <a:pt x="6533" y="13311"/>
                      <a:pt x="6678" y="13311"/>
                    </a:cubicBezTo>
                    <a:close/>
                    <a:moveTo>
                      <a:pt x="5379" y="13316"/>
                    </a:moveTo>
                    <a:cubicBezTo>
                      <a:pt x="5434" y="13316"/>
                      <a:pt x="5490" y="13317"/>
                      <a:pt x="5544" y="13319"/>
                    </a:cubicBezTo>
                    <a:cubicBezTo>
                      <a:pt x="5642" y="13324"/>
                      <a:pt x="5757" y="13325"/>
                      <a:pt x="5839" y="13391"/>
                    </a:cubicBezTo>
                    <a:cubicBezTo>
                      <a:pt x="6050" y="13560"/>
                      <a:pt x="5914" y="14037"/>
                      <a:pt x="5898" y="14261"/>
                    </a:cubicBezTo>
                    <a:cubicBezTo>
                      <a:pt x="5880" y="14495"/>
                      <a:pt x="5861" y="14728"/>
                      <a:pt x="5837" y="14959"/>
                    </a:cubicBezTo>
                    <a:cubicBezTo>
                      <a:pt x="5823" y="15114"/>
                      <a:pt x="5847" y="15361"/>
                      <a:pt x="5777" y="15506"/>
                    </a:cubicBezTo>
                    <a:cubicBezTo>
                      <a:pt x="5721" y="15621"/>
                      <a:pt x="5577" y="15647"/>
                      <a:pt x="5427" y="15647"/>
                    </a:cubicBezTo>
                    <a:cubicBezTo>
                      <a:pt x="5297" y="15647"/>
                      <a:pt x="5162" y="15627"/>
                      <a:pt x="5076" y="15627"/>
                    </a:cubicBezTo>
                    <a:cubicBezTo>
                      <a:pt x="4609" y="15627"/>
                      <a:pt x="4142" y="15610"/>
                      <a:pt x="3678" y="15565"/>
                    </a:cubicBezTo>
                    <a:cubicBezTo>
                      <a:pt x="3633" y="15561"/>
                      <a:pt x="3625" y="15502"/>
                      <a:pt x="3658" y="15487"/>
                    </a:cubicBezTo>
                    <a:lnTo>
                      <a:pt x="3641" y="15483"/>
                    </a:lnTo>
                    <a:cubicBezTo>
                      <a:pt x="3631" y="15496"/>
                      <a:pt x="3615" y="15503"/>
                      <a:pt x="3598" y="15503"/>
                    </a:cubicBezTo>
                    <a:cubicBezTo>
                      <a:pt x="3572" y="15503"/>
                      <a:pt x="3545" y="15486"/>
                      <a:pt x="3545" y="15453"/>
                    </a:cubicBezTo>
                    <a:cubicBezTo>
                      <a:pt x="3544" y="14957"/>
                      <a:pt x="3542" y="14462"/>
                      <a:pt x="3541" y="13968"/>
                    </a:cubicBezTo>
                    <a:cubicBezTo>
                      <a:pt x="3541" y="13754"/>
                      <a:pt x="3494" y="13508"/>
                      <a:pt x="3734" y="13414"/>
                    </a:cubicBezTo>
                    <a:cubicBezTo>
                      <a:pt x="3878" y="13359"/>
                      <a:pt x="4074" y="13373"/>
                      <a:pt x="4223" y="13362"/>
                    </a:cubicBezTo>
                    <a:cubicBezTo>
                      <a:pt x="4442" y="13348"/>
                      <a:pt x="4664" y="13338"/>
                      <a:pt x="4883" y="13329"/>
                    </a:cubicBezTo>
                    <a:cubicBezTo>
                      <a:pt x="5048" y="13324"/>
                      <a:pt x="5214" y="13316"/>
                      <a:pt x="5379" y="13316"/>
                    </a:cubicBezTo>
                    <a:close/>
                    <a:moveTo>
                      <a:pt x="2785" y="13391"/>
                    </a:moveTo>
                    <a:cubicBezTo>
                      <a:pt x="2849" y="13391"/>
                      <a:pt x="2913" y="13398"/>
                      <a:pt x="2960" y="13429"/>
                    </a:cubicBezTo>
                    <a:cubicBezTo>
                      <a:pt x="3045" y="13484"/>
                      <a:pt x="3044" y="13545"/>
                      <a:pt x="3051" y="13638"/>
                    </a:cubicBezTo>
                    <a:cubicBezTo>
                      <a:pt x="3071" y="13852"/>
                      <a:pt x="3033" y="14088"/>
                      <a:pt x="3025" y="14303"/>
                    </a:cubicBezTo>
                    <a:cubicBezTo>
                      <a:pt x="3015" y="14525"/>
                      <a:pt x="3008" y="14746"/>
                      <a:pt x="2998" y="14969"/>
                    </a:cubicBezTo>
                    <a:cubicBezTo>
                      <a:pt x="2993" y="15113"/>
                      <a:pt x="3009" y="15284"/>
                      <a:pt x="2957" y="15422"/>
                    </a:cubicBezTo>
                    <a:cubicBezTo>
                      <a:pt x="2877" y="15633"/>
                      <a:pt x="2685" y="15658"/>
                      <a:pt x="2490" y="15658"/>
                    </a:cubicBezTo>
                    <a:cubicBezTo>
                      <a:pt x="2440" y="15658"/>
                      <a:pt x="2390" y="15657"/>
                      <a:pt x="2342" y="15656"/>
                    </a:cubicBezTo>
                    <a:cubicBezTo>
                      <a:pt x="1858" y="15651"/>
                      <a:pt x="1373" y="15630"/>
                      <a:pt x="889" y="15591"/>
                    </a:cubicBezTo>
                    <a:cubicBezTo>
                      <a:pt x="870" y="15589"/>
                      <a:pt x="862" y="15577"/>
                      <a:pt x="859" y="15564"/>
                    </a:cubicBezTo>
                    <a:cubicBezTo>
                      <a:pt x="858" y="15564"/>
                      <a:pt x="856" y="15564"/>
                      <a:pt x="855" y="15564"/>
                    </a:cubicBezTo>
                    <a:cubicBezTo>
                      <a:pt x="835" y="15564"/>
                      <a:pt x="816" y="15555"/>
                      <a:pt x="811" y="15532"/>
                    </a:cubicBezTo>
                    <a:cubicBezTo>
                      <a:pt x="724" y="15090"/>
                      <a:pt x="708" y="14628"/>
                      <a:pt x="710" y="14181"/>
                    </a:cubicBezTo>
                    <a:cubicBezTo>
                      <a:pt x="711" y="13995"/>
                      <a:pt x="629" y="13547"/>
                      <a:pt x="832" y="13429"/>
                    </a:cubicBezTo>
                    <a:cubicBezTo>
                      <a:pt x="880" y="13401"/>
                      <a:pt x="941" y="13394"/>
                      <a:pt x="1004" y="13394"/>
                    </a:cubicBezTo>
                    <a:cubicBezTo>
                      <a:pt x="1072" y="13394"/>
                      <a:pt x="1142" y="13403"/>
                      <a:pt x="1199" y="13403"/>
                    </a:cubicBezTo>
                    <a:cubicBezTo>
                      <a:pt x="1201" y="13403"/>
                      <a:pt x="1203" y="13402"/>
                      <a:pt x="1205" y="13402"/>
                    </a:cubicBezTo>
                    <a:cubicBezTo>
                      <a:pt x="1433" y="13401"/>
                      <a:pt x="1658" y="13399"/>
                      <a:pt x="1886" y="13398"/>
                    </a:cubicBezTo>
                    <a:cubicBezTo>
                      <a:pt x="2131" y="13397"/>
                      <a:pt x="2377" y="13397"/>
                      <a:pt x="2624" y="13397"/>
                    </a:cubicBezTo>
                    <a:cubicBezTo>
                      <a:pt x="2668" y="13397"/>
                      <a:pt x="2727" y="13391"/>
                      <a:pt x="2785" y="13391"/>
                    </a:cubicBezTo>
                    <a:close/>
                    <a:moveTo>
                      <a:pt x="11020" y="15975"/>
                    </a:moveTo>
                    <a:cubicBezTo>
                      <a:pt x="11049" y="15975"/>
                      <a:pt x="11071" y="16002"/>
                      <a:pt x="11071" y="16029"/>
                    </a:cubicBezTo>
                    <a:cubicBezTo>
                      <a:pt x="11070" y="16434"/>
                      <a:pt x="11069" y="16839"/>
                      <a:pt x="11066" y="17244"/>
                    </a:cubicBezTo>
                    <a:cubicBezTo>
                      <a:pt x="11065" y="17441"/>
                      <a:pt x="11133" y="17787"/>
                      <a:pt x="11022" y="17963"/>
                    </a:cubicBezTo>
                    <a:cubicBezTo>
                      <a:pt x="10962" y="18060"/>
                      <a:pt x="10837" y="18085"/>
                      <a:pt x="10704" y="18085"/>
                    </a:cubicBezTo>
                    <a:cubicBezTo>
                      <a:pt x="10564" y="18085"/>
                      <a:pt x="10414" y="18057"/>
                      <a:pt x="10320" y="18055"/>
                    </a:cubicBezTo>
                    <a:cubicBezTo>
                      <a:pt x="9935" y="18041"/>
                      <a:pt x="9551" y="18031"/>
                      <a:pt x="9167" y="18011"/>
                    </a:cubicBezTo>
                    <a:cubicBezTo>
                      <a:pt x="9139" y="18009"/>
                      <a:pt x="9128" y="17981"/>
                      <a:pt x="9135" y="17960"/>
                    </a:cubicBezTo>
                    <a:lnTo>
                      <a:pt x="9093" y="17960"/>
                    </a:lnTo>
                    <a:cubicBezTo>
                      <a:pt x="9088" y="17976"/>
                      <a:pt x="9074" y="17987"/>
                      <a:pt x="9051" y="17987"/>
                    </a:cubicBezTo>
                    <a:cubicBezTo>
                      <a:pt x="9050" y="17987"/>
                      <a:pt x="9049" y="17987"/>
                      <a:pt x="9048" y="17987"/>
                    </a:cubicBezTo>
                    <a:cubicBezTo>
                      <a:pt x="8830" y="17973"/>
                      <a:pt x="8920" y="17613"/>
                      <a:pt x="8926" y="17478"/>
                    </a:cubicBezTo>
                    <a:lnTo>
                      <a:pt x="8950" y="16784"/>
                    </a:lnTo>
                    <a:cubicBezTo>
                      <a:pt x="8955" y="16634"/>
                      <a:pt x="8922" y="16383"/>
                      <a:pt x="8972" y="16241"/>
                    </a:cubicBezTo>
                    <a:cubicBezTo>
                      <a:pt x="9038" y="16062"/>
                      <a:pt x="9224" y="16042"/>
                      <a:pt x="9405" y="16042"/>
                    </a:cubicBezTo>
                    <a:cubicBezTo>
                      <a:pt x="9454" y="16042"/>
                      <a:pt x="9502" y="16044"/>
                      <a:pt x="9548" y="16044"/>
                    </a:cubicBezTo>
                    <a:cubicBezTo>
                      <a:pt x="9570" y="16044"/>
                      <a:pt x="9592" y="16044"/>
                      <a:pt x="9612" y="16043"/>
                    </a:cubicBezTo>
                    <a:cubicBezTo>
                      <a:pt x="10081" y="16019"/>
                      <a:pt x="10550" y="15997"/>
                      <a:pt x="11017" y="15975"/>
                    </a:cubicBezTo>
                    <a:cubicBezTo>
                      <a:pt x="11018" y="15975"/>
                      <a:pt x="11019" y="15975"/>
                      <a:pt x="11020" y="15975"/>
                    </a:cubicBezTo>
                    <a:close/>
                    <a:moveTo>
                      <a:pt x="8320" y="15846"/>
                    </a:moveTo>
                    <a:cubicBezTo>
                      <a:pt x="8376" y="15846"/>
                      <a:pt x="8430" y="15850"/>
                      <a:pt x="8482" y="15860"/>
                    </a:cubicBezTo>
                    <a:cubicBezTo>
                      <a:pt x="8766" y="15918"/>
                      <a:pt x="8635" y="16304"/>
                      <a:pt x="8609" y="16496"/>
                    </a:cubicBezTo>
                    <a:cubicBezTo>
                      <a:pt x="8548" y="16964"/>
                      <a:pt x="8496" y="17433"/>
                      <a:pt x="8426" y="17899"/>
                    </a:cubicBezTo>
                    <a:cubicBezTo>
                      <a:pt x="8393" y="18114"/>
                      <a:pt x="8303" y="18134"/>
                      <a:pt x="8136" y="18134"/>
                    </a:cubicBezTo>
                    <a:cubicBezTo>
                      <a:pt x="8097" y="18134"/>
                      <a:pt x="8054" y="18133"/>
                      <a:pt x="8007" y="18133"/>
                    </a:cubicBezTo>
                    <a:cubicBezTo>
                      <a:pt x="7939" y="18133"/>
                      <a:pt x="7872" y="18134"/>
                      <a:pt x="7805" y="18134"/>
                    </a:cubicBezTo>
                    <a:cubicBezTo>
                      <a:pt x="7384" y="18134"/>
                      <a:pt x="6962" y="18125"/>
                      <a:pt x="6542" y="18109"/>
                    </a:cubicBezTo>
                    <a:cubicBezTo>
                      <a:pt x="6512" y="18106"/>
                      <a:pt x="6502" y="18082"/>
                      <a:pt x="6507" y="18062"/>
                    </a:cubicBezTo>
                    <a:lnTo>
                      <a:pt x="6500" y="18062"/>
                    </a:lnTo>
                    <a:cubicBezTo>
                      <a:pt x="6282" y="18020"/>
                      <a:pt x="6385" y="17508"/>
                      <a:pt x="6385" y="17355"/>
                    </a:cubicBezTo>
                    <a:cubicBezTo>
                      <a:pt x="6384" y="17114"/>
                      <a:pt x="6383" y="16873"/>
                      <a:pt x="6380" y="16630"/>
                    </a:cubicBezTo>
                    <a:cubicBezTo>
                      <a:pt x="6379" y="16484"/>
                      <a:pt x="6332" y="16263"/>
                      <a:pt x="6391" y="16125"/>
                    </a:cubicBezTo>
                    <a:cubicBezTo>
                      <a:pt x="6467" y="15943"/>
                      <a:pt x="6701" y="15927"/>
                      <a:pt x="6909" y="15927"/>
                    </a:cubicBezTo>
                    <a:cubicBezTo>
                      <a:pt x="6955" y="15927"/>
                      <a:pt x="6999" y="15928"/>
                      <a:pt x="7040" y="15928"/>
                    </a:cubicBezTo>
                    <a:cubicBezTo>
                      <a:pt x="7076" y="15928"/>
                      <a:pt x="7109" y="15927"/>
                      <a:pt x="7139" y="15925"/>
                    </a:cubicBezTo>
                    <a:cubicBezTo>
                      <a:pt x="7376" y="15908"/>
                      <a:pt x="7615" y="15896"/>
                      <a:pt x="7853" y="15884"/>
                    </a:cubicBezTo>
                    <a:cubicBezTo>
                      <a:pt x="7997" y="15876"/>
                      <a:pt x="8165" y="15846"/>
                      <a:pt x="8320" y="15846"/>
                    </a:cubicBezTo>
                    <a:close/>
                    <a:moveTo>
                      <a:pt x="5666" y="15850"/>
                    </a:moveTo>
                    <a:cubicBezTo>
                      <a:pt x="5723" y="15850"/>
                      <a:pt x="5776" y="15855"/>
                      <a:pt x="5818" y="15869"/>
                    </a:cubicBezTo>
                    <a:cubicBezTo>
                      <a:pt x="5927" y="15905"/>
                      <a:pt x="5937" y="15953"/>
                      <a:pt x="5952" y="16062"/>
                    </a:cubicBezTo>
                    <a:cubicBezTo>
                      <a:pt x="5996" y="16386"/>
                      <a:pt x="5938" y="16759"/>
                      <a:pt x="5932" y="17088"/>
                    </a:cubicBezTo>
                    <a:cubicBezTo>
                      <a:pt x="5927" y="17366"/>
                      <a:pt x="5988" y="17738"/>
                      <a:pt x="5904" y="18003"/>
                    </a:cubicBezTo>
                    <a:cubicBezTo>
                      <a:pt x="5864" y="18128"/>
                      <a:pt x="5788" y="18162"/>
                      <a:pt x="5662" y="18173"/>
                    </a:cubicBezTo>
                    <a:cubicBezTo>
                      <a:pt x="5550" y="18184"/>
                      <a:pt x="5436" y="18188"/>
                      <a:pt x="5322" y="18188"/>
                    </a:cubicBezTo>
                    <a:cubicBezTo>
                      <a:pt x="5085" y="18188"/>
                      <a:pt x="4846" y="18172"/>
                      <a:pt x="4615" y="18169"/>
                    </a:cubicBezTo>
                    <a:cubicBezTo>
                      <a:pt x="4275" y="18166"/>
                      <a:pt x="3936" y="18164"/>
                      <a:pt x="3599" y="18154"/>
                    </a:cubicBezTo>
                    <a:cubicBezTo>
                      <a:pt x="3553" y="18153"/>
                      <a:pt x="3555" y="18086"/>
                      <a:pt x="3599" y="18085"/>
                    </a:cubicBezTo>
                    <a:lnTo>
                      <a:pt x="3599" y="18082"/>
                    </a:lnTo>
                    <a:cubicBezTo>
                      <a:pt x="3572" y="17390"/>
                      <a:pt x="3577" y="16695"/>
                      <a:pt x="3615" y="16003"/>
                    </a:cubicBezTo>
                    <a:cubicBezTo>
                      <a:pt x="3616" y="15974"/>
                      <a:pt x="3636" y="15954"/>
                      <a:pt x="3665" y="15952"/>
                    </a:cubicBezTo>
                    <a:cubicBezTo>
                      <a:pt x="4034" y="15927"/>
                      <a:pt x="4403" y="15906"/>
                      <a:pt x="4772" y="15891"/>
                    </a:cubicBezTo>
                    <a:cubicBezTo>
                      <a:pt x="4948" y="15886"/>
                      <a:pt x="5123" y="15881"/>
                      <a:pt x="5298" y="15875"/>
                    </a:cubicBezTo>
                    <a:cubicBezTo>
                      <a:pt x="5397" y="15874"/>
                      <a:pt x="5541" y="15850"/>
                      <a:pt x="5666" y="15850"/>
                    </a:cubicBezTo>
                    <a:close/>
                    <a:moveTo>
                      <a:pt x="2977" y="15984"/>
                    </a:moveTo>
                    <a:cubicBezTo>
                      <a:pt x="3007" y="15984"/>
                      <a:pt x="3029" y="16008"/>
                      <a:pt x="3029" y="16035"/>
                    </a:cubicBezTo>
                    <a:cubicBezTo>
                      <a:pt x="3040" y="16479"/>
                      <a:pt x="3049" y="16923"/>
                      <a:pt x="3060" y="17368"/>
                    </a:cubicBezTo>
                    <a:cubicBezTo>
                      <a:pt x="3065" y="17583"/>
                      <a:pt x="3163" y="17984"/>
                      <a:pt x="3001" y="18164"/>
                    </a:cubicBezTo>
                    <a:cubicBezTo>
                      <a:pt x="2919" y="18255"/>
                      <a:pt x="2766" y="18279"/>
                      <a:pt x="2606" y="18279"/>
                    </a:cubicBezTo>
                    <a:cubicBezTo>
                      <a:pt x="2445" y="18279"/>
                      <a:pt x="2277" y="18255"/>
                      <a:pt x="2172" y="18254"/>
                    </a:cubicBezTo>
                    <a:cubicBezTo>
                      <a:pt x="1745" y="18248"/>
                      <a:pt x="1315" y="18228"/>
                      <a:pt x="891" y="18185"/>
                    </a:cubicBezTo>
                    <a:cubicBezTo>
                      <a:pt x="888" y="18184"/>
                      <a:pt x="885" y="18183"/>
                      <a:pt x="883" y="18183"/>
                    </a:cubicBezTo>
                    <a:cubicBezTo>
                      <a:pt x="879" y="18184"/>
                      <a:pt x="874" y="18185"/>
                      <a:pt x="869" y="18185"/>
                    </a:cubicBezTo>
                    <a:cubicBezTo>
                      <a:pt x="845" y="18185"/>
                      <a:pt x="820" y="18170"/>
                      <a:pt x="818" y="18140"/>
                    </a:cubicBezTo>
                    <a:cubicBezTo>
                      <a:pt x="783" y="17736"/>
                      <a:pt x="788" y="17326"/>
                      <a:pt x="805" y="16919"/>
                    </a:cubicBezTo>
                    <a:cubicBezTo>
                      <a:pt x="814" y="16714"/>
                      <a:pt x="762" y="16309"/>
                      <a:pt x="909" y="16133"/>
                    </a:cubicBezTo>
                    <a:cubicBezTo>
                      <a:pt x="996" y="16028"/>
                      <a:pt x="1163" y="16005"/>
                      <a:pt x="1333" y="16005"/>
                    </a:cubicBezTo>
                    <a:cubicBezTo>
                      <a:pt x="1468" y="16005"/>
                      <a:pt x="1605" y="16019"/>
                      <a:pt x="1704" y="16019"/>
                    </a:cubicBezTo>
                    <a:cubicBezTo>
                      <a:pt x="1712" y="16019"/>
                      <a:pt x="1719" y="16019"/>
                      <a:pt x="1725" y="16019"/>
                    </a:cubicBezTo>
                    <a:cubicBezTo>
                      <a:pt x="2144" y="16007"/>
                      <a:pt x="2560" y="15996"/>
                      <a:pt x="2977" y="15984"/>
                    </a:cubicBezTo>
                    <a:close/>
                    <a:moveTo>
                      <a:pt x="1670" y="1"/>
                    </a:moveTo>
                    <a:cubicBezTo>
                      <a:pt x="1409" y="1"/>
                      <a:pt x="1149" y="17"/>
                      <a:pt x="905" y="88"/>
                    </a:cubicBezTo>
                    <a:cubicBezTo>
                      <a:pt x="444" y="225"/>
                      <a:pt x="0" y="677"/>
                      <a:pt x="224" y="1190"/>
                    </a:cubicBezTo>
                    <a:cubicBezTo>
                      <a:pt x="230" y="1204"/>
                      <a:pt x="227" y="1216"/>
                      <a:pt x="219" y="1225"/>
                    </a:cubicBezTo>
                    <a:cubicBezTo>
                      <a:pt x="227" y="2522"/>
                      <a:pt x="238" y="3820"/>
                      <a:pt x="245" y="5119"/>
                    </a:cubicBezTo>
                    <a:cubicBezTo>
                      <a:pt x="259" y="7395"/>
                      <a:pt x="272" y="9670"/>
                      <a:pt x="278" y="11945"/>
                    </a:cubicBezTo>
                    <a:cubicBezTo>
                      <a:pt x="287" y="14233"/>
                      <a:pt x="330" y="16532"/>
                      <a:pt x="232" y="18819"/>
                    </a:cubicBezTo>
                    <a:cubicBezTo>
                      <a:pt x="236" y="18823"/>
                      <a:pt x="240" y="18827"/>
                      <a:pt x="241" y="18834"/>
                    </a:cubicBezTo>
                    <a:cubicBezTo>
                      <a:pt x="301" y="19178"/>
                      <a:pt x="730" y="19227"/>
                      <a:pt x="1104" y="19227"/>
                    </a:cubicBezTo>
                    <a:cubicBezTo>
                      <a:pt x="1251" y="19227"/>
                      <a:pt x="1390" y="19219"/>
                      <a:pt x="1494" y="19219"/>
                    </a:cubicBezTo>
                    <a:cubicBezTo>
                      <a:pt x="1503" y="19219"/>
                      <a:pt x="1512" y="19219"/>
                      <a:pt x="1521" y="19219"/>
                    </a:cubicBezTo>
                    <a:cubicBezTo>
                      <a:pt x="2027" y="19228"/>
                      <a:pt x="2534" y="19234"/>
                      <a:pt x="3041" y="19239"/>
                    </a:cubicBezTo>
                    <a:cubicBezTo>
                      <a:pt x="3905" y="19249"/>
                      <a:pt x="4768" y="19254"/>
                      <a:pt x="5632" y="19254"/>
                    </a:cubicBezTo>
                    <a:cubicBezTo>
                      <a:pt x="5803" y="19254"/>
                      <a:pt x="5973" y="19254"/>
                      <a:pt x="6143" y="19253"/>
                    </a:cubicBezTo>
                    <a:cubicBezTo>
                      <a:pt x="7176" y="19250"/>
                      <a:pt x="8210" y="19241"/>
                      <a:pt x="9243" y="19222"/>
                    </a:cubicBezTo>
                    <a:cubicBezTo>
                      <a:pt x="9742" y="19213"/>
                      <a:pt x="10244" y="19213"/>
                      <a:pt x="10743" y="19186"/>
                    </a:cubicBezTo>
                    <a:cubicBezTo>
                      <a:pt x="10988" y="19173"/>
                      <a:pt x="11352" y="19189"/>
                      <a:pt x="11575" y="19067"/>
                    </a:cubicBezTo>
                    <a:cubicBezTo>
                      <a:pt x="11852" y="18916"/>
                      <a:pt x="11800" y="18383"/>
                      <a:pt x="11822" y="18121"/>
                    </a:cubicBezTo>
                    <a:cubicBezTo>
                      <a:pt x="11825" y="18099"/>
                      <a:pt x="11840" y="18084"/>
                      <a:pt x="11857" y="18077"/>
                    </a:cubicBezTo>
                    <a:cubicBezTo>
                      <a:pt x="11848" y="15843"/>
                      <a:pt x="11841" y="13611"/>
                      <a:pt x="11832" y="11379"/>
                    </a:cubicBezTo>
                    <a:cubicBezTo>
                      <a:pt x="11824" y="9406"/>
                      <a:pt x="11817" y="7433"/>
                      <a:pt x="11803" y="5459"/>
                    </a:cubicBezTo>
                    <a:cubicBezTo>
                      <a:pt x="11799" y="4459"/>
                      <a:pt x="11796" y="3459"/>
                      <a:pt x="11792" y="2461"/>
                    </a:cubicBezTo>
                    <a:cubicBezTo>
                      <a:pt x="11790" y="1971"/>
                      <a:pt x="11789" y="1481"/>
                      <a:pt x="11787" y="992"/>
                    </a:cubicBezTo>
                    <a:cubicBezTo>
                      <a:pt x="11787" y="724"/>
                      <a:pt x="11796" y="447"/>
                      <a:pt x="11574" y="259"/>
                    </a:cubicBezTo>
                    <a:cubicBezTo>
                      <a:pt x="11430" y="136"/>
                      <a:pt x="11235" y="92"/>
                      <a:pt x="11053" y="66"/>
                    </a:cubicBezTo>
                    <a:cubicBezTo>
                      <a:pt x="10844" y="38"/>
                      <a:pt x="10630" y="30"/>
                      <a:pt x="10415" y="30"/>
                    </a:cubicBezTo>
                    <a:cubicBezTo>
                      <a:pt x="10177" y="30"/>
                      <a:pt x="9937" y="39"/>
                      <a:pt x="9702" y="39"/>
                    </a:cubicBezTo>
                    <a:cubicBezTo>
                      <a:pt x="9695" y="39"/>
                      <a:pt x="9689" y="39"/>
                      <a:pt x="9682" y="39"/>
                    </a:cubicBezTo>
                    <a:cubicBezTo>
                      <a:pt x="9195" y="38"/>
                      <a:pt x="8707" y="37"/>
                      <a:pt x="8221" y="34"/>
                    </a:cubicBezTo>
                    <a:cubicBezTo>
                      <a:pt x="7227" y="32"/>
                      <a:pt x="6234" y="28"/>
                      <a:pt x="5240" y="23"/>
                    </a:cubicBezTo>
                    <a:cubicBezTo>
                      <a:pt x="4265" y="21"/>
                      <a:pt x="3292" y="17"/>
                      <a:pt x="2318" y="13"/>
                    </a:cubicBezTo>
                    <a:cubicBezTo>
                      <a:pt x="2108" y="12"/>
                      <a:pt x="1889" y="1"/>
                      <a:pt x="1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8" name="Google Shape;1948;p88"/>
              <p:cNvGrpSpPr/>
              <p:nvPr/>
            </p:nvGrpSpPr>
            <p:grpSpPr>
              <a:xfrm>
                <a:off x="6405583" y="539491"/>
                <a:ext cx="1069262" cy="1736414"/>
                <a:chOff x="6405583" y="539491"/>
                <a:chExt cx="1069262" cy="1736414"/>
              </a:xfrm>
            </p:grpSpPr>
            <p:sp>
              <p:nvSpPr>
                <p:cNvPr id="1949" name="Google Shape;1949;p88"/>
                <p:cNvSpPr/>
                <p:nvPr/>
              </p:nvSpPr>
              <p:spPr>
                <a:xfrm>
                  <a:off x="6405583" y="539491"/>
                  <a:ext cx="1069262" cy="1736414"/>
                </a:xfrm>
                <a:custGeom>
                  <a:avLst/>
                  <a:gdLst/>
                  <a:ahLst/>
                  <a:cxnLst/>
                  <a:rect l="l" t="t" r="r" b="b"/>
                  <a:pathLst>
                    <a:path w="11998" h="19484" extrusionOk="0">
                      <a:moveTo>
                        <a:pt x="1669" y="117"/>
                      </a:moveTo>
                      <a:cubicBezTo>
                        <a:pt x="1889" y="117"/>
                        <a:pt x="2108" y="129"/>
                        <a:pt x="2318" y="130"/>
                      </a:cubicBezTo>
                      <a:cubicBezTo>
                        <a:pt x="3292" y="132"/>
                        <a:pt x="4266" y="136"/>
                        <a:pt x="5240" y="141"/>
                      </a:cubicBezTo>
                      <a:cubicBezTo>
                        <a:pt x="6234" y="143"/>
                        <a:pt x="7227" y="147"/>
                        <a:pt x="8221" y="150"/>
                      </a:cubicBezTo>
                      <a:cubicBezTo>
                        <a:pt x="8708" y="152"/>
                        <a:pt x="9195" y="154"/>
                        <a:pt x="9682" y="155"/>
                      </a:cubicBezTo>
                      <a:cubicBezTo>
                        <a:pt x="9695" y="156"/>
                        <a:pt x="9709" y="156"/>
                        <a:pt x="9722" y="156"/>
                      </a:cubicBezTo>
                      <a:cubicBezTo>
                        <a:pt x="9952" y="156"/>
                        <a:pt x="10187" y="147"/>
                        <a:pt x="10421" y="147"/>
                      </a:cubicBezTo>
                      <a:cubicBezTo>
                        <a:pt x="10634" y="147"/>
                        <a:pt x="10846" y="154"/>
                        <a:pt x="11054" y="182"/>
                      </a:cubicBezTo>
                      <a:cubicBezTo>
                        <a:pt x="11236" y="208"/>
                        <a:pt x="11430" y="253"/>
                        <a:pt x="11573" y="376"/>
                      </a:cubicBezTo>
                      <a:cubicBezTo>
                        <a:pt x="11796" y="563"/>
                        <a:pt x="11785" y="840"/>
                        <a:pt x="11786" y="1108"/>
                      </a:cubicBezTo>
                      <a:cubicBezTo>
                        <a:pt x="11790" y="1597"/>
                        <a:pt x="11791" y="2087"/>
                        <a:pt x="11792" y="2577"/>
                      </a:cubicBezTo>
                      <a:cubicBezTo>
                        <a:pt x="11795" y="3577"/>
                        <a:pt x="11797" y="4575"/>
                        <a:pt x="11802" y="5575"/>
                      </a:cubicBezTo>
                      <a:cubicBezTo>
                        <a:pt x="11814" y="7548"/>
                        <a:pt x="11820" y="9520"/>
                        <a:pt x="11828" y="11492"/>
                      </a:cubicBezTo>
                      <a:cubicBezTo>
                        <a:pt x="11836" y="13725"/>
                        <a:pt x="11844" y="15957"/>
                        <a:pt x="11853" y="18189"/>
                      </a:cubicBezTo>
                      <a:cubicBezTo>
                        <a:pt x="11835" y="18198"/>
                        <a:pt x="11822" y="18213"/>
                        <a:pt x="11823" y="18237"/>
                      </a:cubicBezTo>
                      <a:cubicBezTo>
                        <a:pt x="11800" y="18498"/>
                        <a:pt x="11852" y="19033"/>
                        <a:pt x="11576" y="19183"/>
                      </a:cubicBezTo>
                      <a:cubicBezTo>
                        <a:pt x="11352" y="19304"/>
                        <a:pt x="10989" y="19290"/>
                        <a:pt x="10744" y="19302"/>
                      </a:cubicBezTo>
                      <a:cubicBezTo>
                        <a:pt x="10244" y="19329"/>
                        <a:pt x="9743" y="19329"/>
                        <a:pt x="9243" y="19339"/>
                      </a:cubicBezTo>
                      <a:cubicBezTo>
                        <a:pt x="8210" y="19358"/>
                        <a:pt x="7176" y="19366"/>
                        <a:pt x="6143" y="19369"/>
                      </a:cubicBezTo>
                      <a:cubicBezTo>
                        <a:pt x="5995" y="19370"/>
                        <a:pt x="5848" y="19370"/>
                        <a:pt x="5700" y="19370"/>
                      </a:cubicBezTo>
                      <a:cubicBezTo>
                        <a:pt x="4813" y="19370"/>
                        <a:pt x="3927" y="19367"/>
                        <a:pt x="3041" y="19356"/>
                      </a:cubicBezTo>
                      <a:cubicBezTo>
                        <a:pt x="2535" y="19350"/>
                        <a:pt x="2028" y="19345"/>
                        <a:pt x="1520" y="19336"/>
                      </a:cubicBezTo>
                      <a:cubicBezTo>
                        <a:pt x="1512" y="19336"/>
                        <a:pt x="1503" y="19336"/>
                        <a:pt x="1493" y="19336"/>
                      </a:cubicBezTo>
                      <a:cubicBezTo>
                        <a:pt x="1390" y="19336"/>
                        <a:pt x="1252" y="19344"/>
                        <a:pt x="1105" y="19344"/>
                      </a:cubicBezTo>
                      <a:cubicBezTo>
                        <a:pt x="731" y="19344"/>
                        <a:pt x="301" y="19295"/>
                        <a:pt x="241" y="18950"/>
                      </a:cubicBezTo>
                      <a:cubicBezTo>
                        <a:pt x="240" y="18943"/>
                        <a:pt x="236" y="18939"/>
                        <a:pt x="232" y="18935"/>
                      </a:cubicBezTo>
                      <a:cubicBezTo>
                        <a:pt x="331" y="16648"/>
                        <a:pt x="287" y="14348"/>
                        <a:pt x="279" y="12061"/>
                      </a:cubicBezTo>
                      <a:cubicBezTo>
                        <a:pt x="271" y="9786"/>
                        <a:pt x="258" y="7511"/>
                        <a:pt x="246" y="5236"/>
                      </a:cubicBezTo>
                      <a:cubicBezTo>
                        <a:pt x="239" y="3938"/>
                        <a:pt x="228" y="2639"/>
                        <a:pt x="219" y="1341"/>
                      </a:cubicBezTo>
                      <a:cubicBezTo>
                        <a:pt x="225" y="1331"/>
                        <a:pt x="230" y="1319"/>
                        <a:pt x="224" y="1307"/>
                      </a:cubicBezTo>
                      <a:cubicBezTo>
                        <a:pt x="1" y="793"/>
                        <a:pt x="446" y="341"/>
                        <a:pt x="906" y="206"/>
                      </a:cubicBezTo>
                      <a:cubicBezTo>
                        <a:pt x="1149" y="134"/>
                        <a:pt x="1409" y="117"/>
                        <a:pt x="1669" y="117"/>
                      </a:cubicBezTo>
                      <a:close/>
                      <a:moveTo>
                        <a:pt x="1973" y="0"/>
                      </a:moveTo>
                      <a:cubicBezTo>
                        <a:pt x="1750" y="0"/>
                        <a:pt x="1528" y="6"/>
                        <a:pt x="1308" y="23"/>
                      </a:cubicBezTo>
                      <a:cubicBezTo>
                        <a:pt x="912" y="55"/>
                        <a:pt x="505" y="165"/>
                        <a:pt x="259" y="501"/>
                      </a:cubicBezTo>
                      <a:cubicBezTo>
                        <a:pt x="89" y="732"/>
                        <a:pt x="27" y="1010"/>
                        <a:pt x="139" y="1271"/>
                      </a:cubicBezTo>
                      <a:cubicBezTo>
                        <a:pt x="118" y="1276"/>
                        <a:pt x="100" y="1293"/>
                        <a:pt x="100" y="1323"/>
                      </a:cubicBezTo>
                      <a:cubicBezTo>
                        <a:pt x="129" y="5892"/>
                        <a:pt x="192" y="10462"/>
                        <a:pt x="186" y="15032"/>
                      </a:cubicBezTo>
                      <a:cubicBezTo>
                        <a:pt x="185" y="16335"/>
                        <a:pt x="150" y="17639"/>
                        <a:pt x="165" y="18940"/>
                      </a:cubicBezTo>
                      <a:cubicBezTo>
                        <a:pt x="165" y="18951"/>
                        <a:pt x="170" y="18959"/>
                        <a:pt x="176" y="18965"/>
                      </a:cubicBezTo>
                      <a:cubicBezTo>
                        <a:pt x="214" y="19389"/>
                        <a:pt x="753" y="19438"/>
                        <a:pt x="1183" y="19438"/>
                      </a:cubicBezTo>
                      <a:cubicBezTo>
                        <a:pt x="1314" y="19438"/>
                        <a:pt x="1434" y="19434"/>
                        <a:pt x="1528" y="19434"/>
                      </a:cubicBezTo>
                      <a:cubicBezTo>
                        <a:pt x="1544" y="19434"/>
                        <a:pt x="1560" y="19434"/>
                        <a:pt x="1575" y="19434"/>
                      </a:cubicBezTo>
                      <a:cubicBezTo>
                        <a:pt x="2550" y="19458"/>
                        <a:pt x="3524" y="19472"/>
                        <a:pt x="4500" y="19478"/>
                      </a:cubicBezTo>
                      <a:cubicBezTo>
                        <a:pt x="5014" y="19482"/>
                        <a:pt x="5527" y="19484"/>
                        <a:pt x="6041" y="19484"/>
                      </a:cubicBezTo>
                      <a:cubicBezTo>
                        <a:pt x="7496" y="19484"/>
                        <a:pt x="8951" y="19467"/>
                        <a:pt x="10404" y="19428"/>
                      </a:cubicBezTo>
                      <a:cubicBezTo>
                        <a:pt x="10789" y="19418"/>
                        <a:pt x="11379" y="19458"/>
                        <a:pt x="11718" y="19239"/>
                      </a:cubicBezTo>
                      <a:cubicBezTo>
                        <a:pt x="11995" y="19063"/>
                        <a:pt x="11913" y="18517"/>
                        <a:pt x="11926" y="18238"/>
                      </a:cubicBezTo>
                      <a:cubicBezTo>
                        <a:pt x="11942" y="18231"/>
                        <a:pt x="11954" y="18218"/>
                        <a:pt x="11954" y="18195"/>
                      </a:cubicBezTo>
                      <a:cubicBezTo>
                        <a:pt x="11940" y="13812"/>
                        <a:pt x="11928" y="9430"/>
                        <a:pt x="11915" y="5045"/>
                      </a:cubicBezTo>
                      <a:cubicBezTo>
                        <a:pt x="11911" y="3948"/>
                        <a:pt x="11907" y="2851"/>
                        <a:pt x="11902" y="1752"/>
                      </a:cubicBezTo>
                      <a:cubicBezTo>
                        <a:pt x="11901" y="1373"/>
                        <a:pt x="11997" y="838"/>
                        <a:pt x="11814" y="487"/>
                      </a:cubicBezTo>
                      <a:cubicBezTo>
                        <a:pt x="11677" y="226"/>
                        <a:pt x="11388" y="119"/>
                        <a:pt x="11112" y="73"/>
                      </a:cubicBezTo>
                      <a:cubicBezTo>
                        <a:pt x="10900" y="39"/>
                        <a:pt x="10683" y="31"/>
                        <a:pt x="10466" y="31"/>
                      </a:cubicBezTo>
                      <a:cubicBezTo>
                        <a:pt x="10248" y="31"/>
                        <a:pt x="10029" y="39"/>
                        <a:pt x="9815" y="39"/>
                      </a:cubicBezTo>
                      <a:cubicBezTo>
                        <a:pt x="9809" y="39"/>
                        <a:pt x="9802" y="39"/>
                        <a:pt x="9796" y="39"/>
                      </a:cubicBezTo>
                      <a:cubicBezTo>
                        <a:pt x="9250" y="37"/>
                        <a:pt x="8705" y="36"/>
                        <a:pt x="8159" y="34"/>
                      </a:cubicBezTo>
                      <a:lnTo>
                        <a:pt x="4887" y="21"/>
                      </a:lnTo>
                      <a:cubicBezTo>
                        <a:pt x="4261" y="19"/>
                        <a:pt x="3638" y="16"/>
                        <a:pt x="3015" y="15"/>
                      </a:cubicBezTo>
                      <a:cubicBezTo>
                        <a:pt x="2670" y="14"/>
                        <a:pt x="2321" y="0"/>
                        <a:pt x="1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8"/>
                <p:cNvSpPr/>
                <p:nvPr/>
              </p:nvSpPr>
              <p:spPr>
                <a:xfrm>
                  <a:off x="7202761" y="1111463"/>
                  <a:ext cx="207471" cy="89655"/>
                </a:xfrm>
                <a:custGeom>
                  <a:avLst/>
                  <a:gdLst/>
                  <a:ahLst/>
                  <a:cxnLst/>
                  <a:rect l="l" t="t" r="r" b="b"/>
                  <a:pathLst>
                    <a:path w="2328" h="1006" extrusionOk="0">
                      <a:moveTo>
                        <a:pt x="496" y="105"/>
                      </a:moveTo>
                      <a:cubicBezTo>
                        <a:pt x="584" y="105"/>
                        <a:pt x="673" y="112"/>
                        <a:pt x="740" y="112"/>
                      </a:cubicBezTo>
                      <a:cubicBezTo>
                        <a:pt x="743" y="112"/>
                        <a:pt x="747" y="112"/>
                        <a:pt x="750" y="112"/>
                      </a:cubicBezTo>
                      <a:cubicBezTo>
                        <a:pt x="831" y="111"/>
                        <a:pt x="913" y="110"/>
                        <a:pt x="994" y="110"/>
                      </a:cubicBezTo>
                      <a:cubicBezTo>
                        <a:pt x="1164" y="110"/>
                        <a:pt x="1333" y="113"/>
                        <a:pt x="1502" y="120"/>
                      </a:cubicBezTo>
                      <a:cubicBezTo>
                        <a:pt x="1508" y="120"/>
                        <a:pt x="1516" y="120"/>
                        <a:pt x="1524" y="120"/>
                      </a:cubicBezTo>
                      <a:cubicBezTo>
                        <a:pt x="1584" y="120"/>
                        <a:pt x="1687" y="115"/>
                        <a:pt x="1796" y="115"/>
                      </a:cubicBezTo>
                      <a:cubicBezTo>
                        <a:pt x="1969" y="115"/>
                        <a:pt x="2157" y="127"/>
                        <a:pt x="2209" y="190"/>
                      </a:cubicBezTo>
                      <a:cubicBezTo>
                        <a:pt x="2231" y="219"/>
                        <a:pt x="2205" y="478"/>
                        <a:pt x="2205" y="515"/>
                      </a:cubicBezTo>
                      <a:cubicBezTo>
                        <a:pt x="2205" y="563"/>
                        <a:pt x="2226" y="805"/>
                        <a:pt x="2201" y="843"/>
                      </a:cubicBezTo>
                      <a:cubicBezTo>
                        <a:pt x="2160" y="904"/>
                        <a:pt x="2053" y="920"/>
                        <a:pt x="1935" y="920"/>
                      </a:cubicBezTo>
                      <a:cubicBezTo>
                        <a:pt x="1796" y="920"/>
                        <a:pt x="1641" y="897"/>
                        <a:pt x="1562" y="897"/>
                      </a:cubicBezTo>
                      <a:cubicBezTo>
                        <a:pt x="1078" y="897"/>
                        <a:pt x="593" y="897"/>
                        <a:pt x="111" y="916"/>
                      </a:cubicBezTo>
                      <a:cubicBezTo>
                        <a:pt x="122" y="707"/>
                        <a:pt x="97" y="432"/>
                        <a:pt x="160" y="242"/>
                      </a:cubicBezTo>
                      <a:cubicBezTo>
                        <a:pt x="197" y="126"/>
                        <a:pt x="346" y="105"/>
                        <a:pt x="496" y="105"/>
                      </a:cubicBezTo>
                      <a:close/>
                      <a:moveTo>
                        <a:pt x="969" y="0"/>
                      </a:moveTo>
                      <a:cubicBezTo>
                        <a:pt x="798" y="0"/>
                        <a:pt x="628" y="4"/>
                        <a:pt x="457" y="9"/>
                      </a:cubicBezTo>
                      <a:cubicBezTo>
                        <a:pt x="451" y="9"/>
                        <a:pt x="445" y="9"/>
                        <a:pt x="439" y="9"/>
                      </a:cubicBezTo>
                      <a:cubicBezTo>
                        <a:pt x="403" y="9"/>
                        <a:pt x="359" y="7"/>
                        <a:pt x="313" y="7"/>
                      </a:cubicBezTo>
                      <a:cubicBezTo>
                        <a:pt x="235" y="7"/>
                        <a:pt x="153" y="14"/>
                        <a:pt x="106" y="56"/>
                      </a:cubicBezTo>
                      <a:cubicBezTo>
                        <a:pt x="64" y="93"/>
                        <a:pt x="64" y="137"/>
                        <a:pt x="53" y="188"/>
                      </a:cubicBezTo>
                      <a:cubicBezTo>
                        <a:pt x="2" y="424"/>
                        <a:pt x="18" y="708"/>
                        <a:pt x="2" y="950"/>
                      </a:cubicBezTo>
                      <a:cubicBezTo>
                        <a:pt x="1" y="984"/>
                        <a:pt x="25" y="1000"/>
                        <a:pt x="51" y="1000"/>
                      </a:cubicBezTo>
                      <a:cubicBezTo>
                        <a:pt x="65" y="1000"/>
                        <a:pt x="79" y="995"/>
                        <a:pt x="90" y="987"/>
                      </a:cubicBezTo>
                      <a:cubicBezTo>
                        <a:pt x="497" y="1002"/>
                        <a:pt x="905" y="1006"/>
                        <a:pt x="1313" y="1006"/>
                      </a:cubicBezTo>
                      <a:cubicBezTo>
                        <a:pt x="1626" y="1006"/>
                        <a:pt x="1940" y="1004"/>
                        <a:pt x="2254" y="1004"/>
                      </a:cubicBezTo>
                      <a:cubicBezTo>
                        <a:pt x="2283" y="1004"/>
                        <a:pt x="2308" y="978"/>
                        <a:pt x="2308" y="949"/>
                      </a:cubicBezTo>
                      <a:cubicBezTo>
                        <a:pt x="2311" y="716"/>
                        <a:pt x="2327" y="478"/>
                        <a:pt x="2316" y="245"/>
                      </a:cubicBezTo>
                      <a:cubicBezTo>
                        <a:pt x="2315" y="183"/>
                        <a:pt x="2326" y="124"/>
                        <a:pt x="2273" y="76"/>
                      </a:cubicBezTo>
                      <a:cubicBezTo>
                        <a:pt x="2223" y="31"/>
                        <a:pt x="2111" y="24"/>
                        <a:pt x="2010" y="24"/>
                      </a:cubicBezTo>
                      <a:cubicBezTo>
                        <a:pt x="1959" y="24"/>
                        <a:pt x="1910" y="26"/>
                        <a:pt x="1874" y="26"/>
                      </a:cubicBezTo>
                      <a:cubicBezTo>
                        <a:pt x="1863" y="26"/>
                        <a:pt x="1852" y="26"/>
                        <a:pt x="1844" y="25"/>
                      </a:cubicBezTo>
                      <a:cubicBezTo>
                        <a:pt x="1612" y="12"/>
                        <a:pt x="1381" y="4"/>
                        <a:pt x="1150" y="2"/>
                      </a:cubicBezTo>
                      <a:cubicBezTo>
                        <a:pt x="1090" y="1"/>
                        <a:pt x="1029" y="0"/>
                        <a:pt x="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8"/>
                <p:cNvSpPr/>
                <p:nvPr/>
              </p:nvSpPr>
              <p:spPr>
                <a:xfrm>
                  <a:off x="7190106" y="1279989"/>
                  <a:ext cx="220216" cy="210501"/>
                </a:xfrm>
                <a:custGeom>
                  <a:avLst/>
                  <a:gdLst/>
                  <a:ahLst/>
                  <a:cxnLst/>
                  <a:rect l="l" t="t" r="r" b="b"/>
                  <a:pathLst>
                    <a:path w="2471" h="2362" extrusionOk="0">
                      <a:moveTo>
                        <a:pt x="1968" y="0"/>
                      </a:moveTo>
                      <a:cubicBezTo>
                        <a:pt x="1824" y="0"/>
                        <a:pt x="1681" y="17"/>
                        <a:pt x="1588" y="17"/>
                      </a:cubicBezTo>
                      <a:cubicBezTo>
                        <a:pt x="1587" y="17"/>
                        <a:pt x="1585" y="17"/>
                        <a:pt x="1584" y="17"/>
                      </a:cubicBezTo>
                      <a:cubicBezTo>
                        <a:pt x="1334" y="18"/>
                        <a:pt x="1081" y="26"/>
                        <a:pt x="831" y="43"/>
                      </a:cubicBezTo>
                      <a:cubicBezTo>
                        <a:pt x="663" y="55"/>
                        <a:pt x="420" y="40"/>
                        <a:pt x="260" y="113"/>
                      </a:cubicBezTo>
                      <a:cubicBezTo>
                        <a:pt x="0" y="230"/>
                        <a:pt x="115" y="529"/>
                        <a:pt x="130" y="754"/>
                      </a:cubicBezTo>
                      <a:cubicBezTo>
                        <a:pt x="162" y="1227"/>
                        <a:pt x="115" y="1686"/>
                        <a:pt x="59" y="2154"/>
                      </a:cubicBezTo>
                      <a:cubicBezTo>
                        <a:pt x="56" y="2186"/>
                        <a:pt x="83" y="2203"/>
                        <a:pt x="109" y="2203"/>
                      </a:cubicBezTo>
                      <a:cubicBezTo>
                        <a:pt x="112" y="2203"/>
                        <a:pt x="115" y="2203"/>
                        <a:pt x="118" y="2202"/>
                      </a:cubicBezTo>
                      <a:cubicBezTo>
                        <a:pt x="137" y="2200"/>
                        <a:pt x="153" y="2189"/>
                        <a:pt x="158" y="2168"/>
                      </a:cubicBezTo>
                      <a:cubicBezTo>
                        <a:pt x="217" y="1901"/>
                        <a:pt x="239" y="1624"/>
                        <a:pt x="250" y="1349"/>
                      </a:cubicBezTo>
                      <a:cubicBezTo>
                        <a:pt x="254" y="1205"/>
                        <a:pt x="254" y="1062"/>
                        <a:pt x="249" y="918"/>
                      </a:cubicBezTo>
                      <a:cubicBezTo>
                        <a:pt x="243" y="779"/>
                        <a:pt x="175" y="565"/>
                        <a:pt x="210" y="433"/>
                      </a:cubicBezTo>
                      <a:cubicBezTo>
                        <a:pt x="283" y="152"/>
                        <a:pt x="543" y="177"/>
                        <a:pt x="773" y="160"/>
                      </a:cubicBezTo>
                      <a:cubicBezTo>
                        <a:pt x="946" y="146"/>
                        <a:pt x="1121" y="138"/>
                        <a:pt x="1293" y="133"/>
                      </a:cubicBezTo>
                      <a:cubicBezTo>
                        <a:pt x="1390" y="130"/>
                        <a:pt x="1602" y="108"/>
                        <a:pt x="1811" y="108"/>
                      </a:cubicBezTo>
                      <a:cubicBezTo>
                        <a:pt x="2044" y="108"/>
                        <a:pt x="2273" y="136"/>
                        <a:pt x="2330" y="253"/>
                      </a:cubicBezTo>
                      <a:cubicBezTo>
                        <a:pt x="2383" y="364"/>
                        <a:pt x="2333" y="596"/>
                        <a:pt x="2331" y="717"/>
                      </a:cubicBezTo>
                      <a:cubicBezTo>
                        <a:pt x="2327" y="862"/>
                        <a:pt x="2324" y="1008"/>
                        <a:pt x="2320" y="1153"/>
                      </a:cubicBezTo>
                      <a:cubicBezTo>
                        <a:pt x="2316" y="1317"/>
                        <a:pt x="2311" y="1482"/>
                        <a:pt x="2308" y="1646"/>
                      </a:cubicBezTo>
                      <a:cubicBezTo>
                        <a:pt x="2306" y="1718"/>
                        <a:pt x="2306" y="1791"/>
                        <a:pt x="2303" y="1865"/>
                      </a:cubicBezTo>
                      <a:cubicBezTo>
                        <a:pt x="2293" y="2042"/>
                        <a:pt x="2315" y="2060"/>
                        <a:pt x="2138" y="2154"/>
                      </a:cubicBezTo>
                      <a:cubicBezTo>
                        <a:pt x="2005" y="2226"/>
                        <a:pt x="1839" y="2245"/>
                        <a:pt x="1666" y="2245"/>
                      </a:cubicBezTo>
                      <a:cubicBezTo>
                        <a:pt x="1473" y="2245"/>
                        <a:pt x="1272" y="2221"/>
                        <a:pt x="1102" y="2218"/>
                      </a:cubicBezTo>
                      <a:cubicBezTo>
                        <a:pt x="903" y="2215"/>
                        <a:pt x="701" y="2204"/>
                        <a:pt x="501" y="2204"/>
                      </a:cubicBezTo>
                      <a:cubicBezTo>
                        <a:pt x="373" y="2204"/>
                        <a:pt x="245" y="2208"/>
                        <a:pt x="120" y="2222"/>
                      </a:cubicBezTo>
                      <a:cubicBezTo>
                        <a:pt x="114" y="2222"/>
                        <a:pt x="109" y="2223"/>
                        <a:pt x="104" y="2223"/>
                      </a:cubicBezTo>
                      <a:cubicBezTo>
                        <a:pt x="80" y="2227"/>
                        <a:pt x="70" y="2264"/>
                        <a:pt x="98" y="2269"/>
                      </a:cubicBezTo>
                      <a:cubicBezTo>
                        <a:pt x="533" y="2339"/>
                        <a:pt x="995" y="2317"/>
                        <a:pt x="1436" y="2328"/>
                      </a:cubicBezTo>
                      <a:cubicBezTo>
                        <a:pt x="1559" y="2331"/>
                        <a:pt x="1741" y="2361"/>
                        <a:pt x="1914" y="2361"/>
                      </a:cubicBezTo>
                      <a:cubicBezTo>
                        <a:pt x="2091" y="2361"/>
                        <a:pt x="2258" y="2330"/>
                        <a:pt x="2345" y="2205"/>
                      </a:cubicBezTo>
                      <a:cubicBezTo>
                        <a:pt x="2402" y="2122"/>
                        <a:pt x="2402" y="2015"/>
                        <a:pt x="2409" y="1919"/>
                      </a:cubicBezTo>
                      <a:cubicBezTo>
                        <a:pt x="2426" y="1685"/>
                        <a:pt x="2422" y="1445"/>
                        <a:pt x="2429" y="1209"/>
                      </a:cubicBezTo>
                      <a:cubicBezTo>
                        <a:pt x="2436" y="971"/>
                        <a:pt x="2443" y="734"/>
                        <a:pt x="2448" y="497"/>
                      </a:cubicBezTo>
                      <a:cubicBezTo>
                        <a:pt x="2450" y="387"/>
                        <a:pt x="2470" y="243"/>
                        <a:pt x="2406" y="145"/>
                      </a:cubicBezTo>
                      <a:cubicBezTo>
                        <a:pt x="2329" y="27"/>
                        <a:pt x="2148"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8"/>
                <p:cNvSpPr/>
                <p:nvPr/>
              </p:nvSpPr>
              <p:spPr>
                <a:xfrm>
                  <a:off x="7183957" y="1512147"/>
                  <a:ext cx="233227" cy="207026"/>
                </a:xfrm>
                <a:custGeom>
                  <a:avLst/>
                  <a:gdLst/>
                  <a:ahLst/>
                  <a:cxnLst/>
                  <a:rect l="l" t="t" r="r" b="b"/>
                  <a:pathLst>
                    <a:path w="2617" h="2323" extrusionOk="0">
                      <a:moveTo>
                        <a:pt x="680" y="1"/>
                      </a:moveTo>
                      <a:cubicBezTo>
                        <a:pt x="486" y="1"/>
                        <a:pt x="282" y="24"/>
                        <a:pt x="168" y="139"/>
                      </a:cubicBezTo>
                      <a:cubicBezTo>
                        <a:pt x="0" y="311"/>
                        <a:pt x="94" y="645"/>
                        <a:pt x="106" y="854"/>
                      </a:cubicBezTo>
                      <a:cubicBezTo>
                        <a:pt x="130" y="1296"/>
                        <a:pt x="141" y="1743"/>
                        <a:pt x="184" y="2185"/>
                      </a:cubicBezTo>
                      <a:cubicBezTo>
                        <a:pt x="188" y="2214"/>
                        <a:pt x="210" y="2228"/>
                        <a:pt x="232" y="2228"/>
                      </a:cubicBezTo>
                      <a:cubicBezTo>
                        <a:pt x="240" y="2228"/>
                        <a:pt x="248" y="2226"/>
                        <a:pt x="255" y="2222"/>
                      </a:cubicBezTo>
                      <a:cubicBezTo>
                        <a:pt x="266" y="2216"/>
                        <a:pt x="275" y="2204"/>
                        <a:pt x="275" y="2185"/>
                      </a:cubicBezTo>
                      <a:cubicBezTo>
                        <a:pt x="272" y="1876"/>
                        <a:pt x="245" y="1567"/>
                        <a:pt x="229" y="1258"/>
                      </a:cubicBezTo>
                      <a:cubicBezTo>
                        <a:pt x="221" y="1086"/>
                        <a:pt x="210" y="911"/>
                        <a:pt x="200" y="738"/>
                      </a:cubicBezTo>
                      <a:cubicBezTo>
                        <a:pt x="192" y="580"/>
                        <a:pt x="153" y="418"/>
                        <a:pt x="232" y="278"/>
                      </a:cubicBezTo>
                      <a:cubicBezTo>
                        <a:pt x="336" y="96"/>
                        <a:pt x="540" y="120"/>
                        <a:pt x="734" y="115"/>
                      </a:cubicBezTo>
                      <a:cubicBezTo>
                        <a:pt x="889" y="113"/>
                        <a:pt x="1044" y="109"/>
                        <a:pt x="1200" y="109"/>
                      </a:cubicBezTo>
                      <a:cubicBezTo>
                        <a:pt x="1356" y="111"/>
                        <a:pt x="1510" y="113"/>
                        <a:pt x="1666" y="117"/>
                      </a:cubicBezTo>
                      <a:cubicBezTo>
                        <a:pt x="1669" y="117"/>
                        <a:pt x="1672" y="117"/>
                        <a:pt x="1676" y="117"/>
                      </a:cubicBezTo>
                      <a:cubicBezTo>
                        <a:pt x="1751" y="117"/>
                        <a:pt x="1873" y="105"/>
                        <a:pt x="1983" y="105"/>
                      </a:cubicBezTo>
                      <a:cubicBezTo>
                        <a:pt x="2067" y="105"/>
                        <a:pt x="2143" y="111"/>
                        <a:pt x="2189" y="136"/>
                      </a:cubicBezTo>
                      <a:cubicBezTo>
                        <a:pt x="2321" y="207"/>
                        <a:pt x="2308" y="412"/>
                        <a:pt x="2326" y="543"/>
                      </a:cubicBezTo>
                      <a:cubicBezTo>
                        <a:pt x="2352" y="720"/>
                        <a:pt x="2372" y="900"/>
                        <a:pt x="2388" y="1077"/>
                      </a:cubicBezTo>
                      <a:cubicBezTo>
                        <a:pt x="2401" y="1225"/>
                        <a:pt x="2411" y="1372"/>
                        <a:pt x="2418" y="1519"/>
                      </a:cubicBezTo>
                      <a:cubicBezTo>
                        <a:pt x="2421" y="1591"/>
                        <a:pt x="2434" y="1671"/>
                        <a:pt x="2426" y="1741"/>
                      </a:cubicBezTo>
                      <a:cubicBezTo>
                        <a:pt x="2411" y="1871"/>
                        <a:pt x="2314" y="2081"/>
                        <a:pt x="2193" y="2151"/>
                      </a:cubicBezTo>
                      <a:cubicBezTo>
                        <a:pt x="2119" y="2195"/>
                        <a:pt x="2005" y="2199"/>
                        <a:pt x="1902" y="2199"/>
                      </a:cubicBezTo>
                      <a:cubicBezTo>
                        <a:pt x="1879" y="2199"/>
                        <a:pt x="1857" y="2199"/>
                        <a:pt x="1836" y="2199"/>
                      </a:cubicBezTo>
                      <a:cubicBezTo>
                        <a:pt x="1814" y="2199"/>
                        <a:pt x="1793" y="2199"/>
                        <a:pt x="1773" y="2200"/>
                      </a:cubicBezTo>
                      <a:cubicBezTo>
                        <a:pt x="1601" y="2205"/>
                        <a:pt x="1427" y="2209"/>
                        <a:pt x="1255" y="2212"/>
                      </a:cubicBezTo>
                      <a:cubicBezTo>
                        <a:pt x="929" y="2217"/>
                        <a:pt x="601" y="2220"/>
                        <a:pt x="274" y="2220"/>
                      </a:cubicBezTo>
                      <a:cubicBezTo>
                        <a:pt x="269" y="2220"/>
                        <a:pt x="263" y="2221"/>
                        <a:pt x="258" y="2224"/>
                      </a:cubicBezTo>
                      <a:cubicBezTo>
                        <a:pt x="224" y="2238"/>
                        <a:pt x="229" y="2297"/>
                        <a:pt x="274" y="2299"/>
                      </a:cubicBezTo>
                      <a:cubicBezTo>
                        <a:pt x="540" y="2308"/>
                        <a:pt x="806" y="2313"/>
                        <a:pt x="1073" y="2313"/>
                      </a:cubicBezTo>
                      <a:cubicBezTo>
                        <a:pt x="1268" y="2313"/>
                        <a:pt x="1464" y="2310"/>
                        <a:pt x="1659" y="2305"/>
                      </a:cubicBezTo>
                      <a:cubicBezTo>
                        <a:pt x="1896" y="2299"/>
                        <a:pt x="2219" y="2322"/>
                        <a:pt x="2406" y="2144"/>
                      </a:cubicBezTo>
                      <a:cubicBezTo>
                        <a:pt x="2617" y="1943"/>
                        <a:pt x="2526" y="1553"/>
                        <a:pt x="2508" y="1299"/>
                      </a:cubicBezTo>
                      <a:cubicBezTo>
                        <a:pt x="2481" y="889"/>
                        <a:pt x="2428" y="481"/>
                        <a:pt x="2356" y="77"/>
                      </a:cubicBezTo>
                      <a:cubicBezTo>
                        <a:pt x="2351" y="55"/>
                        <a:pt x="2326" y="42"/>
                        <a:pt x="2305" y="40"/>
                      </a:cubicBezTo>
                      <a:cubicBezTo>
                        <a:pt x="1936" y="21"/>
                        <a:pt x="1568" y="9"/>
                        <a:pt x="1199" y="9"/>
                      </a:cubicBezTo>
                      <a:cubicBezTo>
                        <a:pt x="1141" y="9"/>
                        <a:pt x="1083" y="10"/>
                        <a:pt x="1025" y="10"/>
                      </a:cubicBezTo>
                      <a:cubicBezTo>
                        <a:pt x="1023" y="10"/>
                        <a:pt x="1021" y="10"/>
                        <a:pt x="1019" y="10"/>
                      </a:cubicBezTo>
                      <a:cubicBezTo>
                        <a:pt x="928" y="10"/>
                        <a:pt x="806"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8"/>
                <p:cNvSpPr/>
                <p:nvPr/>
              </p:nvSpPr>
              <p:spPr>
                <a:xfrm>
                  <a:off x="7395973" y="809881"/>
                  <a:ext cx="29855" cy="186885"/>
                </a:xfrm>
                <a:custGeom>
                  <a:avLst/>
                  <a:gdLst/>
                  <a:ahLst/>
                  <a:cxnLst/>
                  <a:rect l="l" t="t" r="r" b="b"/>
                  <a:pathLst>
                    <a:path w="335" h="2097" extrusionOk="0">
                      <a:moveTo>
                        <a:pt x="70" y="0"/>
                      </a:moveTo>
                      <a:cubicBezTo>
                        <a:pt x="63" y="0"/>
                        <a:pt x="55" y="2"/>
                        <a:pt x="47" y="4"/>
                      </a:cubicBezTo>
                      <a:cubicBezTo>
                        <a:pt x="22" y="14"/>
                        <a:pt x="0" y="37"/>
                        <a:pt x="6" y="70"/>
                      </a:cubicBezTo>
                      <a:cubicBezTo>
                        <a:pt x="59" y="429"/>
                        <a:pt x="111" y="789"/>
                        <a:pt x="112" y="1151"/>
                      </a:cubicBezTo>
                      <a:cubicBezTo>
                        <a:pt x="113" y="1469"/>
                        <a:pt x="53" y="1774"/>
                        <a:pt x="14" y="2087"/>
                      </a:cubicBezTo>
                      <a:lnTo>
                        <a:pt x="14" y="2092"/>
                      </a:lnTo>
                      <a:lnTo>
                        <a:pt x="74" y="2097"/>
                      </a:lnTo>
                      <a:cubicBezTo>
                        <a:pt x="335" y="1453"/>
                        <a:pt x="214" y="707"/>
                        <a:pt x="117" y="42"/>
                      </a:cubicBezTo>
                      <a:cubicBezTo>
                        <a:pt x="113" y="13"/>
                        <a:pt x="9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8"/>
                <p:cNvSpPr/>
                <p:nvPr/>
              </p:nvSpPr>
              <p:spPr>
                <a:xfrm>
                  <a:off x="6505308" y="990438"/>
                  <a:ext cx="901894" cy="16309"/>
                </a:xfrm>
                <a:custGeom>
                  <a:avLst/>
                  <a:gdLst/>
                  <a:ahLst/>
                  <a:cxnLst/>
                  <a:rect l="l" t="t" r="r" b="b"/>
                  <a:pathLst>
                    <a:path w="10120" h="183" extrusionOk="0">
                      <a:moveTo>
                        <a:pt x="959" y="0"/>
                      </a:moveTo>
                      <a:cubicBezTo>
                        <a:pt x="652" y="0"/>
                        <a:pt x="345" y="6"/>
                        <a:pt x="39" y="24"/>
                      </a:cubicBezTo>
                      <a:cubicBezTo>
                        <a:pt x="15" y="25"/>
                        <a:pt x="1" y="45"/>
                        <a:pt x="1" y="65"/>
                      </a:cubicBezTo>
                      <a:cubicBezTo>
                        <a:pt x="1" y="83"/>
                        <a:pt x="15" y="103"/>
                        <a:pt x="39" y="104"/>
                      </a:cubicBezTo>
                      <a:cubicBezTo>
                        <a:pt x="458" y="134"/>
                        <a:pt x="880" y="141"/>
                        <a:pt x="1302" y="141"/>
                      </a:cubicBezTo>
                      <a:cubicBezTo>
                        <a:pt x="1646" y="141"/>
                        <a:pt x="1990" y="136"/>
                        <a:pt x="2333" y="136"/>
                      </a:cubicBezTo>
                      <a:cubicBezTo>
                        <a:pt x="2402" y="136"/>
                        <a:pt x="2471" y="137"/>
                        <a:pt x="2541" y="137"/>
                      </a:cubicBezTo>
                      <a:cubicBezTo>
                        <a:pt x="3376" y="141"/>
                        <a:pt x="4210" y="147"/>
                        <a:pt x="5042" y="152"/>
                      </a:cubicBezTo>
                      <a:cubicBezTo>
                        <a:pt x="6710" y="163"/>
                        <a:pt x="8379" y="172"/>
                        <a:pt x="10045" y="183"/>
                      </a:cubicBezTo>
                      <a:cubicBezTo>
                        <a:pt x="10111" y="183"/>
                        <a:pt x="10120" y="92"/>
                        <a:pt x="10069" y="71"/>
                      </a:cubicBezTo>
                      <a:lnTo>
                        <a:pt x="10009" y="66"/>
                      </a:lnTo>
                      <a:cubicBezTo>
                        <a:pt x="8353" y="56"/>
                        <a:pt x="6698" y="45"/>
                        <a:pt x="5042" y="36"/>
                      </a:cubicBezTo>
                      <a:cubicBezTo>
                        <a:pt x="4229" y="30"/>
                        <a:pt x="3414" y="26"/>
                        <a:pt x="2599" y="21"/>
                      </a:cubicBezTo>
                      <a:cubicBezTo>
                        <a:pt x="2055" y="19"/>
                        <a:pt x="1507"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8"/>
                <p:cNvSpPr/>
                <p:nvPr/>
              </p:nvSpPr>
              <p:spPr>
                <a:xfrm>
                  <a:off x="6479018" y="797137"/>
                  <a:ext cx="924531" cy="201411"/>
                </a:xfrm>
                <a:custGeom>
                  <a:avLst/>
                  <a:gdLst/>
                  <a:ahLst/>
                  <a:cxnLst/>
                  <a:rect l="l" t="t" r="r" b="b"/>
                  <a:pathLst>
                    <a:path w="10374" h="2260" extrusionOk="0">
                      <a:moveTo>
                        <a:pt x="5401" y="0"/>
                      </a:moveTo>
                      <a:cubicBezTo>
                        <a:pt x="3731" y="0"/>
                        <a:pt x="2061" y="12"/>
                        <a:pt x="392" y="38"/>
                      </a:cubicBezTo>
                      <a:cubicBezTo>
                        <a:pt x="365" y="38"/>
                        <a:pt x="344" y="55"/>
                        <a:pt x="336" y="79"/>
                      </a:cubicBezTo>
                      <a:cubicBezTo>
                        <a:pt x="99" y="758"/>
                        <a:pt x="1" y="1537"/>
                        <a:pt x="204" y="2237"/>
                      </a:cubicBezTo>
                      <a:cubicBezTo>
                        <a:pt x="209" y="2252"/>
                        <a:pt x="223" y="2259"/>
                        <a:pt x="237" y="2259"/>
                      </a:cubicBezTo>
                      <a:cubicBezTo>
                        <a:pt x="253" y="2259"/>
                        <a:pt x="268" y="2250"/>
                        <a:pt x="268" y="2231"/>
                      </a:cubicBezTo>
                      <a:lnTo>
                        <a:pt x="268" y="2228"/>
                      </a:lnTo>
                      <a:cubicBezTo>
                        <a:pt x="220" y="1750"/>
                        <a:pt x="184" y="1285"/>
                        <a:pt x="263" y="808"/>
                      </a:cubicBezTo>
                      <a:cubicBezTo>
                        <a:pt x="294" y="621"/>
                        <a:pt x="324" y="238"/>
                        <a:pt x="507" y="149"/>
                      </a:cubicBezTo>
                      <a:cubicBezTo>
                        <a:pt x="534" y="136"/>
                        <a:pt x="575" y="132"/>
                        <a:pt x="620" y="132"/>
                      </a:cubicBezTo>
                      <a:cubicBezTo>
                        <a:pt x="702" y="132"/>
                        <a:pt x="797" y="146"/>
                        <a:pt x="852" y="146"/>
                      </a:cubicBezTo>
                      <a:cubicBezTo>
                        <a:pt x="854" y="146"/>
                        <a:pt x="855" y="146"/>
                        <a:pt x="856" y="146"/>
                      </a:cubicBezTo>
                      <a:cubicBezTo>
                        <a:pt x="973" y="144"/>
                        <a:pt x="1089" y="143"/>
                        <a:pt x="1206" y="142"/>
                      </a:cubicBezTo>
                      <a:cubicBezTo>
                        <a:pt x="2217" y="130"/>
                        <a:pt x="3228" y="123"/>
                        <a:pt x="4238" y="120"/>
                      </a:cubicBezTo>
                      <a:cubicBezTo>
                        <a:pt x="4654" y="118"/>
                        <a:pt x="5070" y="117"/>
                        <a:pt x="5486" y="117"/>
                      </a:cubicBezTo>
                      <a:cubicBezTo>
                        <a:pt x="7091" y="117"/>
                        <a:pt x="8696" y="129"/>
                        <a:pt x="10300" y="152"/>
                      </a:cubicBezTo>
                      <a:cubicBezTo>
                        <a:pt x="10310" y="152"/>
                        <a:pt x="10319" y="148"/>
                        <a:pt x="10326" y="146"/>
                      </a:cubicBezTo>
                      <a:cubicBezTo>
                        <a:pt x="10373" y="123"/>
                        <a:pt x="10365" y="36"/>
                        <a:pt x="10300" y="34"/>
                      </a:cubicBezTo>
                      <a:cubicBezTo>
                        <a:pt x="8667" y="12"/>
                        <a:pt x="7034" y="0"/>
                        <a:pt x="5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8"/>
                <p:cNvSpPr/>
                <p:nvPr/>
              </p:nvSpPr>
              <p:spPr>
                <a:xfrm>
                  <a:off x="7192156" y="1973699"/>
                  <a:ext cx="205332" cy="187865"/>
                </a:xfrm>
                <a:custGeom>
                  <a:avLst/>
                  <a:gdLst/>
                  <a:ahLst/>
                  <a:cxnLst/>
                  <a:rect l="l" t="t" r="r" b="b"/>
                  <a:pathLst>
                    <a:path w="2304" h="2108" extrusionOk="0">
                      <a:moveTo>
                        <a:pt x="2194" y="0"/>
                      </a:moveTo>
                      <a:cubicBezTo>
                        <a:pt x="2191" y="0"/>
                        <a:pt x="2189" y="0"/>
                        <a:pt x="2187" y="1"/>
                      </a:cubicBezTo>
                      <a:cubicBezTo>
                        <a:pt x="1721" y="22"/>
                        <a:pt x="1252" y="44"/>
                        <a:pt x="783" y="67"/>
                      </a:cubicBezTo>
                      <a:cubicBezTo>
                        <a:pt x="764" y="67"/>
                        <a:pt x="745" y="68"/>
                        <a:pt x="726" y="68"/>
                      </a:cubicBezTo>
                      <a:cubicBezTo>
                        <a:pt x="677" y="68"/>
                        <a:pt x="624" y="66"/>
                        <a:pt x="571" y="66"/>
                      </a:cubicBezTo>
                      <a:cubicBezTo>
                        <a:pt x="392" y="66"/>
                        <a:pt x="208" y="86"/>
                        <a:pt x="143" y="265"/>
                      </a:cubicBezTo>
                      <a:cubicBezTo>
                        <a:pt x="90" y="407"/>
                        <a:pt x="125" y="658"/>
                        <a:pt x="120" y="808"/>
                      </a:cubicBezTo>
                      <a:cubicBezTo>
                        <a:pt x="111" y="1040"/>
                        <a:pt x="104" y="1271"/>
                        <a:pt x="97" y="1503"/>
                      </a:cubicBezTo>
                      <a:cubicBezTo>
                        <a:pt x="92" y="1639"/>
                        <a:pt x="1" y="1998"/>
                        <a:pt x="219" y="2011"/>
                      </a:cubicBezTo>
                      <a:cubicBezTo>
                        <a:pt x="221" y="2011"/>
                        <a:pt x="223" y="2011"/>
                        <a:pt x="224" y="2011"/>
                      </a:cubicBezTo>
                      <a:cubicBezTo>
                        <a:pt x="245" y="2011"/>
                        <a:pt x="258" y="1999"/>
                        <a:pt x="263" y="1985"/>
                      </a:cubicBezTo>
                      <a:cubicBezTo>
                        <a:pt x="272" y="1957"/>
                        <a:pt x="256" y="1920"/>
                        <a:pt x="219" y="1914"/>
                      </a:cubicBezTo>
                      <a:cubicBezTo>
                        <a:pt x="150" y="1905"/>
                        <a:pt x="214" y="1069"/>
                        <a:pt x="217" y="981"/>
                      </a:cubicBezTo>
                      <a:cubicBezTo>
                        <a:pt x="221" y="845"/>
                        <a:pt x="227" y="711"/>
                        <a:pt x="232" y="576"/>
                      </a:cubicBezTo>
                      <a:cubicBezTo>
                        <a:pt x="241" y="333"/>
                        <a:pt x="279" y="222"/>
                        <a:pt x="547" y="182"/>
                      </a:cubicBezTo>
                      <a:cubicBezTo>
                        <a:pt x="813" y="142"/>
                        <a:pt x="1099" y="156"/>
                        <a:pt x="1367" y="144"/>
                      </a:cubicBezTo>
                      <a:cubicBezTo>
                        <a:pt x="1470" y="139"/>
                        <a:pt x="1694" y="100"/>
                        <a:pt x="1876" y="100"/>
                      </a:cubicBezTo>
                      <a:cubicBezTo>
                        <a:pt x="1993" y="100"/>
                        <a:pt x="2093" y="116"/>
                        <a:pt x="2133" y="168"/>
                      </a:cubicBezTo>
                      <a:cubicBezTo>
                        <a:pt x="2176" y="223"/>
                        <a:pt x="2131" y="497"/>
                        <a:pt x="2131" y="572"/>
                      </a:cubicBezTo>
                      <a:cubicBezTo>
                        <a:pt x="2129" y="709"/>
                        <a:pt x="2129" y="843"/>
                        <a:pt x="2129" y="978"/>
                      </a:cubicBezTo>
                      <a:cubicBezTo>
                        <a:pt x="2129" y="1132"/>
                        <a:pt x="2128" y="1286"/>
                        <a:pt x="2128" y="1440"/>
                      </a:cubicBezTo>
                      <a:cubicBezTo>
                        <a:pt x="2128" y="1542"/>
                        <a:pt x="2160" y="1697"/>
                        <a:pt x="2127" y="1788"/>
                      </a:cubicBezTo>
                      <a:cubicBezTo>
                        <a:pt x="2064" y="1960"/>
                        <a:pt x="1885" y="1999"/>
                        <a:pt x="1694" y="1999"/>
                      </a:cubicBezTo>
                      <a:cubicBezTo>
                        <a:pt x="1539" y="1999"/>
                        <a:pt x="1375" y="1973"/>
                        <a:pt x="1259" y="1972"/>
                      </a:cubicBezTo>
                      <a:cubicBezTo>
                        <a:pt x="975" y="1967"/>
                        <a:pt x="691" y="1961"/>
                        <a:pt x="406" y="1961"/>
                      </a:cubicBezTo>
                      <a:cubicBezTo>
                        <a:pt x="383" y="1961"/>
                        <a:pt x="360" y="1961"/>
                        <a:pt x="337" y="1961"/>
                      </a:cubicBezTo>
                      <a:cubicBezTo>
                        <a:pt x="320" y="1961"/>
                        <a:pt x="310" y="1971"/>
                        <a:pt x="305" y="1982"/>
                      </a:cubicBezTo>
                      <a:cubicBezTo>
                        <a:pt x="297" y="2003"/>
                        <a:pt x="308" y="2031"/>
                        <a:pt x="337" y="2033"/>
                      </a:cubicBezTo>
                      <a:cubicBezTo>
                        <a:pt x="722" y="2054"/>
                        <a:pt x="1105" y="2064"/>
                        <a:pt x="1490" y="2077"/>
                      </a:cubicBezTo>
                      <a:cubicBezTo>
                        <a:pt x="1584" y="2079"/>
                        <a:pt x="1734" y="2107"/>
                        <a:pt x="1874" y="2107"/>
                      </a:cubicBezTo>
                      <a:cubicBezTo>
                        <a:pt x="2008" y="2107"/>
                        <a:pt x="2133" y="2082"/>
                        <a:pt x="2193" y="1985"/>
                      </a:cubicBezTo>
                      <a:cubicBezTo>
                        <a:pt x="2303" y="1809"/>
                        <a:pt x="2235" y="1463"/>
                        <a:pt x="2237" y="1266"/>
                      </a:cubicBezTo>
                      <a:cubicBezTo>
                        <a:pt x="2238" y="861"/>
                        <a:pt x="2240" y="456"/>
                        <a:pt x="2243" y="51"/>
                      </a:cubicBezTo>
                      <a:cubicBezTo>
                        <a:pt x="2243" y="25"/>
                        <a:pt x="2221"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8"/>
                <p:cNvSpPr/>
                <p:nvPr/>
              </p:nvSpPr>
              <p:spPr>
                <a:xfrm>
                  <a:off x="7195008" y="1730937"/>
                  <a:ext cx="204174" cy="204441"/>
                </a:xfrm>
                <a:custGeom>
                  <a:avLst/>
                  <a:gdLst/>
                  <a:ahLst/>
                  <a:cxnLst/>
                  <a:rect l="l" t="t" r="r" b="b"/>
                  <a:pathLst>
                    <a:path w="2291" h="2294" extrusionOk="0">
                      <a:moveTo>
                        <a:pt x="643" y="115"/>
                      </a:moveTo>
                      <a:cubicBezTo>
                        <a:pt x="778" y="115"/>
                        <a:pt x="921" y="135"/>
                        <a:pt x="1042" y="140"/>
                      </a:cubicBezTo>
                      <a:cubicBezTo>
                        <a:pt x="1317" y="151"/>
                        <a:pt x="1663" y="123"/>
                        <a:pt x="1926" y="199"/>
                      </a:cubicBezTo>
                      <a:cubicBezTo>
                        <a:pt x="1942" y="195"/>
                        <a:pt x="1957" y="193"/>
                        <a:pt x="1971" y="193"/>
                      </a:cubicBezTo>
                      <a:cubicBezTo>
                        <a:pt x="2030" y="193"/>
                        <a:pt x="2071" y="224"/>
                        <a:pt x="2096" y="285"/>
                      </a:cubicBezTo>
                      <a:lnTo>
                        <a:pt x="2096" y="515"/>
                      </a:lnTo>
                      <a:lnTo>
                        <a:pt x="2096" y="972"/>
                      </a:lnTo>
                      <a:cubicBezTo>
                        <a:pt x="2096" y="1229"/>
                        <a:pt x="2138" y="1519"/>
                        <a:pt x="2097" y="1773"/>
                      </a:cubicBezTo>
                      <a:cubicBezTo>
                        <a:pt x="2122" y="1916"/>
                        <a:pt x="2057" y="2025"/>
                        <a:pt x="1904" y="2097"/>
                      </a:cubicBezTo>
                      <a:cubicBezTo>
                        <a:pt x="1798" y="2115"/>
                        <a:pt x="1695" y="2134"/>
                        <a:pt x="1590" y="2146"/>
                      </a:cubicBezTo>
                      <a:cubicBezTo>
                        <a:pt x="1443" y="2166"/>
                        <a:pt x="1297" y="2177"/>
                        <a:pt x="1149" y="2183"/>
                      </a:cubicBezTo>
                      <a:cubicBezTo>
                        <a:pt x="1087" y="2185"/>
                        <a:pt x="1026" y="2186"/>
                        <a:pt x="965" y="2186"/>
                      </a:cubicBezTo>
                      <a:cubicBezTo>
                        <a:pt x="732" y="2186"/>
                        <a:pt x="500" y="2170"/>
                        <a:pt x="266" y="2144"/>
                      </a:cubicBezTo>
                      <a:cubicBezTo>
                        <a:pt x="264" y="2144"/>
                        <a:pt x="263" y="2144"/>
                        <a:pt x="261" y="2144"/>
                      </a:cubicBezTo>
                      <a:cubicBezTo>
                        <a:pt x="244" y="2144"/>
                        <a:pt x="231" y="2154"/>
                        <a:pt x="226" y="2169"/>
                      </a:cubicBezTo>
                      <a:cubicBezTo>
                        <a:pt x="213" y="2170"/>
                        <a:pt x="205" y="2177"/>
                        <a:pt x="200" y="2187"/>
                      </a:cubicBezTo>
                      <a:cubicBezTo>
                        <a:pt x="183" y="2179"/>
                        <a:pt x="165" y="2172"/>
                        <a:pt x="149" y="2162"/>
                      </a:cubicBezTo>
                      <a:lnTo>
                        <a:pt x="149" y="2160"/>
                      </a:lnTo>
                      <a:cubicBezTo>
                        <a:pt x="131" y="1867"/>
                        <a:pt x="114" y="1574"/>
                        <a:pt x="115" y="1279"/>
                      </a:cubicBezTo>
                      <a:cubicBezTo>
                        <a:pt x="116" y="1019"/>
                        <a:pt x="73" y="650"/>
                        <a:pt x="157" y="400"/>
                      </a:cubicBezTo>
                      <a:cubicBezTo>
                        <a:pt x="235" y="164"/>
                        <a:pt x="431" y="115"/>
                        <a:pt x="643" y="115"/>
                      </a:cubicBezTo>
                      <a:close/>
                      <a:moveTo>
                        <a:pt x="481" y="0"/>
                      </a:moveTo>
                      <a:cubicBezTo>
                        <a:pt x="336" y="0"/>
                        <a:pt x="200" y="23"/>
                        <a:pt x="123" y="105"/>
                      </a:cubicBezTo>
                      <a:cubicBezTo>
                        <a:pt x="73" y="158"/>
                        <a:pt x="72" y="225"/>
                        <a:pt x="60" y="292"/>
                      </a:cubicBezTo>
                      <a:cubicBezTo>
                        <a:pt x="20" y="504"/>
                        <a:pt x="23" y="736"/>
                        <a:pt x="15" y="951"/>
                      </a:cubicBezTo>
                      <a:cubicBezTo>
                        <a:pt x="1" y="1354"/>
                        <a:pt x="8" y="1761"/>
                        <a:pt x="49" y="2162"/>
                      </a:cubicBezTo>
                      <a:cubicBezTo>
                        <a:pt x="51" y="2194"/>
                        <a:pt x="79" y="2210"/>
                        <a:pt x="105" y="2210"/>
                      </a:cubicBezTo>
                      <a:cubicBezTo>
                        <a:pt x="110" y="2210"/>
                        <a:pt x="114" y="2209"/>
                        <a:pt x="119" y="2208"/>
                      </a:cubicBezTo>
                      <a:cubicBezTo>
                        <a:pt x="179" y="2246"/>
                        <a:pt x="246" y="2269"/>
                        <a:pt x="317" y="2272"/>
                      </a:cubicBezTo>
                      <a:cubicBezTo>
                        <a:pt x="318" y="2272"/>
                        <a:pt x="319" y="2272"/>
                        <a:pt x="319" y="2272"/>
                      </a:cubicBezTo>
                      <a:cubicBezTo>
                        <a:pt x="332" y="2272"/>
                        <a:pt x="342" y="2263"/>
                        <a:pt x="345" y="2252"/>
                      </a:cubicBezTo>
                      <a:cubicBezTo>
                        <a:pt x="559" y="2279"/>
                        <a:pt x="774" y="2293"/>
                        <a:pt x="990" y="2293"/>
                      </a:cubicBezTo>
                      <a:cubicBezTo>
                        <a:pt x="1098" y="2293"/>
                        <a:pt x="1207" y="2290"/>
                        <a:pt x="1316" y="2283"/>
                      </a:cubicBezTo>
                      <a:cubicBezTo>
                        <a:pt x="1527" y="2268"/>
                        <a:pt x="1924" y="2278"/>
                        <a:pt x="2102" y="2141"/>
                      </a:cubicBezTo>
                      <a:cubicBezTo>
                        <a:pt x="2290" y="1997"/>
                        <a:pt x="2203" y="1628"/>
                        <a:pt x="2203" y="1429"/>
                      </a:cubicBezTo>
                      <a:cubicBezTo>
                        <a:pt x="2202" y="1010"/>
                        <a:pt x="2201" y="590"/>
                        <a:pt x="2197" y="170"/>
                      </a:cubicBezTo>
                      <a:cubicBezTo>
                        <a:pt x="2197" y="140"/>
                        <a:pt x="2174" y="122"/>
                        <a:pt x="2147" y="119"/>
                      </a:cubicBezTo>
                      <a:cubicBezTo>
                        <a:pt x="1743" y="78"/>
                        <a:pt x="1337" y="46"/>
                        <a:pt x="931" y="32"/>
                      </a:cubicBezTo>
                      <a:cubicBezTo>
                        <a:pt x="820" y="29"/>
                        <a:pt x="645"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8"/>
                <p:cNvSpPr/>
                <p:nvPr/>
              </p:nvSpPr>
              <p:spPr>
                <a:xfrm>
                  <a:off x="7256857" y="2037598"/>
                  <a:ext cx="90813" cy="80743"/>
                </a:xfrm>
                <a:custGeom>
                  <a:avLst/>
                  <a:gdLst/>
                  <a:ahLst/>
                  <a:cxnLst/>
                  <a:rect l="l" t="t" r="r" b="b"/>
                  <a:pathLst>
                    <a:path w="1019" h="906" extrusionOk="0">
                      <a:moveTo>
                        <a:pt x="540" y="1"/>
                      </a:moveTo>
                      <a:cubicBezTo>
                        <a:pt x="520" y="1"/>
                        <a:pt x="501" y="12"/>
                        <a:pt x="492" y="37"/>
                      </a:cubicBezTo>
                      <a:cubicBezTo>
                        <a:pt x="470" y="100"/>
                        <a:pt x="448" y="169"/>
                        <a:pt x="434" y="239"/>
                      </a:cubicBezTo>
                      <a:cubicBezTo>
                        <a:pt x="304" y="227"/>
                        <a:pt x="174" y="215"/>
                        <a:pt x="44" y="206"/>
                      </a:cubicBezTo>
                      <a:cubicBezTo>
                        <a:pt x="42" y="206"/>
                        <a:pt x="41" y="206"/>
                        <a:pt x="40" y="206"/>
                      </a:cubicBezTo>
                      <a:cubicBezTo>
                        <a:pt x="0" y="206"/>
                        <a:pt x="4" y="267"/>
                        <a:pt x="44" y="272"/>
                      </a:cubicBezTo>
                      <a:cubicBezTo>
                        <a:pt x="169" y="288"/>
                        <a:pt x="294" y="300"/>
                        <a:pt x="420" y="313"/>
                      </a:cubicBezTo>
                      <a:cubicBezTo>
                        <a:pt x="385" y="504"/>
                        <a:pt x="378" y="704"/>
                        <a:pt x="406" y="884"/>
                      </a:cubicBezTo>
                      <a:cubicBezTo>
                        <a:pt x="408" y="899"/>
                        <a:pt x="418" y="905"/>
                        <a:pt x="430" y="905"/>
                      </a:cubicBezTo>
                      <a:cubicBezTo>
                        <a:pt x="445" y="905"/>
                        <a:pt x="462" y="894"/>
                        <a:pt x="464" y="877"/>
                      </a:cubicBezTo>
                      <a:cubicBezTo>
                        <a:pt x="484" y="687"/>
                        <a:pt x="507" y="508"/>
                        <a:pt x="538" y="325"/>
                      </a:cubicBezTo>
                      <a:cubicBezTo>
                        <a:pt x="635" y="336"/>
                        <a:pt x="732" y="349"/>
                        <a:pt x="830" y="361"/>
                      </a:cubicBezTo>
                      <a:cubicBezTo>
                        <a:pt x="837" y="371"/>
                        <a:pt x="849" y="377"/>
                        <a:pt x="867" y="377"/>
                      </a:cubicBezTo>
                      <a:lnTo>
                        <a:pt x="952" y="377"/>
                      </a:lnTo>
                      <a:cubicBezTo>
                        <a:pt x="1018" y="376"/>
                        <a:pt x="1018" y="277"/>
                        <a:pt x="952" y="275"/>
                      </a:cubicBezTo>
                      <a:cubicBezTo>
                        <a:pt x="819" y="270"/>
                        <a:pt x="686" y="260"/>
                        <a:pt x="553" y="250"/>
                      </a:cubicBezTo>
                      <a:cubicBezTo>
                        <a:pt x="565" y="187"/>
                        <a:pt x="576" y="126"/>
                        <a:pt x="589" y="63"/>
                      </a:cubicBezTo>
                      <a:cubicBezTo>
                        <a:pt x="598" y="25"/>
                        <a:pt x="569"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8"/>
                <p:cNvSpPr/>
                <p:nvPr/>
              </p:nvSpPr>
              <p:spPr>
                <a:xfrm>
                  <a:off x="7242152" y="1827632"/>
                  <a:ext cx="101508" cy="15507"/>
                </a:xfrm>
                <a:custGeom>
                  <a:avLst/>
                  <a:gdLst/>
                  <a:ahLst/>
                  <a:cxnLst/>
                  <a:rect l="l" t="t" r="r" b="b"/>
                  <a:pathLst>
                    <a:path w="1139" h="174" extrusionOk="0">
                      <a:moveTo>
                        <a:pt x="414" y="1"/>
                      </a:moveTo>
                      <a:cubicBezTo>
                        <a:pt x="291" y="1"/>
                        <a:pt x="169" y="7"/>
                        <a:pt x="50" y="18"/>
                      </a:cubicBezTo>
                      <a:cubicBezTo>
                        <a:pt x="1" y="23"/>
                        <a:pt x="0" y="96"/>
                        <a:pt x="49" y="96"/>
                      </a:cubicBezTo>
                      <a:cubicBezTo>
                        <a:pt x="49" y="96"/>
                        <a:pt x="50" y="96"/>
                        <a:pt x="50" y="96"/>
                      </a:cubicBezTo>
                      <a:cubicBezTo>
                        <a:pt x="82" y="96"/>
                        <a:pt x="113" y="95"/>
                        <a:pt x="144" y="95"/>
                      </a:cubicBezTo>
                      <a:cubicBezTo>
                        <a:pt x="458" y="95"/>
                        <a:pt x="759" y="132"/>
                        <a:pt x="1072" y="173"/>
                      </a:cubicBezTo>
                      <a:cubicBezTo>
                        <a:pt x="1075" y="174"/>
                        <a:pt x="1077" y="174"/>
                        <a:pt x="1080" y="174"/>
                      </a:cubicBezTo>
                      <a:cubicBezTo>
                        <a:pt x="1130" y="174"/>
                        <a:pt x="1138" y="87"/>
                        <a:pt x="1086" y="75"/>
                      </a:cubicBezTo>
                      <a:cubicBezTo>
                        <a:pt x="870" y="22"/>
                        <a:pt x="641"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8"/>
                <p:cNvSpPr/>
                <p:nvPr/>
              </p:nvSpPr>
              <p:spPr>
                <a:xfrm>
                  <a:off x="7250530" y="1379536"/>
                  <a:ext cx="92774" cy="11051"/>
                </a:xfrm>
                <a:custGeom>
                  <a:avLst/>
                  <a:gdLst/>
                  <a:ahLst/>
                  <a:cxnLst/>
                  <a:rect l="l" t="t" r="r" b="b"/>
                  <a:pathLst>
                    <a:path w="1041" h="124" extrusionOk="0">
                      <a:moveTo>
                        <a:pt x="218" y="1"/>
                      </a:moveTo>
                      <a:cubicBezTo>
                        <a:pt x="158" y="1"/>
                        <a:pt x="98" y="3"/>
                        <a:pt x="38" y="10"/>
                      </a:cubicBezTo>
                      <a:cubicBezTo>
                        <a:pt x="11" y="13"/>
                        <a:pt x="1" y="54"/>
                        <a:pt x="31" y="60"/>
                      </a:cubicBezTo>
                      <a:cubicBezTo>
                        <a:pt x="177" y="88"/>
                        <a:pt x="324" y="89"/>
                        <a:pt x="472" y="99"/>
                      </a:cubicBezTo>
                      <a:cubicBezTo>
                        <a:pt x="602" y="107"/>
                        <a:pt x="735" y="124"/>
                        <a:pt x="866" y="124"/>
                      </a:cubicBezTo>
                      <a:cubicBezTo>
                        <a:pt x="904" y="124"/>
                        <a:pt x="941" y="123"/>
                        <a:pt x="978" y="119"/>
                      </a:cubicBezTo>
                      <a:cubicBezTo>
                        <a:pt x="1021" y="116"/>
                        <a:pt x="1040" y="46"/>
                        <a:pt x="989" y="36"/>
                      </a:cubicBezTo>
                      <a:cubicBezTo>
                        <a:pt x="843" y="12"/>
                        <a:pt x="691" y="16"/>
                        <a:pt x="545" y="12"/>
                      </a:cubicBezTo>
                      <a:cubicBezTo>
                        <a:pt x="437" y="8"/>
                        <a:pt x="32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8"/>
                <p:cNvSpPr/>
                <p:nvPr/>
              </p:nvSpPr>
              <p:spPr>
                <a:xfrm>
                  <a:off x="7258818" y="1578274"/>
                  <a:ext cx="73970" cy="80564"/>
                </a:xfrm>
                <a:custGeom>
                  <a:avLst/>
                  <a:gdLst/>
                  <a:ahLst/>
                  <a:cxnLst/>
                  <a:rect l="l" t="t" r="r" b="b"/>
                  <a:pathLst>
                    <a:path w="830" h="904" extrusionOk="0">
                      <a:moveTo>
                        <a:pt x="134" y="0"/>
                      </a:moveTo>
                      <a:cubicBezTo>
                        <a:pt x="111" y="0"/>
                        <a:pt x="87" y="28"/>
                        <a:pt x="103" y="51"/>
                      </a:cubicBezTo>
                      <a:cubicBezTo>
                        <a:pt x="187" y="169"/>
                        <a:pt x="272" y="291"/>
                        <a:pt x="358" y="410"/>
                      </a:cubicBezTo>
                      <a:cubicBezTo>
                        <a:pt x="255" y="515"/>
                        <a:pt x="143" y="611"/>
                        <a:pt x="28" y="705"/>
                      </a:cubicBezTo>
                      <a:cubicBezTo>
                        <a:pt x="1" y="727"/>
                        <a:pt x="26" y="771"/>
                        <a:pt x="56" y="771"/>
                      </a:cubicBezTo>
                      <a:cubicBezTo>
                        <a:pt x="62" y="771"/>
                        <a:pt x="69" y="769"/>
                        <a:pt x="75" y="765"/>
                      </a:cubicBezTo>
                      <a:cubicBezTo>
                        <a:pt x="190" y="682"/>
                        <a:pt x="305" y="588"/>
                        <a:pt x="415" y="487"/>
                      </a:cubicBezTo>
                      <a:cubicBezTo>
                        <a:pt x="516" y="625"/>
                        <a:pt x="619" y="760"/>
                        <a:pt x="729" y="889"/>
                      </a:cubicBezTo>
                      <a:cubicBezTo>
                        <a:pt x="738" y="899"/>
                        <a:pt x="749" y="904"/>
                        <a:pt x="760" y="904"/>
                      </a:cubicBezTo>
                      <a:cubicBezTo>
                        <a:pt x="794" y="904"/>
                        <a:pt x="830" y="863"/>
                        <a:pt x="806" y="830"/>
                      </a:cubicBezTo>
                      <a:cubicBezTo>
                        <a:pt x="708" y="687"/>
                        <a:pt x="600" y="548"/>
                        <a:pt x="489" y="414"/>
                      </a:cubicBezTo>
                      <a:cubicBezTo>
                        <a:pt x="585" y="317"/>
                        <a:pt x="672" y="214"/>
                        <a:pt x="742" y="104"/>
                      </a:cubicBezTo>
                      <a:cubicBezTo>
                        <a:pt x="762" y="72"/>
                        <a:pt x="733" y="38"/>
                        <a:pt x="702" y="38"/>
                      </a:cubicBezTo>
                      <a:cubicBezTo>
                        <a:pt x="692" y="38"/>
                        <a:pt x="681" y="42"/>
                        <a:pt x="672" y="51"/>
                      </a:cubicBezTo>
                      <a:cubicBezTo>
                        <a:pt x="587" y="144"/>
                        <a:pt x="511" y="244"/>
                        <a:pt x="426" y="339"/>
                      </a:cubicBezTo>
                      <a:cubicBezTo>
                        <a:pt x="336" y="228"/>
                        <a:pt x="245" y="119"/>
                        <a:pt x="155" y="11"/>
                      </a:cubicBezTo>
                      <a:cubicBezTo>
                        <a:pt x="149" y="3"/>
                        <a:pt x="142"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88"/>
                <p:cNvSpPr/>
                <p:nvPr/>
              </p:nvSpPr>
              <p:spPr>
                <a:xfrm>
                  <a:off x="7284930" y="1344156"/>
                  <a:ext cx="27092" cy="25221"/>
                </a:xfrm>
                <a:custGeom>
                  <a:avLst/>
                  <a:gdLst/>
                  <a:ahLst/>
                  <a:cxnLst/>
                  <a:rect l="l" t="t" r="r" b="b"/>
                  <a:pathLst>
                    <a:path w="304" h="283" extrusionOk="0">
                      <a:moveTo>
                        <a:pt x="159" y="89"/>
                      </a:moveTo>
                      <a:cubicBezTo>
                        <a:pt x="175" y="89"/>
                        <a:pt x="194" y="94"/>
                        <a:pt x="209" y="101"/>
                      </a:cubicBezTo>
                      <a:cubicBezTo>
                        <a:pt x="203" y="137"/>
                        <a:pt x="188" y="175"/>
                        <a:pt x="159" y="189"/>
                      </a:cubicBezTo>
                      <a:cubicBezTo>
                        <a:pt x="166" y="171"/>
                        <a:pt x="160" y="146"/>
                        <a:pt x="135" y="138"/>
                      </a:cubicBezTo>
                      <a:cubicBezTo>
                        <a:pt x="133" y="138"/>
                        <a:pt x="132" y="136"/>
                        <a:pt x="132" y="136"/>
                      </a:cubicBezTo>
                      <a:cubicBezTo>
                        <a:pt x="151" y="131"/>
                        <a:pt x="154" y="107"/>
                        <a:pt x="143" y="91"/>
                      </a:cubicBezTo>
                      <a:cubicBezTo>
                        <a:pt x="148" y="90"/>
                        <a:pt x="153" y="89"/>
                        <a:pt x="159" y="89"/>
                      </a:cubicBezTo>
                      <a:close/>
                      <a:moveTo>
                        <a:pt x="156" y="0"/>
                      </a:moveTo>
                      <a:cubicBezTo>
                        <a:pt x="111" y="0"/>
                        <a:pt x="70" y="17"/>
                        <a:pt x="47" y="63"/>
                      </a:cubicBezTo>
                      <a:cubicBezTo>
                        <a:pt x="39" y="77"/>
                        <a:pt x="35" y="96"/>
                        <a:pt x="35" y="114"/>
                      </a:cubicBezTo>
                      <a:cubicBezTo>
                        <a:pt x="30" y="122"/>
                        <a:pt x="25" y="130"/>
                        <a:pt x="21" y="139"/>
                      </a:cubicBezTo>
                      <a:cubicBezTo>
                        <a:pt x="0" y="190"/>
                        <a:pt x="21" y="244"/>
                        <a:pt x="69" y="268"/>
                      </a:cubicBezTo>
                      <a:cubicBezTo>
                        <a:pt x="88" y="278"/>
                        <a:pt x="109" y="283"/>
                        <a:pt x="130" y="283"/>
                      </a:cubicBezTo>
                      <a:cubicBezTo>
                        <a:pt x="163" y="283"/>
                        <a:pt x="196" y="272"/>
                        <a:pt x="222" y="252"/>
                      </a:cubicBezTo>
                      <a:cubicBezTo>
                        <a:pt x="277" y="209"/>
                        <a:pt x="296" y="140"/>
                        <a:pt x="303" y="74"/>
                      </a:cubicBezTo>
                      <a:cubicBezTo>
                        <a:pt x="304" y="59"/>
                        <a:pt x="293" y="42"/>
                        <a:pt x="280" y="36"/>
                      </a:cubicBezTo>
                      <a:cubicBezTo>
                        <a:pt x="245" y="16"/>
                        <a:pt x="199"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8"/>
                <p:cNvSpPr/>
                <p:nvPr/>
              </p:nvSpPr>
              <p:spPr>
                <a:xfrm>
                  <a:off x="7283860" y="1406540"/>
                  <a:ext cx="29410" cy="23884"/>
                </a:xfrm>
                <a:custGeom>
                  <a:avLst/>
                  <a:gdLst/>
                  <a:ahLst/>
                  <a:cxnLst/>
                  <a:rect l="l" t="t" r="r" b="b"/>
                  <a:pathLst>
                    <a:path w="330" h="268" extrusionOk="0">
                      <a:moveTo>
                        <a:pt x="174" y="1"/>
                      </a:moveTo>
                      <a:cubicBezTo>
                        <a:pt x="144" y="1"/>
                        <a:pt x="112" y="9"/>
                        <a:pt x="90" y="26"/>
                      </a:cubicBezTo>
                      <a:cubicBezTo>
                        <a:pt x="84" y="22"/>
                        <a:pt x="76" y="19"/>
                        <a:pt x="69" y="19"/>
                      </a:cubicBezTo>
                      <a:cubicBezTo>
                        <a:pt x="58" y="19"/>
                        <a:pt x="48" y="24"/>
                        <a:pt x="40" y="37"/>
                      </a:cubicBezTo>
                      <a:cubicBezTo>
                        <a:pt x="1" y="105"/>
                        <a:pt x="17" y="196"/>
                        <a:pt x="82" y="243"/>
                      </a:cubicBezTo>
                      <a:cubicBezTo>
                        <a:pt x="105" y="260"/>
                        <a:pt x="131" y="267"/>
                        <a:pt x="157" y="267"/>
                      </a:cubicBezTo>
                      <a:cubicBezTo>
                        <a:pt x="212" y="267"/>
                        <a:pt x="267" y="234"/>
                        <a:pt x="292" y="183"/>
                      </a:cubicBezTo>
                      <a:cubicBezTo>
                        <a:pt x="330" y="104"/>
                        <a:pt x="280" y="17"/>
                        <a:pt x="197" y="3"/>
                      </a:cubicBezTo>
                      <a:cubicBezTo>
                        <a:pt x="189" y="1"/>
                        <a:pt x="18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8"/>
                <p:cNvSpPr/>
                <p:nvPr/>
              </p:nvSpPr>
              <p:spPr>
                <a:xfrm>
                  <a:off x="6964900" y="1961846"/>
                  <a:ext cx="221463" cy="204085"/>
                </a:xfrm>
                <a:custGeom>
                  <a:avLst/>
                  <a:gdLst/>
                  <a:ahLst/>
                  <a:cxnLst/>
                  <a:rect l="l" t="t" r="r" b="b"/>
                  <a:pathLst>
                    <a:path w="2485" h="2290" extrusionOk="0">
                      <a:moveTo>
                        <a:pt x="2016" y="107"/>
                      </a:moveTo>
                      <a:cubicBezTo>
                        <a:pt x="2058" y="107"/>
                        <a:pt x="2095" y="111"/>
                        <a:pt x="2121" y="123"/>
                      </a:cubicBezTo>
                      <a:cubicBezTo>
                        <a:pt x="2387" y="244"/>
                        <a:pt x="2189" y="879"/>
                        <a:pt x="2159" y="1100"/>
                      </a:cubicBezTo>
                      <a:cubicBezTo>
                        <a:pt x="2122" y="1385"/>
                        <a:pt x="2128" y="1727"/>
                        <a:pt x="2041" y="1998"/>
                      </a:cubicBezTo>
                      <a:cubicBezTo>
                        <a:pt x="1989" y="2165"/>
                        <a:pt x="1914" y="2194"/>
                        <a:pt x="1807" y="2194"/>
                      </a:cubicBezTo>
                      <a:cubicBezTo>
                        <a:pt x="1752" y="2194"/>
                        <a:pt x="1688" y="2186"/>
                        <a:pt x="1615" y="2186"/>
                      </a:cubicBezTo>
                      <a:cubicBezTo>
                        <a:pt x="1613" y="2186"/>
                        <a:pt x="1611" y="2186"/>
                        <a:pt x="1609" y="2186"/>
                      </a:cubicBezTo>
                      <a:cubicBezTo>
                        <a:pt x="1457" y="2187"/>
                        <a:pt x="1308" y="2188"/>
                        <a:pt x="1158" y="2188"/>
                      </a:cubicBezTo>
                      <a:cubicBezTo>
                        <a:pt x="861" y="2188"/>
                        <a:pt x="565" y="2190"/>
                        <a:pt x="269" y="2190"/>
                      </a:cubicBezTo>
                      <a:cubicBezTo>
                        <a:pt x="280" y="2166"/>
                        <a:pt x="274" y="2135"/>
                        <a:pt x="241" y="2125"/>
                      </a:cubicBezTo>
                      <a:cubicBezTo>
                        <a:pt x="150" y="2095"/>
                        <a:pt x="206" y="1279"/>
                        <a:pt x="206" y="1174"/>
                      </a:cubicBezTo>
                      <a:cubicBezTo>
                        <a:pt x="205" y="929"/>
                        <a:pt x="92" y="352"/>
                        <a:pt x="359" y="224"/>
                      </a:cubicBezTo>
                      <a:cubicBezTo>
                        <a:pt x="415" y="197"/>
                        <a:pt x="503" y="192"/>
                        <a:pt x="591" y="192"/>
                      </a:cubicBezTo>
                      <a:cubicBezTo>
                        <a:pt x="645" y="192"/>
                        <a:pt x="698" y="194"/>
                        <a:pt x="744" y="194"/>
                      </a:cubicBezTo>
                      <a:cubicBezTo>
                        <a:pt x="764" y="194"/>
                        <a:pt x="782" y="193"/>
                        <a:pt x="799" y="192"/>
                      </a:cubicBezTo>
                      <a:cubicBezTo>
                        <a:pt x="946" y="182"/>
                        <a:pt x="1093" y="172"/>
                        <a:pt x="1239" y="163"/>
                      </a:cubicBezTo>
                      <a:cubicBezTo>
                        <a:pt x="1386" y="156"/>
                        <a:pt x="1534" y="147"/>
                        <a:pt x="1680" y="141"/>
                      </a:cubicBezTo>
                      <a:cubicBezTo>
                        <a:pt x="1756" y="137"/>
                        <a:pt x="1905" y="107"/>
                        <a:pt x="2016" y="107"/>
                      </a:cubicBezTo>
                      <a:close/>
                      <a:moveTo>
                        <a:pt x="2040" y="0"/>
                      </a:moveTo>
                      <a:cubicBezTo>
                        <a:pt x="1884" y="0"/>
                        <a:pt x="1717" y="31"/>
                        <a:pt x="1571" y="39"/>
                      </a:cubicBezTo>
                      <a:cubicBezTo>
                        <a:pt x="1333" y="51"/>
                        <a:pt x="1094" y="64"/>
                        <a:pt x="855" y="80"/>
                      </a:cubicBezTo>
                      <a:cubicBezTo>
                        <a:pt x="826" y="82"/>
                        <a:pt x="793" y="83"/>
                        <a:pt x="757" y="83"/>
                      </a:cubicBezTo>
                      <a:cubicBezTo>
                        <a:pt x="716" y="83"/>
                        <a:pt x="672" y="82"/>
                        <a:pt x="627" y="82"/>
                      </a:cubicBezTo>
                      <a:cubicBezTo>
                        <a:pt x="418" y="82"/>
                        <a:pt x="185" y="98"/>
                        <a:pt x="109" y="280"/>
                      </a:cubicBezTo>
                      <a:cubicBezTo>
                        <a:pt x="51" y="418"/>
                        <a:pt x="98" y="639"/>
                        <a:pt x="98" y="785"/>
                      </a:cubicBezTo>
                      <a:cubicBezTo>
                        <a:pt x="99" y="1026"/>
                        <a:pt x="102" y="1269"/>
                        <a:pt x="103" y="1510"/>
                      </a:cubicBezTo>
                      <a:cubicBezTo>
                        <a:pt x="103" y="1662"/>
                        <a:pt x="0" y="2174"/>
                        <a:pt x="217" y="2217"/>
                      </a:cubicBezTo>
                      <a:lnTo>
                        <a:pt x="225" y="2217"/>
                      </a:lnTo>
                      <a:cubicBezTo>
                        <a:pt x="220" y="2237"/>
                        <a:pt x="231" y="2261"/>
                        <a:pt x="259" y="2264"/>
                      </a:cubicBezTo>
                      <a:cubicBezTo>
                        <a:pt x="699" y="2280"/>
                        <a:pt x="1138" y="2288"/>
                        <a:pt x="1576" y="2288"/>
                      </a:cubicBezTo>
                      <a:cubicBezTo>
                        <a:pt x="1625" y="2288"/>
                        <a:pt x="1674" y="2288"/>
                        <a:pt x="1723" y="2288"/>
                      </a:cubicBezTo>
                      <a:cubicBezTo>
                        <a:pt x="1772" y="2288"/>
                        <a:pt x="1817" y="2289"/>
                        <a:pt x="1857" y="2289"/>
                      </a:cubicBezTo>
                      <a:cubicBezTo>
                        <a:pt x="2023" y="2289"/>
                        <a:pt x="2111" y="2268"/>
                        <a:pt x="2144" y="2054"/>
                      </a:cubicBezTo>
                      <a:cubicBezTo>
                        <a:pt x="2216" y="1588"/>
                        <a:pt x="2267" y="1117"/>
                        <a:pt x="2328" y="650"/>
                      </a:cubicBezTo>
                      <a:cubicBezTo>
                        <a:pt x="2354" y="459"/>
                        <a:pt x="2485" y="72"/>
                        <a:pt x="2201" y="14"/>
                      </a:cubicBezTo>
                      <a:cubicBezTo>
                        <a:pt x="2150" y="4"/>
                        <a:pt x="2096" y="0"/>
                        <a:pt x="2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8"/>
                <p:cNvSpPr/>
                <p:nvPr/>
              </p:nvSpPr>
              <p:spPr>
                <a:xfrm>
                  <a:off x="6935669" y="1278474"/>
                  <a:ext cx="241604" cy="214155"/>
                </a:xfrm>
                <a:custGeom>
                  <a:avLst/>
                  <a:gdLst/>
                  <a:ahLst/>
                  <a:cxnLst/>
                  <a:rect l="l" t="t" r="r" b="b"/>
                  <a:pathLst>
                    <a:path w="2711" h="2403" extrusionOk="0">
                      <a:moveTo>
                        <a:pt x="2238" y="100"/>
                      </a:moveTo>
                      <a:cubicBezTo>
                        <a:pt x="2346" y="100"/>
                        <a:pt x="2441" y="119"/>
                        <a:pt x="2476" y="236"/>
                      </a:cubicBezTo>
                      <a:cubicBezTo>
                        <a:pt x="2517" y="367"/>
                        <a:pt x="2496" y="552"/>
                        <a:pt x="2502" y="690"/>
                      </a:cubicBezTo>
                      <a:cubicBezTo>
                        <a:pt x="2511" y="860"/>
                        <a:pt x="2518" y="1031"/>
                        <a:pt x="2522" y="1201"/>
                      </a:cubicBezTo>
                      <a:cubicBezTo>
                        <a:pt x="2525" y="1353"/>
                        <a:pt x="2529" y="1505"/>
                        <a:pt x="2530" y="1656"/>
                      </a:cubicBezTo>
                      <a:cubicBezTo>
                        <a:pt x="2530" y="1732"/>
                        <a:pt x="2533" y="1808"/>
                        <a:pt x="2530" y="1884"/>
                      </a:cubicBezTo>
                      <a:cubicBezTo>
                        <a:pt x="2523" y="2074"/>
                        <a:pt x="2534" y="2077"/>
                        <a:pt x="2342" y="2182"/>
                      </a:cubicBezTo>
                      <a:cubicBezTo>
                        <a:pt x="2198" y="2262"/>
                        <a:pt x="2025" y="2283"/>
                        <a:pt x="1846" y="2283"/>
                      </a:cubicBezTo>
                      <a:cubicBezTo>
                        <a:pt x="1654" y="2283"/>
                        <a:pt x="1455" y="2259"/>
                        <a:pt x="1279" y="2255"/>
                      </a:cubicBezTo>
                      <a:cubicBezTo>
                        <a:pt x="958" y="2247"/>
                        <a:pt x="637" y="2241"/>
                        <a:pt x="314" y="2240"/>
                      </a:cubicBezTo>
                      <a:cubicBezTo>
                        <a:pt x="308" y="2226"/>
                        <a:pt x="293" y="2215"/>
                        <a:pt x="272" y="2215"/>
                      </a:cubicBezTo>
                      <a:cubicBezTo>
                        <a:pt x="182" y="2214"/>
                        <a:pt x="292" y="1346"/>
                        <a:pt x="302" y="1239"/>
                      </a:cubicBezTo>
                      <a:cubicBezTo>
                        <a:pt x="316" y="1064"/>
                        <a:pt x="332" y="890"/>
                        <a:pt x="346" y="714"/>
                      </a:cubicBezTo>
                      <a:cubicBezTo>
                        <a:pt x="353" y="640"/>
                        <a:pt x="348" y="551"/>
                        <a:pt x="367" y="480"/>
                      </a:cubicBezTo>
                      <a:cubicBezTo>
                        <a:pt x="371" y="440"/>
                        <a:pt x="373" y="401"/>
                        <a:pt x="377" y="363"/>
                      </a:cubicBezTo>
                      <a:cubicBezTo>
                        <a:pt x="467" y="297"/>
                        <a:pt x="557" y="233"/>
                        <a:pt x="648" y="168"/>
                      </a:cubicBezTo>
                      <a:cubicBezTo>
                        <a:pt x="781" y="115"/>
                        <a:pt x="995" y="136"/>
                        <a:pt x="1141" y="126"/>
                      </a:cubicBezTo>
                      <a:cubicBezTo>
                        <a:pt x="1288" y="117"/>
                        <a:pt x="1434" y="111"/>
                        <a:pt x="1582" y="107"/>
                      </a:cubicBezTo>
                      <a:cubicBezTo>
                        <a:pt x="1692" y="104"/>
                        <a:pt x="1802" y="103"/>
                        <a:pt x="1912" y="103"/>
                      </a:cubicBezTo>
                      <a:cubicBezTo>
                        <a:pt x="1967" y="103"/>
                        <a:pt x="2022" y="103"/>
                        <a:pt x="2077" y="104"/>
                      </a:cubicBezTo>
                      <a:cubicBezTo>
                        <a:pt x="2081" y="104"/>
                        <a:pt x="2085" y="104"/>
                        <a:pt x="2089" y="104"/>
                      </a:cubicBezTo>
                      <a:cubicBezTo>
                        <a:pt x="2139" y="104"/>
                        <a:pt x="2190" y="100"/>
                        <a:pt x="2238" y="100"/>
                      </a:cubicBezTo>
                      <a:close/>
                      <a:moveTo>
                        <a:pt x="1899" y="0"/>
                      </a:moveTo>
                      <a:cubicBezTo>
                        <a:pt x="1591" y="0"/>
                        <a:pt x="1284" y="11"/>
                        <a:pt x="976" y="35"/>
                      </a:cubicBezTo>
                      <a:cubicBezTo>
                        <a:pt x="735" y="54"/>
                        <a:pt x="368" y="2"/>
                        <a:pt x="281" y="283"/>
                      </a:cubicBezTo>
                      <a:cubicBezTo>
                        <a:pt x="224" y="467"/>
                        <a:pt x="241" y="700"/>
                        <a:pt x="225" y="892"/>
                      </a:cubicBezTo>
                      <a:cubicBezTo>
                        <a:pt x="204" y="1146"/>
                        <a:pt x="181" y="1398"/>
                        <a:pt x="160" y="1653"/>
                      </a:cubicBezTo>
                      <a:cubicBezTo>
                        <a:pt x="148" y="1786"/>
                        <a:pt x="1" y="2323"/>
                        <a:pt x="271" y="2323"/>
                      </a:cubicBezTo>
                      <a:cubicBezTo>
                        <a:pt x="271" y="2323"/>
                        <a:pt x="272" y="2323"/>
                        <a:pt x="272" y="2323"/>
                      </a:cubicBezTo>
                      <a:cubicBezTo>
                        <a:pt x="276" y="2323"/>
                        <a:pt x="278" y="2320"/>
                        <a:pt x="283" y="2320"/>
                      </a:cubicBezTo>
                      <a:cubicBezTo>
                        <a:pt x="726" y="2342"/>
                        <a:pt x="1171" y="2354"/>
                        <a:pt x="1614" y="2366"/>
                      </a:cubicBezTo>
                      <a:cubicBezTo>
                        <a:pt x="1742" y="2369"/>
                        <a:pt x="1935" y="2402"/>
                        <a:pt x="2117" y="2402"/>
                      </a:cubicBezTo>
                      <a:cubicBezTo>
                        <a:pt x="2286" y="2402"/>
                        <a:pt x="2446" y="2374"/>
                        <a:pt x="2538" y="2267"/>
                      </a:cubicBezTo>
                      <a:cubicBezTo>
                        <a:pt x="2711" y="2065"/>
                        <a:pt x="2637" y="1665"/>
                        <a:pt x="2635" y="1429"/>
                      </a:cubicBezTo>
                      <a:cubicBezTo>
                        <a:pt x="2630" y="973"/>
                        <a:pt x="2607" y="519"/>
                        <a:pt x="2570" y="68"/>
                      </a:cubicBezTo>
                      <a:cubicBezTo>
                        <a:pt x="2568" y="39"/>
                        <a:pt x="2549" y="17"/>
                        <a:pt x="2518" y="15"/>
                      </a:cubicBezTo>
                      <a:cubicBezTo>
                        <a:pt x="2311" y="5"/>
                        <a:pt x="2105" y="0"/>
                        <a:pt x="1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8"/>
                <p:cNvSpPr/>
                <p:nvPr/>
              </p:nvSpPr>
              <p:spPr>
                <a:xfrm>
                  <a:off x="6947165" y="1504928"/>
                  <a:ext cx="227256" cy="206580"/>
                </a:xfrm>
                <a:custGeom>
                  <a:avLst/>
                  <a:gdLst/>
                  <a:ahLst/>
                  <a:cxnLst/>
                  <a:rect l="l" t="t" r="r" b="b"/>
                  <a:pathLst>
                    <a:path w="2550" h="2318" extrusionOk="0">
                      <a:moveTo>
                        <a:pt x="503" y="118"/>
                      </a:moveTo>
                      <a:cubicBezTo>
                        <a:pt x="533" y="118"/>
                        <a:pt x="567" y="120"/>
                        <a:pt x="607" y="120"/>
                      </a:cubicBezTo>
                      <a:lnTo>
                        <a:pt x="1999" y="120"/>
                      </a:lnTo>
                      <a:cubicBezTo>
                        <a:pt x="2029" y="120"/>
                        <a:pt x="2053" y="119"/>
                        <a:pt x="2074" y="119"/>
                      </a:cubicBezTo>
                      <a:cubicBezTo>
                        <a:pt x="2140" y="119"/>
                        <a:pt x="2174" y="128"/>
                        <a:pt x="2247" y="198"/>
                      </a:cubicBezTo>
                      <a:cubicBezTo>
                        <a:pt x="2346" y="290"/>
                        <a:pt x="2330" y="320"/>
                        <a:pt x="2330" y="446"/>
                      </a:cubicBezTo>
                      <a:cubicBezTo>
                        <a:pt x="2330" y="599"/>
                        <a:pt x="2329" y="753"/>
                        <a:pt x="2325" y="907"/>
                      </a:cubicBezTo>
                      <a:cubicBezTo>
                        <a:pt x="2322" y="1060"/>
                        <a:pt x="2316" y="1214"/>
                        <a:pt x="2311" y="1366"/>
                      </a:cubicBezTo>
                      <a:cubicBezTo>
                        <a:pt x="2306" y="1502"/>
                        <a:pt x="2338" y="1754"/>
                        <a:pt x="2285" y="1883"/>
                      </a:cubicBezTo>
                      <a:cubicBezTo>
                        <a:pt x="2140" y="2237"/>
                        <a:pt x="1573" y="2185"/>
                        <a:pt x="1248" y="2205"/>
                      </a:cubicBezTo>
                      <a:cubicBezTo>
                        <a:pt x="1029" y="2220"/>
                        <a:pt x="810" y="2225"/>
                        <a:pt x="591" y="2225"/>
                      </a:cubicBezTo>
                      <a:cubicBezTo>
                        <a:pt x="491" y="2225"/>
                        <a:pt x="392" y="2224"/>
                        <a:pt x="293" y="2222"/>
                      </a:cubicBezTo>
                      <a:cubicBezTo>
                        <a:pt x="319" y="1628"/>
                        <a:pt x="275" y="1031"/>
                        <a:pt x="223" y="440"/>
                      </a:cubicBezTo>
                      <a:cubicBezTo>
                        <a:pt x="212" y="317"/>
                        <a:pt x="201" y="331"/>
                        <a:pt x="298" y="219"/>
                      </a:cubicBezTo>
                      <a:cubicBezTo>
                        <a:pt x="375" y="131"/>
                        <a:pt x="426" y="118"/>
                        <a:pt x="503" y="118"/>
                      </a:cubicBezTo>
                      <a:close/>
                      <a:moveTo>
                        <a:pt x="2130" y="1"/>
                      </a:moveTo>
                      <a:cubicBezTo>
                        <a:pt x="2044" y="1"/>
                        <a:pt x="1955" y="13"/>
                        <a:pt x="1887" y="13"/>
                      </a:cubicBezTo>
                      <a:lnTo>
                        <a:pt x="1164" y="13"/>
                      </a:lnTo>
                      <a:cubicBezTo>
                        <a:pt x="1015" y="13"/>
                        <a:pt x="866" y="11"/>
                        <a:pt x="718" y="11"/>
                      </a:cubicBezTo>
                      <a:cubicBezTo>
                        <a:pt x="644" y="11"/>
                        <a:pt x="570" y="11"/>
                        <a:pt x="495" y="13"/>
                      </a:cubicBezTo>
                      <a:cubicBezTo>
                        <a:pt x="493" y="13"/>
                        <a:pt x="490" y="13"/>
                        <a:pt x="487" y="13"/>
                      </a:cubicBezTo>
                      <a:cubicBezTo>
                        <a:pt x="455" y="13"/>
                        <a:pt x="419" y="11"/>
                        <a:pt x="384" y="11"/>
                      </a:cubicBezTo>
                      <a:cubicBezTo>
                        <a:pt x="322" y="11"/>
                        <a:pt x="260" y="17"/>
                        <a:pt x="211" y="51"/>
                      </a:cubicBezTo>
                      <a:cubicBezTo>
                        <a:pt x="0" y="199"/>
                        <a:pt x="135" y="629"/>
                        <a:pt x="149" y="827"/>
                      </a:cubicBezTo>
                      <a:cubicBezTo>
                        <a:pt x="184" y="1298"/>
                        <a:pt x="185" y="1771"/>
                        <a:pt x="191" y="2244"/>
                      </a:cubicBezTo>
                      <a:cubicBezTo>
                        <a:pt x="189" y="2253"/>
                        <a:pt x="189" y="2264"/>
                        <a:pt x="192" y="2272"/>
                      </a:cubicBezTo>
                      <a:cubicBezTo>
                        <a:pt x="195" y="2301"/>
                        <a:pt x="218" y="2316"/>
                        <a:pt x="241" y="2316"/>
                      </a:cubicBezTo>
                      <a:cubicBezTo>
                        <a:pt x="255" y="2316"/>
                        <a:pt x="269" y="2310"/>
                        <a:pt x="279" y="2299"/>
                      </a:cubicBezTo>
                      <a:cubicBezTo>
                        <a:pt x="456" y="2312"/>
                        <a:pt x="633" y="2318"/>
                        <a:pt x="811" y="2318"/>
                      </a:cubicBezTo>
                      <a:cubicBezTo>
                        <a:pt x="1089" y="2318"/>
                        <a:pt x="1368" y="2303"/>
                        <a:pt x="1646" y="2276"/>
                      </a:cubicBezTo>
                      <a:cubicBezTo>
                        <a:pt x="1852" y="2254"/>
                        <a:pt x="2221" y="2274"/>
                        <a:pt x="2347" y="2070"/>
                      </a:cubicBezTo>
                      <a:cubicBezTo>
                        <a:pt x="2436" y="1929"/>
                        <a:pt x="2404" y="1697"/>
                        <a:pt x="2411" y="1538"/>
                      </a:cubicBezTo>
                      <a:cubicBezTo>
                        <a:pt x="2422" y="1307"/>
                        <a:pt x="2430" y="1077"/>
                        <a:pt x="2434" y="849"/>
                      </a:cubicBezTo>
                      <a:cubicBezTo>
                        <a:pt x="2438" y="640"/>
                        <a:pt x="2550" y="154"/>
                        <a:pt x="2311" y="33"/>
                      </a:cubicBezTo>
                      <a:cubicBezTo>
                        <a:pt x="2261" y="8"/>
                        <a:pt x="2197" y="1"/>
                        <a:pt x="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8"/>
                <p:cNvSpPr/>
                <p:nvPr/>
              </p:nvSpPr>
              <p:spPr>
                <a:xfrm>
                  <a:off x="6961068" y="1112355"/>
                  <a:ext cx="206135" cy="97408"/>
                </a:xfrm>
                <a:custGeom>
                  <a:avLst/>
                  <a:gdLst/>
                  <a:ahLst/>
                  <a:cxnLst/>
                  <a:rect l="l" t="t" r="r" b="b"/>
                  <a:pathLst>
                    <a:path w="2313" h="1093" extrusionOk="0">
                      <a:moveTo>
                        <a:pt x="418" y="114"/>
                      </a:moveTo>
                      <a:cubicBezTo>
                        <a:pt x="537" y="114"/>
                        <a:pt x="661" y="132"/>
                        <a:pt x="736" y="132"/>
                      </a:cubicBezTo>
                      <a:cubicBezTo>
                        <a:pt x="943" y="135"/>
                        <a:pt x="1151" y="141"/>
                        <a:pt x="1360" y="148"/>
                      </a:cubicBezTo>
                      <a:cubicBezTo>
                        <a:pt x="1369" y="148"/>
                        <a:pt x="1378" y="148"/>
                        <a:pt x="1389" y="148"/>
                      </a:cubicBezTo>
                      <a:cubicBezTo>
                        <a:pt x="1451" y="148"/>
                        <a:pt x="1538" y="144"/>
                        <a:pt x="1632" y="144"/>
                      </a:cubicBezTo>
                      <a:cubicBezTo>
                        <a:pt x="1834" y="144"/>
                        <a:pt x="2066" y="164"/>
                        <a:pt x="2133" y="285"/>
                      </a:cubicBezTo>
                      <a:cubicBezTo>
                        <a:pt x="2166" y="345"/>
                        <a:pt x="2131" y="524"/>
                        <a:pt x="2131" y="590"/>
                      </a:cubicBezTo>
                      <a:cubicBezTo>
                        <a:pt x="2131" y="722"/>
                        <a:pt x="2147" y="773"/>
                        <a:pt x="2044" y="875"/>
                      </a:cubicBezTo>
                      <a:cubicBezTo>
                        <a:pt x="1961" y="957"/>
                        <a:pt x="1828" y="975"/>
                        <a:pt x="1692" y="975"/>
                      </a:cubicBezTo>
                      <a:cubicBezTo>
                        <a:pt x="1590" y="975"/>
                        <a:pt x="1487" y="965"/>
                        <a:pt x="1402" y="965"/>
                      </a:cubicBezTo>
                      <a:cubicBezTo>
                        <a:pt x="975" y="962"/>
                        <a:pt x="549" y="938"/>
                        <a:pt x="123" y="908"/>
                      </a:cubicBezTo>
                      <a:cubicBezTo>
                        <a:pt x="124" y="907"/>
                        <a:pt x="124" y="904"/>
                        <a:pt x="124" y="903"/>
                      </a:cubicBezTo>
                      <a:cubicBezTo>
                        <a:pt x="123" y="790"/>
                        <a:pt x="119" y="675"/>
                        <a:pt x="118" y="561"/>
                      </a:cubicBezTo>
                      <a:cubicBezTo>
                        <a:pt x="118" y="496"/>
                        <a:pt x="92" y="278"/>
                        <a:pt x="123" y="219"/>
                      </a:cubicBezTo>
                      <a:cubicBezTo>
                        <a:pt x="166" y="135"/>
                        <a:pt x="289" y="114"/>
                        <a:pt x="418" y="114"/>
                      </a:cubicBezTo>
                      <a:close/>
                      <a:moveTo>
                        <a:pt x="317" y="0"/>
                      </a:moveTo>
                      <a:cubicBezTo>
                        <a:pt x="208" y="0"/>
                        <a:pt x="103" y="17"/>
                        <a:pt x="50" y="83"/>
                      </a:cubicBezTo>
                      <a:cubicBezTo>
                        <a:pt x="1" y="145"/>
                        <a:pt x="14" y="264"/>
                        <a:pt x="12" y="329"/>
                      </a:cubicBezTo>
                      <a:cubicBezTo>
                        <a:pt x="8" y="520"/>
                        <a:pt x="12" y="710"/>
                        <a:pt x="28" y="901"/>
                      </a:cubicBezTo>
                      <a:cubicBezTo>
                        <a:pt x="29" y="910"/>
                        <a:pt x="33" y="917"/>
                        <a:pt x="36" y="923"/>
                      </a:cubicBezTo>
                      <a:cubicBezTo>
                        <a:pt x="29" y="942"/>
                        <a:pt x="35" y="964"/>
                        <a:pt x="56" y="967"/>
                      </a:cubicBezTo>
                      <a:cubicBezTo>
                        <a:pt x="373" y="1014"/>
                        <a:pt x="693" y="1043"/>
                        <a:pt x="1012" y="1058"/>
                      </a:cubicBezTo>
                      <a:cubicBezTo>
                        <a:pt x="1210" y="1067"/>
                        <a:pt x="1441" y="1093"/>
                        <a:pt x="1662" y="1093"/>
                      </a:cubicBezTo>
                      <a:cubicBezTo>
                        <a:pt x="1791" y="1093"/>
                        <a:pt x="1917" y="1084"/>
                        <a:pt x="2031" y="1058"/>
                      </a:cubicBezTo>
                      <a:cubicBezTo>
                        <a:pt x="2169" y="1026"/>
                        <a:pt x="2216" y="972"/>
                        <a:pt x="2237" y="833"/>
                      </a:cubicBezTo>
                      <a:cubicBezTo>
                        <a:pt x="2258" y="689"/>
                        <a:pt x="2313" y="265"/>
                        <a:pt x="2207" y="139"/>
                      </a:cubicBezTo>
                      <a:cubicBezTo>
                        <a:pt x="2143" y="62"/>
                        <a:pt x="2008" y="50"/>
                        <a:pt x="1884" y="50"/>
                      </a:cubicBezTo>
                      <a:cubicBezTo>
                        <a:pt x="1834" y="50"/>
                        <a:pt x="1785" y="52"/>
                        <a:pt x="1744" y="52"/>
                      </a:cubicBezTo>
                      <a:cubicBezTo>
                        <a:pt x="1728" y="52"/>
                        <a:pt x="1714" y="52"/>
                        <a:pt x="1700" y="51"/>
                      </a:cubicBezTo>
                      <a:cubicBezTo>
                        <a:pt x="1340" y="33"/>
                        <a:pt x="982" y="22"/>
                        <a:pt x="622" y="19"/>
                      </a:cubicBezTo>
                      <a:cubicBezTo>
                        <a:pt x="550" y="19"/>
                        <a:pt x="431"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8"/>
                <p:cNvSpPr/>
                <p:nvPr/>
              </p:nvSpPr>
              <p:spPr>
                <a:xfrm>
                  <a:off x="6951532" y="1736105"/>
                  <a:ext cx="210145" cy="203372"/>
                </a:xfrm>
                <a:custGeom>
                  <a:avLst/>
                  <a:gdLst/>
                  <a:ahLst/>
                  <a:cxnLst/>
                  <a:rect l="l" t="t" r="r" b="b"/>
                  <a:pathLst>
                    <a:path w="2358" h="2282" extrusionOk="0">
                      <a:moveTo>
                        <a:pt x="543" y="1"/>
                      </a:moveTo>
                      <a:cubicBezTo>
                        <a:pt x="400" y="1"/>
                        <a:pt x="265" y="22"/>
                        <a:pt x="181" y="99"/>
                      </a:cubicBezTo>
                      <a:cubicBezTo>
                        <a:pt x="0" y="266"/>
                        <a:pt x="82" y="735"/>
                        <a:pt x="77" y="945"/>
                      </a:cubicBezTo>
                      <a:cubicBezTo>
                        <a:pt x="64" y="1358"/>
                        <a:pt x="48" y="1769"/>
                        <a:pt x="43" y="2181"/>
                      </a:cubicBezTo>
                      <a:cubicBezTo>
                        <a:pt x="43" y="2215"/>
                        <a:pt x="68" y="2231"/>
                        <a:pt x="94" y="2231"/>
                      </a:cubicBezTo>
                      <a:cubicBezTo>
                        <a:pt x="117" y="2231"/>
                        <a:pt x="143" y="2213"/>
                        <a:pt x="144" y="2181"/>
                      </a:cubicBezTo>
                      <a:cubicBezTo>
                        <a:pt x="158" y="1881"/>
                        <a:pt x="163" y="1581"/>
                        <a:pt x="173" y="1281"/>
                      </a:cubicBezTo>
                      <a:cubicBezTo>
                        <a:pt x="176" y="1131"/>
                        <a:pt x="180" y="982"/>
                        <a:pt x="185" y="832"/>
                      </a:cubicBezTo>
                      <a:cubicBezTo>
                        <a:pt x="190" y="704"/>
                        <a:pt x="158" y="502"/>
                        <a:pt x="199" y="381"/>
                      </a:cubicBezTo>
                      <a:cubicBezTo>
                        <a:pt x="275" y="164"/>
                        <a:pt x="510" y="116"/>
                        <a:pt x="754" y="116"/>
                      </a:cubicBezTo>
                      <a:cubicBezTo>
                        <a:pt x="938" y="116"/>
                        <a:pt x="1128" y="144"/>
                        <a:pt x="1259" y="146"/>
                      </a:cubicBezTo>
                      <a:lnTo>
                        <a:pt x="1714" y="155"/>
                      </a:lnTo>
                      <a:cubicBezTo>
                        <a:pt x="1717" y="156"/>
                        <a:pt x="1720" y="156"/>
                        <a:pt x="1724" y="156"/>
                      </a:cubicBezTo>
                      <a:cubicBezTo>
                        <a:pt x="1783" y="156"/>
                        <a:pt x="1916" y="141"/>
                        <a:pt x="2023" y="141"/>
                      </a:cubicBezTo>
                      <a:cubicBezTo>
                        <a:pt x="2090" y="141"/>
                        <a:pt x="2147" y="147"/>
                        <a:pt x="2169" y="165"/>
                      </a:cubicBezTo>
                      <a:cubicBezTo>
                        <a:pt x="2310" y="278"/>
                        <a:pt x="2202" y="831"/>
                        <a:pt x="2196" y="1008"/>
                      </a:cubicBezTo>
                      <a:cubicBezTo>
                        <a:pt x="2192" y="1158"/>
                        <a:pt x="2187" y="1307"/>
                        <a:pt x="2181" y="1456"/>
                      </a:cubicBezTo>
                      <a:cubicBezTo>
                        <a:pt x="2177" y="1586"/>
                        <a:pt x="2208" y="1784"/>
                        <a:pt x="2166" y="1905"/>
                      </a:cubicBezTo>
                      <a:cubicBezTo>
                        <a:pt x="2086" y="2142"/>
                        <a:pt x="1838" y="2187"/>
                        <a:pt x="1589" y="2187"/>
                      </a:cubicBezTo>
                      <a:cubicBezTo>
                        <a:pt x="1432" y="2187"/>
                        <a:pt x="1274" y="2169"/>
                        <a:pt x="1156" y="2169"/>
                      </a:cubicBezTo>
                      <a:cubicBezTo>
                        <a:pt x="1155" y="2169"/>
                        <a:pt x="1154" y="2169"/>
                        <a:pt x="1152" y="2169"/>
                      </a:cubicBezTo>
                      <a:cubicBezTo>
                        <a:pt x="851" y="2171"/>
                        <a:pt x="552" y="2172"/>
                        <a:pt x="253" y="2179"/>
                      </a:cubicBezTo>
                      <a:cubicBezTo>
                        <a:pt x="221" y="2180"/>
                        <a:pt x="207" y="2209"/>
                        <a:pt x="212" y="2232"/>
                      </a:cubicBezTo>
                      <a:cubicBezTo>
                        <a:pt x="174" y="2241"/>
                        <a:pt x="135" y="2246"/>
                        <a:pt x="95" y="2246"/>
                      </a:cubicBezTo>
                      <a:cubicBezTo>
                        <a:pt x="94" y="2246"/>
                        <a:pt x="94" y="2246"/>
                        <a:pt x="93" y="2246"/>
                      </a:cubicBezTo>
                      <a:cubicBezTo>
                        <a:pt x="79" y="2246"/>
                        <a:pt x="75" y="2271"/>
                        <a:pt x="92" y="2274"/>
                      </a:cubicBezTo>
                      <a:cubicBezTo>
                        <a:pt x="118" y="2279"/>
                        <a:pt x="144" y="2281"/>
                        <a:pt x="171" y="2281"/>
                      </a:cubicBezTo>
                      <a:cubicBezTo>
                        <a:pt x="209" y="2281"/>
                        <a:pt x="246" y="2276"/>
                        <a:pt x="281" y="2264"/>
                      </a:cubicBezTo>
                      <a:cubicBezTo>
                        <a:pt x="685" y="2270"/>
                        <a:pt x="1086" y="2270"/>
                        <a:pt x="1489" y="2270"/>
                      </a:cubicBezTo>
                      <a:cubicBezTo>
                        <a:pt x="1575" y="2270"/>
                        <a:pt x="1685" y="2281"/>
                        <a:pt x="1795" y="2281"/>
                      </a:cubicBezTo>
                      <a:cubicBezTo>
                        <a:pt x="1947" y="2281"/>
                        <a:pt x="2100" y="2260"/>
                        <a:pt x="2193" y="2159"/>
                      </a:cubicBezTo>
                      <a:cubicBezTo>
                        <a:pt x="2358" y="1978"/>
                        <a:pt x="2287" y="1570"/>
                        <a:pt x="2294" y="1344"/>
                      </a:cubicBezTo>
                      <a:cubicBezTo>
                        <a:pt x="2309" y="934"/>
                        <a:pt x="2324" y="523"/>
                        <a:pt x="2338" y="113"/>
                      </a:cubicBezTo>
                      <a:cubicBezTo>
                        <a:pt x="2340" y="82"/>
                        <a:pt x="2313" y="57"/>
                        <a:pt x="2283" y="57"/>
                      </a:cubicBezTo>
                      <a:cubicBezTo>
                        <a:pt x="1867" y="50"/>
                        <a:pt x="1450" y="43"/>
                        <a:pt x="1032" y="34"/>
                      </a:cubicBezTo>
                      <a:cubicBezTo>
                        <a:pt x="908" y="33"/>
                        <a:pt x="719"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8"/>
                <p:cNvSpPr/>
                <p:nvPr/>
              </p:nvSpPr>
              <p:spPr>
                <a:xfrm>
                  <a:off x="7015431" y="2012021"/>
                  <a:ext cx="107568" cy="103736"/>
                </a:xfrm>
                <a:custGeom>
                  <a:avLst/>
                  <a:gdLst/>
                  <a:ahLst/>
                  <a:cxnLst/>
                  <a:rect l="l" t="t" r="r" b="b"/>
                  <a:pathLst>
                    <a:path w="1207" h="1164" extrusionOk="0">
                      <a:moveTo>
                        <a:pt x="593" y="0"/>
                      </a:moveTo>
                      <a:cubicBezTo>
                        <a:pt x="579" y="0"/>
                        <a:pt x="566" y="9"/>
                        <a:pt x="566" y="26"/>
                      </a:cubicBezTo>
                      <a:cubicBezTo>
                        <a:pt x="565" y="176"/>
                        <a:pt x="566" y="327"/>
                        <a:pt x="570" y="478"/>
                      </a:cubicBezTo>
                      <a:cubicBezTo>
                        <a:pt x="427" y="396"/>
                        <a:pt x="286" y="312"/>
                        <a:pt x="143" y="231"/>
                      </a:cubicBezTo>
                      <a:cubicBezTo>
                        <a:pt x="137" y="228"/>
                        <a:pt x="132" y="227"/>
                        <a:pt x="127" y="227"/>
                      </a:cubicBezTo>
                      <a:cubicBezTo>
                        <a:pt x="102" y="227"/>
                        <a:pt x="87" y="264"/>
                        <a:pt x="113" y="281"/>
                      </a:cubicBezTo>
                      <a:cubicBezTo>
                        <a:pt x="265" y="377"/>
                        <a:pt x="417" y="470"/>
                        <a:pt x="571" y="564"/>
                      </a:cubicBezTo>
                      <a:lnTo>
                        <a:pt x="571" y="595"/>
                      </a:lnTo>
                      <a:lnTo>
                        <a:pt x="560" y="606"/>
                      </a:lnTo>
                      <a:cubicBezTo>
                        <a:pt x="550" y="606"/>
                        <a:pt x="539" y="606"/>
                        <a:pt x="529" y="606"/>
                      </a:cubicBezTo>
                      <a:cubicBezTo>
                        <a:pt x="370" y="606"/>
                        <a:pt x="209" y="598"/>
                        <a:pt x="45" y="579"/>
                      </a:cubicBezTo>
                      <a:cubicBezTo>
                        <a:pt x="43" y="579"/>
                        <a:pt x="42" y="579"/>
                        <a:pt x="40" y="579"/>
                      </a:cubicBezTo>
                      <a:cubicBezTo>
                        <a:pt x="7" y="579"/>
                        <a:pt x="0" y="638"/>
                        <a:pt x="36" y="644"/>
                      </a:cubicBezTo>
                      <a:cubicBezTo>
                        <a:pt x="182" y="671"/>
                        <a:pt x="330" y="687"/>
                        <a:pt x="478" y="692"/>
                      </a:cubicBezTo>
                      <a:cubicBezTo>
                        <a:pt x="391" y="786"/>
                        <a:pt x="311" y="883"/>
                        <a:pt x="245" y="984"/>
                      </a:cubicBezTo>
                      <a:cubicBezTo>
                        <a:pt x="231" y="1005"/>
                        <a:pt x="249" y="1024"/>
                        <a:pt x="269" y="1024"/>
                      </a:cubicBezTo>
                      <a:cubicBezTo>
                        <a:pt x="275" y="1024"/>
                        <a:pt x="282" y="1022"/>
                        <a:pt x="287" y="1017"/>
                      </a:cubicBezTo>
                      <a:cubicBezTo>
                        <a:pt x="389" y="928"/>
                        <a:pt x="482" y="826"/>
                        <a:pt x="576" y="728"/>
                      </a:cubicBezTo>
                      <a:cubicBezTo>
                        <a:pt x="581" y="860"/>
                        <a:pt x="588" y="993"/>
                        <a:pt x="601" y="1124"/>
                      </a:cubicBezTo>
                      <a:cubicBezTo>
                        <a:pt x="602" y="1150"/>
                        <a:pt x="622" y="1163"/>
                        <a:pt x="642" y="1163"/>
                      </a:cubicBezTo>
                      <a:cubicBezTo>
                        <a:pt x="661" y="1163"/>
                        <a:pt x="680" y="1150"/>
                        <a:pt x="680" y="1124"/>
                      </a:cubicBezTo>
                      <a:cubicBezTo>
                        <a:pt x="681" y="983"/>
                        <a:pt x="676" y="837"/>
                        <a:pt x="670" y="693"/>
                      </a:cubicBezTo>
                      <a:cubicBezTo>
                        <a:pt x="704" y="693"/>
                        <a:pt x="739" y="691"/>
                        <a:pt x="773" y="690"/>
                      </a:cubicBezTo>
                      <a:cubicBezTo>
                        <a:pt x="886" y="760"/>
                        <a:pt x="1000" y="830"/>
                        <a:pt x="1112" y="903"/>
                      </a:cubicBezTo>
                      <a:cubicBezTo>
                        <a:pt x="1120" y="908"/>
                        <a:pt x="1129" y="911"/>
                        <a:pt x="1136" y="911"/>
                      </a:cubicBezTo>
                      <a:cubicBezTo>
                        <a:pt x="1178" y="911"/>
                        <a:pt x="1206" y="845"/>
                        <a:pt x="1161" y="819"/>
                      </a:cubicBezTo>
                      <a:cubicBezTo>
                        <a:pt x="1079" y="773"/>
                        <a:pt x="996" y="726"/>
                        <a:pt x="916" y="679"/>
                      </a:cubicBezTo>
                      <a:cubicBezTo>
                        <a:pt x="984" y="674"/>
                        <a:pt x="1051" y="664"/>
                        <a:pt x="1118" y="654"/>
                      </a:cubicBezTo>
                      <a:cubicBezTo>
                        <a:pt x="1174" y="644"/>
                        <a:pt x="1152" y="564"/>
                        <a:pt x="1099" y="564"/>
                      </a:cubicBezTo>
                      <a:cubicBezTo>
                        <a:pt x="1097" y="564"/>
                        <a:pt x="1095" y="564"/>
                        <a:pt x="1093" y="564"/>
                      </a:cubicBezTo>
                      <a:cubicBezTo>
                        <a:pt x="985" y="579"/>
                        <a:pt x="878" y="589"/>
                        <a:pt x="772" y="595"/>
                      </a:cubicBezTo>
                      <a:cubicBezTo>
                        <a:pt x="760" y="589"/>
                        <a:pt x="747" y="580"/>
                        <a:pt x="736" y="574"/>
                      </a:cubicBezTo>
                      <a:cubicBezTo>
                        <a:pt x="862" y="458"/>
                        <a:pt x="995" y="349"/>
                        <a:pt x="1128" y="242"/>
                      </a:cubicBezTo>
                      <a:cubicBezTo>
                        <a:pt x="1166" y="210"/>
                        <a:pt x="1131" y="162"/>
                        <a:pt x="1091" y="162"/>
                      </a:cubicBezTo>
                      <a:cubicBezTo>
                        <a:pt x="1080" y="162"/>
                        <a:pt x="1070" y="166"/>
                        <a:pt x="1060" y="173"/>
                      </a:cubicBezTo>
                      <a:cubicBezTo>
                        <a:pt x="927" y="276"/>
                        <a:pt x="790" y="388"/>
                        <a:pt x="660" y="510"/>
                      </a:cubicBezTo>
                      <a:cubicBezTo>
                        <a:pt x="650" y="348"/>
                        <a:pt x="638" y="186"/>
                        <a:pt x="623" y="26"/>
                      </a:cubicBezTo>
                      <a:cubicBezTo>
                        <a:pt x="621" y="9"/>
                        <a:pt x="607"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8"/>
                <p:cNvSpPr/>
                <p:nvPr/>
              </p:nvSpPr>
              <p:spPr>
                <a:xfrm>
                  <a:off x="7014985" y="1313409"/>
                  <a:ext cx="91615" cy="144196"/>
                </a:xfrm>
                <a:custGeom>
                  <a:avLst/>
                  <a:gdLst/>
                  <a:ahLst/>
                  <a:cxnLst/>
                  <a:rect l="l" t="t" r="r" b="b"/>
                  <a:pathLst>
                    <a:path w="1028" h="1618" extrusionOk="0">
                      <a:moveTo>
                        <a:pt x="613" y="1"/>
                      </a:moveTo>
                      <a:cubicBezTo>
                        <a:pt x="579" y="1"/>
                        <a:pt x="544" y="4"/>
                        <a:pt x="505" y="12"/>
                      </a:cubicBezTo>
                      <a:cubicBezTo>
                        <a:pt x="211" y="75"/>
                        <a:pt x="1" y="418"/>
                        <a:pt x="126" y="705"/>
                      </a:cubicBezTo>
                      <a:cubicBezTo>
                        <a:pt x="211" y="898"/>
                        <a:pt x="407" y="999"/>
                        <a:pt x="604" y="999"/>
                      </a:cubicBezTo>
                      <a:cubicBezTo>
                        <a:pt x="693" y="999"/>
                        <a:pt x="783" y="978"/>
                        <a:pt x="863" y="936"/>
                      </a:cubicBezTo>
                      <a:cubicBezTo>
                        <a:pt x="877" y="927"/>
                        <a:pt x="885" y="918"/>
                        <a:pt x="888" y="907"/>
                      </a:cubicBezTo>
                      <a:cubicBezTo>
                        <a:pt x="895" y="878"/>
                        <a:pt x="870" y="843"/>
                        <a:pt x="837" y="843"/>
                      </a:cubicBezTo>
                      <a:cubicBezTo>
                        <a:pt x="829" y="843"/>
                        <a:pt x="821" y="844"/>
                        <a:pt x="813" y="848"/>
                      </a:cubicBezTo>
                      <a:cubicBezTo>
                        <a:pt x="748" y="883"/>
                        <a:pt x="676" y="900"/>
                        <a:pt x="604" y="900"/>
                      </a:cubicBezTo>
                      <a:cubicBezTo>
                        <a:pt x="444" y="900"/>
                        <a:pt x="288" y="816"/>
                        <a:pt x="220" y="657"/>
                      </a:cubicBezTo>
                      <a:cubicBezTo>
                        <a:pt x="107" y="385"/>
                        <a:pt x="367" y="114"/>
                        <a:pt x="605" y="114"/>
                      </a:cubicBezTo>
                      <a:cubicBezTo>
                        <a:pt x="721" y="114"/>
                        <a:pt x="832" y="179"/>
                        <a:pt x="891" y="342"/>
                      </a:cubicBezTo>
                      <a:cubicBezTo>
                        <a:pt x="954" y="515"/>
                        <a:pt x="951" y="717"/>
                        <a:pt x="894" y="910"/>
                      </a:cubicBezTo>
                      <a:cubicBezTo>
                        <a:pt x="814" y="1192"/>
                        <a:pt x="625" y="1452"/>
                        <a:pt x="384" y="1556"/>
                      </a:cubicBezTo>
                      <a:cubicBezTo>
                        <a:pt x="354" y="1569"/>
                        <a:pt x="371" y="1617"/>
                        <a:pt x="400" y="1617"/>
                      </a:cubicBezTo>
                      <a:cubicBezTo>
                        <a:pt x="403" y="1617"/>
                        <a:pt x="406" y="1616"/>
                        <a:pt x="410" y="1615"/>
                      </a:cubicBezTo>
                      <a:cubicBezTo>
                        <a:pt x="839" y="1470"/>
                        <a:pt x="996" y="1045"/>
                        <a:pt x="1016" y="623"/>
                      </a:cubicBezTo>
                      <a:cubicBezTo>
                        <a:pt x="1027" y="333"/>
                        <a:pt x="926"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8"/>
                <p:cNvSpPr/>
                <p:nvPr/>
              </p:nvSpPr>
              <p:spPr>
                <a:xfrm>
                  <a:off x="6982189" y="1546636"/>
                  <a:ext cx="129670" cy="136621"/>
                </a:xfrm>
                <a:custGeom>
                  <a:avLst/>
                  <a:gdLst/>
                  <a:ahLst/>
                  <a:cxnLst/>
                  <a:rect l="l" t="t" r="r" b="b"/>
                  <a:pathLst>
                    <a:path w="1455" h="1533" extrusionOk="0">
                      <a:moveTo>
                        <a:pt x="1057" y="1"/>
                      </a:moveTo>
                      <a:cubicBezTo>
                        <a:pt x="279" y="1"/>
                        <a:pt x="0" y="1532"/>
                        <a:pt x="786" y="1532"/>
                      </a:cubicBezTo>
                      <a:cubicBezTo>
                        <a:pt x="796" y="1532"/>
                        <a:pt x="806" y="1532"/>
                        <a:pt x="816" y="1532"/>
                      </a:cubicBezTo>
                      <a:cubicBezTo>
                        <a:pt x="1090" y="1519"/>
                        <a:pt x="1455" y="1185"/>
                        <a:pt x="1221" y="908"/>
                      </a:cubicBezTo>
                      <a:cubicBezTo>
                        <a:pt x="1152" y="826"/>
                        <a:pt x="1080" y="793"/>
                        <a:pt x="1010" y="793"/>
                      </a:cubicBezTo>
                      <a:cubicBezTo>
                        <a:pt x="807" y="793"/>
                        <a:pt x="627" y="1076"/>
                        <a:pt x="638" y="1287"/>
                      </a:cubicBezTo>
                      <a:cubicBezTo>
                        <a:pt x="639" y="1315"/>
                        <a:pt x="660" y="1329"/>
                        <a:pt x="681" y="1329"/>
                      </a:cubicBezTo>
                      <a:cubicBezTo>
                        <a:pt x="702" y="1329"/>
                        <a:pt x="724" y="1315"/>
                        <a:pt x="724" y="1287"/>
                      </a:cubicBezTo>
                      <a:cubicBezTo>
                        <a:pt x="719" y="1198"/>
                        <a:pt x="738" y="1115"/>
                        <a:pt x="781" y="1037"/>
                      </a:cubicBezTo>
                      <a:lnTo>
                        <a:pt x="1049" y="914"/>
                      </a:lnTo>
                      <a:lnTo>
                        <a:pt x="1049" y="914"/>
                      </a:lnTo>
                      <a:cubicBezTo>
                        <a:pt x="1401" y="933"/>
                        <a:pt x="1069" y="1334"/>
                        <a:pt x="997" y="1373"/>
                      </a:cubicBezTo>
                      <a:cubicBezTo>
                        <a:pt x="934" y="1408"/>
                        <a:pt x="870" y="1424"/>
                        <a:pt x="809" y="1424"/>
                      </a:cubicBezTo>
                      <a:cubicBezTo>
                        <a:pt x="632" y="1424"/>
                        <a:pt x="475" y="1293"/>
                        <a:pt x="430" y="1100"/>
                      </a:cubicBezTo>
                      <a:cubicBezTo>
                        <a:pt x="321" y="636"/>
                        <a:pt x="659" y="78"/>
                        <a:pt x="1146" y="78"/>
                      </a:cubicBezTo>
                      <a:cubicBezTo>
                        <a:pt x="1176" y="78"/>
                        <a:pt x="1206" y="80"/>
                        <a:pt x="1237" y="84"/>
                      </a:cubicBezTo>
                      <a:cubicBezTo>
                        <a:pt x="1238" y="85"/>
                        <a:pt x="1240" y="85"/>
                        <a:pt x="1241" y="85"/>
                      </a:cubicBezTo>
                      <a:cubicBezTo>
                        <a:pt x="1273" y="85"/>
                        <a:pt x="1285" y="41"/>
                        <a:pt x="1251" y="31"/>
                      </a:cubicBezTo>
                      <a:cubicBezTo>
                        <a:pt x="1184" y="10"/>
                        <a:pt x="1119" y="1"/>
                        <a:pt x="1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8"/>
                <p:cNvSpPr/>
                <p:nvPr/>
              </p:nvSpPr>
              <p:spPr>
                <a:xfrm>
                  <a:off x="7020243" y="1781111"/>
                  <a:ext cx="78515" cy="122629"/>
                </a:xfrm>
                <a:custGeom>
                  <a:avLst/>
                  <a:gdLst/>
                  <a:ahLst/>
                  <a:cxnLst/>
                  <a:rect l="l" t="t" r="r" b="b"/>
                  <a:pathLst>
                    <a:path w="881" h="1376" extrusionOk="0">
                      <a:moveTo>
                        <a:pt x="327" y="1"/>
                      </a:moveTo>
                      <a:cubicBezTo>
                        <a:pt x="192" y="1"/>
                        <a:pt x="60" y="90"/>
                        <a:pt x="10" y="220"/>
                      </a:cubicBezTo>
                      <a:cubicBezTo>
                        <a:pt x="1" y="244"/>
                        <a:pt x="22" y="261"/>
                        <a:pt x="42" y="261"/>
                      </a:cubicBezTo>
                      <a:cubicBezTo>
                        <a:pt x="53" y="261"/>
                        <a:pt x="64" y="257"/>
                        <a:pt x="69" y="246"/>
                      </a:cubicBezTo>
                      <a:cubicBezTo>
                        <a:pt x="111" y="175"/>
                        <a:pt x="213" y="85"/>
                        <a:pt x="310" y="85"/>
                      </a:cubicBezTo>
                      <a:cubicBezTo>
                        <a:pt x="332" y="85"/>
                        <a:pt x="353" y="89"/>
                        <a:pt x="373" y="99"/>
                      </a:cubicBezTo>
                      <a:cubicBezTo>
                        <a:pt x="537" y="177"/>
                        <a:pt x="581" y="392"/>
                        <a:pt x="425" y="509"/>
                      </a:cubicBezTo>
                      <a:cubicBezTo>
                        <a:pt x="393" y="533"/>
                        <a:pt x="388" y="598"/>
                        <a:pt x="439" y="608"/>
                      </a:cubicBezTo>
                      <a:cubicBezTo>
                        <a:pt x="646" y="646"/>
                        <a:pt x="785" y="885"/>
                        <a:pt x="675" y="1081"/>
                      </a:cubicBezTo>
                      <a:cubicBezTo>
                        <a:pt x="603" y="1209"/>
                        <a:pt x="460" y="1263"/>
                        <a:pt x="320" y="1263"/>
                      </a:cubicBezTo>
                      <a:cubicBezTo>
                        <a:pt x="282" y="1263"/>
                        <a:pt x="244" y="1259"/>
                        <a:pt x="208" y="1251"/>
                      </a:cubicBezTo>
                      <a:cubicBezTo>
                        <a:pt x="203" y="1250"/>
                        <a:pt x="199" y="1250"/>
                        <a:pt x="194" y="1250"/>
                      </a:cubicBezTo>
                      <a:cubicBezTo>
                        <a:pt x="134" y="1250"/>
                        <a:pt x="111" y="1341"/>
                        <a:pt x="178" y="1359"/>
                      </a:cubicBezTo>
                      <a:cubicBezTo>
                        <a:pt x="224" y="1370"/>
                        <a:pt x="272" y="1376"/>
                        <a:pt x="320" y="1376"/>
                      </a:cubicBezTo>
                      <a:cubicBezTo>
                        <a:pt x="524" y="1376"/>
                        <a:pt x="731" y="1272"/>
                        <a:pt x="802" y="1068"/>
                      </a:cubicBezTo>
                      <a:cubicBezTo>
                        <a:pt x="881" y="847"/>
                        <a:pt x="755" y="612"/>
                        <a:pt x="552" y="528"/>
                      </a:cubicBezTo>
                      <a:cubicBezTo>
                        <a:pt x="654" y="386"/>
                        <a:pt x="655" y="173"/>
                        <a:pt x="502" y="59"/>
                      </a:cubicBezTo>
                      <a:cubicBezTo>
                        <a:pt x="448" y="19"/>
                        <a:pt x="387"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8"/>
                <p:cNvSpPr/>
                <p:nvPr/>
              </p:nvSpPr>
              <p:spPr>
                <a:xfrm>
                  <a:off x="6711710" y="1274107"/>
                  <a:ext cx="228325" cy="212462"/>
                </a:xfrm>
                <a:custGeom>
                  <a:avLst/>
                  <a:gdLst/>
                  <a:ahLst/>
                  <a:cxnLst/>
                  <a:rect l="l" t="t" r="r" b="b"/>
                  <a:pathLst>
                    <a:path w="2562" h="2384" extrusionOk="0">
                      <a:moveTo>
                        <a:pt x="1984" y="1"/>
                      </a:moveTo>
                      <a:cubicBezTo>
                        <a:pt x="1865" y="1"/>
                        <a:pt x="1744" y="8"/>
                        <a:pt x="1637" y="8"/>
                      </a:cubicBezTo>
                      <a:cubicBezTo>
                        <a:pt x="1630" y="8"/>
                        <a:pt x="1623" y="8"/>
                        <a:pt x="1616" y="8"/>
                      </a:cubicBezTo>
                      <a:cubicBezTo>
                        <a:pt x="1536" y="7"/>
                        <a:pt x="1457" y="7"/>
                        <a:pt x="1378" y="7"/>
                      </a:cubicBezTo>
                      <a:cubicBezTo>
                        <a:pt x="1211" y="7"/>
                        <a:pt x="1046" y="9"/>
                        <a:pt x="880" y="16"/>
                      </a:cubicBezTo>
                      <a:cubicBezTo>
                        <a:pt x="864" y="16"/>
                        <a:pt x="847" y="16"/>
                        <a:pt x="830" y="16"/>
                      </a:cubicBezTo>
                      <a:cubicBezTo>
                        <a:pt x="751" y="16"/>
                        <a:pt x="662" y="12"/>
                        <a:pt x="575" y="12"/>
                      </a:cubicBezTo>
                      <a:cubicBezTo>
                        <a:pt x="460" y="12"/>
                        <a:pt x="345" y="19"/>
                        <a:pt x="252" y="52"/>
                      </a:cubicBezTo>
                      <a:cubicBezTo>
                        <a:pt x="0" y="140"/>
                        <a:pt x="70" y="456"/>
                        <a:pt x="66" y="674"/>
                      </a:cubicBezTo>
                      <a:cubicBezTo>
                        <a:pt x="59" y="1179"/>
                        <a:pt x="59" y="1681"/>
                        <a:pt x="65" y="2186"/>
                      </a:cubicBezTo>
                      <a:cubicBezTo>
                        <a:pt x="66" y="2219"/>
                        <a:pt x="93" y="2236"/>
                        <a:pt x="119" y="2236"/>
                      </a:cubicBezTo>
                      <a:cubicBezTo>
                        <a:pt x="146" y="2236"/>
                        <a:pt x="172" y="2220"/>
                        <a:pt x="172" y="2186"/>
                      </a:cubicBezTo>
                      <a:cubicBezTo>
                        <a:pt x="167" y="1837"/>
                        <a:pt x="166" y="1489"/>
                        <a:pt x="169" y="1139"/>
                      </a:cubicBezTo>
                      <a:cubicBezTo>
                        <a:pt x="172" y="861"/>
                        <a:pt x="66" y="260"/>
                        <a:pt x="372" y="152"/>
                      </a:cubicBezTo>
                      <a:cubicBezTo>
                        <a:pt x="438" y="129"/>
                        <a:pt x="526" y="123"/>
                        <a:pt x="615" y="123"/>
                      </a:cubicBezTo>
                      <a:cubicBezTo>
                        <a:pt x="691" y="123"/>
                        <a:pt x="768" y="127"/>
                        <a:pt x="835" y="127"/>
                      </a:cubicBezTo>
                      <a:cubicBezTo>
                        <a:pt x="851" y="127"/>
                        <a:pt x="866" y="127"/>
                        <a:pt x="880" y="126"/>
                      </a:cubicBezTo>
                      <a:cubicBezTo>
                        <a:pt x="1049" y="120"/>
                        <a:pt x="1219" y="117"/>
                        <a:pt x="1389" y="117"/>
                      </a:cubicBezTo>
                      <a:cubicBezTo>
                        <a:pt x="1491" y="116"/>
                        <a:pt x="1653" y="101"/>
                        <a:pt x="1817" y="101"/>
                      </a:cubicBezTo>
                      <a:cubicBezTo>
                        <a:pt x="2072" y="101"/>
                        <a:pt x="2332" y="138"/>
                        <a:pt x="2382" y="324"/>
                      </a:cubicBezTo>
                      <a:cubicBezTo>
                        <a:pt x="2419" y="456"/>
                        <a:pt x="2391" y="636"/>
                        <a:pt x="2395" y="771"/>
                      </a:cubicBezTo>
                      <a:cubicBezTo>
                        <a:pt x="2398" y="938"/>
                        <a:pt x="2403" y="1106"/>
                        <a:pt x="2408" y="1275"/>
                      </a:cubicBezTo>
                      <a:cubicBezTo>
                        <a:pt x="2417" y="1596"/>
                        <a:pt x="2561" y="2181"/>
                        <a:pt x="2119" y="2251"/>
                      </a:cubicBezTo>
                      <a:cubicBezTo>
                        <a:pt x="2018" y="2267"/>
                        <a:pt x="1911" y="2273"/>
                        <a:pt x="1802" y="2273"/>
                      </a:cubicBezTo>
                      <a:cubicBezTo>
                        <a:pt x="1599" y="2273"/>
                        <a:pt x="1390" y="2254"/>
                        <a:pt x="1194" y="2254"/>
                      </a:cubicBezTo>
                      <a:cubicBezTo>
                        <a:pt x="1187" y="2254"/>
                        <a:pt x="1180" y="2254"/>
                        <a:pt x="1174" y="2254"/>
                      </a:cubicBezTo>
                      <a:cubicBezTo>
                        <a:pt x="822" y="2255"/>
                        <a:pt x="471" y="2256"/>
                        <a:pt x="121" y="2264"/>
                      </a:cubicBezTo>
                      <a:lnTo>
                        <a:pt x="117" y="2264"/>
                      </a:lnTo>
                      <a:cubicBezTo>
                        <a:pt x="66" y="2264"/>
                        <a:pt x="66" y="2342"/>
                        <a:pt x="117" y="2343"/>
                      </a:cubicBezTo>
                      <a:cubicBezTo>
                        <a:pt x="599" y="2353"/>
                        <a:pt x="1082" y="2354"/>
                        <a:pt x="1564" y="2357"/>
                      </a:cubicBezTo>
                      <a:cubicBezTo>
                        <a:pt x="1684" y="2357"/>
                        <a:pt x="1863" y="2383"/>
                        <a:pt x="2034" y="2383"/>
                      </a:cubicBezTo>
                      <a:cubicBezTo>
                        <a:pt x="2206" y="2383"/>
                        <a:pt x="2370" y="2357"/>
                        <a:pt x="2461" y="2252"/>
                      </a:cubicBezTo>
                      <a:cubicBezTo>
                        <a:pt x="2538" y="2166"/>
                        <a:pt x="2536" y="2051"/>
                        <a:pt x="2538" y="1943"/>
                      </a:cubicBezTo>
                      <a:cubicBezTo>
                        <a:pt x="2540" y="1720"/>
                        <a:pt x="2525" y="1496"/>
                        <a:pt x="2520" y="1272"/>
                      </a:cubicBezTo>
                      <a:cubicBezTo>
                        <a:pt x="2514" y="1031"/>
                        <a:pt x="2508" y="788"/>
                        <a:pt x="2499" y="548"/>
                      </a:cubicBezTo>
                      <a:cubicBezTo>
                        <a:pt x="2497" y="426"/>
                        <a:pt x="2536" y="226"/>
                        <a:pt x="2456" y="116"/>
                      </a:cubicBezTo>
                      <a:cubicBezTo>
                        <a:pt x="2416" y="62"/>
                        <a:pt x="2363" y="50"/>
                        <a:pt x="2301" y="33"/>
                      </a:cubicBezTo>
                      <a:cubicBezTo>
                        <a:pt x="2206" y="7"/>
                        <a:pt x="2096"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8"/>
                <p:cNvSpPr/>
                <p:nvPr/>
              </p:nvSpPr>
              <p:spPr>
                <a:xfrm>
                  <a:off x="6721602" y="1962114"/>
                  <a:ext cx="217988" cy="208541"/>
                </a:xfrm>
                <a:custGeom>
                  <a:avLst/>
                  <a:gdLst/>
                  <a:ahLst/>
                  <a:cxnLst/>
                  <a:rect l="l" t="t" r="r" b="b"/>
                  <a:pathLst>
                    <a:path w="2446" h="2340" extrusionOk="0">
                      <a:moveTo>
                        <a:pt x="2035" y="115"/>
                      </a:moveTo>
                      <a:cubicBezTo>
                        <a:pt x="2127" y="115"/>
                        <a:pt x="2213" y="127"/>
                        <a:pt x="2253" y="170"/>
                      </a:cubicBezTo>
                      <a:cubicBezTo>
                        <a:pt x="2337" y="258"/>
                        <a:pt x="2288" y="493"/>
                        <a:pt x="2285" y="613"/>
                      </a:cubicBezTo>
                      <a:cubicBezTo>
                        <a:pt x="2283" y="786"/>
                        <a:pt x="2280" y="956"/>
                        <a:pt x="2276" y="1126"/>
                      </a:cubicBezTo>
                      <a:cubicBezTo>
                        <a:pt x="2273" y="1298"/>
                        <a:pt x="2270" y="1468"/>
                        <a:pt x="2267" y="1640"/>
                      </a:cubicBezTo>
                      <a:cubicBezTo>
                        <a:pt x="2263" y="1847"/>
                        <a:pt x="2311" y="2115"/>
                        <a:pt x="2078" y="2221"/>
                      </a:cubicBezTo>
                      <a:cubicBezTo>
                        <a:pt x="2041" y="2238"/>
                        <a:pt x="1985" y="2243"/>
                        <a:pt x="1923" y="2243"/>
                      </a:cubicBezTo>
                      <a:cubicBezTo>
                        <a:pt x="1798" y="2243"/>
                        <a:pt x="1648" y="2221"/>
                        <a:pt x="1570" y="2221"/>
                      </a:cubicBezTo>
                      <a:cubicBezTo>
                        <a:pt x="1418" y="2223"/>
                        <a:pt x="1268" y="2223"/>
                        <a:pt x="1118" y="2224"/>
                      </a:cubicBezTo>
                      <a:cubicBezTo>
                        <a:pt x="794" y="2225"/>
                        <a:pt x="471" y="2230"/>
                        <a:pt x="148" y="2236"/>
                      </a:cubicBezTo>
                      <a:lnTo>
                        <a:pt x="148" y="2235"/>
                      </a:lnTo>
                      <a:cubicBezTo>
                        <a:pt x="134" y="1889"/>
                        <a:pt x="129" y="1542"/>
                        <a:pt x="131" y="1196"/>
                      </a:cubicBezTo>
                      <a:cubicBezTo>
                        <a:pt x="133" y="1041"/>
                        <a:pt x="135" y="887"/>
                        <a:pt x="140" y="733"/>
                      </a:cubicBezTo>
                      <a:cubicBezTo>
                        <a:pt x="145" y="611"/>
                        <a:pt x="107" y="324"/>
                        <a:pt x="195" y="235"/>
                      </a:cubicBezTo>
                      <a:cubicBezTo>
                        <a:pt x="251" y="179"/>
                        <a:pt x="395" y="172"/>
                        <a:pt x="523" y="172"/>
                      </a:cubicBezTo>
                      <a:cubicBezTo>
                        <a:pt x="563" y="172"/>
                        <a:pt x="601" y="172"/>
                        <a:pt x="635" y="172"/>
                      </a:cubicBezTo>
                      <a:cubicBezTo>
                        <a:pt x="658" y="172"/>
                        <a:pt x="680" y="172"/>
                        <a:pt x="697" y="171"/>
                      </a:cubicBezTo>
                      <a:cubicBezTo>
                        <a:pt x="872" y="163"/>
                        <a:pt x="1048" y="154"/>
                        <a:pt x="1221" y="148"/>
                      </a:cubicBezTo>
                      <a:cubicBezTo>
                        <a:pt x="1397" y="142"/>
                        <a:pt x="1572" y="136"/>
                        <a:pt x="1747" y="132"/>
                      </a:cubicBezTo>
                      <a:cubicBezTo>
                        <a:pt x="1817" y="130"/>
                        <a:pt x="1931" y="115"/>
                        <a:pt x="2035" y="115"/>
                      </a:cubicBezTo>
                      <a:close/>
                      <a:moveTo>
                        <a:pt x="2112" y="1"/>
                      </a:moveTo>
                      <a:cubicBezTo>
                        <a:pt x="1988" y="1"/>
                        <a:pt x="1844" y="25"/>
                        <a:pt x="1746" y="27"/>
                      </a:cubicBezTo>
                      <a:cubicBezTo>
                        <a:pt x="1571" y="32"/>
                        <a:pt x="1396" y="37"/>
                        <a:pt x="1220" y="43"/>
                      </a:cubicBezTo>
                      <a:cubicBezTo>
                        <a:pt x="852" y="58"/>
                        <a:pt x="482" y="78"/>
                        <a:pt x="113" y="104"/>
                      </a:cubicBezTo>
                      <a:cubicBezTo>
                        <a:pt x="85" y="106"/>
                        <a:pt x="64" y="126"/>
                        <a:pt x="62" y="155"/>
                      </a:cubicBezTo>
                      <a:cubicBezTo>
                        <a:pt x="26" y="847"/>
                        <a:pt x="21" y="1540"/>
                        <a:pt x="46" y="2234"/>
                      </a:cubicBezTo>
                      <a:lnTo>
                        <a:pt x="46" y="2237"/>
                      </a:lnTo>
                      <a:cubicBezTo>
                        <a:pt x="2" y="2239"/>
                        <a:pt x="1" y="2305"/>
                        <a:pt x="46" y="2306"/>
                      </a:cubicBezTo>
                      <a:cubicBezTo>
                        <a:pt x="384" y="2316"/>
                        <a:pt x="722" y="2319"/>
                        <a:pt x="1062" y="2321"/>
                      </a:cubicBezTo>
                      <a:cubicBezTo>
                        <a:pt x="1293" y="2324"/>
                        <a:pt x="1533" y="2340"/>
                        <a:pt x="1769" y="2340"/>
                      </a:cubicBezTo>
                      <a:cubicBezTo>
                        <a:pt x="1884" y="2340"/>
                        <a:pt x="1998" y="2336"/>
                        <a:pt x="2109" y="2325"/>
                      </a:cubicBezTo>
                      <a:cubicBezTo>
                        <a:pt x="2236" y="2314"/>
                        <a:pt x="2312" y="2280"/>
                        <a:pt x="2352" y="2155"/>
                      </a:cubicBezTo>
                      <a:cubicBezTo>
                        <a:pt x="2437" y="1890"/>
                        <a:pt x="2376" y="1518"/>
                        <a:pt x="2381" y="1240"/>
                      </a:cubicBezTo>
                      <a:cubicBezTo>
                        <a:pt x="2387" y="911"/>
                        <a:pt x="2446" y="538"/>
                        <a:pt x="2401" y="214"/>
                      </a:cubicBezTo>
                      <a:cubicBezTo>
                        <a:pt x="2386" y="106"/>
                        <a:pt x="2376" y="58"/>
                        <a:pt x="2265" y="21"/>
                      </a:cubicBezTo>
                      <a:cubicBezTo>
                        <a:pt x="2222" y="6"/>
                        <a:pt x="2169"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8"/>
                <p:cNvSpPr/>
                <p:nvPr/>
              </p:nvSpPr>
              <p:spPr>
                <a:xfrm>
                  <a:off x="6716344" y="1736729"/>
                  <a:ext cx="228058" cy="207828"/>
                </a:xfrm>
                <a:custGeom>
                  <a:avLst/>
                  <a:gdLst/>
                  <a:ahLst/>
                  <a:cxnLst/>
                  <a:rect l="l" t="t" r="r" b="b"/>
                  <a:pathLst>
                    <a:path w="2559" h="2332" extrusionOk="0">
                      <a:moveTo>
                        <a:pt x="1873" y="0"/>
                      </a:moveTo>
                      <a:cubicBezTo>
                        <a:pt x="1712" y="0"/>
                        <a:pt x="1549" y="8"/>
                        <a:pt x="1389" y="13"/>
                      </a:cubicBezTo>
                      <a:cubicBezTo>
                        <a:pt x="1168" y="21"/>
                        <a:pt x="948" y="31"/>
                        <a:pt x="729" y="46"/>
                      </a:cubicBezTo>
                      <a:cubicBezTo>
                        <a:pt x="580" y="57"/>
                        <a:pt x="384" y="42"/>
                        <a:pt x="240" y="98"/>
                      </a:cubicBezTo>
                      <a:cubicBezTo>
                        <a:pt x="0" y="191"/>
                        <a:pt x="45" y="436"/>
                        <a:pt x="47" y="652"/>
                      </a:cubicBezTo>
                      <a:cubicBezTo>
                        <a:pt x="48" y="1147"/>
                        <a:pt x="49" y="1640"/>
                        <a:pt x="50" y="2136"/>
                      </a:cubicBezTo>
                      <a:cubicBezTo>
                        <a:pt x="50" y="2169"/>
                        <a:pt x="78" y="2187"/>
                        <a:pt x="104" y="2187"/>
                      </a:cubicBezTo>
                      <a:cubicBezTo>
                        <a:pt x="121" y="2187"/>
                        <a:pt x="137" y="2180"/>
                        <a:pt x="146" y="2167"/>
                      </a:cubicBezTo>
                      <a:cubicBezTo>
                        <a:pt x="154" y="2159"/>
                        <a:pt x="157" y="2148"/>
                        <a:pt x="157" y="2136"/>
                      </a:cubicBezTo>
                      <a:cubicBezTo>
                        <a:pt x="156" y="1831"/>
                        <a:pt x="156" y="1528"/>
                        <a:pt x="156" y="1223"/>
                      </a:cubicBezTo>
                      <a:cubicBezTo>
                        <a:pt x="155" y="898"/>
                        <a:pt x="37" y="344"/>
                        <a:pt x="399" y="180"/>
                      </a:cubicBezTo>
                      <a:cubicBezTo>
                        <a:pt x="458" y="154"/>
                        <a:pt x="548" y="149"/>
                        <a:pt x="636" y="149"/>
                      </a:cubicBezTo>
                      <a:cubicBezTo>
                        <a:pt x="682" y="149"/>
                        <a:pt x="728" y="150"/>
                        <a:pt x="769" y="150"/>
                      </a:cubicBezTo>
                      <a:cubicBezTo>
                        <a:pt x="794" y="150"/>
                        <a:pt x="818" y="150"/>
                        <a:pt x="838" y="148"/>
                      </a:cubicBezTo>
                      <a:cubicBezTo>
                        <a:pt x="985" y="139"/>
                        <a:pt x="1131" y="131"/>
                        <a:pt x="1279" y="126"/>
                      </a:cubicBezTo>
                      <a:cubicBezTo>
                        <a:pt x="1426" y="121"/>
                        <a:pt x="1573" y="116"/>
                        <a:pt x="1720" y="114"/>
                      </a:cubicBezTo>
                      <a:cubicBezTo>
                        <a:pt x="1794" y="114"/>
                        <a:pt x="1868" y="112"/>
                        <a:pt x="1941" y="112"/>
                      </a:cubicBezTo>
                      <a:cubicBezTo>
                        <a:pt x="1970" y="112"/>
                        <a:pt x="1995" y="112"/>
                        <a:pt x="2016" y="112"/>
                      </a:cubicBezTo>
                      <a:cubicBezTo>
                        <a:pt x="2108" y="112"/>
                        <a:pt x="2130" y="122"/>
                        <a:pt x="2228" y="238"/>
                      </a:cubicBezTo>
                      <a:cubicBezTo>
                        <a:pt x="2347" y="374"/>
                        <a:pt x="2334" y="378"/>
                        <a:pt x="2324" y="536"/>
                      </a:cubicBezTo>
                      <a:cubicBezTo>
                        <a:pt x="2321" y="614"/>
                        <a:pt x="2315" y="693"/>
                        <a:pt x="2310" y="770"/>
                      </a:cubicBezTo>
                      <a:cubicBezTo>
                        <a:pt x="2299" y="926"/>
                        <a:pt x="2287" y="1081"/>
                        <a:pt x="2274" y="1238"/>
                      </a:cubicBezTo>
                      <a:cubicBezTo>
                        <a:pt x="2254" y="1490"/>
                        <a:pt x="2292" y="2105"/>
                        <a:pt x="2031" y="2202"/>
                      </a:cubicBezTo>
                      <a:cubicBezTo>
                        <a:pt x="1989" y="2217"/>
                        <a:pt x="1935" y="2222"/>
                        <a:pt x="1877" y="2222"/>
                      </a:cubicBezTo>
                      <a:cubicBezTo>
                        <a:pt x="1776" y="2222"/>
                        <a:pt x="1664" y="2207"/>
                        <a:pt x="1584" y="2207"/>
                      </a:cubicBezTo>
                      <a:cubicBezTo>
                        <a:pt x="1435" y="2207"/>
                        <a:pt x="1285" y="2204"/>
                        <a:pt x="1135" y="2202"/>
                      </a:cubicBezTo>
                      <a:cubicBezTo>
                        <a:pt x="819" y="2194"/>
                        <a:pt x="502" y="2180"/>
                        <a:pt x="186" y="2168"/>
                      </a:cubicBezTo>
                      <a:cubicBezTo>
                        <a:pt x="184" y="2167"/>
                        <a:pt x="182" y="2167"/>
                        <a:pt x="180" y="2167"/>
                      </a:cubicBezTo>
                      <a:cubicBezTo>
                        <a:pt x="175" y="2167"/>
                        <a:pt x="170" y="2168"/>
                        <a:pt x="166" y="2171"/>
                      </a:cubicBezTo>
                      <a:cubicBezTo>
                        <a:pt x="133" y="2186"/>
                        <a:pt x="140" y="2245"/>
                        <a:pt x="186" y="2250"/>
                      </a:cubicBezTo>
                      <a:cubicBezTo>
                        <a:pt x="650" y="2294"/>
                        <a:pt x="1117" y="2309"/>
                        <a:pt x="1584" y="2310"/>
                      </a:cubicBezTo>
                      <a:cubicBezTo>
                        <a:pt x="1670" y="2311"/>
                        <a:pt x="1805" y="2331"/>
                        <a:pt x="1935" y="2331"/>
                      </a:cubicBezTo>
                      <a:cubicBezTo>
                        <a:pt x="2085" y="2331"/>
                        <a:pt x="2229" y="2304"/>
                        <a:pt x="2285" y="2189"/>
                      </a:cubicBezTo>
                      <a:cubicBezTo>
                        <a:pt x="2354" y="2044"/>
                        <a:pt x="2331" y="1798"/>
                        <a:pt x="2345" y="1644"/>
                      </a:cubicBezTo>
                      <a:cubicBezTo>
                        <a:pt x="2369" y="1410"/>
                        <a:pt x="2388" y="1177"/>
                        <a:pt x="2406" y="943"/>
                      </a:cubicBezTo>
                      <a:cubicBezTo>
                        <a:pt x="2421" y="719"/>
                        <a:pt x="2558" y="243"/>
                        <a:pt x="2347" y="73"/>
                      </a:cubicBezTo>
                      <a:cubicBezTo>
                        <a:pt x="2268" y="8"/>
                        <a:pt x="2151" y="6"/>
                        <a:pt x="2050" y="4"/>
                      </a:cubicBezTo>
                      <a:cubicBezTo>
                        <a:pt x="1991" y="1"/>
                        <a:pt x="1932" y="0"/>
                        <a:pt x="1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8"/>
                <p:cNvSpPr/>
                <p:nvPr/>
              </p:nvSpPr>
              <p:spPr>
                <a:xfrm>
                  <a:off x="6720533" y="1111998"/>
                  <a:ext cx="213442" cy="89744"/>
                </a:xfrm>
                <a:custGeom>
                  <a:avLst/>
                  <a:gdLst/>
                  <a:ahLst/>
                  <a:cxnLst/>
                  <a:rect l="l" t="t" r="r" b="b"/>
                  <a:pathLst>
                    <a:path w="2395" h="1007" extrusionOk="0">
                      <a:moveTo>
                        <a:pt x="1890" y="129"/>
                      </a:moveTo>
                      <a:cubicBezTo>
                        <a:pt x="1973" y="129"/>
                        <a:pt x="2034" y="147"/>
                        <a:pt x="2125" y="235"/>
                      </a:cubicBezTo>
                      <a:cubicBezTo>
                        <a:pt x="2247" y="357"/>
                        <a:pt x="2233" y="389"/>
                        <a:pt x="2238" y="541"/>
                      </a:cubicBezTo>
                      <a:cubicBezTo>
                        <a:pt x="2242" y="695"/>
                        <a:pt x="2282" y="807"/>
                        <a:pt x="2082" y="887"/>
                      </a:cubicBezTo>
                      <a:cubicBezTo>
                        <a:pt x="2029" y="908"/>
                        <a:pt x="1960" y="915"/>
                        <a:pt x="1884" y="915"/>
                      </a:cubicBezTo>
                      <a:cubicBezTo>
                        <a:pt x="1740" y="915"/>
                        <a:pt x="1575" y="890"/>
                        <a:pt x="1464" y="890"/>
                      </a:cubicBezTo>
                      <a:cubicBezTo>
                        <a:pt x="1045" y="892"/>
                        <a:pt x="623" y="886"/>
                        <a:pt x="203" y="905"/>
                      </a:cubicBezTo>
                      <a:cubicBezTo>
                        <a:pt x="195" y="735"/>
                        <a:pt x="130" y="482"/>
                        <a:pt x="182" y="320"/>
                      </a:cubicBezTo>
                      <a:cubicBezTo>
                        <a:pt x="227" y="184"/>
                        <a:pt x="381" y="163"/>
                        <a:pt x="531" y="163"/>
                      </a:cubicBezTo>
                      <a:cubicBezTo>
                        <a:pt x="601" y="163"/>
                        <a:pt x="670" y="167"/>
                        <a:pt x="726" y="167"/>
                      </a:cubicBezTo>
                      <a:cubicBezTo>
                        <a:pt x="735" y="167"/>
                        <a:pt x="743" y="167"/>
                        <a:pt x="751" y="167"/>
                      </a:cubicBezTo>
                      <a:cubicBezTo>
                        <a:pt x="981" y="161"/>
                        <a:pt x="1211" y="154"/>
                        <a:pt x="1440" y="146"/>
                      </a:cubicBezTo>
                      <a:cubicBezTo>
                        <a:pt x="1536" y="141"/>
                        <a:pt x="1632" y="139"/>
                        <a:pt x="1727" y="136"/>
                      </a:cubicBezTo>
                      <a:cubicBezTo>
                        <a:pt x="1794" y="134"/>
                        <a:pt x="1845" y="129"/>
                        <a:pt x="1890" y="129"/>
                      </a:cubicBezTo>
                      <a:close/>
                      <a:moveTo>
                        <a:pt x="1966" y="1"/>
                      </a:moveTo>
                      <a:cubicBezTo>
                        <a:pt x="1820" y="1"/>
                        <a:pt x="1661" y="30"/>
                        <a:pt x="1553" y="33"/>
                      </a:cubicBezTo>
                      <a:lnTo>
                        <a:pt x="463" y="69"/>
                      </a:lnTo>
                      <a:cubicBezTo>
                        <a:pt x="447" y="70"/>
                        <a:pt x="431" y="70"/>
                        <a:pt x="414" y="70"/>
                      </a:cubicBezTo>
                      <a:cubicBezTo>
                        <a:pt x="400" y="70"/>
                        <a:pt x="385" y="70"/>
                        <a:pt x="371" y="70"/>
                      </a:cubicBezTo>
                      <a:cubicBezTo>
                        <a:pt x="263" y="70"/>
                        <a:pt x="157" y="76"/>
                        <a:pt x="99" y="181"/>
                      </a:cubicBezTo>
                      <a:cubicBezTo>
                        <a:pt x="0" y="363"/>
                        <a:pt x="82" y="722"/>
                        <a:pt x="113" y="919"/>
                      </a:cubicBezTo>
                      <a:cubicBezTo>
                        <a:pt x="115" y="937"/>
                        <a:pt x="126" y="946"/>
                        <a:pt x="140" y="950"/>
                      </a:cubicBezTo>
                      <a:cubicBezTo>
                        <a:pt x="142" y="966"/>
                        <a:pt x="152" y="981"/>
                        <a:pt x="174" y="982"/>
                      </a:cubicBezTo>
                      <a:cubicBezTo>
                        <a:pt x="529" y="1001"/>
                        <a:pt x="885" y="997"/>
                        <a:pt x="1241" y="998"/>
                      </a:cubicBezTo>
                      <a:cubicBezTo>
                        <a:pt x="1303" y="998"/>
                        <a:pt x="1365" y="998"/>
                        <a:pt x="1427" y="998"/>
                      </a:cubicBezTo>
                      <a:cubicBezTo>
                        <a:pt x="1552" y="998"/>
                        <a:pt x="1677" y="998"/>
                        <a:pt x="1801" y="998"/>
                      </a:cubicBezTo>
                      <a:cubicBezTo>
                        <a:pt x="1803" y="998"/>
                        <a:pt x="1806" y="998"/>
                        <a:pt x="1808" y="998"/>
                      </a:cubicBezTo>
                      <a:cubicBezTo>
                        <a:pt x="1878" y="998"/>
                        <a:pt x="1956" y="1006"/>
                        <a:pt x="2030" y="1006"/>
                      </a:cubicBezTo>
                      <a:cubicBezTo>
                        <a:pt x="2077" y="1006"/>
                        <a:pt x="2123" y="1003"/>
                        <a:pt x="2165" y="991"/>
                      </a:cubicBezTo>
                      <a:cubicBezTo>
                        <a:pt x="2354" y="939"/>
                        <a:pt x="2350" y="821"/>
                        <a:pt x="2348" y="641"/>
                      </a:cubicBezTo>
                      <a:cubicBezTo>
                        <a:pt x="2345" y="481"/>
                        <a:pt x="2394" y="193"/>
                        <a:pt x="2248" y="74"/>
                      </a:cubicBezTo>
                      <a:cubicBezTo>
                        <a:pt x="2178" y="17"/>
                        <a:pt x="2076"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8"/>
                <p:cNvSpPr/>
                <p:nvPr/>
              </p:nvSpPr>
              <p:spPr>
                <a:xfrm>
                  <a:off x="6711354" y="1501631"/>
                  <a:ext cx="221998" cy="218255"/>
                </a:xfrm>
                <a:custGeom>
                  <a:avLst/>
                  <a:gdLst/>
                  <a:ahLst/>
                  <a:cxnLst/>
                  <a:rect l="l" t="t" r="r" b="b"/>
                  <a:pathLst>
                    <a:path w="2491" h="2449" extrusionOk="0">
                      <a:moveTo>
                        <a:pt x="2089" y="101"/>
                      </a:moveTo>
                      <a:cubicBezTo>
                        <a:pt x="2137" y="101"/>
                        <a:pt x="2183" y="104"/>
                        <a:pt x="2223" y="114"/>
                      </a:cubicBezTo>
                      <a:cubicBezTo>
                        <a:pt x="2387" y="155"/>
                        <a:pt x="2334" y="310"/>
                        <a:pt x="2330" y="464"/>
                      </a:cubicBezTo>
                      <a:cubicBezTo>
                        <a:pt x="2326" y="638"/>
                        <a:pt x="2321" y="812"/>
                        <a:pt x="2319" y="988"/>
                      </a:cubicBezTo>
                      <a:cubicBezTo>
                        <a:pt x="2315" y="1144"/>
                        <a:pt x="2312" y="1298"/>
                        <a:pt x="2309" y="1454"/>
                      </a:cubicBezTo>
                      <a:cubicBezTo>
                        <a:pt x="2305" y="1619"/>
                        <a:pt x="2336" y="1819"/>
                        <a:pt x="2298" y="1978"/>
                      </a:cubicBezTo>
                      <a:cubicBezTo>
                        <a:pt x="2270" y="2091"/>
                        <a:pt x="2114" y="2291"/>
                        <a:pt x="1998" y="2324"/>
                      </a:cubicBezTo>
                      <a:cubicBezTo>
                        <a:pt x="1977" y="2331"/>
                        <a:pt x="1953" y="2333"/>
                        <a:pt x="1927" y="2333"/>
                      </a:cubicBezTo>
                      <a:cubicBezTo>
                        <a:pt x="1879" y="2333"/>
                        <a:pt x="1826" y="2325"/>
                        <a:pt x="1785" y="2325"/>
                      </a:cubicBezTo>
                      <a:cubicBezTo>
                        <a:pt x="1608" y="2327"/>
                        <a:pt x="1432" y="2327"/>
                        <a:pt x="1256" y="2327"/>
                      </a:cubicBezTo>
                      <a:cubicBezTo>
                        <a:pt x="1066" y="2327"/>
                        <a:pt x="875" y="2326"/>
                        <a:pt x="685" y="2326"/>
                      </a:cubicBezTo>
                      <a:cubicBezTo>
                        <a:pt x="542" y="2326"/>
                        <a:pt x="399" y="2327"/>
                        <a:pt x="256" y="2330"/>
                      </a:cubicBezTo>
                      <a:cubicBezTo>
                        <a:pt x="267" y="2298"/>
                        <a:pt x="238" y="2266"/>
                        <a:pt x="207" y="2266"/>
                      </a:cubicBezTo>
                      <a:cubicBezTo>
                        <a:pt x="195" y="2266"/>
                        <a:pt x="184" y="2270"/>
                        <a:pt x="173" y="2280"/>
                      </a:cubicBezTo>
                      <a:cubicBezTo>
                        <a:pt x="171" y="2282"/>
                        <a:pt x="169" y="2283"/>
                        <a:pt x="167" y="2283"/>
                      </a:cubicBezTo>
                      <a:cubicBezTo>
                        <a:pt x="134" y="2283"/>
                        <a:pt x="111" y="2067"/>
                        <a:pt x="111" y="2058"/>
                      </a:cubicBezTo>
                      <a:cubicBezTo>
                        <a:pt x="102" y="1964"/>
                        <a:pt x="117" y="1863"/>
                        <a:pt x="121" y="1768"/>
                      </a:cubicBezTo>
                      <a:cubicBezTo>
                        <a:pt x="128" y="1615"/>
                        <a:pt x="134" y="1461"/>
                        <a:pt x="141" y="1306"/>
                      </a:cubicBezTo>
                      <a:cubicBezTo>
                        <a:pt x="149" y="1132"/>
                        <a:pt x="157" y="959"/>
                        <a:pt x="166" y="785"/>
                      </a:cubicBezTo>
                      <a:cubicBezTo>
                        <a:pt x="173" y="657"/>
                        <a:pt x="144" y="444"/>
                        <a:pt x="191" y="323"/>
                      </a:cubicBezTo>
                      <a:cubicBezTo>
                        <a:pt x="256" y="161"/>
                        <a:pt x="524" y="131"/>
                        <a:pt x="779" y="131"/>
                      </a:cubicBezTo>
                      <a:cubicBezTo>
                        <a:pt x="927" y="131"/>
                        <a:pt x="1072" y="141"/>
                        <a:pt x="1170" y="141"/>
                      </a:cubicBezTo>
                      <a:cubicBezTo>
                        <a:pt x="1180" y="141"/>
                        <a:pt x="1189" y="141"/>
                        <a:pt x="1198" y="141"/>
                      </a:cubicBezTo>
                      <a:cubicBezTo>
                        <a:pt x="1368" y="137"/>
                        <a:pt x="1541" y="132"/>
                        <a:pt x="1711" y="128"/>
                      </a:cubicBezTo>
                      <a:cubicBezTo>
                        <a:pt x="1820" y="125"/>
                        <a:pt x="1963" y="101"/>
                        <a:pt x="2089" y="101"/>
                      </a:cubicBezTo>
                      <a:close/>
                      <a:moveTo>
                        <a:pt x="2394" y="1"/>
                      </a:moveTo>
                      <a:cubicBezTo>
                        <a:pt x="1824" y="18"/>
                        <a:pt x="1254" y="32"/>
                        <a:pt x="683" y="48"/>
                      </a:cubicBezTo>
                      <a:cubicBezTo>
                        <a:pt x="645" y="50"/>
                        <a:pt x="607" y="50"/>
                        <a:pt x="571" y="50"/>
                      </a:cubicBezTo>
                      <a:cubicBezTo>
                        <a:pt x="557" y="50"/>
                        <a:pt x="544" y="50"/>
                        <a:pt x="531" y="50"/>
                      </a:cubicBezTo>
                      <a:cubicBezTo>
                        <a:pt x="277" y="50"/>
                        <a:pt x="102" y="58"/>
                        <a:pt x="80" y="381"/>
                      </a:cubicBezTo>
                      <a:cubicBezTo>
                        <a:pt x="41" y="938"/>
                        <a:pt x="14" y="1499"/>
                        <a:pt x="3" y="2058"/>
                      </a:cubicBezTo>
                      <a:cubicBezTo>
                        <a:pt x="0" y="2150"/>
                        <a:pt x="23" y="2411"/>
                        <a:pt x="136" y="2411"/>
                      </a:cubicBezTo>
                      <a:cubicBezTo>
                        <a:pt x="150" y="2411"/>
                        <a:pt x="166" y="2407"/>
                        <a:pt x="183" y="2398"/>
                      </a:cubicBezTo>
                      <a:cubicBezTo>
                        <a:pt x="188" y="2400"/>
                        <a:pt x="194" y="2403"/>
                        <a:pt x="200" y="2403"/>
                      </a:cubicBezTo>
                      <a:cubicBezTo>
                        <a:pt x="648" y="2431"/>
                        <a:pt x="1099" y="2435"/>
                        <a:pt x="1548" y="2435"/>
                      </a:cubicBezTo>
                      <a:cubicBezTo>
                        <a:pt x="1638" y="2435"/>
                        <a:pt x="1766" y="2449"/>
                        <a:pt x="1895" y="2449"/>
                      </a:cubicBezTo>
                      <a:cubicBezTo>
                        <a:pt x="2068" y="2449"/>
                        <a:pt x="2243" y="2424"/>
                        <a:pt x="2334" y="2308"/>
                      </a:cubicBezTo>
                      <a:cubicBezTo>
                        <a:pt x="2491" y="2109"/>
                        <a:pt x="2412" y="1680"/>
                        <a:pt x="2417" y="1453"/>
                      </a:cubicBezTo>
                      <a:cubicBezTo>
                        <a:pt x="2428" y="987"/>
                        <a:pt x="2439" y="521"/>
                        <a:pt x="2448" y="55"/>
                      </a:cubicBezTo>
                      <a:cubicBezTo>
                        <a:pt x="2448" y="26"/>
                        <a:pt x="2423" y="1"/>
                        <a:pt x="2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8"/>
                <p:cNvSpPr/>
                <p:nvPr/>
              </p:nvSpPr>
              <p:spPr>
                <a:xfrm>
                  <a:off x="6780778" y="1548151"/>
                  <a:ext cx="91526" cy="138136"/>
                </a:xfrm>
                <a:custGeom>
                  <a:avLst/>
                  <a:gdLst/>
                  <a:ahLst/>
                  <a:cxnLst/>
                  <a:rect l="l" t="t" r="r" b="b"/>
                  <a:pathLst>
                    <a:path w="1027" h="1550" extrusionOk="0">
                      <a:moveTo>
                        <a:pt x="336" y="1"/>
                      </a:moveTo>
                      <a:cubicBezTo>
                        <a:pt x="276" y="1"/>
                        <a:pt x="226" y="12"/>
                        <a:pt x="194" y="40"/>
                      </a:cubicBezTo>
                      <a:cubicBezTo>
                        <a:pt x="72" y="151"/>
                        <a:pt x="166" y="565"/>
                        <a:pt x="172" y="704"/>
                      </a:cubicBezTo>
                      <a:cubicBezTo>
                        <a:pt x="173" y="732"/>
                        <a:pt x="198" y="754"/>
                        <a:pt x="223" y="754"/>
                      </a:cubicBezTo>
                      <a:cubicBezTo>
                        <a:pt x="234" y="754"/>
                        <a:pt x="245" y="750"/>
                        <a:pt x="254" y="739"/>
                      </a:cubicBezTo>
                      <a:cubicBezTo>
                        <a:pt x="333" y="646"/>
                        <a:pt x="430" y="606"/>
                        <a:pt x="524" y="606"/>
                      </a:cubicBezTo>
                      <a:cubicBezTo>
                        <a:pt x="749" y="606"/>
                        <a:pt x="960" y="834"/>
                        <a:pt x="884" y="1104"/>
                      </a:cubicBezTo>
                      <a:cubicBezTo>
                        <a:pt x="824" y="1315"/>
                        <a:pt x="617" y="1450"/>
                        <a:pt x="411" y="1450"/>
                      </a:cubicBezTo>
                      <a:cubicBezTo>
                        <a:pt x="300" y="1450"/>
                        <a:pt x="190" y="1411"/>
                        <a:pt x="104" y="1323"/>
                      </a:cubicBezTo>
                      <a:cubicBezTo>
                        <a:pt x="94" y="1313"/>
                        <a:pt x="82" y="1309"/>
                        <a:pt x="71" y="1309"/>
                      </a:cubicBezTo>
                      <a:cubicBezTo>
                        <a:pt x="34" y="1309"/>
                        <a:pt x="1" y="1358"/>
                        <a:pt x="34" y="1392"/>
                      </a:cubicBezTo>
                      <a:cubicBezTo>
                        <a:pt x="137" y="1501"/>
                        <a:pt x="271" y="1550"/>
                        <a:pt x="406" y="1550"/>
                      </a:cubicBezTo>
                      <a:cubicBezTo>
                        <a:pt x="682" y="1550"/>
                        <a:pt x="963" y="1346"/>
                        <a:pt x="994" y="1045"/>
                      </a:cubicBezTo>
                      <a:cubicBezTo>
                        <a:pt x="1027" y="734"/>
                        <a:pt x="784" y="506"/>
                        <a:pt x="528" y="506"/>
                      </a:cubicBezTo>
                      <a:cubicBezTo>
                        <a:pt x="437" y="506"/>
                        <a:pt x="345" y="535"/>
                        <a:pt x="263" y="598"/>
                      </a:cubicBezTo>
                      <a:cubicBezTo>
                        <a:pt x="261" y="528"/>
                        <a:pt x="258" y="455"/>
                        <a:pt x="256" y="383"/>
                      </a:cubicBezTo>
                      <a:cubicBezTo>
                        <a:pt x="254" y="346"/>
                        <a:pt x="253" y="311"/>
                        <a:pt x="252" y="276"/>
                      </a:cubicBezTo>
                      <a:cubicBezTo>
                        <a:pt x="216" y="189"/>
                        <a:pt x="239" y="146"/>
                        <a:pt x="319" y="146"/>
                      </a:cubicBezTo>
                      <a:cubicBezTo>
                        <a:pt x="324" y="146"/>
                        <a:pt x="330" y="146"/>
                        <a:pt x="336" y="146"/>
                      </a:cubicBezTo>
                      <a:cubicBezTo>
                        <a:pt x="373" y="131"/>
                        <a:pt x="417" y="125"/>
                        <a:pt x="465" y="125"/>
                      </a:cubicBezTo>
                      <a:cubicBezTo>
                        <a:pt x="600" y="125"/>
                        <a:pt x="762" y="171"/>
                        <a:pt x="875" y="181"/>
                      </a:cubicBezTo>
                      <a:cubicBezTo>
                        <a:pt x="875" y="181"/>
                        <a:pt x="876" y="181"/>
                        <a:pt x="877" y="181"/>
                      </a:cubicBezTo>
                      <a:cubicBezTo>
                        <a:pt x="908" y="181"/>
                        <a:pt x="912" y="132"/>
                        <a:pt x="882" y="124"/>
                      </a:cubicBezTo>
                      <a:cubicBezTo>
                        <a:pt x="784" y="100"/>
                        <a:pt x="516" y="1"/>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8"/>
                <p:cNvSpPr/>
                <p:nvPr/>
              </p:nvSpPr>
              <p:spPr>
                <a:xfrm>
                  <a:off x="6782382" y="1775853"/>
                  <a:ext cx="82614" cy="132165"/>
                </a:xfrm>
                <a:custGeom>
                  <a:avLst/>
                  <a:gdLst/>
                  <a:ahLst/>
                  <a:cxnLst/>
                  <a:rect l="l" t="t" r="r" b="b"/>
                  <a:pathLst>
                    <a:path w="927" h="1483" extrusionOk="0">
                      <a:moveTo>
                        <a:pt x="384" y="1"/>
                      </a:moveTo>
                      <a:cubicBezTo>
                        <a:pt x="215" y="1"/>
                        <a:pt x="29" y="100"/>
                        <a:pt x="4" y="250"/>
                      </a:cubicBezTo>
                      <a:cubicBezTo>
                        <a:pt x="0" y="269"/>
                        <a:pt x="6" y="282"/>
                        <a:pt x="21" y="293"/>
                      </a:cubicBezTo>
                      <a:cubicBezTo>
                        <a:pt x="31" y="300"/>
                        <a:pt x="41" y="309"/>
                        <a:pt x="52" y="316"/>
                      </a:cubicBezTo>
                      <a:cubicBezTo>
                        <a:pt x="57" y="320"/>
                        <a:pt x="62" y="322"/>
                        <a:pt x="67" y="322"/>
                      </a:cubicBezTo>
                      <a:cubicBezTo>
                        <a:pt x="87" y="322"/>
                        <a:pt x="102" y="295"/>
                        <a:pt x="92" y="275"/>
                      </a:cubicBezTo>
                      <a:cubicBezTo>
                        <a:pt x="60" y="213"/>
                        <a:pt x="186" y="136"/>
                        <a:pt x="310" y="136"/>
                      </a:cubicBezTo>
                      <a:cubicBezTo>
                        <a:pt x="428" y="136"/>
                        <a:pt x="544" y="206"/>
                        <a:pt x="519" y="426"/>
                      </a:cubicBezTo>
                      <a:cubicBezTo>
                        <a:pt x="507" y="536"/>
                        <a:pt x="439" y="660"/>
                        <a:pt x="396" y="759"/>
                      </a:cubicBezTo>
                      <a:cubicBezTo>
                        <a:pt x="298" y="981"/>
                        <a:pt x="173" y="1184"/>
                        <a:pt x="29" y="1377"/>
                      </a:cubicBezTo>
                      <a:cubicBezTo>
                        <a:pt x="1" y="1417"/>
                        <a:pt x="40" y="1460"/>
                        <a:pt x="79" y="1464"/>
                      </a:cubicBezTo>
                      <a:cubicBezTo>
                        <a:pt x="213" y="1476"/>
                        <a:pt x="348" y="1483"/>
                        <a:pt x="484" y="1483"/>
                      </a:cubicBezTo>
                      <a:cubicBezTo>
                        <a:pt x="608" y="1483"/>
                        <a:pt x="733" y="1477"/>
                        <a:pt x="857" y="1462"/>
                      </a:cubicBezTo>
                      <a:cubicBezTo>
                        <a:pt x="924" y="1456"/>
                        <a:pt x="927" y="1355"/>
                        <a:pt x="860" y="1355"/>
                      </a:cubicBezTo>
                      <a:cubicBezTo>
                        <a:pt x="859" y="1355"/>
                        <a:pt x="858" y="1355"/>
                        <a:pt x="857" y="1355"/>
                      </a:cubicBezTo>
                      <a:cubicBezTo>
                        <a:pt x="729" y="1358"/>
                        <a:pt x="601" y="1362"/>
                        <a:pt x="474" y="1362"/>
                      </a:cubicBezTo>
                      <a:cubicBezTo>
                        <a:pt x="378" y="1362"/>
                        <a:pt x="281" y="1360"/>
                        <a:pt x="185" y="1355"/>
                      </a:cubicBezTo>
                      <a:cubicBezTo>
                        <a:pt x="316" y="1167"/>
                        <a:pt x="430" y="967"/>
                        <a:pt x="517" y="754"/>
                      </a:cubicBezTo>
                      <a:cubicBezTo>
                        <a:pt x="580" y="602"/>
                        <a:pt x="724" y="320"/>
                        <a:pt x="649" y="149"/>
                      </a:cubicBezTo>
                      <a:cubicBezTo>
                        <a:pt x="604" y="46"/>
                        <a:pt x="498"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8"/>
                <p:cNvSpPr/>
                <p:nvPr/>
              </p:nvSpPr>
              <p:spPr>
                <a:xfrm>
                  <a:off x="6779887" y="1319915"/>
                  <a:ext cx="89209" cy="128957"/>
                </a:xfrm>
                <a:custGeom>
                  <a:avLst/>
                  <a:gdLst/>
                  <a:ahLst/>
                  <a:cxnLst/>
                  <a:rect l="l" t="t" r="r" b="b"/>
                  <a:pathLst>
                    <a:path w="1001" h="1447" extrusionOk="0">
                      <a:moveTo>
                        <a:pt x="527" y="132"/>
                      </a:moveTo>
                      <a:cubicBezTo>
                        <a:pt x="551" y="132"/>
                        <a:pt x="577" y="135"/>
                        <a:pt x="604" y="140"/>
                      </a:cubicBezTo>
                      <a:cubicBezTo>
                        <a:pt x="606" y="140"/>
                        <a:pt x="608" y="140"/>
                        <a:pt x="610" y="140"/>
                      </a:cubicBezTo>
                      <a:cubicBezTo>
                        <a:pt x="616" y="140"/>
                        <a:pt x="622" y="139"/>
                        <a:pt x="626" y="135"/>
                      </a:cubicBezTo>
                      <a:lnTo>
                        <a:pt x="626" y="135"/>
                      </a:lnTo>
                      <a:cubicBezTo>
                        <a:pt x="795" y="351"/>
                        <a:pt x="705" y="581"/>
                        <a:pt x="475" y="729"/>
                      </a:cubicBezTo>
                      <a:cubicBezTo>
                        <a:pt x="438" y="716"/>
                        <a:pt x="405" y="700"/>
                        <a:pt x="378" y="681"/>
                      </a:cubicBezTo>
                      <a:cubicBezTo>
                        <a:pt x="118" y="497"/>
                        <a:pt x="227" y="132"/>
                        <a:pt x="527" y="132"/>
                      </a:cubicBezTo>
                      <a:close/>
                      <a:moveTo>
                        <a:pt x="497" y="822"/>
                      </a:moveTo>
                      <a:cubicBezTo>
                        <a:pt x="530" y="837"/>
                        <a:pt x="565" y="852"/>
                        <a:pt x="598" y="868"/>
                      </a:cubicBezTo>
                      <a:cubicBezTo>
                        <a:pt x="779" y="912"/>
                        <a:pt x="799" y="1050"/>
                        <a:pt x="658" y="1283"/>
                      </a:cubicBezTo>
                      <a:cubicBezTo>
                        <a:pt x="581" y="1328"/>
                        <a:pt x="500" y="1350"/>
                        <a:pt x="413" y="1352"/>
                      </a:cubicBezTo>
                      <a:cubicBezTo>
                        <a:pt x="405" y="1352"/>
                        <a:pt x="397" y="1352"/>
                        <a:pt x="390" y="1352"/>
                      </a:cubicBezTo>
                      <a:cubicBezTo>
                        <a:pt x="246" y="1352"/>
                        <a:pt x="179" y="1254"/>
                        <a:pt x="191" y="1056"/>
                      </a:cubicBezTo>
                      <a:cubicBezTo>
                        <a:pt x="247" y="977"/>
                        <a:pt x="316" y="917"/>
                        <a:pt x="400" y="878"/>
                      </a:cubicBezTo>
                      <a:cubicBezTo>
                        <a:pt x="432" y="858"/>
                        <a:pt x="464" y="840"/>
                        <a:pt x="497" y="822"/>
                      </a:cubicBezTo>
                      <a:close/>
                      <a:moveTo>
                        <a:pt x="582" y="1"/>
                      </a:moveTo>
                      <a:cubicBezTo>
                        <a:pt x="553" y="1"/>
                        <a:pt x="529" y="37"/>
                        <a:pt x="556" y="61"/>
                      </a:cubicBezTo>
                      <a:lnTo>
                        <a:pt x="565" y="70"/>
                      </a:lnTo>
                      <a:cubicBezTo>
                        <a:pt x="538" y="65"/>
                        <a:pt x="511" y="62"/>
                        <a:pt x="484" y="62"/>
                      </a:cubicBezTo>
                      <a:cubicBezTo>
                        <a:pt x="306" y="62"/>
                        <a:pt x="142" y="180"/>
                        <a:pt x="119" y="377"/>
                      </a:cubicBezTo>
                      <a:cubicBezTo>
                        <a:pt x="92" y="606"/>
                        <a:pt x="227" y="702"/>
                        <a:pt x="389" y="776"/>
                      </a:cubicBezTo>
                      <a:cubicBezTo>
                        <a:pt x="258" y="846"/>
                        <a:pt x="120" y="927"/>
                        <a:pt x="74" y="1077"/>
                      </a:cubicBezTo>
                      <a:cubicBezTo>
                        <a:pt x="1" y="1312"/>
                        <a:pt x="216" y="1446"/>
                        <a:pt x="422" y="1446"/>
                      </a:cubicBezTo>
                      <a:cubicBezTo>
                        <a:pt x="440" y="1446"/>
                        <a:pt x="458" y="1445"/>
                        <a:pt x="476" y="1443"/>
                      </a:cubicBezTo>
                      <a:cubicBezTo>
                        <a:pt x="694" y="1419"/>
                        <a:pt x="1001" y="1216"/>
                        <a:pt x="878" y="961"/>
                      </a:cubicBezTo>
                      <a:cubicBezTo>
                        <a:pt x="832" y="868"/>
                        <a:pt x="742" y="824"/>
                        <a:pt x="650" y="786"/>
                      </a:cubicBezTo>
                      <a:cubicBezTo>
                        <a:pt x="633" y="779"/>
                        <a:pt x="614" y="772"/>
                        <a:pt x="596" y="767"/>
                      </a:cubicBezTo>
                      <a:cubicBezTo>
                        <a:pt x="660" y="726"/>
                        <a:pt x="719" y="680"/>
                        <a:pt x="759" y="609"/>
                      </a:cubicBezTo>
                      <a:cubicBezTo>
                        <a:pt x="879" y="406"/>
                        <a:pt x="809" y="115"/>
                        <a:pt x="599" y="5"/>
                      </a:cubicBezTo>
                      <a:cubicBezTo>
                        <a:pt x="593" y="2"/>
                        <a:pt x="588"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8"/>
                <p:cNvSpPr/>
                <p:nvPr/>
              </p:nvSpPr>
              <p:spPr>
                <a:xfrm>
                  <a:off x="6776233" y="833053"/>
                  <a:ext cx="67464" cy="130115"/>
                </a:xfrm>
                <a:custGeom>
                  <a:avLst/>
                  <a:gdLst/>
                  <a:ahLst/>
                  <a:cxnLst/>
                  <a:rect l="l" t="t" r="r" b="b"/>
                  <a:pathLst>
                    <a:path w="757" h="1460" extrusionOk="0">
                      <a:moveTo>
                        <a:pt x="689" y="0"/>
                      </a:moveTo>
                      <a:cubicBezTo>
                        <a:pt x="673" y="0"/>
                        <a:pt x="657" y="11"/>
                        <a:pt x="657" y="34"/>
                      </a:cubicBezTo>
                      <a:cubicBezTo>
                        <a:pt x="648" y="241"/>
                        <a:pt x="639" y="448"/>
                        <a:pt x="630" y="655"/>
                      </a:cubicBezTo>
                      <a:cubicBezTo>
                        <a:pt x="624" y="652"/>
                        <a:pt x="619" y="651"/>
                        <a:pt x="613" y="651"/>
                      </a:cubicBezTo>
                      <a:cubicBezTo>
                        <a:pt x="473" y="650"/>
                        <a:pt x="332" y="646"/>
                        <a:pt x="192" y="646"/>
                      </a:cubicBezTo>
                      <a:cubicBezTo>
                        <a:pt x="165" y="646"/>
                        <a:pt x="137" y="646"/>
                        <a:pt x="110" y="646"/>
                      </a:cubicBezTo>
                      <a:cubicBezTo>
                        <a:pt x="132" y="468"/>
                        <a:pt x="165" y="292"/>
                        <a:pt x="187" y="113"/>
                      </a:cubicBezTo>
                      <a:cubicBezTo>
                        <a:pt x="189" y="91"/>
                        <a:pt x="170" y="79"/>
                        <a:pt x="152" y="79"/>
                      </a:cubicBezTo>
                      <a:cubicBezTo>
                        <a:pt x="138" y="79"/>
                        <a:pt x="124" y="87"/>
                        <a:pt x="121" y="103"/>
                      </a:cubicBezTo>
                      <a:cubicBezTo>
                        <a:pt x="78" y="295"/>
                        <a:pt x="49" y="490"/>
                        <a:pt x="9" y="681"/>
                      </a:cubicBezTo>
                      <a:cubicBezTo>
                        <a:pt x="0" y="713"/>
                        <a:pt x="22" y="741"/>
                        <a:pt x="53" y="742"/>
                      </a:cubicBezTo>
                      <a:cubicBezTo>
                        <a:pt x="239" y="752"/>
                        <a:pt x="425" y="751"/>
                        <a:pt x="610" y="753"/>
                      </a:cubicBezTo>
                      <a:cubicBezTo>
                        <a:pt x="616" y="753"/>
                        <a:pt x="618" y="751"/>
                        <a:pt x="623" y="751"/>
                      </a:cubicBezTo>
                      <a:cubicBezTo>
                        <a:pt x="613" y="969"/>
                        <a:pt x="602" y="1187"/>
                        <a:pt x="586" y="1406"/>
                      </a:cubicBezTo>
                      <a:cubicBezTo>
                        <a:pt x="583" y="1442"/>
                        <a:pt x="610" y="1460"/>
                        <a:pt x="638" y="1460"/>
                      </a:cubicBezTo>
                      <a:cubicBezTo>
                        <a:pt x="666" y="1460"/>
                        <a:pt x="696" y="1442"/>
                        <a:pt x="699" y="1406"/>
                      </a:cubicBezTo>
                      <a:cubicBezTo>
                        <a:pt x="739" y="950"/>
                        <a:pt x="756" y="490"/>
                        <a:pt x="724" y="33"/>
                      </a:cubicBezTo>
                      <a:cubicBezTo>
                        <a:pt x="722" y="11"/>
                        <a:pt x="705" y="0"/>
                        <a:pt x="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8"/>
                <p:cNvSpPr/>
                <p:nvPr/>
              </p:nvSpPr>
              <p:spPr>
                <a:xfrm>
                  <a:off x="6813039" y="2108092"/>
                  <a:ext cx="30301" cy="22993"/>
                </a:xfrm>
                <a:custGeom>
                  <a:avLst/>
                  <a:gdLst/>
                  <a:ahLst/>
                  <a:cxnLst/>
                  <a:rect l="l" t="t" r="r" b="b"/>
                  <a:pathLst>
                    <a:path w="340" h="258" extrusionOk="0">
                      <a:moveTo>
                        <a:pt x="179" y="1"/>
                      </a:moveTo>
                      <a:cubicBezTo>
                        <a:pt x="142" y="1"/>
                        <a:pt x="106" y="19"/>
                        <a:pt x="91" y="61"/>
                      </a:cubicBezTo>
                      <a:cubicBezTo>
                        <a:pt x="81" y="83"/>
                        <a:pt x="81" y="107"/>
                        <a:pt x="87" y="129"/>
                      </a:cubicBezTo>
                      <a:cubicBezTo>
                        <a:pt x="83" y="126"/>
                        <a:pt x="81" y="124"/>
                        <a:pt x="80" y="121"/>
                      </a:cubicBezTo>
                      <a:cubicBezTo>
                        <a:pt x="73" y="113"/>
                        <a:pt x="70" y="102"/>
                        <a:pt x="60" y="96"/>
                      </a:cubicBezTo>
                      <a:cubicBezTo>
                        <a:pt x="48" y="88"/>
                        <a:pt x="43" y="92"/>
                        <a:pt x="40" y="82"/>
                      </a:cubicBezTo>
                      <a:cubicBezTo>
                        <a:pt x="37" y="75"/>
                        <a:pt x="32" y="72"/>
                        <a:pt x="27" y="72"/>
                      </a:cubicBezTo>
                      <a:cubicBezTo>
                        <a:pt x="20" y="72"/>
                        <a:pt x="12" y="79"/>
                        <a:pt x="13" y="89"/>
                      </a:cubicBezTo>
                      <a:lnTo>
                        <a:pt x="13" y="99"/>
                      </a:lnTo>
                      <a:cubicBezTo>
                        <a:pt x="4" y="107"/>
                        <a:pt x="0" y="120"/>
                        <a:pt x="4" y="132"/>
                      </a:cubicBezTo>
                      <a:cubicBezTo>
                        <a:pt x="25" y="204"/>
                        <a:pt x="89" y="258"/>
                        <a:pt x="163" y="258"/>
                      </a:cubicBezTo>
                      <a:cubicBezTo>
                        <a:pt x="174" y="258"/>
                        <a:pt x="186" y="257"/>
                        <a:pt x="197" y="254"/>
                      </a:cubicBezTo>
                      <a:cubicBezTo>
                        <a:pt x="286" y="235"/>
                        <a:pt x="339" y="138"/>
                        <a:pt x="286" y="58"/>
                      </a:cubicBezTo>
                      <a:cubicBezTo>
                        <a:pt x="262" y="22"/>
                        <a:pt x="219"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8"/>
                <p:cNvSpPr/>
                <p:nvPr/>
              </p:nvSpPr>
              <p:spPr>
                <a:xfrm>
                  <a:off x="6679894" y="832161"/>
                  <a:ext cx="74950" cy="135908"/>
                </a:xfrm>
                <a:custGeom>
                  <a:avLst/>
                  <a:gdLst/>
                  <a:ahLst/>
                  <a:cxnLst/>
                  <a:rect l="l" t="t" r="r" b="b"/>
                  <a:pathLst>
                    <a:path w="841" h="1525" extrusionOk="0">
                      <a:moveTo>
                        <a:pt x="741" y="0"/>
                      </a:moveTo>
                      <a:cubicBezTo>
                        <a:pt x="732" y="0"/>
                        <a:pt x="723" y="2"/>
                        <a:pt x="714" y="6"/>
                      </a:cubicBezTo>
                      <a:cubicBezTo>
                        <a:pt x="634" y="46"/>
                        <a:pt x="563" y="63"/>
                        <a:pt x="492" y="63"/>
                      </a:cubicBezTo>
                      <a:cubicBezTo>
                        <a:pt x="428" y="63"/>
                        <a:pt x="364" y="49"/>
                        <a:pt x="293" y="25"/>
                      </a:cubicBezTo>
                      <a:cubicBezTo>
                        <a:pt x="288" y="23"/>
                        <a:pt x="283" y="22"/>
                        <a:pt x="278" y="22"/>
                      </a:cubicBezTo>
                      <a:cubicBezTo>
                        <a:pt x="231" y="22"/>
                        <a:pt x="202" y="102"/>
                        <a:pt x="252" y="123"/>
                      </a:cubicBezTo>
                      <a:cubicBezTo>
                        <a:pt x="334" y="158"/>
                        <a:pt x="413" y="175"/>
                        <a:pt x="490" y="175"/>
                      </a:cubicBezTo>
                      <a:cubicBezTo>
                        <a:pt x="556" y="175"/>
                        <a:pt x="622" y="163"/>
                        <a:pt x="688" y="139"/>
                      </a:cubicBezTo>
                      <a:cubicBezTo>
                        <a:pt x="694" y="345"/>
                        <a:pt x="696" y="552"/>
                        <a:pt x="693" y="758"/>
                      </a:cubicBezTo>
                      <a:cubicBezTo>
                        <a:pt x="523" y="718"/>
                        <a:pt x="329" y="712"/>
                        <a:pt x="158" y="703"/>
                      </a:cubicBezTo>
                      <a:cubicBezTo>
                        <a:pt x="158" y="703"/>
                        <a:pt x="157" y="703"/>
                        <a:pt x="157" y="703"/>
                      </a:cubicBezTo>
                      <a:cubicBezTo>
                        <a:pt x="123" y="703"/>
                        <a:pt x="116" y="757"/>
                        <a:pt x="149" y="765"/>
                      </a:cubicBezTo>
                      <a:cubicBezTo>
                        <a:pt x="321" y="804"/>
                        <a:pt x="515" y="853"/>
                        <a:pt x="693" y="859"/>
                      </a:cubicBezTo>
                      <a:cubicBezTo>
                        <a:pt x="691" y="903"/>
                        <a:pt x="693" y="946"/>
                        <a:pt x="691" y="990"/>
                      </a:cubicBezTo>
                      <a:cubicBezTo>
                        <a:pt x="687" y="1132"/>
                        <a:pt x="724" y="1333"/>
                        <a:pt x="565" y="1404"/>
                      </a:cubicBezTo>
                      <a:cubicBezTo>
                        <a:pt x="516" y="1425"/>
                        <a:pt x="445" y="1431"/>
                        <a:pt x="369" y="1431"/>
                      </a:cubicBezTo>
                      <a:cubicBezTo>
                        <a:pt x="270" y="1431"/>
                        <a:pt x="162" y="1421"/>
                        <a:pt x="81" y="1421"/>
                      </a:cubicBezTo>
                      <a:cubicBezTo>
                        <a:pt x="67" y="1421"/>
                        <a:pt x="55" y="1421"/>
                        <a:pt x="43" y="1422"/>
                      </a:cubicBezTo>
                      <a:cubicBezTo>
                        <a:pt x="0" y="1425"/>
                        <a:pt x="0" y="1486"/>
                        <a:pt x="43" y="1489"/>
                      </a:cubicBezTo>
                      <a:cubicBezTo>
                        <a:pt x="143" y="1494"/>
                        <a:pt x="299" y="1525"/>
                        <a:pt x="444" y="1525"/>
                      </a:cubicBezTo>
                      <a:cubicBezTo>
                        <a:pt x="592" y="1525"/>
                        <a:pt x="728" y="1493"/>
                        <a:pt x="779" y="1370"/>
                      </a:cubicBezTo>
                      <a:cubicBezTo>
                        <a:pt x="841" y="1223"/>
                        <a:pt x="804" y="943"/>
                        <a:pt x="808" y="782"/>
                      </a:cubicBezTo>
                      <a:cubicBezTo>
                        <a:pt x="811" y="539"/>
                        <a:pt x="809" y="299"/>
                        <a:pt x="800" y="57"/>
                      </a:cubicBezTo>
                      <a:cubicBezTo>
                        <a:pt x="799" y="22"/>
                        <a:pt x="772" y="0"/>
                        <a:pt x="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8"/>
                <p:cNvSpPr/>
                <p:nvPr/>
              </p:nvSpPr>
              <p:spPr>
                <a:xfrm>
                  <a:off x="6465739" y="1502968"/>
                  <a:ext cx="234742" cy="216740"/>
                </a:xfrm>
                <a:custGeom>
                  <a:avLst/>
                  <a:gdLst/>
                  <a:ahLst/>
                  <a:cxnLst/>
                  <a:rect l="l" t="t" r="r" b="b"/>
                  <a:pathLst>
                    <a:path w="2634" h="2432" extrusionOk="0">
                      <a:moveTo>
                        <a:pt x="2550" y="0"/>
                      </a:moveTo>
                      <a:cubicBezTo>
                        <a:pt x="2096" y="9"/>
                        <a:pt x="1642" y="17"/>
                        <a:pt x="1188" y="27"/>
                      </a:cubicBezTo>
                      <a:cubicBezTo>
                        <a:pt x="960" y="30"/>
                        <a:pt x="735" y="35"/>
                        <a:pt x="507" y="40"/>
                      </a:cubicBezTo>
                      <a:cubicBezTo>
                        <a:pt x="498" y="40"/>
                        <a:pt x="490" y="40"/>
                        <a:pt x="481" y="40"/>
                      </a:cubicBezTo>
                      <a:cubicBezTo>
                        <a:pt x="463" y="40"/>
                        <a:pt x="445" y="40"/>
                        <a:pt x="427" y="40"/>
                      </a:cubicBezTo>
                      <a:cubicBezTo>
                        <a:pt x="343" y="40"/>
                        <a:pt x="252" y="45"/>
                        <a:pt x="188" y="97"/>
                      </a:cubicBezTo>
                      <a:cubicBezTo>
                        <a:pt x="1" y="251"/>
                        <a:pt x="119" y="722"/>
                        <a:pt x="127" y="924"/>
                      </a:cubicBezTo>
                      <a:cubicBezTo>
                        <a:pt x="146" y="1380"/>
                        <a:pt x="163" y="1834"/>
                        <a:pt x="191" y="2288"/>
                      </a:cubicBezTo>
                      <a:cubicBezTo>
                        <a:pt x="193" y="2323"/>
                        <a:pt x="221" y="2341"/>
                        <a:pt x="248" y="2341"/>
                      </a:cubicBezTo>
                      <a:cubicBezTo>
                        <a:pt x="261" y="2341"/>
                        <a:pt x="274" y="2336"/>
                        <a:pt x="284" y="2327"/>
                      </a:cubicBezTo>
                      <a:cubicBezTo>
                        <a:pt x="287" y="2343"/>
                        <a:pt x="293" y="2355"/>
                        <a:pt x="298" y="2370"/>
                      </a:cubicBezTo>
                      <a:cubicBezTo>
                        <a:pt x="301" y="2381"/>
                        <a:pt x="312" y="2387"/>
                        <a:pt x="322" y="2387"/>
                      </a:cubicBezTo>
                      <a:cubicBezTo>
                        <a:pt x="334" y="2387"/>
                        <a:pt x="346" y="2379"/>
                        <a:pt x="346" y="2363"/>
                      </a:cubicBezTo>
                      <a:lnTo>
                        <a:pt x="346" y="2361"/>
                      </a:lnTo>
                      <a:cubicBezTo>
                        <a:pt x="346" y="2345"/>
                        <a:pt x="348" y="2333"/>
                        <a:pt x="344" y="2318"/>
                      </a:cubicBezTo>
                      <a:cubicBezTo>
                        <a:pt x="340" y="2303"/>
                        <a:pt x="327" y="2296"/>
                        <a:pt x="315" y="2296"/>
                      </a:cubicBezTo>
                      <a:cubicBezTo>
                        <a:pt x="309" y="2296"/>
                        <a:pt x="303" y="2298"/>
                        <a:pt x="298" y="2301"/>
                      </a:cubicBezTo>
                      <a:cubicBezTo>
                        <a:pt x="298" y="2298"/>
                        <a:pt x="299" y="2293"/>
                        <a:pt x="299" y="2290"/>
                      </a:cubicBezTo>
                      <a:cubicBezTo>
                        <a:pt x="284" y="1967"/>
                        <a:pt x="268" y="1646"/>
                        <a:pt x="253" y="1323"/>
                      </a:cubicBezTo>
                      <a:cubicBezTo>
                        <a:pt x="241" y="1037"/>
                        <a:pt x="120" y="467"/>
                        <a:pt x="306" y="254"/>
                      </a:cubicBezTo>
                      <a:cubicBezTo>
                        <a:pt x="395" y="154"/>
                        <a:pt x="417" y="150"/>
                        <a:pt x="506" y="150"/>
                      </a:cubicBezTo>
                      <a:cubicBezTo>
                        <a:pt x="514" y="150"/>
                        <a:pt x="523" y="150"/>
                        <a:pt x="533" y="150"/>
                      </a:cubicBezTo>
                      <a:cubicBezTo>
                        <a:pt x="543" y="150"/>
                        <a:pt x="554" y="150"/>
                        <a:pt x="566" y="150"/>
                      </a:cubicBezTo>
                      <a:cubicBezTo>
                        <a:pt x="661" y="147"/>
                        <a:pt x="756" y="145"/>
                        <a:pt x="850" y="144"/>
                      </a:cubicBezTo>
                      <a:cubicBezTo>
                        <a:pt x="1002" y="140"/>
                        <a:pt x="1152" y="137"/>
                        <a:pt x="1304" y="135"/>
                      </a:cubicBezTo>
                      <a:cubicBezTo>
                        <a:pt x="1558" y="131"/>
                        <a:pt x="1824" y="106"/>
                        <a:pt x="2083" y="106"/>
                      </a:cubicBezTo>
                      <a:cubicBezTo>
                        <a:pt x="2164" y="106"/>
                        <a:pt x="2245" y="108"/>
                        <a:pt x="2324" y="114"/>
                      </a:cubicBezTo>
                      <a:cubicBezTo>
                        <a:pt x="2526" y="131"/>
                        <a:pt x="2508" y="203"/>
                        <a:pt x="2511" y="394"/>
                      </a:cubicBezTo>
                      <a:cubicBezTo>
                        <a:pt x="2514" y="563"/>
                        <a:pt x="2511" y="732"/>
                        <a:pt x="2503" y="901"/>
                      </a:cubicBezTo>
                      <a:cubicBezTo>
                        <a:pt x="2486" y="1254"/>
                        <a:pt x="2449" y="1605"/>
                        <a:pt x="2383" y="1951"/>
                      </a:cubicBezTo>
                      <a:cubicBezTo>
                        <a:pt x="2354" y="2107"/>
                        <a:pt x="2362" y="2122"/>
                        <a:pt x="2212" y="2223"/>
                      </a:cubicBezTo>
                      <a:cubicBezTo>
                        <a:pt x="2081" y="2311"/>
                        <a:pt x="2060" y="2314"/>
                        <a:pt x="1936" y="2314"/>
                      </a:cubicBezTo>
                      <a:cubicBezTo>
                        <a:pt x="1928" y="2314"/>
                        <a:pt x="1919" y="2314"/>
                        <a:pt x="1909" y="2314"/>
                      </a:cubicBezTo>
                      <a:lnTo>
                        <a:pt x="1408" y="2314"/>
                      </a:lnTo>
                      <a:cubicBezTo>
                        <a:pt x="1073" y="2315"/>
                        <a:pt x="738" y="2314"/>
                        <a:pt x="403" y="2325"/>
                      </a:cubicBezTo>
                      <a:cubicBezTo>
                        <a:pt x="380" y="2327"/>
                        <a:pt x="368" y="2344"/>
                        <a:pt x="368" y="2363"/>
                      </a:cubicBezTo>
                      <a:cubicBezTo>
                        <a:pt x="368" y="2382"/>
                        <a:pt x="379" y="2402"/>
                        <a:pt x="403" y="2402"/>
                      </a:cubicBezTo>
                      <a:cubicBezTo>
                        <a:pt x="831" y="2418"/>
                        <a:pt x="1260" y="2416"/>
                        <a:pt x="1688" y="2418"/>
                      </a:cubicBezTo>
                      <a:cubicBezTo>
                        <a:pt x="1776" y="2418"/>
                        <a:pt x="1892" y="2432"/>
                        <a:pt x="2006" y="2432"/>
                      </a:cubicBezTo>
                      <a:cubicBezTo>
                        <a:pt x="2156" y="2432"/>
                        <a:pt x="2303" y="2408"/>
                        <a:pt x="2388" y="2302"/>
                      </a:cubicBezTo>
                      <a:cubicBezTo>
                        <a:pt x="2556" y="2092"/>
                        <a:pt x="2546" y="1662"/>
                        <a:pt x="2574" y="1407"/>
                      </a:cubicBezTo>
                      <a:cubicBezTo>
                        <a:pt x="2625" y="958"/>
                        <a:pt x="2633" y="507"/>
                        <a:pt x="2609" y="56"/>
                      </a:cubicBezTo>
                      <a:cubicBezTo>
                        <a:pt x="2607" y="27"/>
                        <a:pt x="2585" y="0"/>
                        <a:pt x="2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8"/>
                <p:cNvSpPr/>
                <p:nvPr/>
              </p:nvSpPr>
              <p:spPr>
                <a:xfrm>
                  <a:off x="6468234" y="1275712"/>
                  <a:ext cx="220216" cy="209521"/>
                </a:xfrm>
                <a:custGeom>
                  <a:avLst/>
                  <a:gdLst/>
                  <a:ahLst/>
                  <a:cxnLst/>
                  <a:rect l="l" t="t" r="r" b="b"/>
                  <a:pathLst>
                    <a:path w="2471" h="2351" extrusionOk="0">
                      <a:moveTo>
                        <a:pt x="879" y="105"/>
                      </a:moveTo>
                      <a:cubicBezTo>
                        <a:pt x="993" y="105"/>
                        <a:pt x="1100" y="109"/>
                        <a:pt x="1179" y="109"/>
                      </a:cubicBezTo>
                      <a:cubicBezTo>
                        <a:pt x="1190" y="109"/>
                        <a:pt x="1200" y="109"/>
                        <a:pt x="1210" y="108"/>
                      </a:cubicBezTo>
                      <a:cubicBezTo>
                        <a:pt x="1261" y="107"/>
                        <a:pt x="1311" y="107"/>
                        <a:pt x="1361" y="107"/>
                      </a:cubicBezTo>
                      <a:cubicBezTo>
                        <a:pt x="1476" y="107"/>
                        <a:pt x="1590" y="110"/>
                        <a:pt x="1704" y="115"/>
                      </a:cubicBezTo>
                      <a:cubicBezTo>
                        <a:pt x="1719" y="115"/>
                        <a:pt x="1735" y="116"/>
                        <a:pt x="1753" y="116"/>
                      </a:cubicBezTo>
                      <a:cubicBezTo>
                        <a:pt x="1802" y="116"/>
                        <a:pt x="1859" y="114"/>
                        <a:pt x="1917" y="114"/>
                      </a:cubicBezTo>
                      <a:cubicBezTo>
                        <a:pt x="2021" y="114"/>
                        <a:pt x="2128" y="120"/>
                        <a:pt x="2195" y="151"/>
                      </a:cubicBezTo>
                      <a:cubicBezTo>
                        <a:pt x="2458" y="275"/>
                        <a:pt x="2334" y="926"/>
                        <a:pt x="2332" y="1161"/>
                      </a:cubicBezTo>
                      <a:cubicBezTo>
                        <a:pt x="2331" y="1327"/>
                        <a:pt x="2327" y="1493"/>
                        <a:pt x="2325" y="1663"/>
                      </a:cubicBezTo>
                      <a:cubicBezTo>
                        <a:pt x="2323" y="1775"/>
                        <a:pt x="2366" y="2008"/>
                        <a:pt x="2319" y="2108"/>
                      </a:cubicBezTo>
                      <a:cubicBezTo>
                        <a:pt x="2267" y="2219"/>
                        <a:pt x="2063" y="2248"/>
                        <a:pt x="1842" y="2248"/>
                      </a:cubicBezTo>
                      <a:cubicBezTo>
                        <a:pt x="1601" y="2248"/>
                        <a:pt x="1339" y="2213"/>
                        <a:pt x="1226" y="2211"/>
                      </a:cubicBezTo>
                      <a:cubicBezTo>
                        <a:pt x="978" y="2205"/>
                        <a:pt x="728" y="2198"/>
                        <a:pt x="479" y="2198"/>
                      </a:cubicBezTo>
                      <a:cubicBezTo>
                        <a:pt x="384" y="2198"/>
                        <a:pt x="290" y="2199"/>
                        <a:pt x="195" y="2201"/>
                      </a:cubicBezTo>
                      <a:cubicBezTo>
                        <a:pt x="199" y="1891"/>
                        <a:pt x="193" y="1582"/>
                        <a:pt x="193" y="1272"/>
                      </a:cubicBezTo>
                      <a:lnTo>
                        <a:pt x="193" y="770"/>
                      </a:lnTo>
                      <a:cubicBezTo>
                        <a:pt x="195" y="610"/>
                        <a:pt x="147" y="384"/>
                        <a:pt x="241" y="252"/>
                      </a:cubicBezTo>
                      <a:cubicBezTo>
                        <a:pt x="333" y="125"/>
                        <a:pt x="624" y="105"/>
                        <a:pt x="879" y="105"/>
                      </a:cubicBezTo>
                      <a:close/>
                      <a:moveTo>
                        <a:pt x="1388" y="1"/>
                      </a:moveTo>
                      <a:cubicBezTo>
                        <a:pt x="1164" y="1"/>
                        <a:pt x="942" y="9"/>
                        <a:pt x="719" y="26"/>
                      </a:cubicBezTo>
                      <a:cubicBezTo>
                        <a:pt x="574" y="36"/>
                        <a:pt x="337" y="22"/>
                        <a:pt x="203" y="98"/>
                      </a:cubicBezTo>
                      <a:cubicBezTo>
                        <a:pt x="0" y="213"/>
                        <a:pt x="90" y="579"/>
                        <a:pt x="90" y="769"/>
                      </a:cubicBezTo>
                      <a:cubicBezTo>
                        <a:pt x="89" y="1251"/>
                        <a:pt x="81" y="1734"/>
                        <a:pt x="95" y="2216"/>
                      </a:cubicBezTo>
                      <a:cubicBezTo>
                        <a:pt x="96" y="2247"/>
                        <a:pt x="120" y="2264"/>
                        <a:pt x="145" y="2264"/>
                      </a:cubicBezTo>
                      <a:cubicBezTo>
                        <a:pt x="151" y="2264"/>
                        <a:pt x="157" y="2263"/>
                        <a:pt x="163" y="2261"/>
                      </a:cubicBezTo>
                      <a:cubicBezTo>
                        <a:pt x="169" y="2266"/>
                        <a:pt x="175" y="2271"/>
                        <a:pt x="186" y="2271"/>
                      </a:cubicBezTo>
                      <a:cubicBezTo>
                        <a:pt x="686" y="2307"/>
                        <a:pt x="1188" y="2309"/>
                        <a:pt x="1689" y="2321"/>
                      </a:cubicBezTo>
                      <a:cubicBezTo>
                        <a:pt x="1778" y="2323"/>
                        <a:pt x="1933" y="2351"/>
                        <a:pt x="2078" y="2351"/>
                      </a:cubicBezTo>
                      <a:cubicBezTo>
                        <a:pt x="2217" y="2351"/>
                        <a:pt x="2347" y="2326"/>
                        <a:pt x="2401" y="2228"/>
                      </a:cubicBezTo>
                      <a:cubicBezTo>
                        <a:pt x="2470" y="2104"/>
                        <a:pt x="2427" y="1906"/>
                        <a:pt x="2429" y="1771"/>
                      </a:cubicBezTo>
                      <a:cubicBezTo>
                        <a:pt x="2433" y="1531"/>
                        <a:pt x="2435" y="1291"/>
                        <a:pt x="2439" y="1050"/>
                      </a:cubicBezTo>
                      <a:cubicBezTo>
                        <a:pt x="2443" y="809"/>
                        <a:pt x="2449" y="567"/>
                        <a:pt x="2449" y="327"/>
                      </a:cubicBezTo>
                      <a:cubicBezTo>
                        <a:pt x="2449" y="250"/>
                        <a:pt x="2464" y="154"/>
                        <a:pt x="2406" y="94"/>
                      </a:cubicBezTo>
                      <a:cubicBezTo>
                        <a:pt x="2342" y="28"/>
                        <a:pt x="2162" y="42"/>
                        <a:pt x="2088" y="34"/>
                      </a:cubicBezTo>
                      <a:cubicBezTo>
                        <a:pt x="1869" y="14"/>
                        <a:pt x="1650" y="3"/>
                        <a:pt x="1432" y="1"/>
                      </a:cubicBezTo>
                      <a:cubicBezTo>
                        <a:pt x="1417" y="1"/>
                        <a:pt x="1402" y="1"/>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8"/>
                <p:cNvSpPr/>
                <p:nvPr/>
              </p:nvSpPr>
              <p:spPr>
                <a:xfrm>
                  <a:off x="6598171" y="831092"/>
                  <a:ext cx="81099" cy="137958"/>
                </a:xfrm>
                <a:custGeom>
                  <a:avLst/>
                  <a:gdLst/>
                  <a:ahLst/>
                  <a:cxnLst/>
                  <a:rect l="l" t="t" r="r" b="b"/>
                  <a:pathLst>
                    <a:path w="910" h="1548" extrusionOk="0">
                      <a:moveTo>
                        <a:pt x="174" y="1"/>
                      </a:moveTo>
                      <a:cubicBezTo>
                        <a:pt x="138" y="1"/>
                        <a:pt x="129" y="61"/>
                        <a:pt x="166" y="67"/>
                      </a:cubicBezTo>
                      <a:cubicBezTo>
                        <a:pt x="374" y="96"/>
                        <a:pt x="583" y="120"/>
                        <a:pt x="793" y="141"/>
                      </a:cubicBezTo>
                      <a:cubicBezTo>
                        <a:pt x="768" y="309"/>
                        <a:pt x="747" y="587"/>
                        <a:pt x="638" y="664"/>
                      </a:cubicBezTo>
                      <a:cubicBezTo>
                        <a:pt x="596" y="694"/>
                        <a:pt x="535" y="704"/>
                        <a:pt x="467" y="704"/>
                      </a:cubicBezTo>
                      <a:cubicBezTo>
                        <a:pt x="343" y="704"/>
                        <a:pt x="195" y="670"/>
                        <a:pt x="103" y="663"/>
                      </a:cubicBezTo>
                      <a:cubicBezTo>
                        <a:pt x="102" y="663"/>
                        <a:pt x="102" y="663"/>
                        <a:pt x="101" y="663"/>
                      </a:cubicBezTo>
                      <a:cubicBezTo>
                        <a:pt x="73" y="663"/>
                        <a:pt x="47" y="691"/>
                        <a:pt x="47" y="719"/>
                      </a:cubicBezTo>
                      <a:cubicBezTo>
                        <a:pt x="54" y="978"/>
                        <a:pt x="40" y="1235"/>
                        <a:pt x="6" y="1493"/>
                      </a:cubicBezTo>
                      <a:cubicBezTo>
                        <a:pt x="1" y="1530"/>
                        <a:pt x="37" y="1548"/>
                        <a:pt x="66" y="1548"/>
                      </a:cubicBezTo>
                      <a:cubicBezTo>
                        <a:pt x="70" y="1548"/>
                        <a:pt x="73" y="1547"/>
                        <a:pt x="76" y="1547"/>
                      </a:cubicBezTo>
                      <a:cubicBezTo>
                        <a:pt x="214" y="1529"/>
                        <a:pt x="348" y="1522"/>
                        <a:pt x="485" y="1522"/>
                      </a:cubicBezTo>
                      <a:cubicBezTo>
                        <a:pt x="526" y="1522"/>
                        <a:pt x="567" y="1522"/>
                        <a:pt x="608" y="1524"/>
                      </a:cubicBezTo>
                      <a:cubicBezTo>
                        <a:pt x="609" y="1524"/>
                        <a:pt x="610" y="1524"/>
                        <a:pt x="611" y="1524"/>
                      </a:cubicBezTo>
                      <a:cubicBezTo>
                        <a:pt x="681" y="1524"/>
                        <a:pt x="680" y="1416"/>
                        <a:pt x="608" y="1412"/>
                      </a:cubicBezTo>
                      <a:cubicBezTo>
                        <a:pt x="567" y="1410"/>
                        <a:pt x="526" y="1409"/>
                        <a:pt x="485" y="1409"/>
                      </a:cubicBezTo>
                      <a:cubicBezTo>
                        <a:pt x="365" y="1409"/>
                        <a:pt x="246" y="1416"/>
                        <a:pt x="125" y="1430"/>
                      </a:cubicBezTo>
                      <a:cubicBezTo>
                        <a:pt x="136" y="1341"/>
                        <a:pt x="146" y="1252"/>
                        <a:pt x="152" y="1162"/>
                      </a:cubicBezTo>
                      <a:cubicBezTo>
                        <a:pt x="155" y="1109"/>
                        <a:pt x="124" y="875"/>
                        <a:pt x="160" y="831"/>
                      </a:cubicBezTo>
                      <a:cubicBezTo>
                        <a:pt x="191" y="794"/>
                        <a:pt x="237" y="782"/>
                        <a:pt x="289" y="782"/>
                      </a:cubicBezTo>
                      <a:cubicBezTo>
                        <a:pt x="382" y="782"/>
                        <a:pt x="496" y="820"/>
                        <a:pt x="588" y="820"/>
                      </a:cubicBezTo>
                      <a:cubicBezTo>
                        <a:pt x="611" y="820"/>
                        <a:pt x="633" y="817"/>
                        <a:pt x="652" y="811"/>
                      </a:cubicBezTo>
                      <a:cubicBezTo>
                        <a:pt x="884" y="740"/>
                        <a:pt x="865" y="301"/>
                        <a:pt x="902" y="111"/>
                      </a:cubicBezTo>
                      <a:cubicBezTo>
                        <a:pt x="910" y="76"/>
                        <a:pt x="889" y="47"/>
                        <a:pt x="852" y="44"/>
                      </a:cubicBezTo>
                      <a:cubicBezTo>
                        <a:pt x="625" y="27"/>
                        <a:pt x="400" y="11"/>
                        <a:pt x="176" y="1"/>
                      </a:cubicBezTo>
                      <a:cubicBezTo>
                        <a:pt x="175" y="1"/>
                        <a:pt x="175"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8"/>
                <p:cNvSpPr/>
                <p:nvPr/>
              </p:nvSpPr>
              <p:spPr>
                <a:xfrm>
                  <a:off x="6484365" y="1117613"/>
                  <a:ext cx="196777" cy="92507"/>
                </a:xfrm>
                <a:custGeom>
                  <a:avLst/>
                  <a:gdLst/>
                  <a:ahLst/>
                  <a:cxnLst/>
                  <a:rect l="l" t="t" r="r" b="b"/>
                  <a:pathLst>
                    <a:path w="2208" h="1038" extrusionOk="0">
                      <a:moveTo>
                        <a:pt x="405" y="93"/>
                      </a:moveTo>
                      <a:cubicBezTo>
                        <a:pt x="530" y="93"/>
                        <a:pt x="664" y="110"/>
                        <a:pt x="734" y="110"/>
                      </a:cubicBezTo>
                      <a:lnTo>
                        <a:pt x="1322" y="109"/>
                      </a:lnTo>
                      <a:cubicBezTo>
                        <a:pt x="1403" y="109"/>
                        <a:pt x="1523" y="96"/>
                        <a:pt x="1644" y="96"/>
                      </a:cubicBezTo>
                      <a:cubicBezTo>
                        <a:pt x="1827" y="96"/>
                        <a:pt x="2011" y="127"/>
                        <a:pt x="2066" y="283"/>
                      </a:cubicBezTo>
                      <a:cubicBezTo>
                        <a:pt x="2107" y="396"/>
                        <a:pt x="2068" y="677"/>
                        <a:pt x="1988" y="769"/>
                      </a:cubicBezTo>
                      <a:cubicBezTo>
                        <a:pt x="1892" y="880"/>
                        <a:pt x="1688" y="918"/>
                        <a:pt x="1543" y="918"/>
                      </a:cubicBezTo>
                      <a:cubicBezTo>
                        <a:pt x="1535" y="918"/>
                        <a:pt x="1528" y="918"/>
                        <a:pt x="1520" y="918"/>
                      </a:cubicBezTo>
                      <a:cubicBezTo>
                        <a:pt x="1429" y="914"/>
                        <a:pt x="1338" y="911"/>
                        <a:pt x="1246" y="908"/>
                      </a:cubicBezTo>
                      <a:cubicBezTo>
                        <a:pt x="884" y="896"/>
                        <a:pt x="521" y="880"/>
                        <a:pt x="157" y="874"/>
                      </a:cubicBezTo>
                      <a:cubicBezTo>
                        <a:pt x="168" y="861"/>
                        <a:pt x="175" y="847"/>
                        <a:pt x="172" y="827"/>
                      </a:cubicBezTo>
                      <a:cubicBezTo>
                        <a:pt x="154" y="711"/>
                        <a:pt x="55" y="286"/>
                        <a:pt x="133" y="171"/>
                      </a:cubicBezTo>
                      <a:cubicBezTo>
                        <a:pt x="174" y="109"/>
                        <a:pt x="286" y="93"/>
                        <a:pt x="405" y="93"/>
                      </a:cubicBezTo>
                      <a:close/>
                      <a:moveTo>
                        <a:pt x="1428" y="0"/>
                      </a:moveTo>
                      <a:cubicBezTo>
                        <a:pt x="981" y="0"/>
                        <a:pt x="534" y="4"/>
                        <a:pt x="87" y="6"/>
                      </a:cubicBezTo>
                      <a:cubicBezTo>
                        <a:pt x="57" y="6"/>
                        <a:pt x="37" y="29"/>
                        <a:pt x="34" y="59"/>
                      </a:cubicBezTo>
                      <a:cubicBezTo>
                        <a:pt x="14" y="328"/>
                        <a:pt x="26" y="589"/>
                        <a:pt x="70" y="855"/>
                      </a:cubicBezTo>
                      <a:cubicBezTo>
                        <a:pt x="70" y="860"/>
                        <a:pt x="73" y="865"/>
                        <a:pt x="75" y="871"/>
                      </a:cubicBezTo>
                      <a:lnTo>
                        <a:pt x="39" y="871"/>
                      </a:lnTo>
                      <a:cubicBezTo>
                        <a:pt x="38" y="871"/>
                        <a:pt x="38" y="871"/>
                        <a:pt x="38" y="871"/>
                      </a:cubicBezTo>
                      <a:cubicBezTo>
                        <a:pt x="1" y="871"/>
                        <a:pt x="2" y="925"/>
                        <a:pt x="39" y="929"/>
                      </a:cubicBezTo>
                      <a:cubicBezTo>
                        <a:pt x="461" y="976"/>
                        <a:pt x="925" y="1037"/>
                        <a:pt x="1365" y="1037"/>
                      </a:cubicBezTo>
                      <a:cubicBezTo>
                        <a:pt x="1472" y="1037"/>
                        <a:pt x="1578" y="1034"/>
                        <a:pt x="1681" y="1025"/>
                      </a:cubicBezTo>
                      <a:cubicBezTo>
                        <a:pt x="1984" y="1002"/>
                        <a:pt x="2136" y="827"/>
                        <a:pt x="2171" y="524"/>
                      </a:cubicBezTo>
                      <a:cubicBezTo>
                        <a:pt x="2183" y="416"/>
                        <a:pt x="2207" y="203"/>
                        <a:pt x="2146" y="103"/>
                      </a:cubicBezTo>
                      <a:cubicBezTo>
                        <a:pt x="2090" y="9"/>
                        <a:pt x="2017" y="2"/>
                        <a:pt x="1923" y="2"/>
                      </a:cubicBezTo>
                      <a:cubicBezTo>
                        <a:pt x="1905" y="2"/>
                        <a:pt x="1886" y="2"/>
                        <a:pt x="1867" y="2"/>
                      </a:cubicBezTo>
                      <a:cubicBezTo>
                        <a:pt x="1862" y="2"/>
                        <a:pt x="1857" y="2"/>
                        <a:pt x="1852" y="2"/>
                      </a:cubicBezTo>
                      <a:cubicBezTo>
                        <a:pt x="1711" y="1"/>
                        <a:pt x="1569"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8"/>
                <p:cNvSpPr/>
                <p:nvPr/>
              </p:nvSpPr>
              <p:spPr>
                <a:xfrm>
                  <a:off x="6472868" y="1973878"/>
                  <a:ext cx="214244" cy="204798"/>
                </a:xfrm>
                <a:custGeom>
                  <a:avLst/>
                  <a:gdLst/>
                  <a:ahLst/>
                  <a:cxnLst/>
                  <a:rect l="l" t="t" r="r" b="b"/>
                  <a:pathLst>
                    <a:path w="2404" h="2298" extrusionOk="0">
                      <a:moveTo>
                        <a:pt x="1844" y="92"/>
                      </a:moveTo>
                      <a:cubicBezTo>
                        <a:pt x="1996" y="92"/>
                        <a:pt x="2126" y="111"/>
                        <a:pt x="2167" y="172"/>
                      </a:cubicBezTo>
                      <a:cubicBezTo>
                        <a:pt x="2220" y="252"/>
                        <a:pt x="2174" y="536"/>
                        <a:pt x="2177" y="635"/>
                      </a:cubicBezTo>
                      <a:cubicBezTo>
                        <a:pt x="2181" y="790"/>
                        <a:pt x="2184" y="944"/>
                        <a:pt x="2188" y="1099"/>
                      </a:cubicBezTo>
                      <a:cubicBezTo>
                        <a:pt x="2191" y="1252"/>
                        <a:pt x="2194" y="1408"/>
                        <a:pt x="2199" y="1562"/>
                      </a:cubicBezTo>
                      <a:cubicBezTo>
                        <a:pt x="2201" y="1671"/>
                        <a:pt x="2250" y="1885"/>
                        <a:pt x="2206" y="1983"/>
                      </a:cubicBezTo>
                      <a:cubicBezTo>
                        <a:pt x="2129" y="2157"/>
                        <a:pt x="1879" y="2196"/>
                        <a:pt x="1628" y="2196"/>
                      </a:cubicBezTo>
                      <a:cubicBezTo>
                        <a:pt x="1432" y="2196"/>
                        <a:pt x="1236" y="2173"/>
                        <a:pt x="1118" y="2171"/>
                      </a:cubicBezTo>
                      <a:cubicBezTo>
                        <a:pt x="794" y="2167"/>
                        <a:pt x="471" y="2153"/>
                        <a:pt x="149" y="2142"/>
                      </a:cubicBezTo>
                      <a:cubicBezTo>
                        <a:pt x="143" y="1853"/>
                        <a:pt x="129" y="1562"/>
                        <a:pt x="135" y="1272"/>
                      </a:cubicBezTo>
                      <a:cubicBezTo>
                        <a:pt x="138" y="1106"/>
                        <a:pt x="144" y="939"/>
                        <a:pt x="154" y="773"/>
                      </a:cubicBezTo>
                      <a:cubicBezTo>
                        <a:pt x="165" y="572"/>
                        <a:pt x="145" y="422"/>
                        <a:pt x="288" y="271"/>
                      </a:cubicBezTo>
                      <a:cubicBezTo>
                        <a:pt x="410" y="140"/>
                        <a:pt x="413" y="155"/>
                        <a:pt x="566" y="151"/>
                      </a:cubicBezTo>
                      <a:lnTo>
                        <a:pt x="794" y="146"/>
                      </a:lnTo>
                      <a:lnTo>
                        <a:pt x="1249" y="134"/>
                      </a:lnTo>
                      <a:cubicBezTo>
                        <a:pt x="1355" y="131"/>
                        <a:pt x="1623" y="92"/>
                        <a:pt x="1844" y="92"/>
                      </a:cubicBezTo>
                      <a:close/>
                      <a:moveTo>
                        <a:pt x="2216" y="1"/>
                      </a:moveTo>
                      <a:cubicBezTo>
                        <a:pt x="1797" y="12"/>
                        <a:pt x="1381" y="24"/>
                        <a:pt x="964" y="37"/>
                      </a:cubicBezTo>
                      <a:cubicBezTo>
                        <a:pt x="956" y="37"/>
                        <a:pt x="948" y="37"/>
                        <a:pt x="939" y="37"/>
                      </a:cubicBezTo>
                      <a:cubicBezTo>
                        <a:pt x="839" y="37"/>
                        <a:pt x="704" y="23"/>
                        <a:pt x="570" y="23"/>
                      </a:cubicBezTo>
                      <a:cubicBezTo>
                        <a:pt x="401" y="23"/>
                        <a:pt x="234" y="46"/>
                        <a:pt x="147" y="150"/>
                      </a:cubicBezTo>
                      <a:cubicBezTo>
                        <a:pt x="1" y="326"/>
                        <a:pt x="54" y="731"/>
                        <a:pt x="44" y="937"/>
                      </a:cubicBezTo>
                      <a:cubicBezTo>
                        <a:pt x="27" y="1342"/>
                        <a:pt x="22" y="1753"/>
                        <a:pt x="56" y="2157"/>
                      </a:cubicBezTo>
                      <a:cubicBezTo>
                        <a:pt x="59" y="2187"/>
                        <a:pt x="82" y="2203"/>
                        <a:pt x="105" y="2203"/>
                      </a:cubicBezTo>
                      <a:cubicBezTo>
                        <a:pt x="110" y="2203"/>
                        <a:pt x="116" y="2202"/>
                        <a:pt x="121" y="2200"/>
                      </a:cubicBezTo>
                      <a:cubicBezTo>
                        <a:pt x="124" y="2201"/>
                        <a:pt x="125" y="2202"/>
                        <a:pt x="129" y="2202"/>
                      </a:cubicBezTo>
                      <a:cubicBezTo>
                        <a:pt x="555" y="2245"/>
                        <a:pt x="983" y="2265"/>
                        <a:pt x="1410" y="2271"/>
                      </a:cubicBezTo>
                      <a:cubicBezTo>
                        <a:pt x="1516" y="2273"/>
                        <a:pt x="1685" y="2298"/>
                        <a:pt x="1847" y="2298"/>
                      </a:cubicBezTo>
                      <a:cubicBezTo>
                        <a:pt x="2006" y="2298"/>
                        <a:pt x="2159" y="2274"/>
                        <a:pt x="2240" y="2184"/>
                      </a:cubicBezTo>
                      <a:cubicBezTo>
                        <a:pt x="2403" y="2004"/>
                        <a:pt x="2305" y="1603"/>
                        <a:pt x="2300" y="1387"/>
                      </a:cubicBezTo>
                      <a:cubicBezTo>
                        <a:pt x="2289" y="944"/>
                        <a:pt x="2279" y="500"/>
                        <a:pt x="2267" y="53"/>
                      </a:cubicBezTo>
                      <a:cubicBezTo>
                        <a:pt x="2266" y="26"/>
                        <a:pt x="2244" y="1"/>
                        <a:pt x="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8"/>
                <p:cNvSpPr/>
                <p:nvPr/>
              </p:nvSpPr>
              <p:spPr>
                <a:xfrm>
                  <a:off x="6461105" y="1743146"/>
                  <a:ext cx="217720" cy="202124"/>
                </a:xfrm>
                <a:custGeom>
                  <a:avLst/>
                  <a:gdLst/>
                  <a:ahLst/>
                  <a:cxnLst/>
                  <a:rect l="l" t="t" r="r" b="b"/>
                  <a:pathLst>
                    <a:path w="2443" h="2268" extrusionOk="0">
                      <a:moveTo>
                        <a:pt x="1735" y="95"/>
                      </a:moveTo>
                      <a:cubicBezTo>
                        <a:pt x="1843" y="95"/>
                        <a:pt x="1949" y="100"/>
                        <a:pt x="2052" y="114"/>
                      </a:cubicBezTo>
                      <a:cubicBezTo>
                        <a:pt x="2289" y="146"/>
                        <a:pt x="2315" y="251"/>
                        <a:pt x="2306" y="469"/>
                      </a:cubicBezTo>
                      <a:cubicBezTo>
                        <a:pt x="2301" y="617"/>
                        <a:pt x="2294" y="763"/>
                        <a:pt x="2288" y="912"/>
                      </a:cubicBezTo>
                      <a:cubicBezTo>
                        <a:pt x="2275" y="1190"/>
                        <a:pt x="2315" y="1527"/>
                        <a:pt x="2252" y="1798"/>
                      </a:cubicBezTo>
                      <a:cubicBezTo>
                        <a:pt x="2227" y="1908"/>
                        <a:pt x="2083" y="2116"/>
                        <a:pt x="1971" y="2157"/>
                      </a:cubicBezTo>
                      <a:cubicBezTo>
                        <a:pt x="1952" y="2164"/>
                        <a:pt x="1927" y="2166"/>
                        <a:pt x="1901" y="2166"/>
                      </a:cubicBezTo>
                      <a:cubicBezTo>
                        <a:pt x="1856" y="2166"/>
                        <a:pt x="1805" y="2159"/>
                        <a:pt x="1769" y="2159"/>
                      </a:cubicBezTo>
                      <a:cubicBezTo>
                        <a:pt x="1746" y="2160"/>
                        <a:pt x="1722" y="2160"/>
                        <a:pt x="1698" y="2160"/>
                      </a:cubicBezTo>
                      <a:cubicBezTo>
                        <a:pt x="1548" y="2160"/>
                        <a:pt x="1397" y="2157"/>
                        <a:pt x="1247" y="2155"/>
                      </a:cubicBezTo>
                      <a:cubicBezTo>
                        <a:pt x="922" y="2152"/>
                        <a:pt x="597" y="2142"/>
                        <a:pt x="272" y="2134"/>
                      </a:cubicBezTo>
                      <a:lnTo>
                        <a:pt x="272" y="2128"/>
                      </a:lnTo>
                      <a:cubicBezTo>
                        <a:pt x="250" y="1830"/>
                        <a:pt x="209" y="1535"/>
                        <a:pt x="197" y="1237"/>
                      </a:cubicBezTo>
                      <a:cubicBezTo>
                        <a:pt x="188" y="1070"/>
                        <a:pt x="187" y="902"/>
                        <a:pt x="188" y="734"/>
                      </a:cubicBezTo>
                      <a:cubicBezTo>
                        <a:pt x="190" y="604"/>
                        <a:pt x="161" y="411"/>
                        <a:pt x="203" y="286"/>
                      </a:cubicBezTo>
                      <a:cubicBezTo>
                        <a:pt x="256" y="130"/>
                        <a:pt x="460" y="98"/>
                        <a:pt x="671" y="98"/>
                      </a:cubicBezTo>
                      <a:cubicBezTo>
                        <a:pt x="823" y="98"/>
                        <a:pt x="979" y="115"/>
                        <a:pt x="1083" y="115"/>
                      </a:cubicBezTo>
                      <a:cubicBezTo>
                        <a:pt x="1084" y="115"/>
                        <a:pt x="1085" y="115"/>
                        <a:pt x="1087" y="115"/>
                      </a:cubicBezTo>
                      <a:cubicBezTo>
                        <a:pt x="1295" y="114"/>
                        <a:pt x="1518" y="95"/>
                        <a:pt x="1735" y="95"/>
                      </a:cubicBezTo>
                      <a:close/>
                      <a:moveTo>
                        <a:pt x="2158" y="0"/>
                      </a:moveTo>
                      <a:cubicBezTo>
                        <a:pt x="2100" y="0"/>
                        <a:pt x="2041" y="6"/>
                        <a:pt x="1996" y="6"/>
                      </a:cubicBezTo>
                      <a:cubicBezTo>
                        <a:pt x="1751" y="6"/>
                        <a:pt x="1505" y="7"/>
                        <a:pt x="1258" y="7"/>
                      </a:cubicBezTo>
                      <a:cubicBezTo>
                        <a:pt x="1031" y="8"/>
                        <a:pt x="805" y="10"/>
                        <a:pt x="577" y="11"/>
                      </a:cubicBezTo>
                      <a:cubicBezTo>
                        <a:pt x="575" y="11"/>
                        <a:pt x="573" y="12"/>
                        <a:pt x="571" y="12"/>
                      </a:cubicBezTo>
                      <a:cubicBezTo>
                        <a:pt x="515" y="12"/>
                        <a:pt x="445" y="3"/>
                        <a:pt x="377" y="3"/>
                      </a:cubicBezTo>
                      <a:cubicBezTo>
                        <a:pt x="313" y="3"/>
                        <a:pt x="252" y="10"/>
                        <a:pt x="204" y="38"/>
                      </a:cubicBezTo>
                      <a:cubicBezTo>
                        <a:pt x="1" y="156"/>
                        <a:pt x="82" y="604"/>
                        <a:pt x="82" y="790"/>
                      </a:cubicBezTo>
                      <a:cubicBezTo>
                        <a:pt x="80" y="1238"/>
                        <a:pt x="96" y="1700"/>
                        <a:pt x="183" y="2141"/>
                      </a:cubicBezTo>
                      <a:cubicBezTo>
                        <a:pt x="187" y="2164"/>
                        <a:pt x="207" y="2173"/>
                        <a:pt x="227" y="2173"/>
                      </a:cubicBezTo>
                      <a:cubicBezTo>
                        <a:pt x="228" y="2173"/>
                        <a:pt x="230" y="2173"/>
                        <a:pt x="231" y="2173"/>
                      </a:cubicBezTo>
                      <a:cubicBezTo>
                        <a:pt x="235" y="2186"/>
                        <a:pt x="244" y="2199"/>
                        <a:pt x="261" y="2200"/>
                      </a:cubicBezTo>
                      <a:cubicBezTo>
                        <a:pt x="745" y="2239"/>
                        <a:pt x="1230" y="2260"/>
                        <a:pt x="1714" y="2265"/>
                      </a:cubicBezTo>
                      <a:cubicBezTo>
                        <a:pt x="1762" y="2266"/>
                        <a:pt x="1811" y="2267"/>
                        <a:pt x="1860" y="2267"/>
                      </a:cubicBezTo>
                      <a:cubicBezTo>
                        <a:pt x="2056" y="2267"/>
                        <a:pt x="2249" y="2242"/>
                        <a:pt x="2329" y="2031"/>
                      </a:cubicBezTo>
                      <a:cubicBezTo>
                        <a:pt x="2381" y="1893"/>
                        <a:pt x="2365" y="1722"/>
                        <a:pt x="2370" y="1578"/>
                      </a:cubicBezTo>
                      <a:cubicBezTo>
                        <a:pt x="2379" y="1355"/>
                        <a:pt x="2387" y="1134"/>
                        <a:pt x="2397" y="912"/>
                      </a:cubicBezTo>
                      <a:cubicBezTo>
                        <a:pt x="2405" y="697"/>
                        <a:pt x="2443" y="461"/>
                        <a:pt x="2423" y="247"/>
                      </a:cubicBezTo>
                      <a:cubicBezTo>
                        <a:pt x="2415" y="154"/>
                        <a:pt x="2417" y="93"/>
                        <a:pt x="2332" y="38"/>
                      </a:cubicBezTo>
                      <a:cubicBezTo>
                        <a:pt x="2285" y="7"/>
                        <a:pt x="2222"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8"/>
                <p:cNvSpPr/>
                <p:nvPr/>
              </p:nvSpPr>
              <p:spPr>
                <a:xfrm>
                  <a:off x="6515646" y="2026013"/>
                  <a:ext cx="132076" cy="115500"/>
                </a:xfrm>
                <a:custGeom>
                  <a:avLst/>
                  <a:gdLst/>
                  <a:ahLst/>
                  <a:cxnLst/>
                  <a:rect l="l" t="t" r="r" b="b"/>
                  <a:pathLst>
                    <a:path w="1482" h="1296" extrusionOk="0">
                      <a:moveTo>
                        <a:pt x="460" y="434"/>
                      </a:moveTo>
                      <a:cubicBezTo>
                        <a:pt x="595" y="442"/>
                        <a:pt x="729" y="448"/>
                        <a:pt x="862" y="454"/>
                      </a:cubicBezTo>
                      <a:cubicBezTo>
                        <a:pt x="859" y="545"/>
                        <a:pt x="857" y="635"/>
                        <a:pt x="856" y="726"/>
                      </a:cubicBezTo>
                      <a:cubicBezTo>
                        <a:pt x="721" y="730"/>
                        <a:pt x="587" y="736"/>
                        <a:pt x="452" y="750"/>
                      </a:cubicBezTo>
                      <a:cubicBezTo>
                        <a:pt x="454" y="718"/>
                        <a:pt x="455" y="686"/>
                        <a:pt x="455" y="655"/>
                      </a:cubicBezTo>
                      <a:cubicBezTo>
                        <a:pt x="457" y="582"/>
                        <a:pt x="459" y="508"/>
                        <a:pt x="460" y="434"/>
                      </a:cubicBezTo>
                      <a:close/>
                      <a:moveTo>
                        <a:pt x="902" y="1"/>
                      </a:moveTo>
                      <a:cubicBezTo>
                        <a:pt x="889" y="1"/>
                        <a:pt x="876" y="9"/>
                        <a:pt x="875" y="27"/>
                      </a:cubicBezTo>
                      <a:cubicBezTo>
                        <a:pt x="870" y="141"/>
                        <a:pt x="865" y="256"/>
                        <a:pt x="861" y="372"/>
                      </a:cubicBezTo>
                      <a:cubicBezTo>
                        <a:pt x="726" y="368"/>
                        <a:pt x="592" y="364"/>
                        <a:pt x="459" y="361"/>
                      </a:cubicBezTo>
                      <a:cubicBezTo>
                        <a:pt x="460" y="262"/>
                        <a:pt x="462" y="164"/>
                        <a:pt x="459" y="65"/>
                      </a:cubicBezTo>
                      <a:cubicBezTo>
                        <a:pt x="459" y="49"/>
                        <a:pt x="447" y="41"/>
                        <a:pt x="434" y="41"/>
                      </a:cubicBezTo>
                      <a:cubicBezTo>
                        <a:pt x="421" y="41"/>
                        <a:pt x="408" y="49"/>
                        <a:pt x="407" y="65"/>
                      </a:cubicBezTo>
                      <a:cubicBezTo>
                        <a:pt x="400" y="164"/>
                        <a:pt x="395" y="261"/>
                        <a:pt x="390" y="359"/>
                      </a:cubicBezTo>
                      <a:cubicBezTo>
                        <a:pt x="274" y="357"/>
                        <a:pt x="156" y="354"/>
                        <a:pt x="39" y="353"/>
                      </a:cubicBezTo>
                      <a:cubicBezTo>
                        <a:pt x="1" y="353"/>
                        <a:pt x="2" y="410"/>
                        <a:pt x="39" y="413"/>
                      </a:cubicBezTo>
                      <a:cubicBezTo>
                        <a:pt x="154" y="421"/>
                        <a:pt x="269" y="427"/>
                        <a:pt x="385" y="433"/>
                      </a:cubicBezTo>
                      <a:lnTo>
                        <a:pt x="369" y="761"/>
                      </a:lnTo>
                      <a:cubicBezTo>
                        <a:pt x="269" y="772"/>
                        <a:pt x="169" y="788"/>
                        <a:pt x="70" y="809"/>
                      </a:cubicBezTo>
                      <a:cubicBezTo>
                        <a:pt x="43" y="814"/>
                        <a:pt x="48" y="859"/>
                        <a:pt x="76" y="859"/>
                      </a:cubicBezTo>
                      <a:cubicBezTo>
                        <a:pt x="76" y="859"/>
                        <a:pt x="76" y="859"/>
                        <a:pt x="77" y="859"/>
                      </a:cubicBezTo>
                      <a:cubicBezTo>
                        <a:pt x="173" y="852"/>
                        <a:pt x="269" y="846"/>
                        <a:pt x="367" y="839"/>
                      </a:cubicBezTo>
                      <a:lnTo>
                        <a:pt x="367" y="839"/>
                      </a:lnTo>
                      <a:cubicBezTo>
                        <a:pt x="360" y="976"/>
                        <a:pt x="351" y="1112"/>
                        <a:pt x="341" y="1249"/>
                      </a:cubicBezTo>
                      <a:cubicBezTo>
                        <a:pt x="337" y="1275"/>
                        <a:pt x="363" y="1291"/>
                        <a:pt x="385" y="1294"/>
                      </a:cubicBezTo>
                      <a:cubicBezTo>
                        <a:pt x="391" y="1295"/>
                        <a:pt x="396" y="1295"/>
                        <a:pt x="401" y="1295"/>
                      </a:cubicBezTo>
                      <a:cubicBezTo>
                        <a:pt x="453" y="1295"/>
                        <a:pt x="484" y="1259"/>
                        <a:pt x="478" y="1204"/>
                      </a:cubicBezTo>
                      <a:cubicBezTo>
                        <a:pt x="475" y="1176"/>
                        <a:pt x="452" y="1161"/>
                        <a:pt x="431" y="1161"/>
                      </a:cubicBezTo>
                      <a:cubicBezTo>
                        <a:pt x="445" y="1136"/>
                        <a:pt x="449" y="1104"/>
                        <a:pt x="439" y="1066"/>
                      </a:cubicBezTo>
                      <a:cubicBezTo>
                        <a:pt x="440" y="1038"/>
                        <a:pt x="442" y="1007"/>
                        <a:pt x="443" y="976"/>
                      </a:cubicBezTo>
                      <a:cubicBezTo>
                        <a:pt x="444" y="928"/>
                        <a:pt x="447" y="881"/>
                        <a:pt x="448" y="833"/>
                      </a:cubicBezTo>
                      <a:cubicBezTo>
                        <a:pt x="585" y="826"/>
                        <a:pt x="719" y="819"/>
                        <a:pt x="854" y="816"/>
                      </a:cubicBezTo>
                      <a:cubicBezTo>
                        <a:pt x="854" y="933"/>
                        <a:pt x="854" y="1049"/>
                        <a:pt x="859" y="1165"/>
                      </a:cubicBezTo>
                      <a:cubicBezTo>
                        <a:pt x="860" y="1195"/>
                        <a:pt x="883" y="1209"/>
                        <a:pt x="905" y="1209"/>
                      </a:cubicBezTo>
                      <a:cubicBezTo>
                        <a:pt x="927" y="1209"/>
                        <a:pt x="949" y="1195"/>
                        <a:pt x="950" y="1165"/>
                      </a:cubicBezTo>
                      <a:cubicBezTo>
                        <a:pt x="955" y="1049"/>
                        <a:pt x="955" y="932"/>
                        <a:pt x="955" y="815"/>
                      </a:cubicBezTo>
                      <a:cubicBezTo>
                        <a:pt x="972" y="815"/>
                        <a:pt x="989" y="815"/>
                        <a:pt x="1006" y="815"/>
                      </a:cubicBezTo>
                      <a:cubicBezTo>
                        <a:pt x="1090" y="815"/>
                        <a:pt x="1174" y="817"/>
                        <a:pt x="1259" y="821"/>
                      </a:cubicBezTo>
                      <a:cubicBezTo>
                        <a:pt x="1260" y="822"/>
                        <a:pt x="1261" y="822"/>
                        <a:pt x="1262" y="822"/>
                      </a:cubicBezTo>
                      <a:cubicBezTo>
                        <a:pt x="1320" y="822"/>
                        <a:pt x="1319" y="727"/>
                        <a:pt x="1259" y="726"/>
                      </a:cubicBezTo>
                      <a:cubicBezTo>
                        <a:pt x="1187" y="725"/>
                        <a:pt x="1116" y="724"/>
                        <a:pt x="1044" y="724"/>
                      </a:cubicBezTo>
                      <a:cubicBezTo>
                        <a:pt x="1014" y="724"/>
                        <a:pt x="985" y="724"/>
                        <a:pt x="955" y="725"/>
                      </a:cubicBezTo>
                      <a:cubicBezTo>
                        <a:pt x="954" y="636"/>
                        <a:pt x="952" y="549"/>
                        <a:pt x="949" y="459"/>
                      </a:cubicBezTo>
                      <a:lnTo>
                        <a:pt x="949" y="459"/>
                      </a:lnTo>
                      <a:cubicBezTo>
                        <a:pt x="1104" y="466"/>
                        <a:pt x="1261" y="474"/>
                        <a:pt x="1416" y="485"/>
                      </a:cubicBezTo>
                      <a:cubicBezTo>
                        <a:pt x="1418" y="485"/>
                        <a:pt x="1419" y="485"/>
                        <a:pt x="1420" y="485"/>
                      </a:cubicBezTo>
                      <a:cubicBezTo>
                        <a:pt x="1481" y="485"/>
                        <a:pt x="1481" y="383"/>
                        <a:pt x="1416" y="383"/>
                      </a:cubicBezTo>
                      <a:cubicBezTo>
                        <a:pt x="1261" y="380"/>
                        <a:pt x="1103" y="376"/>
                        <a:pt x="944" y="374"/>
                      </a:cubicBezTo>
                      <a:cubicBezTo>
                        <a:pt x="940" y="257"/>
                        <a:pt x="935" y="143"/>
                        <a:pt x="930" y="27"/>
                      </a:cubicBezTo>
                      <a:cubicBezTo>
                        <a:pt x="928" y="9"/>
                        <a:pt x="915"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8"/>
                <p:cNvSpPr/>
                <p:nvPr/>
              </p:nvSpPr>
              <p:spPr>
                <a:xfrm>
                  <a:off x="6528301" y="1553677"/>
                  <a:ext cx="109350" cy="127709"/>
                </a:xfrm>
                <a:custGeom>
                  <a:avLst/>
                  <a:gdLst/>
                  <a:ahLst/>
                  <a:cxnLst/>
                  <a:rect l="l" t="t" r="r" b="b"/>
                  <a:pathLst>
                    <a:path w="1227" h="1433" extrusionOk="0">
                      <a:moveTo>
                        <a:pt x="709" y="230"/>
                      </a:moveTo>
                      <a:lnTo>
                        <a:pt x="709" y="230"/>
                      </a:lnTo>
                      <a:cubicBezTo>
                        <a:pt x="691" y="456"/>
                        <a:pt x="675" y="683"/>
                        <a:pt x="662" y="909"/>
                      </a:cubicBezTo>
                      <a:lnTo>
                        <a:pt x="178" y="901"/>
                      </a:lnTo>
                      <a:cubicBezTo>
                        <a:pt x="354" y="677"/>
                        <a:pt x="531" y="454"/>
                        <a:pt x="709" y="230"/>
                      </a:cubicBezTo>
                      <a:close/>
                      <a:moveTo>
                        <a:pt x="773" y="0"/>
                      </a:moveTo>
                      <a:cubicBezTo>
                        <a:pt x="760" y="0"/>
                        <a:pt x="747" y="5"/>
                        <a:pt x="738" y="17"/>
                      </a:cubicBezTo>
                      <a:cubicBezTo>
                        <a:pt x="500" y="316"/>
                        <a:pt x="265" y="616"/>
                        <a:pt x="28" y="915"/>
                      </a:cubicBezTo>
                      <a:cubicBezTo>
                        <a:pt x="1" y="951"/>
                        <a:pt x="17" y="1009"/>
                        <a:pt x="67" y="1009"/>
                      </a:cubicBezTo>
                      <a:cubicBezTo>
                        <a:pt x="264" y="1013"/>
                        <a:pt x="460" y="1015"/>
                        <a:pt x="657" y="1019"/>
                      </a:cubicBezTo>
                      <a:cubicBezTo>
                        <a:pt x="649" y="1147"/>
                        <a:pt x="645" y="1275"/>
                        <a:pt x="642" y="1403"/>
                      </a:cubicBezTo>
                      <a:cubicBezTo>
                        <a:pt x="642" y="1421"/>
                        <a:pt x="659" y="1433"/>
                        <a:pt x="676" y="1433"/>
                      </a:cubicBezTo>
                      <a:cubicBezTo>
                        <a:pt x="688" y="1433"/>
                        <a:pt x="700" y="1426"/>
                        <a:pt x="702" y="1410"/>
                      </a:cubicBezTo>
                      <a:cubicBezTo>
                        <a:pt x="720" y="1281"/>
                        <a:pt x="735" y="1150"/>
                        <a:pt x="748" y="1020"/>
                      </a:cubicBezTo>
                      <a:cubicBezTo>
                        <a:pt x="883" y="1024"/>
                        <a:pt x="1020" y="1026"/>
                        <a:pt x="1155" y="1027"/>
                      </a:cubicBezTo>
                      <a:cubicBezTo>
                        <a:pt x="1226" y="1027"/>
                        <a:pt x="1226" y="919"/>
                        <a:pt x="1155" y="918"/>
                      </a:cubicBezTo>
                      <a:cubicBezTo>
                        <a:pt x="1024" y="915"/>
                        <a:pt x="891" y="913"/>
                        <a:pt x="759" y="910"/>
                      </a:cubicBezTo>
                      <a:cubicBezTo>
                        <a:pt x="786" y="625"/>
                        <a:pt x="808" y="340"/>
                        <a:pt x="832" y="55"/>
                      </a:cubicBezTo>
                      <a:cubicBezTo>
                        <a:pt x="834" y="24"/>
                        <a:pt x="802"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8"/>
                <p:cNvSpPr/>
                <p:nvPr/>
              </p:nvSpPr>
              <p:spPr>
                <a:xfrm>
                  <a:off x="6526340" y="1319024"/>
                  <a:ext cx="99814" cy="122273"/>
                </a:xfrm>
                <a:custGeom>
                  <a:avLst/>
                  <a:gdLst/>
                  <a:ahLst/>
                  <a:cxnLst/>
                  <a:rect l="l" t="t" r="r" b="b"/>
                  <a:pathLst>
                    <a:path w="1120" h="1372" extrusionOk="0">
                      <a:moveTo>
                        <a:pt x="39" y="1"/>
                      </a:moveTo>
                      <a:cubicBezTo>
                        <a:pt x="0" y="1"/>
                        <a:pt x="3" y="56"/>
                        <a:pt x="40" y="60"/>
                      </a:cubicBezTo>
                      <a:cubicBezTo>
                        <a:pt x="344" y="90"/>
                        <a:pt x="649" y="107"/>
                        <a:pt x="954" y="129"/>
                      </a:cubicBezTo>
                      <a:cubicBezTo>
                        <a:pt x="702" y="482"/>
                        <a:pt x="519" y="891"/>
                        <a:pt x="468" y="1324"/>
                      </a:cubicBezTo>
                      <a:cubicBezTo>
                        <a:pt x="465" y="1355"/>
                        <a:pt x="491" y="1372"/>
                        <a:pt x="517" y="1372"/>
                      </a:cubicBezTo>
                      <a:cubicBezTo>
                        <a:pt x="538" y="1372"/>
                        <a:pt x="558" y="1361"/>
                        <a:pt x="564" y="1337"/>
                      </a:cubicBezTo>
                      <a:cubicBezTo>
                        <a:pt x="662" y="884"/>
                        <a:pt x="813" y="485"/>
                        <a:pt x="1094" y="112"/>
                      </a:cubicBezTo>
                      <a:cubicBezTo>
                        <a:pt x="1119" y="79"/>
                        <a:pt x="1084" y="37"/>
                        <a:pt x="1050" y="36"/>
                      </a:cubicBezTo>
                      <a:cubicBezTo>
                        <a:pt x="713" y="25"/>
                        <a:pt x="377" y="7"/>
                        <a:pt x="40" y="1"/>
                      </a:cubicBezTo>
                      <a:cubicBezTo>
                        <a:pt x="39" y="1"/>
                        <a:pt x="39"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8"/>
                <p:cNvSpPr/>
                <p:nvPr/>
              </p:nvSpPr>
              <p:spPr>
                <a:xfrm>
                  <a:off x="6563503" y="843569"/>
                  <a:ext cx="23528" cy="124679"/>
                </a:xfrm>
                <a:custGeom>
                  <a:avLst/>
                  <a:gdLst/>
                  <a:ahLst/>
                  <a:cxnLst/>
                  <a:rect l="l" t="t" r="r" b="b"/>
                  <a:pathLst>
                    <a:path w="264" h="1399" extrusionOk="0">
                      <a:moveTo>
                        <a:pt x="193" y="0"/>
                      </a:moveTo>
                      <a:cubicBezTo>
                        <a:pt x="52" y="0"/>
                        <a:pt x="76" y="175"/>
                        <a:pt x="70" y="276"/>
                      </a:cubicBezTo>
                      <a:cubicBezTo>
                        <a:pt x="44" y="638"/>
                        <a:pt x="1" y="1005"/>
                        <a:pt x="15" y="1369"/>
                      </a:cubicBezTo>
                      <a:cubicBezTo>
                        <a:pt x="16" y="1387"/>
                        <a:pt x="33" y="1398"/>
                        <a:pt x="49" y="1398"/>
                      </a:cubicBezTo>
                      <a:cubicBezTo>
                        <a:pt x="61" y="1398"/>
                        <a:pt x="72" y="1392"/>
                        <a:pt x="75" y="1376"/>
                      </a:cubicBezTo>
                      <a:cubicBezTo>
                        <a:pt x="111" y="1184"/>
                        <a:pt x="125" y="991"/>
                        <a:pt x="141" y="796"/>
                      </a:cubicBezTo>
                      <a:cubicBezTo>
                        <a:pt x="154" y="643"/>
                        <a:pt x="249" y="235"/>
                        <a:pt x="161" y="107"/>
                      </a:cubicBezTo>
                      <a:lnTo>
                        <a:pt x="161" y="107"/>
                      </a:lnTo>
                      <a:cubicBezTo>
                        <a:pt x="172" y="122"/>
                        <a:pt x="188" y="129"/>
                        <a:pt x="204" y="129"/>
                      </a:cubicBezTo>
                      <a:cubicBezTo>
                        <a:pt x="234" y="129"/>
                        <a:pt x="264" y="104"/>
                        <a:pt x="253" y="66"/>
                      </a:cubicBezTo>
                      <a:cubicBezTo>
                        <a:pt x="251" y="59"/>
                        <a:pt x="248" y="49"/>
                        <a:pt x="248" y="40"/>
                      </a:cubicBezTo>
                      <a:cubicBezTo>
                        <a:pt x="241" y="17"/>
                        <a:pt x="219" y="0"/>
                        <a:pt x="194" y="0"/>
                      </a:cubicBezTo>
                      <a:cubicBezTo>
                        <a:pt x="194" y="0"/>
                        <a:pt x="194"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8"/>
                <p:cNvSpPr/>
                <p:nvPr/>
              </p:nvSpPr>
              <p:spPr>
                <a:xfrm>
                  <a:off x="6524915" y="1777101"/>
                  <a:ext cx="47501" cy="129491"/>
                </a:xfrm>
                <a:custGeom>
                  <a:avLst/>
                  <a:gdLst/>
                  <a:ahLst/>
                  <a:cxnLst/>
                  <a:rect l="l" t="t" r="r" b="b"/>
                  <a:pathLst>
                    <a:path w="533" h="1453" extrusionOk="0">
                      <a:moveTo>
                        <a:pt x="485" y="0"/>
                      </a:moveTo>
                      <a:cubicBezTo>
                        <a:pt x="473" y="0"/>
                        <a:pt x="461" y="4"/>
                        <a:pt x="452" y="13"/>
                      </a:cubicBezTo>
                      <a:cubicBezTo>
                        <a:pt x="288" y="168"/>
                        <a:pt x="143" y="333"/>
                        <a:pt x="17" y="520"/>
                      </a:cubicBezTo>
                      <a:cubicBezTo>
                        <a:pt x="1" y="543"/>
                        <a:pt x="22" y="563"/>
                        <a:pt x="44" y="563"/>
                      </a:cubicBezTo>
                      <a:cubicBezTo>
                        <a:pt x="53" y="563"/>
                        <a:pt x="63" y="560"/>
                        <a:pt x="71" y="551"/>
                      </a:cubicBezTo>
                      <a:cubicBezTo>
                        <a:pt x="180" y="408"/>
                        <a:pt x="297" y="279"/>
                        <a:pt x="428" y="158"/>
                      </a:cubicBezTo>
                      <a:lnTo>
                        <a:pt x="428" y="158"/>
                      </a:lnTo>
                      <a:cubicBezTo>
                        <a:pt x="392" y="572"/>
                        <a:pt x="351" y="989"/>
                        <a:pt x="342" y="1405"/>
                      </a:cubicBezTo>
                      <a:cubicBezTo>
                        <a:pt x="341" y="1437"/>
                        <a:pt x="363" y="1452"/>
                        <a:pt x="387" y="1452"/>
                      </a:cubicBezTo>
                      <a:cubicBezTo>
                        <a:pt x="411" y="1452"/>
                        <a:pt x="437" y="1436"/>
                        <a:pt x="440" y="1405"/>
                      </a:cubicBezTo>
                      <a:cubicBezTo>
                        <a:pt x="492" y="955"/>
                        <a:pt x="505" y="497"/>
                        <a:pt x="531" y="45"/>
                      </a:cubicBezTo>
                      <a:cubicBezTo>
                        <a:pt x="533" y="17"/>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5" name="Google Shape;1995;p88"/>
            <p:cNvGrpSpPr/>
            <p:nvPr/>
          </p:nvGrpSpPr>
          <p:grpSpPr>
            <a:xfrm>
              <a:off x="7450232" y="3095393"/>
              <a:ext cx="788908" cy="763935"/>
              <a:chOff x="1393345" y="2485043"/>
              <a:chExt cx="788908" cy="763935"/>
            </a:xfrm>
          </p:grpSpPr>
          <p:sp>
            <p:nvSpPr>
              <p:cNvPr id="1996" name="Google Shape;1996;p88"/>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8"/>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8" name="Google Shape;1998;p88"/>
              <p:cNvGrpSpPr/>
              <p:nvPr/>
            </p:nvGrpSpPr>
            <p:grpSpPr>
              <a:xfrm>
                <a:off x="1393345" y="2485043"/>
                <a:ext cx="788908" cy="763935"/>
                <a:chOff x="1393345" y="2485043"/>
                <a:chExt cx="788908" cy="763935"/>
              </a:xfrm>
            </p:grpSpPr>
            <p:sp>
              <p:nvSpPr>
                <p:cNvPr id="1999" name="Google Shape;1999;p88"/>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8"/>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8"/>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8"/>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8"/>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8"/>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8"/>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88"/>
            <p:cNvGrpSpPr/>
            <p:nvPr/>
          </p:nvGrpSpPr>
          <p:grpSpPr>
            <a:xfrm>
              <a:off x="7744057" y="2374124"/>
              <a:ext cx="495074" cy="543135"/>
              <a:chOff x="1748125" y="4028175"/>
              <a:chExt cx="130050" cy="142675"/>
            </a:xfrm>
          </p:grpSpPr>
          <p:sp>
            <p:nvSpPr>
              <p:cNvPr id="2007" name="Google Shape;2007;p88"/>
              <p:cNvSpPr/>
              <p:nvPr/>
            </p:nvSpPr>
            <p:spPr>
              <a:xfrm>
                <a:off x="1752550" y="4031575"/>
                <a:ext cx="122525" cy="135150"/>
              </a:xfrm>
              <a:custGeom>
                <a:avLst/>
                <a:gdLst/>
                <a:ahLst/>
                <a:cxnLst/>
                <a:rect l="l" t="t" r="r" b="b"/>
                <a:pathLst>
                  <a:path w="4901" h="5406" extrusionOk="0">
                    <a:moveTo>
                      <a:pt x="2614" y="1"/>
                    </a:moveTo>
                    <a:cubicBezTo>
                      <a:pt x="2469" y="1"/>
                      <a:pt x="2323" y="64"/>
                      <a:pt x="2175" y="140"/>
                    </a:cubicBezTo>
                    <a:cubicBezTo>
                      <a:pt x="1602" y="437"/>
                      <a:pt x="1106" y="985"/>
                      <a:pt x="642" y="1425"/>
                    </a:cubicBezTo>
                    <a:cubicBezTo>
                      <a:pt x="318" y="1739"/>
                      <a:pt x="0" y="2044"/>
                      <a:pt x="276" y="2509"/>
                    </a:cubicBezTo>
                    <a:cubicBezTo>
                      <a:pt x="423" y="2756"/>
                      <a:pt x="736" y="3161"/>
                      <a:pt x="1057" y="3161"/>
                    </a:cubicBezTo>
                    <a:cubicBezTo>
                      <a:pt x="1079" y="3161"/>
                      <a:pt x="1102" y="3159"/>
                      <a:pt x="1124" y="3155"/>
                    </a:cubicBezTo>
                    <a:cubicBezTo>
                      <a:pt x="1459" y="3096"/>
                      <a:pt x="1792" y="2686"/>
                      <a:pt x="1978" y="2426"/>
                    </a:cubicBezTo>
                    <a:cubicBezTo>
                      <a:pt x="2181" y="2144"/>
                      <a:pt x="2324" y="1834"/>
                      <a:pt x="2425" y="1503"/>
                    </a:cubicBezTo>
                    <a:cubicBezTo>
                      <a:pt x="2432" y="1480"/>
                      <a:pt x="2450" y="1470"/>
                      <a:pt x="2468" y="1470"/>
                    </a:cubicBezTo>
                    <a:cubicBezTo>
                      <a:pt x="2497" y="1470"/>
                      <a:pt x="2526" y="1494"/>
                      <a:pt x="2517" y="1530"/>
                    </a:cubicBezTo>
                    <a:cubicBezTo>
                      <a:pt x="2512" y="1546"/>
                      <a:pt x="2508" y="1563"/>
                      <a:pt x="2503" y="1579"/>
                    </a:cubicBezTo>
                    <a:cubicBezTo>
                      <a:pt x="2523" y="1581"/>
                      <a:pt x="2542" y="1592"/>
                      <a:pt x="2553" y="1615"/>
                    </a:cubicBezTo>
                    <a:cubicBezTo>
                      <a:pt x="2851" y="2252"/>
                      <a:pt x="3123" y="2902"/>
                      <a:pt x="3374" y="3558"/>
                    </a:cubicBezTo>
                    <a:cubicBezTo>
                      <a:pt x="3471" y="3809"/>
                      <a:pt x="3565" y="4063"/>
                      <a:pt x="3655" y="4316"/>
                    </a:cubicBezTo>
                    <a:cubicBezTo>
                      <a:pt x="3726" y="4514"/>
                      <a:pt x="3911" y="5406"/>
                      <a:pt x="4236" y="5406"/>
                    </a:cubicBezTo>
                    <a:cubicBezTo>
                      <a:pt x="4256" y="5406"/>
                      <a:pt x="4276" y="5402"/>
                      <a:pt x="4297" y="5395"/>
                    </a:cubicBezTo>
                    <a:cubicBezTo>
                      <a:pt x="4660" y="5269"/>
                      <a:pt x="4900" y="4683"/>
                      <a:pt x="4832" y="4350"/>
                    </a:cubicBezTo>
                    <a:cubicBezTo>
                      <a:pt x="4768" y="4039"/>
                      <a:pt x="4616" y="3735"/>
                      <a:pt x="4500" y="3443"/>
                    </a:cubicBezTo>
                    <a:cubicBezTo>
                      <a:pt x="4248" y="2811"/>
                      <a:pt x="3978" y="2185"/>
                      <a:pt x="3690" y="1568"/>
                    </a:cubicBezTo>
                    <a:cubicBezTo>
                      <a:pt x="3552" y="1268"/>
                      <a:pt x="3408" y="971"/>
                      <a:pt x="3262" y="677"/>
                    </a:cubicBezTo>
                    <a:cubicBezTo>
                      <a:pt x="3192" y="536"/>
                      <a:pt x="3129" y="342"/>
                      <a:pt x="3027" y="220"/>
                    </a:cubicBezTo>
                    <a:cubicBezTo>
                      <a:pt x="2891" y="59"/>
                      <a:pt x="2753" y="1"/>
                      <a:pt x="2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8"/>
              <p:cNvSpPr/>
              <p:nvPr/>
            </p:nvSpPr>
            <p:spPr>
              <a:xfrm>
                <a:off x="1748125" y="4028175"/>
                <a:ext cx="130050" cy="142675"/>
              </a:xfrm>
              <a:custGeom>
                <a:avLst/>
                <a:gdLst/>
                <a:ahLst/>
                <a:cxnLst/>
                <a:rect l="l" t="t" r="r" b="b"/>
                <a:pathLst>
                  <a:path w="5202" h="5707" extrusionOk="0">
                    <a:moveTo>
                      <a:pt x="2791" y="137"/>
                    </a:moveTo>
                    <a:cubicBezTo>
                      <a:pt x="2930" y="137"/>
                      <a:pt x="3068" y="195"/>
                      <a:pt x="3204" y="356"/>
                    </a:cubicBezTo>
                    <a:cubicBezTo>
                      <a:pt x="3306" y="478"/>
                      <a:pt x="3369" y="672"/>
                      <a:pt x="3445" y="814"/>
                    </a:cubicBezTo>
                    <a:cubicBezTo>
                      <a:pt x="3590" y="1110"/>
                      <a:pt x="3734" y="1406"/>
                      <a:pt x="3873" y="1705"/>
                    </a:cubicBezTo>
                    <a:cubicBezTo>
                      <a:pt x="4160" y="2322"/>
                      <a:pt x="4431" y="2948"/>
                      <a:pt x="4682" y="3581"/>
                    </a:cubicBezTo>
                    <a:cubicBezTo>
                      <a:pt x="4798" y="3874"/>
                      <a:pt x="4950" y="4178"/>
                      <a:pt x="5014" y="4487"/>
                    </a:cubicBezTo>
                    <a:cubicBezTo>
                      <a:pt x="5083" y="4822"/>
                      <a:pt x="4844" y="5408"/>
                      <a:pt x="4480" y="5532"/>
                    </a:cubicBezTo>
                    <a:cubicBezTo>
                      <a:pt x="4458" y="5539"/>
                      <a:pt x="4438" y="5543"/>
                      <a:pt x="4418" y="5543"/>
                    </a:cubicBezTo>
                    <a:cubicBezTo>
                      <a:pt x="4092" y="5543"/>
                      <a:pt x="3908" y="4651"/>
                      <a:pt x="3837" y="4454"/>
                    </a:cubicBezTo>
                    <a:cubicBezTo>
                      <a:pt x="3747" y="4200"/>
                      <a:pt x="3653" y="3948"/>
                      <a:pt x="3556" y="3695"/>
                    </a:cubicBezTo>
                    <a:cubicBezTo>
                      <a:pt x="3303" y="3039"/>
                      <a:pt x="3033" y="2389"/>
                      <a:pt x="2735" y="1752"/>
                    </a:cubicBezTo>
                    <a:cubicBezTo>
                      <a:pt x="2722" y="1729"/>
                      <a:pt x="2705" y="1718"/>
                      <a:pt x="2685" y="1717"/>
                    </a:cubicBezTo>
                    <a:cubicBezTo>
                      <a:pt x="2691" y="1701"/>
                      <a:pt x="2695" y="1683"/>
                      <a:pt x="2699" y="1667"/>
                    </a:cubicBezTo>
                    <a:cubicBezTo>
                      <a:pt x="2707" y="1631"/>
                      <a:pt x="2678" y="1607"/>
                      <a:pt x="2650" y="1607"/>
                    </a:cubicBezTo>
                    <a:cubicBezTo>
                      <a:pt x="2632" y="1607"/>
                      <a:pt x="2615" y="1617"/>
                      <a:pt x="2607" y="1640"/>
                    </a:cubicBezTo>
                    <a:cubicBezTo>
                      <a:pt x="2504" y="1971"/>
                      <a:pt x="2364" y="2282"/>
                      <a:pt x="2160" y="2564"/>
                    </a:cubicBezTo>
                    <a:cubicBezTo>
                      <a:pt x="1974" y="2823"/>
                      <a:pt x="1640" y="3232"/>
                      <a:pt x="1306" y="3293"/>
                    </a:cubicBezTo>
                    <a:cubicBezTo>
                      <a:pt x="1284" y="3297"/>
                      <a:pt x="1262" y="3299"/>
                      <a:pt x="1240" y="3299"/>
                    </a:cubicBezTo>
                    <a:cubicBezTo>
                      <a:pt x="919" y="3299"/>
                      <a:pt x="606" y="2894"/>
                      <a:pt x="458" y="2646"/>
                    </a:cubicBezTo>
                    <a:cubicBezTo>
                      <a:pt x="183" y="2182"/>
                      <a:pt x="500" y="1875"/>
                      <a:pt x="825" y="1563"/>
                    </a:cubicBezTo>
                    <a:cubicBezTo>
                      <a:pt x="1283" y="1121"/>
                      <a:pt x="1779" y="573"/>
                      <a:pt x="2352" y="276"/>
                    </a:cubicBezTo>
                    <a:cubicBezTo>
                      <a:pt x="2500" y="200"/>
                      <a:pt x="2646" y="137"/>
                      <a:pt x="2791" y="137"/>
                    </a:cubicBezTo>
                    <a:close/>
                    <a:moveTo>
                      <a:pt x="2812" y="0"/>
                    </a:moveTo>
                    <a:cubicBezTo>
                      <a:pt x="2718" y="0"/>
                      <a:pt x="2611" y="21"/>
                      <a:pt x="2487" y="67"/>
                    </a:cubicBezTo>
                    <a:cubicBezTo>
                      <a:pt x="1846" y="303"/>
                      <a:pt x="1314" y="908"/>
                      <a:pt x="828" y="1368"/>
                    </a:cubicBezTo>
                    <a:cubicBezTo>
                      <a:pt x="441" y="1737"/>
                      <a:pt x="0" y="2103"/>
                      <a:pt x="311" y="2666"/>
                    </a:cubicBezTo>
                    <a:cubicBezTo>
                      <a:pt x="500" y="3007"/>
                      <a:pt x="839" y="3423"/>
                      <a:pt x="1237" y="3423"/>
                    </a:cubicBezTo>
                    <a:cubicBezTo>
                      <a:pt x="1330" y="3423"/>
                      <a:pt x="1427" y="3400"/>
                      <a:pt x="1525" y="3348"/>
                    </a:cubicBezTo>
                    <a:cubicBezTo>
                      <a:pt x="2068" y="3060"/>
                      <a:pt x="2454" y="2455"/>
                      <a:pt x="2637" y="1871"/>
                    </a:cubicBezTo>
                    <a:cubicBezTo>
                      <a:pt x="2977" y="2629"/>
                      <a:pt x="3301" y="3391"/>
                      <a:pt x="3586" y="4171"/>
                    </a:cubicBezTo>
                    <a:cubicBezTo>
                      <a:pt x="3716" y="4521"/>
                      <a:pt x="3835" y="4876"/>
                      <a:pt x="3956" y="5230"/>
                    </a:cubicBezTo>
                    <a:cubicBezTo>
                      <a:pt x="4016" y="5412"/>
                      <a:pt x="4068" y="5650"/>
                      <a:pt x="4284" y="5698"/>
                    </a:cubicBezTo>
                    <a:cubicBezTo>
                      <a:pt x="4309" y="5704"/>
                      <a:pt x="4333" y="5706"/>
                      <a:pt x="4358" y="5706"/>
                    </a:cubicBezTo>
                    <a:cubicBezTo>
                      <a:pt x="4734" y="5706"/>
                      <a:pt x="5107" y="5103"/>
                      <a:pt x="5160" y="4805"/>
                    </a:cubicBezTo>
                    <a:cubicBezTo>
                      <a:pt x="5202" y="4572"/>
                      <a:pt x="5116" y="4345"/>
                      <a:pt x="5038" y="4128"/>
                    </a:cubicBezTo>
                    <a:cubicBezTo>
                      <a:pt x="4894" y="3738"/>
                      <a:pt x="4735" y="3350"/>
                      <a:pt x="4574" y="2965"/>
                    </a:cubicBezTo>
                    <a:cubicBezTo>
                      <a:pt x="4261" y="2216"/>
                      <a:pt x="3923" y="1476"/>
                      <a:pt x="3558" y="749"/>
                    </a:cubicBezTo>
                    <a:cubicBezTo>
                      <a:pt x="3355" y="341"/>
                      <a:pt x="3192"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88"/>
            <p:cNvGrpSpPr/>
            <p:nvPr/>
          </p:nvGrpSpPr>
          <p:grpSpPr>
            <a:xfrm>
              <a:off x="6742284" y="3683127"/>
              <a:ext cx="475564" cy="387152"/>
              <a:chOff x="1481425" y="3930725"/>
              <a:chExt cx="124925" cy="101700"/>
            </a:xfrm>
          </p:grpSpPr>
          <p:sp>
            <p:nvSpPr>
              <p:cNvPr id="2010" name="Google Shape;2010;p88"/>
              <p:cNvSpPr/>
              <p:nvPr/>
            </p:nvSpPr>
            <p:spPr>
              <a:xfrm>
                <a:off x="1484325" y="3975525"/>
                <a:ext cx="114400" cy="52725"/>
              </a:xfrm>
              <a:custGeom>
                <a:avLst/>
                <a:gdLst/>
                <a:ahLst/>
                <a:cxnLst/>
                <a:rect l="l" t="t" r="r" b="b"/>
                <a:pathLst>
                  <a:path w="4576" h="2109" extrusionOk="0">
                    <a:moveTo>
                      <a:pt x="568" y="1"/>
                    </a:moveTo>
                    <a:cubicBezTo>
                      <a:pt x="68" y="1"/>
                      <a:pt x="1" y="591"/>
                      <a:pt x="47" y="1029"/>
                    </a:cubicBezTo>
                    <a:cubicBezTo>
                      <a:pt x="865" y="1279"/>
                      <a:pt x="1680" y="1531"/>
                      <a:pt x="2497" y="1782"/>
                    </a:cubicBezTo>
                    <a:cubicBezTo>
                      <a:pt x="2698" y="1844"/>
                      <a:pt x="2900" y="1906"/>
                      <a:pt x="3099" y="1967"/>
                    </a:cubicBezTo>
                    <a:cubicBezTo>
                      <a:pt x="3188" y="1995"/>
                      <a:pt x="3278" y="2024"/>
                      <a:pt x="3367" y="2050"/>
                    </a:cubicBezTo>
                    <a:cubicBezTo>
                      <a:pt x="3468" y="2081"/>
                      <a:pt x="3530" y="2109"/>
                      <a:pt x="3598" y="2109"/>
                    </a:cubicBezTo>
                    <a:cubicBezTo>
                      <a:pt x="3649" y="2109"/>
                      <a:pt x="3703" y="2093"/>
                      <a:pt x="3779" y="2050"/>
                    </a:cubicBezTo>
                    <a:cubicBezTo>
                      <a:pt x="4035" y="1906"/>
                      <a:pt x="4576" y="1072"/>
                      <a:pt x="4184" y="857"/>
                    </a:cubicBezTo>
                    <a:cubicBezTo>
                      <a:pt x="4071" y="796"/>
                      <a:pt x="3762" y="807"/>
                      <a:pt x="3629" y="785"/>
                    </a:cubicBezTo>
                    <a:cubicBezTo>
                      <a:pt x="3432" y="753"/>
                      <a:pt x="3236" y="712"/>
                      <a:pt x="3041" y="666"/>
                    </a:cubicBezTo>
                    <a:cubicBezTo>
                      <a:pt x="2649" y="572"/>
                      <a:pt x="2266" y="455"/>
                      <a:pt x="1880" y="339"/>
                    </a:cubicBezTo>
                    <a:cubicBezTo>
                      <a:pt x="1496" y="225"/>
                      <a:pt x="1110" y="94"/>
                      <a:pt x="717" y="16"/>
                    </a:cubicBezTo>
                    <a:cubicBezTo>
                      <a:pt x="663" y="6"/>
                      <a:pt x="613" y="1"/>
                      <a:pt x="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8"/>
              <p:cNvSpPr/>
              <p:nvPr/>
            </p:nvSpPr>
            <p:spPr>
              <a:xfrm>
                <a:off x="1493575" y="3934500"/>
                <a:ext cx="109200" cy="48325"/>
              </a:xfrm>
              <a:custGeom>
                <a:avLst/>
                <a:gdLst/>
                <a:ahLst/>
                <a:cxnLst/>
                <a:rect l="l" t="t" r="r" b="b"/>
                <a:pathLst>
                  <a:path w="4368" h="1933" extrusionOk="0">
                    <a:moveTo>
                      <a:pt x="596" y="0"/>
                    </a:moveTo>
                    <a:cubicBezTo>
                      <a:pt x="102" y="0"/>
                      <a:pt x="121" y="491"/>
                      <a:pt x="0" y="865"/>
                    </a:cubicBezTo>
                    <a:cubicBezTo>
                      <a:pt x="80" y="871"/>
                      <a:pt x="81" y="989"/>
                      <a:pt x="0" y="994"/>
                    </a:cubicBezTo>
                    <a:cubicBezTo>
                      <a:pt x="9" y="993"/>
                      <a:pt x="18" y="993"/>
                      <a:pt x="27" y="993"/>
                    </a:cubicBezTo>
                    <a:cubicBezTo>
                      <a:pt x="247" y="993"/>
                      <a:pt x="479" y="1118"/>
                      <a:pt x="683" y="1185"/>
                    </a:cubicBezTo>
                    <a:cubicBezTo>
                      <a:pt x="858" y="1244"/>
                      <a:pt x="1033" y="1300"/>
                      <a:pt x="1209" y="1354"/>
                    </a:cubicBezTo>
                    <a:cubicBezTo>
                      <a:pt x="1604" y="1474"/>
                      <a:pt x="2004" y="1584"/>
                      <a:pt x="2406" y="1680"/>
                    </a:cubicBezTo>
                    <a:cubicBezTo>
                      <a:pt x="2785" y="1771"/>
                      <a:pt x="3168" y="1851"/>
                      <a:pt x="3552" y="1920"/>
                    </a:cubicBezTo>
                    <a:cubicBezTo>
                      <a:pt x="3597" y="1928"/>
                      <a:pt x="3639" y="1932"/>
                      <a:pt x="3678" y="1932"/>
                    </a:cubicBezTo>
                    <a:cubicBezTo>
                      <a:pt x="3952" y="1932"/>
                      <a:pt x="4110" y="1746"/>
                      <a:pt x="4207" y="1465"/>
                    </a:cubicBezTo>
                    <a:cubicBezTo>
                      <a:pt x="4267" y="1292"/>
                      <a:pt x="4368" y="1057"/>
                      <a:pt x="4177" y="920"/>
                    </a:cubicBezTo>
                    <a:cubicBezTo>
                      <a:pt x="4046" y="826"/>
                      <a:pt x="3735" y="806"/>
                      <a:pt x="3576" y="764"/>
                    </a:cubicBezTo>
                    <a:lnTo>
                      <a:pt x="2973" y="608"/>
                    </a:lnTo>
                    <a:lnTo>
                      <a:pt x="1834" y="312"/>
                    </a:lnTo>
                    <a:cubicBezTo>
                      <a:pt x="1466" y="215"/>
                      <a:pt x="1032" y="29"/>
                      <a:pt x="651" y="2"/>
                    </a:cubicBezTo>
                    <a:cubicBezTo>
                      <a:pt x="632" y="1"/>
                      <a:pt x="614"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8"/>
              <p:cNvSpPr/>
              <p:nvPr/>
            </p:nvSpPr>
            <p:spPr>
              <a:xfrm>
                <a:off x="1481425" y="3971600"/>
                <a:ext cx="118675" cy="60825"/>
              </a:xfrm>
              <a:custGeom>
                <a:avLst/>
                <a:gdLst/>
                <a:ahLst/>
                <a:cxnLst/>
                <a:rect l="l" t="t" r="r" b="b"/>
                <a:pathLst>
                  <a:path w="4747" h="2433" extrusionOk="0">
                    <a:moveTo>
                      <a:pt x="684" y="157"/>
                    </a:moveTo>
                    <a:cubicBezTo>
                      <a:pt x="730" y="157"/>
                      <a:pt x="780" y="162"/>
                      <a:pt x="834" y="173"/>
                    </a:cubicBezTo>
                    <a:cubicBezTo>
                      <a:pt x="1227" y="251"/>
                      <a:pt x="1614" y="382"/>
                      <a:pt x="1998" y="496"/>
                    </a:cubicBezTo>
                    <a:cubicBezTo>
                      <a:pt x="2383" y="612"/>
                      <a:pt x="2768" y="729"/>
                      <a:pt x="3160" y="823"/>
                    </a:cubicBezTo>
                    <a:cubicBezTo>
                      <a:pt x="3353" y="869"/>
                      <a:pt x="3549" y="910"/>
                      <a:pt x="3746" y="942"/>
                    </a:cubicBezTo>
                    <a:cubicBezTo>
                      <a:pt x="3879" y="964"/>
                      <a:pt x="4188" y="953"/>
                      <a:pt x="4301" y="1014"/>
                    </a:cubicBezTo>
                    <a:cubicBezTo>
                      <a:pt x="4693" y="1229"/>
                      <a:pt x="4151" y="2063"/>
                      <a:pt x="3896" y="2207"/>
                    </a:cubicBezTo>
                    <a:cubicBezTo>
                      <a:pt x="3820" y="2250"/>
                      <a:pt x="3765" y="2266"/>
                      <a:pt x="3714" y="2266"/>
                    </a:cubicBezTo>
                    <a:cubicBezTo>
                      <a:pt x="3647" y="2266"/>
                      <a:pt x="3585" y="2238"/>
                      <a:pt x="3484" y="2207"/>
                    </a:cubicBezTo>
                    <a:cubicBezTo>
                      <a:pt x="3395" y="2181"/>
                      <a:pt x="3305" y="2152"/>
                      <a:pt x="3217" y="2124"/>
                    </a:cubicBezTo>
                    <a:cubicBezTo>
                      <a:pt x="3016" y="2063"/>
                      <a:pt x="2814" y="2001"/>
                      <a:pt x="2615" y="1939"/>
                    </a:cubicBezTo>
                    <a:cubicBezTo>
                      <a:pt x="1797" y="1688"/>
                      <a:pt x="982" y="1436"/>
                      <a:pt x="164" y="1186"/>
                    </a:cubicBezTo>
                    <a:cubicBezTo>
                      <a:pt x="118" y="748"/>
                      <a:pt x="185" y="157"/>
                      <a:pt x="684" y="157"/>
                    </a:cubicBezTo>
                    <a:close/>
                    <a:moveTo>
                      <a:pt x="610" y="0"/>
                    </a:moveTo>
                    <a:cubicBezTo>
                      <a:pt x="490" y="0"/>
                      <a:pt x="378" y="28"/>
                      <a:pt x="286" y="104"/>
                    </a:cubicBezTo>
                    <a:cubicBezTo>
                      <a:pt x="1" y="344"/>
                      <a:pt x="17" y="867"/>
                      <a:pt x="79" y="1198"/>
                    </a:cubicBezTo>
                    <a:cubicBezTo>
                      <a:pt x="50" y="1231"/>
                      <a:pt x="54" y="1297"/>
                      <a:pt x="109" y="1314"/>
                    </a:cubicBezTo>
                    <a:cubicBezTo>
                      <a:pt x="734" y="1505"/>
                      <a:pt x="1357" y="1697"/>
                      <a:pt x="1982" y="1890"/>
                    </a:cubicBezTo>
                    <a:cubicBezTo>
                      <a:pt x="2549" y="2065"/>
                      <a:pt x="3135" y="2308"/>
                      <a:pt x="3719" y="2423"/>
                    </a:cubicBezTo>
                    <a:cubicBezTo>
                      <a:pt x="3748" y="2429"/>
                      <a:pt x="3776" y="2432"/>
                      <a:pt x="3803" y="2432"/>
                    </a:cubicBezTo>
                    <a:cubicBezTo>
                      <a:pt x="4108" y="2432"/>
                      <a:pt x="4257" y="2074"/>
                      <a:pt x="4384" y="1813"/>
                    </a:cubicBezTo>
                    <a:cubicBezTo>
                      <a:pt x="4484" y="1608"/>
                      <a:pt x="4746" y="1150"/>
                      <a:pt x="4513" y="953"/>
                    </a:cubicBezTo>
                    <a:cubicBezTo>
                      <a:pt x="4353" y="819"/>
                      <a:pt x="4026" y="847"/>
                      <a:pt x="3845" y="821"/>
                    </a:cubicBezTo>
                    <a:cubicBezTo>
                      <a:pt x="3580" y="779"/>
                      <a:pt x="3319" y="723"/>
                      <a:pt x="3060" y="657"/>
                    </a:cubicBezTo>
                    <a:cubicBezTo>
                      <a:pt x="2453" y="504"/>
                      <a:pt x="1860" y="303"/>
                      <a:pt x="1255" y="140"/>
                    </a:cubicBezTo>
                    <a:cubicBezTo>
                      <a:pt x="1078" y="93"/>
                      <a:pt x="83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8"/>
              <p:cNvSpPr/>
              <p:nvPr/>
            </p:nvSpPr>
            <p:spPr>
              <a:xfrm>
                <a:off x="1490375" y="3930725"/>
                <a:ext cx="115975" cy="56575"/>
              </a:xfrm>
              <a:custGeom>
                <a:avLst/>
                <a:gdLst/>
                <a:ahLst/>
                <a:cxnLst/>
                <a:rect l="l" t="t" r="r" b="b"/>
                <a:pathLst>
                  <a:path w="4639" h="2263" extrusionOk="0">
                    <a:moveTo>
                      <a:pt x="724" y="151"/>
                    </a:moveTo>
                    <a:cubicBezTo>
                      <a:pt x="742" y="151"/>
                      <a:pt x="760" y="152"/>
                      <a:pt x="779" y="153"/>
                    </a:cubicBezTo>
                    <a:cubicBezTo>
                      <a:pt x="1160" y="180"/>
                      <a:pt x="1594" y="367"/>
                      <a:pt x="1962" y="463"/>
                    </a:cubicBezTo>
                    <a:lnTo>
                      <a:pt x="3101" y="759"/>
                    </a:lnTo>
                    <a:lnTo>
                      <a:pt x="3704" y="915"/>
                    </a:lnTo>
                    <a:cubicBezTo>
                      <a:pt x="3863" y="957"/>
                      <a:pt x="4174" y="977"/>
                      <a:pt x="4305" y="1071"/>
                    </a:cubicBezTo>
                    <a:cubicBezTo>
                      <a:pt x="4496" y="1208"/>
                      <a:pt x="4394" y="1443"/>
                      <a:pt x="4335" y="1616"/>
                    </a:cubicBezTo>
                    <a:cubicBezTo>
                      <a:pt x="4239" y="1897"/>
                      <a:pt x="4080" y="2083"/>
                      <a:pt x="3806" y="2083"/>
                    </a:cubicBezTo>
                    <a:cubicBezTo>
                      <a:pt x="3767" y="2083"/>
                      <a:pt x="3725" y="2079"/>
                      <a:pt x="3680" y="2071"/>
                    </a:cubicBezTo>
                    <a:cubicBezTo>
                      <a:pt x="3296" y="2001"/>
                      <a:pt x="2913" y="1921"/>
                      <a:pt x="2534" y="1831"/>
                    </a:cubicBezTo>
                    <a:cubicBezTo>
                      <a:pt x="2132" y="1734"/>
                      <a:pt x="1732" y="1625"/>
                      <a:pt x="1337" y="1505"/>
                    </a:cubicBezTo>
                    <a:cubicBezTo>
                      <a:pt x="1161" y="1451"/>
                      <a:pt x="986" y="1395"/>
                      <a:pt x="811" y="1336"/>
                    </a:cubicBezTo>
                    <a:cubicBezTo>
                      <a:pt x="607" y="1269"/>
                      <a:pt x="375" y="1144"/>
                      <a:pt x="155" y="1144"/>
                    </a:cubicBezTo>
                    <a:cubicBezTo>
                      <a:pt x="146" y="1144"/>
                      <a:pt x="137" y="1144"/>
                      <a:pt x="128" y="1145"/>
                    </a:cubicBezTo>
                    <a:cubicBezTo>
                      <a:pt x="210" y="1140"/>
                      <a:pt x="208" y="1022"/>
                      <a:pt x="128" y="1016"/>
                    </a:cubicBezTo>
                    <a:cubicBezTo>
                      <a:pt x="249" y="643"/>
                      <a:pt x="230" y="151"/>
                      <a:pt x="724" y="151"/>
                    </a:cubicBezTo>
                    <a:close/>
                    <a:moveTo>
                      <a:pt x="620" y="1"/>
                    </a:moveTo>
                    <a:cubicBezTo>
                      <a:pt x="562" y="1"/>
                      <a:pt x="504" y="11"/>
                      <a:pt x="447" y="38"/>
                    </a:cubicBezTo>
                    <a:cubicBezTo>
                      <a:pt x="75" y="213"/>
                      <a:pt x="134" y="727"/>
                      <a:pt x="26" y="1047"/>
                    </a:cubicBezTo>
                    <a:cubicBezTo>
                      <a:pt x="24" y="1052"/>
                      <a:pt x="24" y="1057"/>
                      <a:pt x="24" y="1063"/>
                    </a:cubicBezTo>
                    <a:cubicBezTo>
                      <a:pt x="21" y="1071"/>
                      <a:pt x="18" y="1080"/>
                      <a:pt x="13" y="1087"/>
                    </a:cubicBezTo>
                    <a:cubicBezTo>
                      <a:pt x="5" y="1108"/>
                      <a:pt x="1" y="1135"/>
                      <a:pt x="16" y="1155"/>
                    </a:cubicBezTo>
                    <a:cubicBezTo>
                      <a:pt x="101" y="1267"/>
                      <a:pt x="258" y="1290"/>
                      <a:pt x="385" y="1335"/>
                    </a:cubicBezTo>
                    <a:cubicBezTo>
                      <a:pt x="689" y="1443"/>
                      <a:pt x="995" y="1544"/>
                      <a:pt x="1302" y="1638"/>
                    </a:cubicBezTo>
                    <a:cubicBezTo>
                      <a:pt x="1875" y="1811"/>
                      <a:pt x="2453" y="1960"/>
                      <a:pt x="3038" y="2085"/>
                    </a:cubicBezTo>
                    <a:cubicBezTo>
                      <a:pt x="3246" y="2129"/>
                      <a:pt x="3595" y="2262"/>
                      <a:pt x="3882" y="2262"/>
                    </a:cubicBezTo>
                    <a:cubicBezTo>
                      <a:pt x="4028" y="2262"/>
                      <a:pt x="4157" y="2228"/>
                      <a:pt x="4243" y="2129"/>
                    </a:cubicBezTo>
                    <a:cubicBezTo>
                      <a:pt x="4411" y="1936"/>
                      <a:pt x="4639" y="1384"/>
                      <a:pt x="4570" y="1130"/>
                    </a:cubicBezTo>
                    <a:cubicBezTo>
                      <a:pt x="4537" y="1006"/>
                      <a:pt x="4446" y="981"/>
                      <a:pt x="4337" y="940"/>
                    </a:cubicBezTo>
                    <a:cubicBezTo>
                      <a:pt x="4087" y="837"/>
                      <a:pt x="3794" y="799"/>
                      <a:pt x="3533" y="730"/>
                    </a:cubicBezTo>
                    <a:cubicBezTo>
                      <a:pt x="2909" y="569"/>
                      <a:pt x="2285" y="405"/>
                      <a:pt x="1659" y="244"/>
                    </a:cubicBezTo>
                    <a:cubicBezTo>
                      <a:pt x="1392" y="175"/>
                      <a:pt x="1125" y="95"/>
                      <a:pt x="855" y="36"/>
                    </a:cubicBezTo>
                    <a:cubicBezTo>
                      <a:pt x="775" y="18"/>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88" descr="21 anh nguyen"/>
          <p:cNvSpPr/>
          <p:nvPr/>
        </p:nvSpPr>
        <p:spPr>
          <a:xfrm>
            <a:off x="6372025" y="835445"/>
            <a:ext cx="2058900" cy="1169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bg2"/>
                </a:solidFill>
                <a:latin typeface="#9Slide07 Baloo Tamma" panose="03080902040302020200" pitchFamily="66" charset="77"/>
                <a:cs typeface="#9Slide07 Baloo Tamma" panose="03080902040302020200" pitchFamily="66" charset="77"/>
              </a:rPr>
              <a:t>HOẠT ĐỘNG NHÓM</a:t>
            </a:r>
            <a:endParaRPr sz="2400" dirty="0">
              <a:solidFill>
                <a:schemeClr val="bg2"/>
              </a:solidFill>
              <a:latin typeface="#9Slide07 Baloo Tamma" panose="03080902040302020200" pitchFamily="66" charset="77"/>
              <a:cs typeface="#9Slide07 Baloo Tamma" panose="03080902040302020200" pitchFamily="66" charset="77"/>
            </a:endParaRPr>
          </a:p>
        </p:txBody>
      </p:sp>
    </p:spTree>
    <p:extLst>
      <p:ext uri="{BB962C8B-B14F-4D97-AF65-F5344CB8AC3E}">
        <p14:creationId xmlns:p14="http://schemas.microsoft.com/office/powerpoint/2010/main" val="3878908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15"/>
                                        </p:tgtEl>
                                        <p:attrNameLst>
                                          <p:attrName>style.visibility</p:attrName>
                                        </p:attrNameLst>
                                      </p:cBhvr>
                                      <p:to>
                                        <p:strVal val="visible"/>
                                      </p:to>
                                    </p:set>
                                    <p:animEffect transition="in" filter="wipe(down)">
                                      <p:cBhvr>
                                        <p:cTn id="7" dur="500"/>
                                        <p:tgtEl>
                                          <p:spTgt spid="1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p88" descr="21 anh nguyen"/>
          <p:cNvSpPr txBox="1">
            <a:spLocks noGrp="1"/>
          </p:cNvSpPr>
          <p:nvPr>
            <p:ph type="title"/>
          </p:nvPr>
        </p:nvSpPr>
        <p:spPr>
          <a:xfrm>
            <a:off x="722375" y="835445"/>
            <a:ext cx="5577900" cy="243470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rgbClr val="EA6B39">
                    <a:lumMod val="70000"/>
                  </a:srgbClr>
                </a:solidFill>
                <a:latin typeface="#9Slide03 Quicksand Bold" pitchFamily="2" charset="77"/>
              </a:rPr>
              <a:t>GIAI ĐOẠN 2:</a:t>
            </a:r>
            <a:r>
              <a:rPr lang="en" sz="2400" dirty="0">
                <a:solidFill>
                  <a:srgbClr val="EA6B39">
                    <a:lumMod val="70000"/>
                  </a:srgbClr>
                </a:solidFill>
                <a:latin typeface="#9Slide03 Quicksand" pitchFamily="2" charset="77"/>
              </a:rPr>
              <a:t/>
            </a:r>
            <a:br>
              <a:rPr lang="en" sz="2400" dirty="0">
                <a:solidFill>
                  <a:srgbClr val="EA6B39">
                    <a:lumMod val="70000"/>
                  </a:srgbClr>
                </a:solidFill>
                <a:latin typeface="#9Slide03 Quicksand" pitchFamily="2" charset="77"/>
              </a:rPr>
            </a:br>
            <a:r>
              <a:rPr lang="en-US" sz="2400" dirty="0">
                <a:solidFill>
                  <a:srgbClr val="EA6B39">
                    <a:lumMod val="70000"/>
                  </a:srgbClr>
                </a:solidFill>
                <a:latin typeface="#9Slide03 Quicksand" pitchFamily="2" charset="77"/>
              </a:rPr>
              <a:t>- Sau 5 </a:t>
            </a:r>
            <a:r>
              <a:rPr lang="en-US" sz="2400" dirty="0" err="1">
                <a:solidFill>
                  <a:srgbClr val="EA6B39">
                    <a:lumMod val="70000"/>
                  </a:srgbClr>
                </a:solidFill>
                <a:latin typeface="#9Slide03 Quicksand" pitchFamily="2" charset="77"/>
              </a:rPr>
              <a:t>phút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các</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bạn</a:t>
            </a:r>
            <a:r>
              <a:rPr lang="en-US" sz="2400" dirty="0">
                <a:solidFill>
                  <a:srgbClr val="EA6B39">
                    <a:lumMod val="70000"/>
                  </a:srgbClr>
                </a:solidFill>
                <a:latin typeface="#9Slide03 Quicksand" pitchFamily="2" charset="77"/>
              </a:rPr>
              <a:t> di </a:t>
            </a:r>
            <a:r>
              <a:rPr lang="en-US" sz="2400" dirty="0" err="1">
                <a:solidFill>
                  <a:srgbClr val="EA6B39">
                    <a:lumMod val="70000"/>
                  </a:srgbClr>
                </a:solidFill>
                <a:latin typeface="#9Slide03 Quicksand" pitchFamily="2" charset="77"/>
              </a:rPr>
              <a:t>chuyển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ghép</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thành</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nhóm</a:t>
            </a:r>
            <a:r>
              <a:rPr lang="en-US" sz="2400" dirty="0">
                <a:solidFill>
                  <a:srgbClr val="EA6B39">
                    <a:lumMod val="70000"/>
                  </a:srgbClr>
                </a:solidFill>
                <a:latin typeface="#9Slide03 Quicksand" pitchFamily="2" charset="77"/>
              </a:rPr>
              <a:t> 4 </a:t>
            </a:r>
            <a:r>
              <a:rPr lang="en-US" sz="2400" dirty="0" err="1">
                <a:solidFill>
                  <a:srgbClr val="EA6B39">
                    <a:lumMod val="70000"/>
                  </a:srgbClr>
                </a:solidFill>
                <a:latin typeface="#9Slide03 Quicksand" pitchFamily="2" charset="77"/>
              </a:rPr>
              <a:t>người</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sau</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cho</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có</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đủ</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thành</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viên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mang</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số</a:t>
            </a:r>
            <a:r>
              <a:rPr lang="en-US" sz="2400" dirty="0">
                <a:solidFill>
                  <a:srgbClr val="EA6B39">
                    <a:lumMod val="70000"/>
                  </a:srgbClr>
                </a:solidFill>
                <a:latin typeface="#9Slide03 Quicksand" pitchFamily="2" charset="77"/>
              </a:rPr>
              <a:t> 1,2,3,4.</a:t>
            </a:r>
            <a:br>
              <a:rPr lang="en-US" sz="2400" dirty="0">
                <a:solidFill>
                  <a:srgbClr val="EA6B39">
                    <a:lumMod val="70000"/>
                  </a:srgbClr>
                </a:solidFill>
                <a:latin typeface="#9Slide03 Quicksand" pitchFamily="2" charset="77"/>
              </a:rPr>
            </a:b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Các</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thành</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viên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lần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lượt</a:t>
            </a:r>
            <a:r>
              <a:rPr lang="en-US" sz="2400" dirty="0">
                <a:solidFill>
                  <a:srgbClr val="EA6B39">
                    <a:lumMod val="70000"/>
                  </a:srgbClr>
                </a:solidFill>
                <a:latin typeface="#9Slide03 Quicksand" pitchFamily="2" charset="77"/>
              </a:rPr>
              <a:t> chia </a:t>
            </a:r>
            <a:r>
              <a:rPr lang="en-US" sz="2400" dirty="0" err="1">
                <a:solidFill>
                  <a:srgbClr val="EA6B39">
                    <a:lumMod val="70000"/>
                  </a:srgbClr>
                </a:solidFill>
                <a:latin typeface="#9Slide03 Quicksand" pitchFamily="2" charset="77"/>
              </a:rPr>
              <a:t>sẻ</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kết</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quả</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thảo</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luận</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ở</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giai</a:t>
            </a:r>
            <a:r>
              <a:rPr lang="en-US" sz="2400" dirty="0">
                <a:solidFill>
                  <a:srgbClr val="EA6B39">
                    <a:lumMod val="70000"/>
                  </a:srgbClr>
                </a:solidFill>
                <a:latin typeface="#9Slide03 Quicksand" pitchFamily="2" charset="77"/>
              </a:rPr>
              <a:t> </a:t>
            </a:r>
            <a:r>
              <a:rPr lang="en-US" sz="2400" dirty="0" err="1">
                <a:solidFill>
                  <a:srgbClr val="EA6B39">
                    <a:lumMod val="70000"/>
                  </a:srgbClr>
                </a:solidFill>
                <a:latin typeface="#9Slide03 Quicksand" pitchFamily="2" charset="77"/>
              </a:rPr>
              <a:t>đoạn</a:t>
            </a:r>
            <a:r>
              <a:rPr lang="en-US" sz="2400" dirty="0">
                <a:solidFill>
                  <a:srgbClr val="EA6B39">
                    <a:lumMod val="70000"/>
                  </a:srgbClr>
                </a:solidFill>
                <a:latin typeface="#9Slide03 Quicksand" pitchFamily="2" charset="77"/>
              </a:rPr>
              <a:t> 1.</a:t>
            </a:r>
            <a:endParaRPr sz="2400" dirty="0">
              <a:solidFill>
                <a:srgbClr val="EA6B39">
                  <a:lumMod val="70000"/>
                </a:srgbClr>
              </a:solidFill>
              <a:latin typeface="#9Slide03 Quicksand" pitchFamily="2" charset="77"/>
            </a:endParaRPr>
          </a:p>
        </p:txBody>
      </p:sp>
      <p:sp>
        <p:nvSpPr>
          <p:cNvPr id="1916" name="Google Shape;1916;p88" descr="21 anh nguyen"/>
          <p:cNvSpPr txBox="1">
            <a:spLocks noGrp="1"/>
          </p:cNvSpPr>
          <p:nvPr>
            <p:ph type="subTitle" idx="1"/>
          </p:nvPr>
        </p:nvSpPr>
        <p:spPr>
          <a:xfrm>
            <a:off x="722375" y="3322144"/>
            <a:ext cx="5577900" cy="10151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9Slide07 Baloo Tamma" panose="03080902040302020200" pitchFamily="66" charset="77"/>
                <a:cs typeface="#9Slide07 Baloo Tamma" panose="03080902040302020200" pitchFamily="66" charset="77"/>
              </a:rPr>
              <a:t>MẢNH GHÉP</a:t>
            </a:r>
            <a:endParaRPr sz="4000" dirty="0">
              <a:latin typeface="#9Slide07 Baloo Tamma" panose="03080902040302020200" pitchFamily="66" charset="77"/>
              <a:cs typeface="#9Slide07 Baloo Tamma" panose="03080902040302020200" pitchFamily="66" charset="77"/>
            </a:endParaRPr>
          </a:p>
        </p:txBody>
      </p:sp>
      <p:grpSp>
        <p:nvGrpSpPr>
          <p:cNvPr id="1917" name="Google Shape;1917;p88" descr="21 anh nguyen"/>
          <p:cNvGrpSpPr/>
          <p:nvPr/>
        </p:nvGrpSpPr>
        <p:grpSpPr>
          <a:xfrm>
            <a:off x="6372025" y="2093519"/>
            <a:ext cx="2058900" cy="2243809"/>
            <a:chOff x="6372025" y="2190625"/>
            <a:chExt cx="2058900" cy="2020200"/>
          </a:xfrm>
        </p:grpSpPr>
        <p:sp>
          <p:nvSpPr>
            <p:cNvPr id="1918" name="Google Shape;1918;p88"/>
            <p:cNvSpPr/>
            <p:nvPr/>
          </p:nvSpPr>
          <p:spPr>
            <a:xfrm>
              <a:off x="6372025" y="2190625"/>
              <a:ext cx="2058900" cy="2020200"/>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88"/>
            <p:cNvGrpSpPr/>
            <p:nvPr/>
          </p:nvGrpSpPr>
          <p:grpSpPr>
            <a:xfrm>
              <a:off x="6563812" y="2331175"/>
              <a:ext cx="720448" cy="1169475"/>
              <a:chOff x="6405137" y="539491"/>
              <a:chExt cx="1069707" cy="1736414"/>
            </a:xfrm>
          </p:grpSpPr>
          <p:grpSp>
            <p:nvGrpSpPr>
              <p:cNvPr id="1920" name="Google Shape;1920;p88"/>
              <p:cNvGrpSpPr/>
              <p:nvPr/>
            </p:nvGrpSpPr>
            <p:grpSpPr>
              <a:xfrm>
                <a:off x="6475720" y="1120465"/>
                <a:ext cx="926848" cy="1049121"/>
                <a:chOff x="6475720" y="1120465"/>
                <a:chExt cx="926848" cy="1049121"/>
              </a:xfrm>
            </p:grpSpPr>
            <p:sp>
              <p:nvSpPr>
                <p:cNvPr id="1921" name="Google Shape;1921;p88"/>
                <p:cNvSpPr/>
                <p:nvPr/>
              </p:nvSpPr>
              <p:spPr>
                <a:xfrm>
                  <a:off x="7024521" y="1323391"/>
                  <a:ext cx="75485" cy="71118"/>
                </a:xfrm>
                <a:custGeom>
                  <a:avLst/>
                  <a:gdLst/>
                  <a:ahLst/>
                  <a:cxnLst/>
                  <a:rect l="l" t="t" r="r" b="b"/>
                  <a:pathLst>
                    <a:path w="847" h="798" extrusionOk="0">
                      <a:moveTo>
                        <a:pt x="499" y="1"/>
                      </a:moveTo>
                      <a:cubicBezTo>
                        <a:pt x="261" y="1"/>
                        <a:pt x="0" y="272"/>
                        <a:pt x="114" y="544"/>
                      </a:cubicBezTo>
                      <a:cubicBezTo>
                        <a:pt x="181" y="704"/>
                        <a:pt x="338" y="787"/>
                        <a:pt x="497" y="787"/>
                      </a:cubicBezTo>
                      <a:cubicBezTo>
                        <a:pt x="569" y="787"/>
                        <a:pt x="641" y="770"/>
                        <a:pt x="706" y="735"/>
                      </a:cubicBezTo>
                      <a:cubicBezTo>
                        <a:pt x="714" y="731"/>
                        <a:pt x="722" y="729"/>
                        <a:pt x="730" y="729"/>
                      </a:cubicBezTo>
                      <a:cubicBezTo>
                        <a:pt x="763" y="729"/>
                        <a:pt x="789" y="764"/>
                        <a:pt x="781" y="794"/>
                      </a:cubicBezTo>
                      <a:lnTo>
                        <a:pt x="787" y="797"/>
                      </a:lnTo>
                      <a:cubicBezTo>
                        <a:pt x="841" y="604"/>
                        <a:pt x="847" y="402"/>
                        <a:pt x="785" y="228"/>
                      </a:cubicBezTo>
                      <a:cubicBezTo>
                        <a:pt x="726" y="66"/>
                        <a:pt x="6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8"/>
                <p:cNvSpPr/>
                <p:nvPr/>
              </p:nvSpPr>
              <p:spPr>
                <a:xfrm>
                  <a:off x="6795750" y="1393083"/>
                  <a:ext cx="55344" cy="47234"/>
                </a:xfrm>
                <a:custGeom>
                  <a:avLst/>
                  <a:gdLst/>
                  <a:ahLst/>
                  <a:cxnLst/>
                  <a:rect l="l" t="t" r="r" b="b"/>
                  <a:pathLst>
                    <a:path w="621" h="530" extrusionOk="0">
                      <a:moveTo>
                        <a:pt x="318" y="0"/>
                      </a:moveTo>
                      <a:cubicBezTo>
                        <a:pt x="285" y="17"/>
                        <a:pt x="253" y="35"/>
                        <a:pt x="221" y="55"/>
                      </a:cubicBezTo>
                      <a:cubicBezTo>
                        <a:pt x="137" y="96"/>
                        <a:pt x="68" y="155"/>
                        <a:pt x="11" y="233"/>
                      </a:cubicBezTo>
                      <a:cubicBezTo>
                        <a:pt x="0" y="432"/>
                        <a:pt x="67" y="529"/>
                        <a:pt x="211" y="529"/>
                      </a:cubicBezTo>
                      <a:cubicBezTo>
                        <a:pt x="218" y="529"/>
                        <a:pt x="226" y="529"/>
                        <a:pt x="234" y="528"/>
                      </a:cubicBezTo>
                      <a:cubicBezTo>
                        <a:pt x="238" y="529"/>
                        <a:pt x="241" y="529"/>
                        <a:pt x="245" y="529"/>
                      </a:cubicBezTo>
                      <a:cubicBezTo>
                        <a:pt x="329" y="529"/>
                        <a:pt x="406" y="505"/>
                        <a:pt x="479" y="462"/>
                      </a:cubicBezTo>
                      <a:cubicBezTo>
                        <a:pt x="620" y="229"/>
                        <a:pt x="600" y="91"/>
                        <a:pt x="419" y="47"/>
                      </a:cubicBezTo>
                      <a:cubicBezTo>
                        <a:pt x="387" y="31"/>
                        <a:pt x="352" y="16"/>
                        <a:pt x="3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8"/>
                <p:cNvSpPr/>
                <p:nvPr/>
              </p:nvSpPr>
              <p:spPr>
                <a:xfrm>
                  <a:off x="6790225" y="1331590"/>
                  <a:ext cx="60512" cy="53294"/>
                </a:xfrm>
                <a:custGeom>
                  <a:avLst/>
                  <a:gdLst/>
                  <a:ahLst/>
                  <a:cxnLst/>
                  <a:rect l="l" t="t" r="r" b="b"/>
                  <a:pathLst>
                    <a:path w="679" h="598" extrusionOk="0">
                      <a:moveTo>
                        <a:pt x="409" y="1"/>
                      </a:moveTo>
                      <a:cubicBezTo>
                        <a:pt x="109" y="1"/>
                        <a:pt x="1" y="366"/>
                        <a:pt x="260" y="550"/>
                      </a:cubicBezTo>
                      <a:cubicBezTo>
                        <a:pt x="287" y="571"/>
                        <a:pt x="321" y="585"/>
                        <a:pt x="358" y="598"/>
                      </a:cubicBezTo>
                      <a:cubicBezTo>
                        <a:pt x="588" y="451"/>
                        <a:pt x="678" y="220"/>
                        <a:pt x="509" y="4"/>
                      </a:cubicBezTo>
                      <a:lnTo>
                        <a:pt x="509" y="4"/>
                      </a:lnTo>
                      <a:cubicBezTo>
                        <a:pt x="505" y="8"/>
                        <a:pt x="499" y="9"/>
                        <a:pt x="493" y="9"/>
                      </a:cubicBezTo>
                      <a:cubicBezTo>
                        <a:pt x="491" y="9"/>
                        <a:pt x="489" y="9"/>
                        <a:pt x="486" y="9"/>
                      </a:cubicBezTo>
                      <a:cubicBezTo>
                        <a:pt x="459" y="3"/>
                        <a:pt x="433" y="1"/>
                        <a:pt x="4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8"/>
                <p:cNvSpPr/>
                <p:nvPr/>
              </p:nvSpPr>
              <p:spPr>
                <a:xfrm>
                  <a:off x="6544075" y="1574174"/>
                  <a:ext cx="47234" cy="60512"/>
                </a:xfrm>
                <a:custGeom>
                  <a:avLst/>
                  <a:gdLst/>
                  <a:ahLst/>
                  <a:cxnLst/>
                  <a:rect l="l" t="t" r="r" b="b"/>
                  <a:pathLst>
                    <a:path w="530" h="679" extrusionOk="0">
                      <a:moveTo>
                        <a:pt x="530" y="0"/>
                      </a:moveTo>
                      <a:cubicBezTo>
                        <a:pt x="354" y="224"/>
                        <a:pt x="177" y="447"/>
                        <a:pt x="0" y="671"/>
                      </a:cubicBezTo>
                      <a:cubicBezTo>
                        <a:pt x="162" y="673"/>
                        <a:pt x="324" y="676"/>
                        <a:pt x="483" y="679"/>
                      </a:cubicBezTo>
                      <a:cubicBezTo>
                        <a:pt x="497" y="453"/>
                        <a:pt x="513" y="226"/>
                        <a:pt x="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8"/>
                <p:cNvSpPr/>
                <p:nvPr/>
              </p:nvSpPr>
              <p:spPr>
                <a:xfrm>
                  <a:off x="6555928" y="2064691"/>
                  <a:ext cx="36628" cy="28340"/>
                </a:xfrm>
                <a:custGeom>
                  <a:avLst/>
                  <a:gdLst/>
                  <a:ahLst/>
                  <a:cxnLst/>
                  <a:rect l="l" t="t" r="r" b="b"/>
                  <a:pathLst>
                    <a:path w="411" h="318" extrusionOk="0">
                      <a:moveTo>
                        <a:pt x="8" y="1"/>
                      </a:moveTo>
                      <a:cubicBezTo>
                        <a:pt x="8" y="74"/>
                        <a:pt x="6" y="149"/>
                        <a:pt x="3" y="222"/>
                      </a:cubicBezTo>
                      <a:cubicBezTo>
                        <a:pt x="3" y="254"/>
                        <a:pt x="2" y="286"/>
                        <a:pt x="0" y="317"/>
                      </a:cubicBezTo>
                      <a:cubicBezTo>
                        <a:pt x="135" y="302"/>
                        <a:pt x="269" y="296"/>
                        <a:pt x="404" y="292"/>
                      </a:cubicBezTo>
                      <a:cubicBezTo>
                        <a:pt x="405" y="201"/>
                        <a:pt x="407" y="111"/>
                        <a:pt x="410" y="20"/>
                      </a:cubicBezTo>
                      <a:cubicBezTo>
                        <a:pt x="277" y="14"/>
                        <a:pt x="143" y="8"/>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8"/>
                <p:cNvSpPr/>
                <p:nvPr/>
              </p:nvSpPr>
              <p:spPr>
                <a:xfrm>
                  <a:off x="6951799" y="1287565"/>
                  <a:ext cx="209699" cy="194638"/>
                </a:xfrm>
                <a:custGeom>
                  <a:avLst/>
                  <a:gdLst/>
                  <a:ahLst/>
                  <a:cxnLst/>
                  <a:rect l="l" t="t" r="r" b="b"/>
                  <a:pathLst>
                    <a:path w="2353" h="2184" extrusionOk="0">
                      <a:moveTo>
                        <a:pt x="1322" y="290"/>
                      </a:moveTo>
                      <a:cubicBezTo>
                        <a:pt x="1635" y="290"/>
                        <a:pt x="1738" y="622"/>
                        <a:pt x="1725" y="912"/>
                      </a:cubicBezTo>
                      <a:cubicBezTo>
                        <a:pt x="1707" y="1337"/>
                        <a:pt x="1549" y="1759"/>
                        <a:pt x="1119" y="1903"/>
                      </a:cubicBezTo>
                      <a:cubicBezTo>
                        <a:pt x="1115" y="1904"/>
                        <a:pt x="1112" y="1905"/>
                        <a:pt x="1109" y="1905"/>
                      </a:cubicBezTo>
                      <a:cubicBezTo>
                        <a:pt x="1080" y="1905"/>
                        <a:pt x="1063" y="1857"/>
                        <a:pt x="1093" y="1843"/>
                      </a:cubicBezTo>
                      <a:cubicBezTo>
                        <a:pt x="1335" y="1739"/>
                        <a:pt x="1522" y="1481"/>
                        <a:pt x="1603" y="1198"/>
                      </a:cubicBezTo>
                      <a:lnTo>
                        <a:pt x="1597" y="1195"/>
                      </a:lnTo>
                      <a:cubicBezTo>
                        <a:pt x="1592" y="1206"/>
                        <a:pt x="1586" y="1216"/>
                        <a:pt x="1572" y="1223"/>
                      </a:cubicBezTo>
                      <a:cubicBezTo>
                        <a:pt x="1492" y="1265"/>
                        <a:pt x="1402" y="1286"/>
                        <a:pt x="1312" y="1286"/>
                      </a:cubicBezTo>
                      <a:cubicBezTo>
                        <a:pt x="1115" y="1286"/>
                        <a:pt x="920" y="1186"/>
                        <a:pt x="835" y="993"/>
                      </a:cubicBezTo>
                      <a:cubicBezTo>
                        <a:pt x="710" y="706"/>
                        <a:pt x="920" y="364"/>
                        <a:pt x="1214" y="301"/>
                      </a:cubicBezTo>
                      <a:cubicBezTo>
                        <a:pt x="1253" y="293"/>
                        <a:pt x="1288" y="290"/>
                        <a:pt x="1322" y="290"/>
                      </a:cubicBezTo>
                      <a:close/>
                      <a:moveTo>
                        <a:pt x="2057" y="0"/>
                      </a:moveTo>
                      <a:cubicBezTo>
                        <a:pt x="2011" y="0"/>
                        <a:pt x="1962" y="3"/>
                        <a:pt x="1914" y="3"/>
                      </a:cubicBezTo>
                      <a:cubicBezTo>
                        <a:pt x="1908" y="3"/>
                        <a:pt x="1902" y="3"/>
                        <a:pt x="1896" y="3"/>
                      </a:cubicBezTo>
                      <a:cubicBezTo>
                        <a:pt x="1841" y="2"/>
                        <a:pt x="1786" y="2"/>
                        <a:pt x="1731" y="2"/>
                      </a:cubicBezTo>
                      <a:cubicBezTo>
                        <a:pt x="1621" y="2"/>
                        <a:pt x="1511" y="4"/>
                        <a:pt x="1401" y="6"/>
                      </a:cubicBezTo>
                      <a:cubicBezTo>
                        <a:pt x="1255" y="10"/>
                        <a:pt x="1108" y="17"/>
                        <a:pt x="960" y="27"/>
                      </a:cubicBezTo>
                      <a:cubicBezTo>
                        <a:pt x="814" y="35"/>
                        <a:pt x="600" y="14"/>
                        <a:pt x="467" y="67"/>
                      </a:cubicBezTo>
                      <a:cubicBezTo>
                        <a:pt x="377" y="131"/>
                        <a:pt x="287" y="197"/>
                        <a:pt x="196" y="262"/>
                      </a:cubicBezTo>
                      <a:cubicBezTo>
                        <a:pt x="192" y="301"/>
                        <a:pt x="190" y="341"/>
                        <a:pt x="186" y="379"/>
                      </a:cubicBezTo>
                      <a:cubicBezTo>
                        <a:pt x="167" y="450"/>
                        <a:pt x="172" y="539"/>
                        <a:pt x="165" y="613"/>
                      </a:cubicBezTo>
                      <a:cubicBezTo>
                        <a:pt x="151" y="789"/>
                        <a:pt x="135" y="964"/>
                        <a:pt x="121" y="1139"/>
                      </a:cubicBezTo>
                      <a:cubicBezTo>
                        <a:pt x="111" y="1246"/>
                        <a:pt x="0" y="2113"/>
                        <a:pt x="91" y="2115"/>
                      </a:cubicBezTo>
                      <a:cubicBezTo>
                        <a:pt x="112" y="2115"/>
                        <a:pt x="126" y="2126"/>
                        <a:pt x="133" y="2139"/>
                      </a:cubicBezTo>
                      <a:cubicBezTo>
                        <a:pt x="456" y="2142"/>
                        <a:pt x="778" y="2148"/>
                        <a:pt x="1098" y="2154"/>
                      </a:cubicBezTo>
                      <a:cubicBezTo>
                        <a:pt x="1275" y="2158"/>
                        <a:pt x="1474" y="2183"/>
                        <a:pt x="1667" y="2183"/>
                      </a:cubicBezTo>
                      <a:cubicBezTo>
                        <a:pt x="1845" y="2183"/>
                        <a:pt x="2018" y="2162"/>
                        <a:pt x="2161" y="2082"/>
                      </a:cubicBezTo>
                      <a:cubicBezTo>
                        <a:pt x="2353" y="1975"/>
                        <a:pt x="2341" y="1973"/>
                        <a:pt x="2349" y="1782"/>
                      </a:cubicBezTo>
                      <a:cubicBezTo>
                        <a:pt x="2353" y="1706"/>
                        <a:pt x="2349" y="1630"/>
                        <a:pt x="2349" y="1554"/>
                      </a:cubicBezTo>
                      <a:cubicBezTo>
                        <a:pt x="2348" y="1403"/>
                        <a:pt x="2344" y="1251"/>
                        <a:pt x="2341" y="1100"/>
                      </a:cubicBezTo>
                      <a:cubicBezTo>
                        <a:pt x="2336" y="930"/>
                        <a:pt x="2330" y="759"/>
                        <a:pt x="2321" y="589"/>
                      </a:cubicBezTo>
                      <a:cubicBezTo>
                        <a:pt x="2315" y="450"/>
                        <a:pt x="2336" y="267"/>
                        <a:pt x="2295" y="135"/>
                      </a:cubicBezTo>
                      <a:cubicBezTo>
                        <a:pt x="2260" y="18"/>
                        <a:pt x="2165" y="0"/>
                        <a:pt x="20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8"/>
                <p:cNvSpPr/>
                <p:nvPr/>
              </p:nvSpPr>
              <p:spPr>
                <a:xfrm>
                  <a:off x="6717770" y="1283198"/>
                  <a:ext cx="222354" cy="193390"/>
                </a:xfrm>
                <a:custGeom>
                  <a:avLst/>
                  <a:gdLst/>
                  <a:ahLst/>
                  <a:cxnLst/>
                  <a:rect l="l" t="t" r="r" b="b"/>
                  <a:pathLst>
                    <a:path w="2495" h="2170" extrusionOk="0">
                      <a:moveTo>
                        <a:pt x="1279" y="412"/>
                      </a:moveTo>
                      <a:cubicBezTo>
                        <a:pt x="1285" y="412"/>
                        <a:pt x="1291" y="413"/>
                        <a:pt x="1296" y="416"/>
                      </a:cubicBezTo>
                      <a:cubicBezTo>
                        <a:pt x="1506" y="526"/>
                        <a:pt x="1576" y="817"/>
                        <a:pt x="1456" y="1020"/>
                      </a:cubicBezTo>
                      <a:cubicBezTo>
                        <a:pt x="1416" y="1091"/>
                        <a:pt x="1358" y="1137"/>
                        <a:pt x="1293" y="1177"/>
                      </a:cubicBezTo>
                      <a:cubicBezTo>
                        <a:pt x="1311" y="1184"/>
                        <a:pt x="1330" y="1191"/>
                        <a:pt x="1347" y="1197"/>
                      </a:cubicBezTo>
                      <a:cubicBezTo>
                        <a:pt x="1439" y="1236"/>
                        <a:pt x="1529" y="1280"/>
                        <a:pt x="1575" y="1373"/>
                      </a:cubicBezTo>
                      <a:cubicBezTo>
                        <a:pt x="1696" y="1628"/>
                        <a:pt x="1391" y="1831"/>
                        <a:pt x="1173" y="1855"/>
                      </a:cubicBezTo>
                      <a:cubicBezTo>
                        <a:pt x="1155" y="1857"/>
                        <a:pt x="1137" y="1858"/>
                        <a:pt x="1119" y="1858"/>
                      </a:cubicBezTo>
                      <a:cubicBezTo>
                        <a:pt x="914" y="1858"/>
                        <a:pt x="699" y="1725"/>
                        <a:pt x="771" y="1488"/>
                      </a:cubicBezTo>
                      <a:cubicBezTo>
                        <a:pt x="817" y="1339"/>
                        <a:pt x="955" y="1256"/>
                        <a:pt x="1086" y="1186"/>
                      </a:cubicBezTo>
                      <a:cubicBezTo>
                        <a:pt x="924" y="1112"/>
                        <a:pt x="789" y="1016"/>
                        <a:pt x="816" y="787"/>
                      </a:cubicBezTo>
                      <a:cubicBezTo>
                        <a:pt x="839" y="591"/>
                        <a:pt x="1003" y="473"/>
                        <a:pt x="1181" y="473"/>
                      </a:cubicBezTo>
                      <a:cubicBezTo>
                        <a:pt x="1208" y="473"/>
                        <a:pt x="1235" y="476"/>
                        <a:pt x="1262" y="481"/>
                      </a:cubicBezTo>
                      <a:lnTo>
                        <a:pt x="1253" y="472"/>
                      </a:lnTo>
                      <a:cubicBezTo>
                        <a:pt x="1226" y="449"/>
                        <a:pt x="1251" y="412"/>
                        <a:pt x="1279" y="412"/>
                      </a:cubicBezTo>
                      <a:close/>
                      <a:moveTo>
                        <a:pt x="1749" y="0"/>
                      </a:moveTo>
                      <a:cubicBezTo>
                        <a:pt x="1586" y="0"/>
                        <a:pt x="1425" y="15"/>
                        <a:pt x="1323" y="15"/>
                      </a:cubicBezTo>
                      <a:cubicBezTo>
                        <a:pt x="1155" y="15"/>
                        <a:pt x="984" y="19"/>
                        <a:pt x="815" y="24"/>
                      </a:cubicBezTo>
                      <a:cubicBezTo>
                        <a:pt x="801" y="25"/>
                        <a:pt x="786" y="25"/>
                        <a:pt x="770" y="25"/>
                      </a:cubicBezTo>
                      <a:cubicBezTo>
                        <a:pt x="703" y="25"/>
                        <a:pt x="626" y="21"/>
                        <a:pt x="550" y="21"/>
                      </a:cubicBezTo>
                      <a:cubicBezTo>
                        <a:pt x="460" y="21"/>
                        <a:pt x="373" y="27"/>
                        <a:pt x="306" y="50"/>
                      </a:cubicBezTo>
                      <a:cubicBezTo>
                        <a:pt x="0" y="158"/>
                        <a:pt x="107" y="758"/>
                        <a:pt x="104" y="1037"/>
                      </a:cubicBezTo>
                      <a:cubicBezTo>
                        <a:pt x="101" y="1387"/>
                        <a:pt x="102" y="1735"/>
                        <a:pt x="107" y="2084"/>
                      </a:cubicBezTo>
                      <a:cubicBezTo>
                        <a:pt x="107" y="2117"/>
                        <a:pt x="81" y="2134"/>
                        <a:pt x="55" y="2134"/>
                      </a:cubicBezTo>
                      <a:lnTo>
                        <a:pt x="55" y="2161"/>
                      </a:lnTo>
                      <a:cubicBezTo>
                        <a:pt x="405" y="2154"/>
                        <a:pt x="756" y="2152"/>
                        <a:pt x="1108" y="2150"/>
                      </a:cubicBezTo>
                      <a:cubicBezTo>
                        <a:pt x="1111" y="2150"/>
                        <a:pt x="1115" y="2150"/>
                        <a:pt x="1118" y="2150"/>
                      </a:cubicBezTo>
                      <a:cubicBezTo>
                        <a:pt x="1316" y="2150"/>
                        <a:pt x="1529" y="2170"/>
                        <a:pt x="1736" y="2170"/>
                      </a:cubicBezTo>
                      <a:cubicBezTo>
                        <a:pt x="1844" y="2170"/>
                        <a:pt x="1951" y="2164"/>
                        <a:pt x="2052" y="2148"/>
                      </a:cubicBezTo>
                      <a:cubicBezTo>
                        <a:pt x="2494" y="2078"/>
                        <a:pt x="2351" y="1493"/>
                        <a:pt x="2342" y="1170"/>
                      </a:cubicBezTo>
                      <a:cubicBezTo>
                        <a:pt x="2337" y="1003"/>
                        <a:pt x="2332" y="835"/>
                        <a:pt x="2329" y="669"/>
                      </a:cubicBezTo>
                      <a:cubicBezTo>
                        <a:pt x="2326" y="532"/>
                        <a:pt x="2354" y="351"/>
                        <a:pt x="2318" y="222"/>
                      </a:cubicBezTo>
                      <a:cubicBezTo>
                        <a:pt x="2266" y="36"/>
                        <a:pt x="2005" y="0"/>
                        <a:pt x="17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8"/>
                <p:cNvSpPr/>
                <p:nvPr/>
              </p:nvSpPr>
              <p:spPr>
                <a:xfrm>
                  <a:off x="6481424" y="1284713"/>
                  <a:ext cx="205778" cy="191073"/>
                </a:xfrm>
                <a:custGeom>
                  <a:avLst/>
                  <a:gdLst/>
                  <a:ahLst/>
                  <a:cxnLst/>
                  <a:rect l="l" t="t" r="r" b="b"/>
                  <a:pathLst>
                    <a:path w="2309" h="2144" extrusionOk="0">
                      <a:moveTo>
                        <a:pt x="544" y="387"/>
                      </a:moveTo>
                      <a:cubicBezTo>
                        <a:pt x="880" y="391"/>
                        <a:pt x="1217" y="410"/>
                        <a:pt x="1554" y="421"/>
                      </a:cubicBezTo>
                      <a:cubicBezTo>
                        <a:pt x="1588" y="422"/>
                        <a:pt x="1623" y="464"/>
                        <a:pt x="1598" y="497"/>
                      </a:cubicBezTo>
                      <a:cubicBezTo>
                        <a:pt x="1317" y="870"/>
                        <a:pt x="1167" y="1269"/>
                        <a:pt x="1068" y="1723"/>
                      </a:cubicBezTo>
                      <a:cubicBezTo>
                        <a:pt x="1062" y="1747"/>
                        <a:pt x="1042" y="1758"/>
                        <a:pt x="1021" y="1758"/>
                      </a:cubicBezTo>
                      <a:cubicBezTo>
                        <a:pt x="995" y="1758"/>
                        <a:pt x="968" y="1741"/>
                        <a:pt x="972" y="1710"/>
                      </a:cubicBezTo>
                      <a:cubicBezTo>
                        <a:pt x="1023" y="1278"/>
                        <a:pt x="1205" y="868"/>
                        <a:pt x="1458" y="517"/>
                      </a:cubicBezTo>
                      <a:cubicBezTo>
                        <a:pt x="1153" y="493"/>
                        <a:pt x="848" y="475"/>
                        <a:pt x="544" y="447"/>
                      </a:cubicBezTo>
                      <a:cubicBezTo>
                        <a:pt x="506" y="443"/>
                        <a:pt x="504" y="387"/>
                        <a:pt x="544" y="387"/>
                      </a:cubicBezTo>
                      <a:close/>
                      <a:moveTo>
                        <a:pt x="727" y="1"/>
                      </a:moveTo>
                      <a:cubicBezTo>
                        <a:pt x="473" y="1"/>
                        <a:pt x="186" y="21"/>
                        <a:pt x="94" y="148"/>
                      </a:cubicBezTo>
                      <a:cubicBezTo>
                        <a:pt x="0" y="280"/>
                        <a:pt x="47" y="507"/>
                        <a:pt x="47" y="667"/>
                      </a:cubicBezTo>
                      <a:lnTo>
                        <a:pt x="47" y="1168"/>
                      </a:lnTo>
                      <a:cubicBezTo>
                        <a:pt x="48" y="1478"/>
                        <a:pt x="54" y="1787"/>
                        <a:pt x="48" y="2097"/>
                      </a:cubicBezTo>
                      <a:cubicBezTo>
                        <a:pt x="129" y="2095"/>
                        <a:pt x="209" y="2095"/>
                        <a:pt x="289" y="2095"/>
                      </a:cubicBezTo>
                      <a:cubicBezTo>
                        <a:pt x="553" y="2095"/>
                        <a:pt x="816" y="2102"/>
                        <a:pt x="1079" y="2107"/>
                      </a:cubicBezTo>
                      <a:cubicBezTo>
                        <a:pt x="1192" y="2109"/>
                        <a:pt x="1454" y="2144"/>
                        <a:pt x="1695" y="2144"/>
                      </a:cubicBezTo>
                      <a:cubicBezTo>
                        <a:pt x="1917" y="2144"/>
                        <a:pt x="2120" y="2115"/>
                        <a:pt x="2173" y="2004"/>
                      </a:cubicBezTo>
                      <a:cubicBezTo>
                        <a:pt x="2219" y="1904"/>
                        <a:pt x="2177" y="1671"/>
                        <a:pt x="2178" y="1559"/>
                      </a:cubicBezTo>
                      <a:cubicBezTo>
                        <a:pt x="2179" y="1392"/>
                        <a:pt x="2183" y="1226"/>
                        <a:pt x="2184" y="1059"/>
                      </a:cubicBezTo>
                      <a:cubicBezTo>
                        <a:pt x="2186" y="825"/>
                        <a:pt x="2308" y="174"/>
                        <a:pt x="2047" y="50"/>
                      </a:cubicBezTo>
                      <a:cubicBezTo>
                        <a:pt x="1979" y="17"/>
                        <a:pt x="1871" y="11"/>
                        <a:pt x="1766" y="11"/>
                      </a:cubicBezTo>
                      <a:cubicBezTo>
                        <a:pt x="1712" y="11"/>
                        <a:pt x="1660" y="13"/>
                        <a:pt x="1614" y="13"/>
                      </a:cubicBezTo>
                      <a:cubicBezTo>
                        <a:pt x="1594" y="13"/>
                        <a:pt x="1575" y="13"/>
                        <a:pt x="1557" y="12"/>
                      </a:cubicBezTo>
                      <a:cubicBezTo>
                        <a:pt x="1437" y="7"/>
                        <a:pt x="1316" y="4"/>
                        <a:pt x="1196" y="4"/>
                      </a:cubicBezTo>
                      <a:cubicBezTo>
                        <a:pt x="1152" y="4"/>
                        <a:pt x="1108" y="5"/>
                        <a:pt x="1063" y="5"/>
                      </a:cubicBezTo>
                      <a:cubicBezTo>
                        <a:pt x="1056" y="5"/>
                        <a:pt x="1048" y="6"/>
                        <a:pt x="1040" y="6"/>
                      </a:cubicBezTo>
                      <a:cubicBezTo>
                        <a:pt x="960" y="6"/>
                        <a:pt x="847" y="1"/>
                        <a:pt x="7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8"/>
                <p:cNvSpPr/>
                <p:nvPr/>
              </p:nvSpPr>
              <p:spPr>
                <a:xfrm>
                  <a:off x="6476790" y="1512414"/>
                  <a:ext cx="214334" cy="201144"/>
                </a:xfrm>
                <a:custGeom>
                  <a:avLst/>
                  <a:gdLst/>
                  <a:ahLst/>
                  <a:cxnLst/>
                  <a:rect l="l" t="t" r="r" b="b"/>
                  <a:pathLst>
                    <a:path w="2405" h="2257" extrusionOk="0">
                      <a:moveTo>
                        <a:pt x="1351" y="462"/>
                      </a:moveTo>
                      <a:cubicBezTo>
                        <a:pt x="1380" y="462"/>
                        <a:pt x="1412" y="487"/>
                        <a:pt x="1410" y="518"/>
                      </a:cubicBezTo>
                      <a:cubicBezTo>
                        <a:pt x="1386" y="803"/>
                        <a:pt x="1364" y="1088"/>
                        <a:pt x="1337" y="1373"/>
                      </a:cubicBezTo>
                      <a:cubicBezTo>
                        <a:pt x="1470" y="1374"/>
                        <a:pt x="1602" y="1377"/>
                        <a:pt x="1733" y="1379"/>
                      </a:cubicBezTo>
                      <a:cubicBezTo>
                        <a:pt x="1804" y="1382"/>
                        <a:pt x="1804" y="1489"/>
                        <a:pt x="1733" y="1489"/>
                      </a:cubicBezTo>
                      <a:cubicBezTo>
                        <a:pt x="1598" y="1488"/>
                        <a:pt x="1462" y="1484"/>
                        <a:pt x="1326" y="1483"/>
                      </a:cubicBezTo>
                      <a:cubicBezTo>
                        <a:pt x="1313" y="1613"/>
                        <a:pt x="1298" y="1744"/>
                        <a:pt x="1281" y="1873"/>
                      </a:cubicBezTo>
                      <a:cubicBezTo>
                        <a:pt x="1279" y="1889"/>
                        <a:pt x="1267" y="1896"/>
                        <a:pt x="1254" y="1896"/>
                      </a:cubicBezTo>
                      <a:cubicBezTo>
                        <a:pt x="1237" y="1896"/>
                        <a:pt x="1220" y="1885"/>
                        <a:pt x="1220" y="1866"/>
                      </a:cubicBezTo>
                      <a:cubicBezTo>
                        <a:pt x="1223" y="1738"/>
                        <a:pt x="1228" y="1610"/>
                        <a:pt x="1235" y="1482"/>
                      </a:cubicBezTo>
                      <a:cubicBezTo>
                        <a:pt x="1038" y="1478"/>
                        <a:pt x="842" y="1475"/>
                        <a:pt x="645" y="1472"/>
                      </a:cubicBezTo>
                      <a:cubicBezTo>
                        <a:pt x="592" y="1472"/>
                        <a:pt x="576" y="1414"/>
                        <a:pt x="606" y="1378"/>
                      </a:cubicBezTo>
                      <a:cubicBezTo>
                        <a:pt x="843" y="1079"/>
                        <a:pt x="1079" y="779"/>
                        <a:pt x="1316" y="479"/>
                      </a:cubicBezTo>
                      <a:cubicBezTo>
                        <a:pt x="1324" y="467"/>
                        <a:pt x="1337" y="462"/>
                        <a:pt x="1351" y="462"/>
                      </a:cubicBezTo>
                      <a:close/>
                      <a:moveTo>
                        <a:pt x="1956" y="0"/>
                      </a:moveTo>
                      <a:cubicBezTo>
                        <a:pt x="1699" y="0"/>
                        <a:pt x="1436" y="25"/>
                        <a:pt x="1183" y="30"/>
                      </a:cubicBezTo>
                      <a:cubicBezTo>
                        <a:pt x="1032" y="34"/>
                        <a:pt x="881" y="36"/>
                        <a:pt x="730" y="39"/>
                      </a:cubicBezTo>
                      <a:cubicBezTo>
                        <a:pt x="635" y="40"/>
                        <a:pt x="540" y="44"/>
                        <a:pt x="447" y="45"/>
                      </a:cubicBezTo>
                      <a:cubicBezTo>
                        <a:pt x="304" y="49"/>
                        <a:pt x="290" y="30"/>
                        <a:pt x="187" y="150"/>
                      </a:cubicBezTo>
                      <a:cubicBezTo>
                        <a:pt x="0" y="363"/>
                        <a:pt x="122" y="933"/>
                        <a:pt x="133" y="1218"/>
                      </a:cubicBezTo>
                      <a:cubicBezTo>
                        <a:pt x="148" y="1541"/>
                        <a:pt x="164" y="1862"/>
                        <a:pt x="178" y="2185"/>
                      </a:cubicBezTo>
                      <a:cubicBezTo>
                        <a:pt x="180" y="2189"/>
                        <a:pt x="177" y="2192"/>
                        <a:pt x="177" y="2196"/>
                      </a:cubicBezTo>
                      <a:cubicBezTo>
                        <a:pt x="182" y="2193"/>
                        <a:pt x="188" y="2192"/>
                        <a:pt x="194" y="2192"/>
                      </a:cubicBezTo>
                      <a:cubicBezTo>
                        <a:pt x="207" y="2192"/>
                        <a:pt x="220" y="2198"/>
                        <a:pt x="224" y="2213"/>
                      </a:cubicBezTo>
                      <a:cubicBezTo>
                        <a:pt x="228" y="2228"/>
                        <a:pt x="225" y="2241"/>
                        <a:pt x="225" y="2257"/>
                      </a:cubicBezTo>
                      <a:lnTo>
                        <a:pt x="245" y="2257"/>
                      </a:lnTo>
                      <a:cubicBezTo>
                        <a:pt x="245" y="2239"/>
                        <a:pt x="256" y="2221"/>
                        <a:pt x="281" y="2219"/>
                      </a:cubicBezTo>
                      <a:cubicBezTo>
                        <a:pt x="615" y="2208"/>
                        <a:pt x="949" y="2209"/>
                        <a:pt x="1285" y="2208"/>
                      </a:cubicBezTo>
                      <a:lnTo>
                        <a:pt x="1786" y="2208"/>
                      </a:lnTo>
                      <a:cubicBezTo>
                        <a:pt x="1796" y="2208"/>
                        <a:pt x="1805" y="2208"/>
                        <a:pt x="1813" y="2208"/>
                      </a:cubicBezTo>
                      <a:cubicBezTo>
                        <a:pt x="1937" y="2208"/>
                        <a:pt x="1958" y="2205"/>
                        <a:pt x="2089" y="2117"/>
                      </a:cubicBezTo>
                      <a:cubicBezTo>
                        <a:pt x="2240" y="2016"/>
                        <a:pt x="2231" y="2001"/>
                        <a:pt x="2261" y="1845"/>
                      </a:cubicBezTo>
                      <a:cubicBezTo>
                        <a:pt x="2326" y="1498"/>
                        <a:pt x="2364" y="1147"/>
                        <a:pt x="2380" y="795"/>
                      </a:cubicBezTo>
                      <a:cubicBezTo>
                        <a:pt x="2389" y="626"/>
                        <a:pt x="2391" y="457"/>
                        <a:pt x="2389" y="288"/>
                      </a:cubicBezTo>
                      <a:cubicBezTo>
                        <a:pt x="2386" y="96"/>
                        <a:pt x="2405" y="25"/>
                        <a:pt x="2205" y="9"/>
                      </a:cubicBezTo>
                      <a:cubicBezTo>
                        <a:pt x="2123" y="3"/>
                        <a:pt x="2040" y="0"/>
                        <a:pt x="19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8"/>
                <p:cNvSpPr/>
                <p:nvPr/>
              </p:nvSpPr>
              <p:spPr>
                <a:xfrm>
                  <a:off x="6720266" y="1510543"/>
                  <a:ext cx="203996" cy="199005"/>
                </a:xfrm>
                <a:custGeom>
                  <a:avLst/>
                  <a:gdLst/>
                  <a:ahLst/>
                  <a:cxnLst/>
                  <a:rect l="l" t="t" r="r" b="b"/>
                  <a:pathLst>
                    <a:path w="2289" h="2233" extrusionOk="0">
                      <a:moveTo>
                        <a:pt x="1014" y="425"/>
                      </a:moveTo>
                      <a:cubicBezTo>
                        <a:pt x="1195" y="425"/>
                        <a:pt x="1461" y="525"/>
                        <a:pt x="1560" y="549"/>
                      </a:cubicBezTo>
                      <a:cubicBezTo>
                        <a:pt x="1590" y="556"/>
                        <a:pt x="1586" y="606"/>
                        <a:pt x="1555" y="606"/>
                      </a:cubicBezTo>
                      <a:cubicBezTo>
                        <a:pt x="1555" y="606"/>
                        <a:pt x="1554" y="606"/>
                        <a:pt x="1553" y="606"/>
                      </a:cubicBezTo>
                      <a:cubicBezTo>
                        <a:pt x="1440" y="596"/>
                        <a:pt x="1279" y="550"/>
                        <a:pt x="1144" y="550"/>
                      </a:cubicBezTo>
                      <a:cubicBezTo>
                        <a:pt x="1095" y="550"/>
                        <a:pt x="1051" y="556"/>
                        <a:pt x="1013" y="571"/>
                      </a:cubicBezTo>
                      <a:cubicBezTo>
                        <a:pt x="1007" y="571"/>
                        <a:pt x="1001" y="571"/>
                        <a:pt x="995" y="571"/>
                      </a:cubicBezTo>
                      <a:cubicBezTo>
                        <a:pt x="916" y="571"/>
                        <a:pt x="893" y="615"/>
                        <a:pt x="930" y="700"/>
                      </a:cubicBezTo>
                      <a:cubicBezTo>
                        <a:pt x="931" y="737"/>
                        <a:pt x="932" y="771"/>
                        <a:pt x="933" y="807"/>
                      </a:cubicBezTo>
                      <a:cubicBezTo>
                        <a:pt x="936" y="877"/>
                        <a:pt x="938" y="950"/>
                        <a:pt x="941" y="1020"/>
                      </a:cubicBezTo>
                      <a:cubicBezTo>
                        <a:pt x="1023" y="956"/>
                        <a:pt x="1116" y="927"/>
                        <a:pt x="1206" y="927"/>
                      </a:cubicBezTo>
                      <a:cubicBezTo>
                        <a:pt x="1462" y="927"/>
                        <a:pt x="1706" y="1156"/>
                        <a:pt x="1672" y="1467"/>
                      </a:cubicBezTo>
                      <a:cubicBezTo>
                        <a:pt x="1640" y="1769"/>
                        <a:pt x="1358" y="1973"/>
                        <a:pt x="1082" y="1973"/>
                      </a:cubicBezTo>
                      <a:cubicBezTo>
                        <a:pt x="948" y="1973"/>
                        <a:pt x="815" y="1925"/>
                        <a:pt x="712" y="1817"/>
                      </a:cubicBezTo>
                      <a:cubicBezTo>
                        <a:pt x="680" y="1782"/>
                        <a:pt x="712" y="1733"/>
                        <a:pt x="749" y="1733"/>
                      </a:cubicBezTo>
                      <a:cubicBezTo>
                        <a:pt x="760" y="1733"/>
                        <a:pt x="771" y="1738"/>
                        <a:pt x="782" y="1748"/>
                      </a:cubicBezTo>
                      <a:cubicBezTo>
                        <a:pt x="868" y="1836"/>
                        <a:pt x="978" y="1875"/>
                        <a:pt x="1089" y="1875"/>
                      </a:cubicBezTo>
                      <a:cubicBezTo>
                        <a:pt x="1294" y="1875"/>
                        <a:pt x="1502" y="1740"/>
                        <a:pt x="1561" y="1529"/>
                      </a:cubicBezTo>
                      <a:cubicBezTo>
                        <a:pt x="1638" y="1259"/>
                        <a:pt x="1426" y="1031"/>
                        <a:pt x="1201" y="1031"/>
                      </a:cubicBezTo>
                      <a:cubicBezTo>
                        <a:pt x="1107" y="1031"/>
                        <a:pt x="1010" y="1071"/>
                        <a:pt x="932" y="1164"/>
                      </a:cubicBezTo>
                      <a:cubicBezTo>
                        <a:pt x="923" y="1174"/>
                        <a:pt x="912" y="1178"/>
                        <a:pt x="901" y="1178"/>
                      </a:cubicBezTo>
                      <a:cubicBezTo>
                        <a:pt x="876" y="1178"/>
                        <a:pt x="850" y="1156"/>
                        <a:pt x="850" y="1129"/>
                      </a:cubicBezTo>
                      <a:cubicBezTo>
                        <a:pt x="844" y="989"/>
                        <a:pt x="750" y="577"/>
                        <a:pt x="872" y="465"/>
                      </a:cubicBezTo>
                      <a:cubicBezTo>
                        <a:pt x="904" y="436"/>
                        <a:pt x="954" y="425"/>
                        <a:pt x="1014" y="425"/>
                      </a:cubicBezTo>
                      <a:close/>
                      <a:moveTo>
                        <a:pt x="1987" y="1"/>
                      </a:moveTo>
                      <a:cubicBezTo>
                        <a:pt x="1862" y="1"/>
                        <a:pt x="1718" y="24"/>
                        <a:pt x="1609" y="28"/>
                      </a:cubicBezTo>
                      <a:cubicBezTo>
                        <a:pt x="1439" y="33"/>
                        <a:pt x="1267" y="36"/>
                        <a:pt x="1097" y="41"/>
                      </a:cubicBezTo>
                      <a:cubicBezTo>
                        <a:pt x="1086" y="41"/>
                        <a:pt x="1075" y="42"/>
                        <a:pt x="1063" y="42"/>
                      </a:cubicBezTo>
                      <a:cubicBezTo>
                        <a:pt x="967" y="42"/>
                        <a:pt x="826" y="32"/>
                        <a:pt x="681" y="32"/>
                      </a:cubicBezTo>
                      <a:cubicBezTo>
                        <a:pt x="425" y="32"/>
                        <a:pt x="156" y="62"/>
                        <a:pt x="90" y="224"/>
                      </a:cubicBezTo>
                      <a:cubicBezTo>
                        <a:pt x="42" y="342"/>
                        <a:pt x="72" y="555"/>
                        <a:pt x="65" y="685"/>
                      </a:cubicBezTo>
                      <a:cubicBezTo>
                        <a:pt x="56" y="859"/>
                        <a:pt x="48" y="1034"/>
                        <a:pt x="39" y="1206"/>
                      </a:cubicBezTo>
                      <a:cubicBezTo>
                        <a:pt x="32" y="1360"/>
                        <a:pt x="25" y="1514"/>
                        <a:pt x="20" y="1668"/>
                      </a:cubicBezTo>
                      <a:cubicBezTo>
                        <a:pt x="16" y="1764"/>
                        <a:pt x="1" y="1864"/>
                        <a:pt x="9" y="1958"/>
                      </a:cubicBezTo>
                      <a:cubicBezTo>
                        <a:pt x="9" y="1966"/>
                        <a:pt x="33" y="2183"/>
                        <a:pt x="66" y="2183"/>
                      </a:cubicBezTo>
                      <a:cubicBezTo>
                        <a:pt x="68" y="2183"/>
                        <a:pt x="70" y="2182"/>
                        <a:pt x="72" y="2180"/>
                      </a:cubicBezTo>
                      <a:cubicBezTo>
                        <a:pt x="83" y="2169"/>
                        <a:pt x="94" y="2165"/>
                        <a:pt x="106" y="2165"/>
                      </a:cubicBezTo>
                      <a:cubicBezTo>
                        <a:pt x="138" y="2165"/>
                        <a:pt x="166" y="2198"/>
                        <a:pt x="155" y="2230"/>
                      </a:cubicBezTo>
                      <a:cubicBezTo>
                        <a:pt x="299" y="2227"/>
                        <a:pt x="442" y="2226"/>
                        <a:pt x="585" y="2226"/>
                      </a:cubicBezTo>
                      <a:cubicBezTo>
                        <a:pt x="775" y="2226"/>
                        <a:pt x="965" y="2227"/>
                        <a:pt x="1155" y="2227"/>
                      </a:cubicBezTo>
                      <a:cubicBezTo>
                        <a:pt x="1332" y="2227"/>
                        <a:pt x="1508" y="2227"/>
                        <a:pt x="1684" y="2226"/>
                      </a:cubicBezTo>
                      <a:cubicBezTo>
                        <a:pt x="1724" y="2226"/>
                        <a:pt x="1775" y="2233"/>
                        <a:pt x="1822" y="2233"/>
                      </a:cubicBezTo>
                      <a:cubicBezTo>
                        <a:pt x="1849" y="2233"/>
                        <a:pt x="1875" y="2231"/>
                        <a:pt x="1897" y="2224"/>
                      </a:cubicBezTo>
                      <a:cubicBezTo>
                        <a:pt x="2014" y="2191"/>
                        <a:pt x="2168" y="1993"/>
                        <a:pt x="2197" y="1878"/>
                      </a:cubicBezTo>
                      <a:cubicBezTo>
                        <a:pt x="2234" y="1721"/>
                        <a:pt x="2203" y="1519"/>
                        <a:pt x="2208" y="1354"/>
                      </a:cubicBezTo>
                      <a:cubicBezTo>
                        <a:pt x="2211" y="1199"/>
                        <a:pt x="2214" y="1044"/>
                        <a:pt x="2217" y="888"/>
                      </a:cubicBezTo>
                      <a:cubicBezTo>
                        <a:pt x="2221" y="714"/>
                        <a:pt x="2226" y="538"/>
                        <a:pt x="2230" y="364"/>
                      </a:cubicBezTo>
                      <a:cubicBezTo>
                        <a:pt x="2234" y="210"/>
                        <a:pt x="2288" y="56"/>
                        <a:pt x="2123" y="14"/>
                      </a:cubicBezTo>
                      <a:cubicBezTo>
                        <a:pt x="2083" y="5"/>
                        <a:pt x="2036" y="1"/>
                        <a:pt x="19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8"/>
                <p:cNvSpPr/>
                <p:nvPr/>
              </p:nvSpPr>
              <p:spPr>
                <a:xfrm>
                  <a:off x="6965167" y="1515355"/>
                  <a:ext cx="191162" cy="189024"/>
                </a:xfrm>
                <a:custGeom>
                  <a:avLst/>
                  <a:gdLst/>
                  <a:ahLst/>
                  <a:cxnLst/>
                  <a:rect l="l" t="t" r="r" b="b"/>
                  <a:pathLst>
                    <a:path w="2145" h="2121" extrusionOk="0">
                      <a:moveTo>
                        <a:pt x="1248" y="352"/>
                      </a:moveTo>
                      <a:cubicBezTo>
                        <a:pt x="1310" y="352"/>
                        <a:pt x="1375" y="361"/>
                        <a:pt x="1442" y="382"/>
                      </a:cubicBezTo>
                      <a:cubicBezTo>
                        <a:pt x="1476" y="392"/>
                        <a:pt x="1463" y="436"/>
                        <a:pt x="1433" y="436"/>
                      </a:cubicBezTo>
                      <a:cubicBezTo>
                        <a:pt x="1431" y="436"/>
                        <a:pt x="1429" y="436"/>
                        <a:pt x="1428" y="435"/>
                      </a:cubicBezTo>
                      <a:cubicBezTo>
                        <a:pt x="1397" y="431"/>
                        <a:pt x="1367" y="429"/>
                        <a:pt x="1338" y="429"/>
                      </a:cubicBezTo>
                      <a:cubicBezTo>
                        <a:pt x="851" y="429"/>
                        <a:pt x="512" y="986"/>
                        <a:pt x="621" y="1450"/>
                      </a:cubicBezTo>
                      <a:cubicBezTo>
                        <a:pt x="666" y="1643"/>
                        <a:pt x="823" y="1774"/>
                        <a:pt x="1000" y="1774"/>
                      </a:cubicBezTo>
                      <a:cubicBezTo>
                        <a:pt x="1061" y="1774"/>
                        <a:pt x="1125" y="1758"/>
                        <a:pt x="1188" y="1723"/>
                      </a:cubicBezTo>
                      <a:cubicBezTo>
                        <a:pt x="1260" y="1684"/>
                        <a:pt x="1592" y="1283"/>
                        <a:pt x="1240" y="1264"/>
                      </a:cubicBezTo>
                      <a:lnTo>
                        <a:pt x="1240" y="1264"/>
                      </a:lnTo>
                      <a:lnTo>
                        <a:pt x="972" y="1386"/>
                      </a:lnTo>
                      <a:cubicBezTo>
                        <a:pt x="929" y="1465"/>
                        <a:pt x="910" y="1547"/>
                        <a:pt x="915" y="1637"/>
                      </a:cubicBezTo>
                      <a:cubicBezTo>
                        <a:pt x="915" y="1665"/>
                        <a:pt x="894" y="1679"/>
                        <a:pt x="873" y="1679"/>
                      </a:cubicBezTo>
                      <a:cubicBezTo>
                        <a:pt x="851" y="1679"/>
                        <a:pt x="830" y="1665"/>
                        <a:pt x="829" y="1637"/>
                      </a:cubicBezTo>
                      <a:cubicBezTo>
                        <a:pt x="817" y="1426"/>
                        <a:pt x="997" y="1143"/>
                        <a:pt x="1200" y="1143"/>
                      </a:cubicBezTo>
                      <a:cubicBezTo>
                        <a:pt x="1270" y="1143"/>
                        <a:pt x="1343" y="1176"/>
                        <a:pt x="1412" y="1258"/>
                      </a:cubicBezTo>
                      <a:cubicBezTo>
                        <a:pt x="1646" y="1534"/>
                        <a:pt x="1278" y="1869"/>
                        <a:pt x="1007" y="1882"/>
                      </a:cubicBezTo>
                      <a:cubicBezTo>
                        <a:pt x="997" y="1882"/>
                        <a:pt x="987" y="1882"/>
                        <a:pt x="977" y="1882"/>
                      </a:cubicBezTo>
                      <a:cubicBezTo>
                        <a:pt x="190" y="1882"/>
                        <a:pt x="471" y="352"/>
                        <a:pt x="1248" y="352"/>
                      </a:cubicBezTo>
                      <a:close/>
                      <a:moveTo>
                        <a:pt x="303" y="0"/>
                      </a:moveTo>
                      <a:cubicBezTo>
                        <a:pt x="225" y="0"/>
                        <a:pt x="176" y="12"/>
                        <a:pt x="99" y="101"/>
                      </a:cubicBezTo>
                      <a:cubicBezTo>
                        <a:pt x="1" y="213"/>
                        <a:pt x="11" y="199"/>
                        <a:pt x="22" y="321"/>
                      </a:cubicBezTo>
                      <a:cubicBezTo>
                        <a:pt x="74" y="914"/>
                        <a:pt x="118" y="1510"/>
                        <a:pt x="93" y="2104"/>
                      </a:cubicBezTo>
                      <a:cubicBezTo>
                        <a:pt x="179" y="2105"/>
                        <a:pt x="266" y="2106"/>
                        <a:pt x="352" y="2106"/>
                      </a:cubicBezTo>
                      <a:cubicBezTo>
                        <a:pt x="584" y="2106"/>
                        <a:pt x="815" y="2101"/>
                        <a:pt x="1047" y="2087"/>
                      </a:cubicBezTo>
                      <a:cubicBezTo>
                        <a:pt x="1372" y="2067"/>
                        <a:pt x="1939" y="2120"/>
                        <a:pt x="2085" y="1765"/>
                      </a:cubicBezTo>
                      <a:cubicBezTo>
                        <a:pt x="2138" y="1636"/>
                        <a:pt x="2106" y="1385"/>
                        <a:pt x="2111" y="1248"/>
                      </a:cubicBezTo>
                      <a:cubicBezTo>
                        <a:pt x="2117" y="1095"/>
                        <a:pt x="2122" y="942"/>
                        <a:pt x="2124" y="789"/>
                      </a:cubicBezTo>
                      <a:cubicBezTo>
                        <a:pt x="2127" y="636"/>
                        <a:pt x="2128" y="482"/>
                        <a:pt x="2128" y="330"/>
                      </a:cubicBezTo>
                      <a:cubicBezTo>
                        <a:pt x="2128" y="203"/>
                        <a:pt x="2144" y="176"/>
                        <a:pt x="2045" y="81"/>
                      </a:cubicBezTo>
                      <a:cubicBezTo>
                        <a:pt x="1968" y="8"/>
                        <a:pt x="1934" y="2"/>
                        <a:pt x="1862" y="2"/>
                      </a:cubicBezTo>
                      <a:cubicBezTo>
                        <a:pt x="1848" y="2"/>
                        <a:pt x="1832" y="2"/>
                        <a:pt x="1813" y="2"/>
                      </a:cubicBezTo>
                      <a:cubicBezTo>
                        <a:pt x="1808" y="2"/>
                        <a:pt x="1803" y="2"/>
                        <a:pt x="1798" y="2"/>
                      </a:cubicBezTo>
                      <a:lnTo>
                        <a:pt x="407" y="2"/>
                      </a:lnTo>
                      <a:cubicBezTo>
                        <a:pt x="366" y="2"/>
                        <a:pt x="333" y="0"/>
                        <a:pt x="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8"/>
                <p:cNvSpPr/>
                <p:nvPr/>
              </p:nvSpPr>
              <p:spPr>
                <a:xfrm>
                  <a:off x="6959909" y="1746443"/>
                  <a:ext cx="197668" cy="189826"/>
                </a:xfrm>
                <a:custGeom>
                  <a:avLst/>
                  <a:gdLst/>
                  <a:ahLst/>
                  <a:cxnLst/>
                  <a:rect l="l" t="t" r="r" b="b"/>
                  <a:pathLst>
                    <a:path w="2218" h="2130" extrusionOk="0">
                      <a:moveTo>
                        <a:pt x="1004" y="389"/>
                      </a:moveTo>
                      <a:cubicBezTo>
                        <a:pt x="1064" y="389"/>
                        <a:pt x="1126" y="408"/>
                        <a:pt x="1180" y="448"/>
                      </a:cubicBezTo>
                      <a:cubicBezTo>
                        <a:pt x="1334" y="562"/>
                        <a:pt x="1331" y="774"/>
                        <a:pt x="1229" y="917"/>
                      </a:cubicBezTo>
                      <a:cubicBezTo>
                        <a:pt x="1432" y="1001"/>
                        <a:pt x="1556" y="1238"/>
                        <a:pt x="1479" y="1457"/>
                      </a:cubicBezTo>
                      <a:cubicBezTo>
                        <a:pt x="1408" y="1661"/>
                        <a:pt x="1201" y="1765"/>
                        <a:pt x="997" y="1765"/>
                      </a:cubicBezTo>
                      <a:cubicBezTo>
                        <a:pt x="949" y="1765"/>
                        <a:pt x="901" y="1759"/>
                        <a:pt x="855" y="1748"/>
                      </a:cubicBezTo>
                      <a:cubicBezTo>
                        <a:pt x="790" y="1730"/>
                        <a:pt x="811" y="1638"/>
                        <a:pt x="872" y="1638"/>
                      </a:cubicBezTo>
                      <a:cubicBezTo>
                        <a:pt x="876" y="1638"/>
                        <a:pt x="880" y="1638"/>
                        <a:pt x="885" y="1639"/>
                      </a:cubicBezTo>
                      <a:cubicBezTo>
                        <a:pt x="922" y="1647"/>
                        <a:pt x="960" y="1651"/>
                        <a:pt x="999" y="1651"/>
                      </a:cubicBezTo>
                      <a:cubicBezTo>
                        <a:pt x="1138" y="1651"/>
                        <a:pt x="1281" y="1597"/>
                        <a:pt x="1352" y="1469"/>
                      </a:cubicBezTo>
                      <a:cubicBezTo>
                        <a:pt x="1462" y="1272"/>
                        <a:pt x="1324" y="1035"/>
                        <a:pt x="1116" y="997"/>
                      </a:cubicBezTo>
                      <a:cubicBezTo>
                        <a:pt x="1064" y="987"/>
                        <a:pt x="1069" y="923"/>
                        <a:pt x="1102" y="898"/>
                      </a:cubicBezTo>
                      <a:cubicBezTo>
                        <a:pt x="1258" y="781"/>
                        <a:pt x="1213" y="566"/>
                        <a:pt x="1050" y="488"/>
                      </a:cubicBezTo>
                      <a:cubicBezTo>
                        <a:pt x="1030" y="478"/>
                        <a:pt x="1008" y="474"/>
                        <a:pt x="987" y="474"/>
                      </a:cubicBezTo>
                      <a:cubicBezTo>
                        <a:pt x="889" y="474"/>
                        <a:pt x="787" y="563"/>
                        <a:pt x="746" y="635"/>
                      </a:cubicBezTo>
                      <a:cubicBezTo>
                        <a:pt x="740" y="645"/>
                        <a:pt x="730" y="649"/>
                        <a:pt x="720" y="649"/>
                      </a:cubicBezTo>
                      <a:cubicBezTo>
                        <a:pt x="700" y="649"/>
                        <a:pt x="678" y="632"/>
                        <a:pt x="687" y="609"/>
                      </a:cubicBezTo>
                      <a:cubicBezTo>
                        <a:pt x="737" y="479"/>
                        <a:pt x="869" y="389"/>
                        <a:pt x="1004" y="389"/>
                      </a:cubicBezTo>
                      <a:close/>
                      <a:moveTo>
                        <a:pt x="663" y="1"/>
                      </a:moveTo>
                      <a:cubicBezTo>
                        <a:pt x="418" y="1"/>
                        <a:pt x="182" y="48"/>
                        <a:pt x="106" y="266"/>
                      </a:cubicBezTo>
                      <a:cubicBezTo>
                        <a:pt x="64" y="386"/>
                        <a:pt x="97" y="589"/>
                        <a:pt x="94" y="716"/>
                      </a:cubicBezTo>
                      <a:cubicBezTo>
                        <a:pt x="89" y="866"/>
                        <a:pt x="85" y="1015"/>
                        <a:pt x="80" y="1166"/>
                      </a:cubicBezTo>
                      <a:cubicBezTo>
                        <a:pt x="72" y="1466"/>
                        <a:pt x="67" y="1766"/>
                        <a:pt x="52" y="2066"/>
                      </a:cubicBezTo>
                      <a:cubicBezTo>
                        <a:pt x="52" y="2099"/>
                        <a:pt x="27" y="2115"/>
                        <a:pt x="1" y="2115"/>
                      </a:cubicBezTo>
                      <a:lnTo>
                        <a:pt x="3" y="2130"/>
                      </a:lnTo>
                      <a:cubicBezTo>
                        <a:pt x="42" y="2130"/>
                        <a:pt x="81" y="2126"/>
                        <a:pt x="120" y="2116"/>
                      </a:cubicBezTo>
                      <a:cubicBezTo>
                        <a:pt x="115" y="2093"/>
                        <a:pt x="128" y="2063"/>
                        <a:pt x="160" y="2063"/>
                      </a:cubicBezTo>
                      <a:cubicBezTo>
                        <a:pt x="459" y="2056"/>
                        <a:pt x="760" y="2055"/>
                        <a:pt x="1060" y="2053"/>
                      </a:cubicBezTo>
                      <a:cubicBezTo>
                        <a:pt x="1062" y="2053"/>
                        <a:pt x="1065" y="2053"/>
                        <a:pt x="1067" y="2053"/>
                      </a:cubicBezTo>
                      <a:cubicBezTo>
                        <a:pt x="1185" y="2053"/>
                        <a:pt x="1340" y="2070"/>
                        <a:pt x="1495" y="2070"/>
                      </a:cubicBezTo>
                      <a:cubicBezTo>
                        <a:pt x="1745" y="2070"/>
                        <a:pt x="1994" y="2025"/>
                        <a:pt x="2074" y="1789"/>
                      </a:cubicBezTo>
                      <a:cubicBezTo>
                        <a:pt x="2114" y="1668"/>
                        <a:pt x="2083" y="1470"/>
                        <a:pt x="2088" y="1340"/>
                      </a:cubicBezTo>
                      <a:cubicBezTo>
                        <a:pt x="2093" y="1191"/>
                        <a:pt x="2098" y="1042"/>
                        <a:pt x="2103" y="892"/>
                      </a:cubicBezTo>
                      <a:cubicBezTo>
                        <a:pt x="2110" y="715"/>
                        <a:pt x="2217" y="162"/>
                        <a:pt x="2077" y="49"/>
                      </a:cubicBezTo>
                      <a:cubicBezTo>
                        <a:pt x="2053" y="30"/>
                        <a:pt x="1994" y="24"/>
                        <a:pt x="1925" y="24"/>
                      </a:cubicBezTo>
                      <a:cubicBezTo>
                        <a:pt x="1814" y="24"/>
                        <a:pt x="1679" y="39"/>
                        <a:pt x="1625" y="39"/>
                      </a:cubicBezTo>
                      <a:cubicBezTo>
                        <a:pt x="1624" y="39"/>
                        <a:pt x="1623" y="39"/>
                        <a:pt x="1622" y="39"/>
                      </a:cubicBezTo>
                      <a:lnTo>
                        <a:pt x="1166" y="30"/>
                      </a:lnTo>
                      <a:cubicBezTo>
                        <a:pt x="1036" y="28"/>
                        <a:pt x="847"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8"/>
                <p:cNvSpPr/>
                <p:nvPr/>
              </p:nvSpPr>
              <p:spPr>
                <a:xfrm>
                  <a:off x="6719909" y="1746533"/>
                  <a:ext cx="205778" cy="188043"/>
                </a:xfrm>
                <a:custGeom>
                  <a:avLst/>
                  <a:gdLst/>
                  <a:ahLst/>
                  <a:cxnLst/>
                  <a:rect l="l" t="t" r="r" b="b"/>
                  <a:pathLst>
                    <a:path w="2309" h="2110" extrusionOk="0">
                      <a:moveTo>
                        <a:pt x="1084" y="329"/>
                      </a:moveTo>
                      <a:cubicBezTo>
                        <a:pt x="1198" y="329"/>
                        <a:pt x="1305" y="374"/>
                        <a:pt x="1350" y="477"/>
                      </a:cubicBezTo>
                      <a:cubicBezTo>
                        <a:pt x="1426" y="648"/>
                        <a:pt x="1281" y="930"/>
                        <a:pt x="1218" y="1083"/>
                      </a:cubicBezTo>
                      <a:cubicBezTo>
                        <a:pt x="1128" y="1296"/>
                        <a:pt x="1017" y="1496"/>
                        <a:pt x="886" y="1684"/>
                      </a:cubicBezTo>
                      <a:cubicBezTo>
                        <a:pt x="982" y="1689"/>
                        <a:pt x="1079" y="1691"/>
                        <a:pt x="1175" y="1691"/>
                      </a:cubicBezTo>
                      <a:cubicBezTo>
                        <a:pt x="1302" y="1691"/>
                        <a:pt x="1430" y="1687"/>
                        <a:pt x="1558" y="1684"/>
                      </a:cubicBezTo>
                      <a:cubicBezTo>
                        <a:pt x="1558" y="1684"/>
                        <a:pt x="1559" y="1684"/>
                        <a:pt x="1560" y="1684"/>
                      </a:cubicBezTo>
                      <a:cubicBezTo>
                        <a:pt x="1628" y="1684"/>
                        <a:pt x="1625" y="1784"/>
                        <a:pt x="1558" y="1791"/>
                      </a:cubicBezTo>
                      <a:cubicBezTo>
                        <a:pt x="1435" y="1806"/>
                        <a:pt x="1311" y="1812"/>
                        <a:pt x="1188" y="1812"/>
                      </a:cubicBezTo>
                      <a:cubicBezTo>
                        <a:pt x="1052" y="1812"/>
                        <a:pt x="916" y="1804"/>
                        <a:pt x="780" y="1792"/>
                      </a:cubicBezTo>
                      <a:cubicBezTo>
                        <a:pt x="741" y="1789"/>
                        <a:pt x="702" y="1745"/>
                        <a:pt x="730" y="1706"/>
                      </a:cubicBezTo>
                      <a:cubicBezTo>
                        <a:pt x="876" y="1513"/>
                        <a:pt x="1000" y="1310"/>
                        <a:pt x="1097" y="1088"/>
                      </a:cubicBezTo>
                      <a:cubicBezTo>
                        <a:pt x="1140" y="988"/>
                        <a:pt x="1208" y="864"/>
                        <a:pt x="1220" y="754"/>
                      </a:cubicBezTo>
                      <a:cubicBezTo>
                        <a:pt x="1245" y="534"/>
                        <a:pt x="1129" y="464"/>
                        <a:pt x="1011" y="464"/>
                      </a:cubicBezTo>
                      <a:cubicBezTo>
                        <a:pt x="887" y="464"/>
                        <a:pt x="760" y="542"/>
                        <a:pt x="793" y="604"/>
                      </a:cubicBezTo>
                      <a:cubicBezTo>
                        <a:pt x="803" y="624"/>
                        <a:pt x="787" y="651"/>
                        <a:pt x="767" y="651"/>
                      </a:cubicBezTo>
                      <a:cubicBezTo>
                        <a:pt x="763" y="651"/>
                        <a:pt x="757" y="650"/>
                        <a:pt x="753" y="645"/>
                      </a:cubicBezTo>
                      <a:cubicBezTo>
                        <a:pt x="743" y="638"/>
                        <a:pt x="732" y="629"/>
                        <a:pt x="722" y="622"/>
                      </a:cubicBezTo>
                      <a:cubicBezTo>
                        <a:pt x="707" y="610"/>
                        <a:pt x="700" y="598"/>
                        <a:pt x="705" y="579"/>
                      </a:cubicBezTo>
                      <a:cubicBezTo>
                        <a:pt x="729" y="428"/>
                        <a:pt x="915" y="329"/>
                        <a:pt x="1084" y="329"/>
                      </a:cubicBezTo>
                      <a:close/>
                      <a:moveTo>
                        <a:pt x="1982" y="0"/>
                      </a:moveTo>
                      <a:cubicBezTo>
                        <a:pt x="1960" y="0"/>
                        <a:pt x="1936" y="1"/>
                        <a:pt x="1905" y="1"/>
                      </a:cubicBezTo>
                      <a:cubicBezTo>
                        <a:pt x="1831" y="1"/>
                        <a:pt x="1757" y="2"/>
                        <a:pt x="1683" y="2"/>
                      </a:cubicBezTo>
                      <a:cubicBezTo>
                        <a:pt x="1537" y="5"/>
                        <a:pt x="1390" y="10"/>
                        <a:pt x="1243" y="15"/>
                      </a:cubicBezTo>
                      <a:cubicBezTo>
                        <a:pt x="1097" y="21"/>
                        <a:pt x="951" y="28"/>
                        <a:pt x="803" y="37"/>
                      </a:cubicBezTo>
                      <a:cubicBezTo>
                        <a:pt x="787" y="38"/>
                        <a:pt x="770" y="38"/>
                        <a:pt x="752" y="38"/>
                      </a:cubicBezTo>
                      <a:cubicBezTo>
                        <a:pt x="705" y="38"/>
                        <a:pt x="651" y="36"/>
                        <a:pt x="597" y="36"/>
                      </a:cubicBezTo>
                      <a:cubicBezTo>
                        <a:pt x="509" y="36"/>
                        <a:pt x="421" y="42"/>
                        <a:pt x="362" y="69"/>
                      </a:cubicBezTo>
                      <a:cubicBezTo>
                        <a:pt x="1" y="233"/>
                        <a:pt x="120" y="787"/>
                        <a:pt x="120" y="1112"/>
                      </a:cubicBezTo>
                      <a:cubicBezTo>
                        <a:pt x="120" y="1415"/>
                        <a:pt x="121" y="1720"/>
                        <a:pt x="121" y="2025"/>
                      </a:cubicBezTo>
                      <a:cubicBezTo>
                        <a:pt x="121" y="2036"/>
                        <a:pt x="117" y="2047"/>
                        <a:pt x="110" y="2055"/>
                      </a:cubicBezTo>
                      <a:lnTo>
                        <a:pt x="127" y="2060"/>
                      </a:lnTo>
                      <a:cubicBezTo>
                        <a:pt x="133" y="2057"/>
                        <a:pt x="140" y="2057"/>
                        <a:pt x="147" y="2057"/>
                      </a:cubicBezTo>
                      <a:cubicBezTo>
                        <a:pt x="462" y="2070"/>
                        <a:pt x="780" y="2084"/>
                        <a:pt x="1097" y="2090"/>
                      </a:cubicBezTo>
                      <a:cubicBezTo>
                        <a:pt x="1246" y="2094"/>
                        <a:pt x="1397" y="2095"/>
                        <a:pt x="1546" y="2095"/>
                      </a:cubicBezTo>
                      <a:cubicBezTo>
                        <a:pt x="1625" y="2095"/>
                        <a:pt x="1737" y="2110"/>
                        <a:pt x="1838" y="2110"/>
                      </a:cubicBezTo>
                      <a:cubicBezTo>
                        <a:pt x="1896" y="2110"/>
                        <a:pt x="1951" y="2105"/>
                        <a:pt x="1993" y="2090"/>
                      </a:cubicBezTo>
                      <a:cubicBezTo>
                        <a:pt x="2254" y="1994"/>
                        <a:pt x="2215" y="1379"/>
                        <a:pt x="2235" y="1126"/>
                      </a:cubicBezTo>
                      <a:cubicBezTo>
                        <a:pt x="2249" y="970"/>
                        <a:pt x="2261" y="815"/>
                        <a:pt x="2271" y="659"/>
                      </a:cubicBezTo>
                      <a:cubicBezTo>
                        <a:pt x="2275" y="581"/>
                        <a:pt x="2281" y="502"/>
                        <a:pt x="2286" y="424"/>
                      </a:cubicBezTo>
                      <a:cubicBezTo>
                        <a:pt x="2295" y="267"/>
                        <a:pt x="2308" y="263"/>
                        <a:pt x="2190" y="127"/>
                      </a:cubicBezTo>
                      <a:cubicBezTo>
                        <a:pt x="2092" y="13"/>
                        <a:pt x="2069" y="0"/>
                        <a:pt x="1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8"/>
                <p:cNvSpPr/>
                <p:nvPr/>
              </p:nvSpPr>
              <p:spPr>
                <a:xfrm>
                  <a:off x="6475720" y="1751612"/>
                  <a:ext cx="191875" cy="184657"/>
                </a:xfrm>
                <a:custGeom>
                  <a:avLst/>
                  <a:gdLst/>
                  <a:ahLst/>
                  <a:cxnLst/>
                  <a:rect l="l" t="t" r="r" b="b"/>
                  <a:pathLst>
                    <a:path w="2153" h="2072" extrusionOk="0">
                      <a:moveTo>
                        <a:pt x="1037" y="287"/>
                      </a:moveTo>
                      <a:cubicBezTo>
                        <a:pt x="1061" y="287"/>
                        <a:pt x="1085" y="304"/>
                        <a:pt x="1083" y="332"/>
                      </a:cubicBezTo>
                      <a:cubicBezTo>
                        <a:pt x="1057" y="783"/>
                        <a:pt x="1044" y="1242"/>
                        <a:pt x="993" y="1692"/>
                      </a:cubicBezTo>
                      <a:cubicBezTo>
                        <a:pt x="990" y="1723"/>
                        <a:pt x="964" y="1740"/>
                        <a:pt x="940" y="1740"/>
                      </a:cubicBezTo>
                      <a:cubicBezTo>
                        <a:pt x="917" y="1740"/>
                        <a:pt x="895" y="1724"/>
                        <a:pt x="895" y="1692"/>
                      </a:cubicBezTo>
                      <a:cubicBezTo>
                        <a:pt x="905" y="1276"/>
                        <a:pt x="945" y="859"/>
                        <a:pt x="981" y="445"/>
                      </a:cubicBezTo>
                      <a:lnTo>
                        <a:pt x="981" y="445"/>
                      </a:lnTo>
                      <a:cubicBezTo>
                        <a:pt x="850" y="565"/>
                        <a:pt x="733" y="695"/>
                        <a:pt x="624" y="838"/>
                      </a:cubicBezTo>
                      <a:cubicBezTo>
                        <a:pt x="616" y="847"/>
                        <a:pt x="606" y="851"/>
                        <a:pt x="597" y="851"/>
                      </a:cubicBezTo>
                      <a:cubicBezTo>
                        <a:pt x="575" y="851"/>
                        <a:pt x="554" y="830"/>
                        <a:pt x="570" y="807"/>
                      </a:cubicBezTo>
                      <a:cubicBezTo>
                        <a:pt x="695" y="620"/>
                        <a:pt x="842" y="455"/>
                        <a:pt x="1004" y="300"/>
                      </a:cubicBezTo>
                      <a:cubicBezTo>
                        <a:pt x="1013" y="291"/>
                        <a:pt x="1025" y="287"/>
                        <a:pt x="1037" y="287"/>
                      </a:cubicBezTo>
                      <a:close/>
                      <a:moveTo>
                        <a:pt x="1573" y="0"/>
                      </a:moveTo>
                      <a:cubicBezTo>
                        <a:pt x="1356" y="0"/>
                        <a:pt x="1133" y="19"/>
                        <a:pt x="926" y="20"/>
                      </a:cubicBezTo>
                      <a:cubicBezTo>
                        <a:pt x="923" y="20"/>
                        <a:pt x="921" y="20"/>
                        <a:pt x="918" y="20"/>
                      </a:cubicBezTo>
                      <a:cubicBezTo>
                        <a:pt x="813" y="20"/>
                        <a:pt x="660" y="3"/>
                        <a:pt x="510" y="3"/>
                      </a:cubicBezTo>
                      <a:cubicBezTo>
                        <a:pt x="299" y="3"/>
                        <a:pt x="95" y="36"/>
                        <a:pt x="42" y="192"/>
                      </a:cubicBezTo>
                      <a:cubicBezTo>
                        <a:pt x="1" y="316"/>
                        <a:pt x="28" y="509"/>
                        <a:pt x="27" y="640"/>
                      </a:cubicBezTo>
                      <a:cubicBezTo>
                        <a:pt x="24" y="807"/>
                        <a:pt x="27" y="975"/>
                        <a:pt x="35" y="1142"/>
                      </a:cubicBezTo>
                      <a:cubicBezTo>
                        <a:pt x="48" y="1440"/>
                        <a:pt x="88" y="1734"/>
                        <a:pt x="111" y="2033"/>
                      </a:cubicBezTo>
                      <a:cubicBezTo>
                        <a:pt x="112" y="2036"/>
                        <a:pt x="111" y="2037"/>
                        <a:pt x="111" y="2040"/>
                      </a:cubicBezTo>
                      <a:cubicBezTo>
                        <a:pt x="436" y="2047"/>
                        <a:pt x="761" y="2057"/>
                        <a:pt x="1086" y="2061"/>
                      </a:cubicBezTo>
                      <a:cubicBezTo>
                        <a:pt x="1259" y="2062"/>
                        <a:pt x="1434" y="2064"/>
                        <a:pt x="1609" y="2064"/>
                      </a:cubicBezTo>
                      <a:cubicBezTo>
                        <a:pt x="1643" y="2064"/>
                        <a:pt x="1695" y="2072"/>
                        <a:pt x="1741" y="2072"/>
                      </a:cubicBezTo>
                      <a:cubicBezTo>
                        <a:pt x="1767" y="2072"/>
                        <a:pt x="1791" y="2070"/>
                        <a:pt x="1810" y="2062"/>
                      </a:cubicBezTo>
                      <a:cubicBezTo>
                        <a:pt x="1922" y="2021"/>
                        <a:pt x="2064" y="1813"/>
                        <a:pt x="2090" y="1705"/>
                      </a:cubicBezTo>
                      <a:cubicBezTo>
                        <a:pt x="2153" y="1433"/>
                        <a:pt x="2116" y="1098"/>
                        <a:pt x="2126" y="817"/>
                      </a:cubicBezTo>
                      <a:cubicBezTo>
                        <a:pt x="2132" y="669"/>
                        <a:pt x="2138" y="522"/>
                        <a:pt x="2143" y="374"/>
                      </a:cubicBezTo>
                      <a:cubicBezTo>
                        <a:pt x="2152" y="155"/>
                        <a:pt x="2126" y="51"/>
                        <a:pt x="1890" y="19"/>
                      </a:cubicBezTo>
                      <a:cubicBezTo>
                        <a:pt x="1787" y="5"/>
                        <a:pt x="1681" y="0"/>
                        <a:pt x="15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8"/>
                <p:cNvSpPr/>
                <p:nvPr/>
              </p:nvSpPr>
              <p:spPr>
                <a:xfrm>
                  <a:off x="6484454" y="1981898"/>
                  <a:ext cx="188845" cy="187687"/>
                </a:xfrm>
                <a:custGeom>
                  <a:avLst/>
                  <a:gdLst/>
                  <a:ahLst/>
                  <a:cxnLst/>
                  <a:rect l="l" t="t" r="r" b="b"/>
                  <a:pathLst>
                    <a:path w="2119" h="2106" extrusionOk="0">
                      <a:moveTo>
                        <a:pt x="1255" y="494"/>
                      </a:moveTo>
                      <a:cubicBezTo>
                        <a:pt x="1268" y="494"/>
                        <a:pt x="1281" y="503"/>
                        <a:pt x="1282" y="520"/>
                      </a:cubicBezTo>
                      <a:cubicBezTo>
                        <a:pt x="1287" y="636"/>
                        <a:pt x="1292" y="751"/>
                        <a:pt x="1297" y="868"/>
                      </a:cubicBezTo>
                      <a:cubicBezTo>
                        <a:pt x="1453" y="871"/>
                        <a:pt x="1609" y="876"/>
                        <a:pt x="1766" y="877"/>
                      </a:cubicBezTo>
                      <a:cubicBezTo>
                        <a:pt x="1831" y="879"/>
                        <a:pt x="1831" y="980"/>
                        <a:pt x="1769" y="980"/>
                      </a:cubicBezTo>
                      <a:cubicBezTo>
                        <a:pt x="1768" y="980"/>
                        <a:pt x="1767" y="980"/>
                        <a:pt x="1766" y="980"/>
                      </a:cubicBezTo>
                      <a:cubicBezTo>
                        <a:pt x="1611" y="969"/>
                        <a:pt x="1454" y="961"/>
                        <a:pt x="1300" y="953"/>
                      </a:cubicBezTo>
                      <a:lnTo>
                        <a:pt x="1300" y="953"/>
                      </a:lnTo>
                      <a:cubicBezTo>
                        <a:pt x="1303" y="1041"/>
                        <a:pt x="1305" y="1130"/>
                        <a:pt x="1307" y="1217"/>
                      </a:cubicBezTo>
                      <a:cubicBezTo>
                        <a:pt x="1334" y="1217"/>
                        <a:pt x="1361" y="1217"/>
                        <a:pt x="1389" y="1217"/>
                      </a:cubicBezTo>
                      <a:cubicBezTo>
                        <a:pt x="1463" y="1217"/>
                        <a:pt x="1537" y="1218"/>
                        <a:pt x="1611" y="1220"/>
                      </a:cubicBezTo>
                      <a:cubicBezTo>
                        <a:pt x="1670" y="1221"/>
                        <a:pt x="1671" y="1315"/>
                        <a:pt x="1614" y="1315"/>
                      </a:cubicBezTo>
                      <a:cubicBezTo>
                        <a:pt x="1613" y="1315"/>
                        <a:pt x="1612" y="1315"/>
                        <a:pt x="1611" y="1315"/>
                      </a:cubicBezTo>
                      <a:cubicBezTo>
                        <a:pt x="1507" y="1310"/>
                        <a:pt x="1408" y="1308"/>
                        <a:pt x="1307" y="1308"/>
                      </a:cubicBezTo>
                      <a:cubicBezTo>
                        <a:pt x="1307" y="1425"/>
                        <a:pt x="1305" y="1542"/>
                        <a:pt x="1302" y="1658"/>
                      </a:cubicBezTo>
                      <a:cubicBezTo>
                        <a:pt x="1301" y="1688"/>
                        <a:pt x="1278" y="1702"/>
                        <a:pt x="1256" y="1702"/>
                      </a:cubicBezTo>
                      <a:cubicBezTo>
                        <a:pt x="1234" y="1702"/>
                        <a:pt x="1212" y="1688"/>
                        <a:pt x="1211" y="1658"/>
                      </a:cubicBezTo>
                      <a:cubicBezTo>
                        <a:pt x="1206" y="1542"/>
                        <a:pt x="1206" y="1427"/>
                        <a:pt x="1206" y="1310"/>
                      </a:cubicBezTo>
                      <a:cubicBezTo>
                        <a:pt x="1070" y="1312"/>
                        <a:pt x="936" y="1319"/>
                        <a:pt x="799" y="1327"/>
                      </a:cubicBezTo>
                      <a:cubicBezTo>
                        <a:pt x="798" y="1375"/>
                        <a:pt x="796" y="1422"/>
                        <a:pt x="794" y="1470"/>
                      </a:cubicBezTo>
                      <a:cubicBezTo>
                        <a:pt x="793" y="1499"/>
                        <a:pt x="792" y="1529"/>
                        <a:pt x="791" y="1560"/>
                      </a:cubicBezTo>
                      <a:cubicBezTo>
                        <a:pt x="801" y="1598"/>
                        <a:pt x="797" y="1630"/>
                        <a:pt x="782" y="1654"/>
                      </a:cubicBezTo>
                      <a:cubicBezTo>
                        <a:pt x="804" y="1654"/>
                        <a:pt x="826" y="1669"/>
                        <a:pt x="829" y="1697"/>
                      </a:cubicBezTo>
                      <a:cubicBezTo>
                        <a:pt x="835" y="1752"/>
                        <a:pt x="805" y="1788"/>
                        <a:pt x="754" y="1788"/>
                      </a:cubicBezTo>
                      <a:cubicBezTo>
                        <a:pt x="749" y="1788"/>
                        <a:pt x="743" y="1788"/>
                        <a:pt x="737" y="1787"/>
                      </a:cubicBezTo>
                      <a:cubicBezTo>
                        <a:pt x="714" y="1785"/>
                        <a:pt x="690" y="1769"/>
                        <a:pt x="692" y="1742"/>
                      </a:cubicBezTo>
                      <a:cubicBezTo>
                        <a:pt x="702" y="1606"/>
                        <a:pt x="711" y="1470"/>
                        <a:pt x="718" y="1332"/>
                      </a:cubicBezTo>
                      <a:lnTo>
                        <a:pt x="718" y="1332"/>
                      </a:lnTo>
                      <a:cubicBezTo>
                        <a:pt x="621" y="1339"/>
                        <a:pt x="526" y="1345"/>
                        <a:pt x="429" y="1353"/>
                      </a:cubicBezTo>
                      <a:cubicBezTo>
                        <a:pt x="428" y="1353"/>
                        <a:pt x="428" y="1353"/>
                        <a:pt x="428" y="1353"/>
                      </a:cubicBezTo>
                      <a:cubicBezTo>
                        <a:pt x="399" y="1353"/>
                        <a:pt x="394" y="1307"/>
                        <a:pt x="421" y="1302"/>
                      </a:cubicBezTo>
                      <a:cubicBezTo>
                        <a:pt x="520" y="1281"/>
                        <a:pt x="620" y="1265"/>
                        <a:pt x="722" y="1254"/>
                      </a:cubicBezTo>
                      <a:lnTo>
                        <a:pt x="737" y="927"/>
                      </a:lnTo>
                      <a:cubicBezTo>
                        <a:pt x="621" y="919"/>
                        <a:pt x="506" y="913"/>
                        <a:pt x="391" y="906"/>
                      </a:cubicBezTo>
                      <a:cubicBezTo>
                        <a:pt x="354" y="903"/>
                        <a:pt x="352" y="847"/>
                        <a:pt x="391" y="847"/>
                      </a:cubicBezTo>
                      <a:cubicBezTo>
                        <a:pt x="506" y="848"/>
                        <a:pt x="624" y="850"/>
                        <a:pt x="741" y="853"/>
                      </a:cubicBezTo>
                      <a:cubicBezTo>
                        <a:pt x="746" y="754"/>
                        <a:pt x="751" y="657"/>
                        <a:pt x="759" y="559"/>
                      </a:cubicBezTo>
                      <a:cubicBezTo>
                        <a:pt x="759" y="542"/>
                        <a:pt x="772" y="534"/>
                        <a:pt x="785" y="534"/>
                      </a:cubicBezTo>
                      <a:cubicBezTo>
                        <a:pt x="797" y="534"/>
                        <a:pt x="810" y="542"/>
                        <a:pt x="810" y="559"/>
                      </a:cubicBezTo>
                      <a:cubicBezTo>
                        <a:pt x="813" y="657"/>
                        <a:pt x="812" y="756"/>
                        <a:pt x="810" y="854"/>
                      </a:cubicBezTo>
                      <a:cubicBezTo>
                        <a:pt x="945" y="859"/>
                        <a:pt x="1079" y="861"/>
                        <a:pt x="1212" y="865"/>
                      </a:cubicBezTo>
                      <a:cubicBezTo>
                        <a:pt x="1217" y="749"/>
                        <a:pt x="1222" y="635"/>
                        <a:pt x="1227" y="520"/>
                      </a:cubicBezTo>
                      <a:cubicBezTo>
                        <a:pt x="1228" y="503"/>
                        <a:pt x="1242" y="494"/>
                        <a:pt x="1255" y="494"/>
                      </a:cubicBezTo>
                      <a:close/>
                      <a:moveTo>
                        <a:pt x="1713" y="1"/>
                      </a:moveTo>
                      <a:cubicBezTo>
                        <a:pt x="1492" y="1"/>
                        <a:pt x="1226" y="40"/>
                        <a:pt x="1121" y="43"/>
                      </a:cubicBezTo>
                      <a:lnTo>
                        <a:pt x="665" y="55"/>
                      </a:lnTo>
                      <a:lnTo>
                        <a:pt x="437" y="60"/>
                      </a:lnTo>
                      <a:cubicBezTo>
                        <a:pt x="283" y="64"/>
                        <a:pt x="281" y="50"/>
                        <a:pt x="159" y="179"/>
                      </a:cubicBezTo>
                      <a:cubicBezTo>
                        <a:pt x="17" y="331"/>
                        <a:pt x="36" y="480"/>
                        <a:pt x="25" y="682"/>
                      </a:cubicBezTo>
                      <a:cubicBezTo>
                        <a:pt x="15" y="848"/>
                        <a:pt x="9" y="1014"/>
                        <a:pt x="6" y="1181"/>
                      </a:cubicBezTo>
                      <a:cubicBezTo>
                        <a:pt x="1" y="1471"/>
                        <a:pt x="14" y="1762"/>
                        <a:pt x="20" y="2051"/>
                      </a:cubicBezTo>
                      <a:cubicBezTo>
                        <a:pt x="342" y="2062"/>
                        <a:pt x="665" y="2076"/>
                        <a:pt x="989" y="2079"/>
                      </a:cubicBezTo>
                      <a:cubicBezTo>
                        <a:pt x="1107" y="2081"/>
                        <a:pt x="1306" y="2105"/>
                        <a:pt x="1502" y="2105"/>
                      </a:cubicBezTo>
                      <a:cubicBezTo>
                        <a:pt x="1753" y="2105"/>
                        <a:pt x="2000" y="2066"/>
                        <a:pt x="2076" y="1893"/>
                      </a:cubicBezTo>
                      <a:cubicBezTo>
                        <a:pt x="2119" y="1795"/>
                        <a:pt x="2071" y="1581"/>
                        <a:pt x="2069" y="1472"/>
                      </a:cubicBezTo>
                      <a:cubicBezTo>
                        <a:pt x="2065" y="1318"/>
                        <a:pt x="2061" y="1163"/>
                        <a:pt x="2059" y="1008"/>
                      </a:cubicBezTo>
                      <a:cubicBezTo>
                        <a:pt x="2055" y="853"/>
                        <a:pt x="2053" y="699"/>
                        <a:pt x="2048" y="544"/>
                      </a:cubicBezTo>
                      <a:cubicBezTo>
                        <a:pt x="2045" y="445"/>
                        <a:pt x="2091" y="161"/>
                        <a:pt x="2038" y="81"/>
                      </a:cubicBezTo>
                      <a:cubicBezTo>
                        <a:pt x="1996" y="19"/>
                        <a:pt x="1865" y="1"/>
                        <a:pt x="17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8"/>
                <p:cNvSpPr/>
                <p:nvPr/>
              </p:nvSpPr>
              <p:spPr>
                <a:xfrm>
                  <a:off x="6731138" y="1972273"/>
                  <a:ext cx="198827" cy="190004"/>
                </a:xfrm>
                <a:custGeom>
                  <a:avLst/>
                  <a:gdLst/>
                  <a:ahLst/>
                  <a:cxnLst/>
                  <a:rect l="l" t="t" r="r" b="b"/>
                  <a:pathLst>
                    <a:path w="2231" h="2132" extrusionOk="0">
                      <a:moveTo>
                        <a:pt x="1098" y="1525"/>
                      </a:moveTo>
                      <a:cubicBezTo>
                        <a:pt x="1138" y="1525"/>
                        <a:pt x="1181" y="1546"/>
                        <a:pt x="1205" y="1582"/>
                      </a:cubicBezTo>
                      <a:cubicBezTo>
                        <a:pt x="1258" y="1662"/>
                        <a:pt x="1205" y="1759"/>
                        <a:pt x="1116" y="1778"/>
                      </a:cubicBezTo>
                      <a:cubicBezTo>
                        <a:pt x="1104" y="1781"/>
                        <a:pt x="1092" y="1783"/>
                        <a:pt x="1080" y="1783"/>
                      </a:cubicBezTo>
                      <a:cubicBezTo>
                        <a:pt x="1007" y="1783"/>
                        <a:pt x="942" y="1727"/>
                        <a:pt x="920" y="1657"/>
                      </a:cubicBezTo>
                      <a:cubicBezTo>
                        <a:pt x="917" y="1644"/>
                        <a:pt x="920" y="1632"/>
                        <a:pt x="930" y="1623"/>
                      </a:cubicBezTo>
                      <a:lnTo>
                        <a:pt x="930" y="1614"/>
                      </a:lnTo>
                      <a:cubicBezTo>
                        <a:pt x="928" y="1603"/>
                        <a:pt x="936" y="1596"/>
                        <a:pt x="944" y="1596"/>
                      </a:cubicBezTo>
                      <a:cubicBezTo>
                        <a:pt x="949" y="1596"/>
                        <a:pt x="954" y="1599"/>
                        <a:pt x="957" y="1606"/>
                      </a:cubicBezTo>
                      <a:cubicBezTo>
                        <a:pt x="960" y="1616"/>
                        <a:pt x="965" y="1612"/>
                        <a:pt x="976" y="1620"/>
                      </a:cubicBezTo>
                      <a:cubicBezTo>
                        <a:pt x="985" y="1626"/>
                        <a:pt x="991" y="1636"/>
                        <a:pt x="996" y="1645"/>
                      </a:cubicBezTo>
                      <a:cubicBezTo>
                        <a:pt x="997" y="1648"/>
                        <a:pt x="1000" y="1650"/>
                        <a:pt x="1002" y="1653"/>
                      </a:cubicBezTo>
                      <a:cubicBezTo>
                        <a:pt x="997" y="1631"/>
                        <a:pt x="997" y="1607"/>
                        <a:pt x="1007" y="1585"/>
                      </a:cubicBezTo>
                      <a:cubicBezTo>
                        <a:pt x="1024" y="1543"/>
                        <a:pt x="1060" y="1525"/>
                        <a:pt x="1098" y="1525"/>
                      </a:cubicBezTo>
                      <a:close/>
                      <a:moveTo>
                        <a:pt x="1931" y="1"/>
                      </a:moveTo>
                      <a:cubicBezTo>
                        <a:pt x="1826" y="1"/>
                        <a:pt x="1711" y="16"/>
                        <a:pt x="1640" y="19"/>
                      </a:cubicBezTo>
                      <a:cubicBezTo>
                        <a:pt x="1465" y="23"/>
                        <a:pt x="1290" y="28"/>
                        <a:pt x="1114" y="35"/>
                      </a:cubicBezTo>
                      <a:cubicBezTo>
                        <a:pt x="940" y="41"/>
                        <a:pt x="764" y="50"/>
                        <a:pt x="590" y="59"/>
                      </a:cubicBezTo>
                      <a:cubicBezTo>
                        <a:pt x="575" y="60"/>
                        <a:pt x="558" y="60"/>
                        <a:pt x="540" y="60"/>
                      </a:cubicBezTo>
                      <a:cubicBezTo>
                        <a:pt x="501" y="60"/>
                        <a:pt x="457" y="59"/>
                        <a:pt x="410" y="59"/>
                      </a:cubicBezTo>
                      <a:cubicBezTo>
                        <a:pt x="283" y="59"/>
                        <a:pt x="143" y="67"/>
                        <a:pt x="88" y="123"/>
                      </a:cubicBezTo>
                      <a:cubicBezTo>
                        <a:pt x="0" y="211"/>
                        <a:pt x="38" y="498"/>
                        <a:pt x="33" y="620"/>
                      </a:cubicBezTo>
                      <a:cubicBezTo>
                        <a:pt x="28" y="774"/>
                        <a:pt x="26" y="928"/>
                        <a:pt x="24" y="1083"/>
                      </a:cubicBezTo>
                      <a:cubicBezTo>
                        <a:pt x="22" y="1430"/>
                        <a:pt x="27" y="1776"/>
                        <a:pt x="40" y="2122"/>
                      </a:cubicBezTo>
                      <a:lnTo>
                        <a:pt x="40" y="2123"/>
                      </a:lnTo>
                      <a:cubicBezTo>
                        <a:pt x="364" y="2117"/>
                        <a:pt x="687" y="2115"/>
                        <a:pt x="1011" y="2111"/>
                      </a:cubicBezTo>
                      <a:cubicBezTo>
                        <a:pt x="1161" y="2110"/>
                        <a:pt x="1311" y="2109"/>
                        <a:pt x="1463" y="2109"/>
                      </a:cubicBezTo>
                      <a:cubicBezTo>
                        <a:pt x="1541" y="2109"/>
                        <a:pt x="1692" y="2131"/>
                        <a:pt x="1816" y="2131"/>
                      </a:cubicBezTo>
                      <a:cubicBezTo>
                        <a:pt x="1878" y="2131"/>
                        <a:pt x="1934" y="2126"/>
                        <a:pt x="1971" y="2109"/>
                      </a:cubicBezTo>
                      <a:cubicBezTo>
                        <a:pt x="2204" y="2003"/>
                        <a:pt x="2156" y="1734"/>
                        <a:pt x="2160" y="1527"/>
                      </a:cubicBezTo>
                      <a:cubicBezTo>
                        <a:pt x="2163" y="1355"/>
                        <a:pt x="2166" y="1185"/>
                        <a:pt x="2169" y="1013"/>
                      </a:cubicBezTo>
                      <a:cubicBezTo>
                        <a:pt x="2173" y="842"/>
                        <a:pt x="2176" y="670"/>
                        <a:pt x="2178" y="499"/>
                      </a:cubicBezTo>
                      <a:cubicBezTo>
                        <a:pt x="2181" y="380"/>
                        <a:pt x="2230" y="145"/>
                        <a:pt x="2146" y="56"/>
                      </a:cubicBezTo>
                      <a:cubicBezTo>
                        <a:pt x="2106" y="13"/>
                        <a:pt x="2022" y="1"/>
                        <a:pt x="19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8"/>
                <p:cNvSpPr/>
                <p:nvPr/>
              </p:nvSpPr>
              <p:spPr>
                <a:xfrm>
                  <a:off x="6973277" y="1971293"/>
                  <a:ext cx="204352" cy="186083"/>
                </a:xfrm>
                <a:custGeom>
                  <a:avLst/>
                  <a:gdLst/>
                  <a:ahLst/>
                  <a:cxnLst/>
                  <a:rect l="l" t="t" r="r" b="b"/>
                  <a:pathLst>
                    <a:path w="2293" h="2088" extrusionOk="0">
                      <a:moveTo>
                        <a:pt x="1064" y="455"/>
                      </a:moveTo>
                      <a:cubicBezTo>
                        <a:pt x="1078" y="455"/>
                        <a:pt x="1092" y="464"/>
                        <a:pt x="1094" y="482"/>
                      </a:cubicBezTo>
                      <a:cubicBezTo>
                        <a:pt x="1107" y="641"/>
                        <a:pt x="1120" y="803"/>
                        <a:pt x="1131" y="966"/>
                      </a:cubicBezTo>
                      <a:cubicBezTo>
                        <a:pt x="1261" y="844"/>
                        <a:pt x="1398" y="732"/>
                        <a:pt x="1530" y="628"/>
                      </a:cubicBezTo>
                      <a:cubicBezTo>
                        <a:pt x="1540" y="621"/>
                        <a:pt x="1551" y="617"/>
                        <a:pt x="1561" y="617"/>
                      </a:cubicBezTo>
                      <a:cubicBezTo>
                        <a:pt x="1601" y="617"/>
                        <a:pt x="1635" y="665"/>
                        <a:pt x="1597" y="696"/>
                      </a:cubicBezTo>
                      <a:cubicBezTo>
                        <a:pt x="1464" y="804"/>
                        <a:pt x="1333" y="914"/>
                        <a:pt x="1207" y="1030"/>
                      </a:cubicBezTo>
                      <a:cubicBezTo>
                        <a:pt x="1218" y="1036"/>
                        <a:pt x="1230" y="1044"/>
                        <a:pt x="1243" y="1051"/>
                      </a:cubicBezTo>
                      <a:cubicBezTo>
                        <a:pt x="1349" y="1046"/>
                        <a:pt x="1456" y="1036"/>
                        <a:pt x="1563" y="1020"/>
                      </a:cubicBezTo>
                      <a:cubicBezTo>
                        <a:pt x="1566" y="1020"/>
                        <a:pt x="1568" y="1020"/>
                        <a:pt x="1570" y="1020"/>
                      </a:cubicBezTo>
                      <a:cubicBezTo>
                        <a:pt x="1624" y="1020"/>
                        <a:pt x="1645" y="1100"/>
                        <a:pt x="1589" y="1110"/>
                      </a:cubicBezTo>
                      <a:cubicBezTo>
                        <a:pt x="1521" y="1120"/>
                        <a:pt x="1454" y="1130"/>
                        <a:pt x="1387" y="1135"/>
                      </a:cubicBezTo>
                      <a:cubicBezTo>
                        <a:pt x="1469" y="1183"/>
                        <a:pt x="1552" y="1231"/>
                        <a:pt x="1634" y="1276"/>
                      </a:cubicBezTo>
                      <a:cubicBezTo>
                        <a:pt x="1679" y="1302"/>
                        <a:pt x="1651" y="1368"/>
                        <a:pt x="1609" y="1368"/>
                      </a:cubicBezTo>
                      <a:cubicBezTo>
                        <a:pt x="1602" y="1368"/>
                        <a:pt x="1593" y="1365"/>
                        <a:pt x="1585" y="1360"/>
                      </a:cubicBezTo>
                      <a:cubicBezTo>
                        <a:pt x="1473" y="1287"/>
                        <a:pt x="1360" y="1217"/>
                        <a:pt x="1244" y="1145"/>
                      </a:cubicBezTo>
                      <a:cubicBezTo>
                        <a:pt x="1209" y="1147"/>
                        <a:pt x="1175" y="1149"/>
                        <a:pt x="1140" y="1149"/>
                      </a:cubicBezTo>
                      <a:cubicBezTo>
                        <a:pt x="1147" y="1293"/>
                        <a:pt x="1152" y="1438"/>
                        <a:pt x="1150" y="1580"/>
                      </a:cubicBezTo>
                      <a:cubicBezTo>
                        <a:pt x="1150" y="1606"/>
                        <a:pt x="1132" y="1619"/>
                        <a:pt x="1113" y="1619"/>
                      </a:cubicBezTo>
                      <a:cubicBezTo>
                        <a:pt x="1093" y="1619"/>
                        <a:pt x="1073" y="1606"/>
                        <a:pt x="1070" y="1580"/>
                      </a:cubicBezTo>
                      <a:cubicBezTo>
                        <a:pt x="1059" y="1450"/>
                        <a:pt x="1052" y="1317"/>
                        <a:pt x="1047" y="1184"/>
                      </a:cubicBezTo>
                      <a:cubicBezTo>
                        <a:pt x="952" y="1282"/>
                        <a:pt x="859" y="1383"/>
                        <a:pt x="758" y="1473"/>
                      </a:cubicBezTo>
                      <a:cubicBezTo>
                        <a:pt x="753" y="1477"/>
                        <a:pt x="746" y="1479"/>
                        <a:pt x="740" y="1479"/>
                      </a:cubicBezTo>
                      <a:cubicBezTo>
                        <a:pt x="720" y="1479"/>
                        <a:pt x="702" y="1460"/>
                        <a:pt x="716" y="1440"/>
                      </a:cubicBezTo>
                      <a:cubicBezTo>
                        <a:pt x="782" y="1339"/>
                        <a:pt x="862" y="1241"/>
                        <a:pt x="948" y="1148"/>
                      </a:cubicBezTo>
                      <a:cubicBezTo>
                        <a:pt x="799" y="1143"/>
                        <a:pt x="653" y="1127"/>
                        <a:pt x="506" y="1100"/>
                      </a:cubicBezTo>
                      <a:cubicBezTo>
                        <a:pt x="472" y="1094"/>
                        <a:pt x="478" y="1035"/>
                        <a:pt x="511" y="1035"/>
                      </a:cubicBezTo>
                      <a:cubicBezTo>
                        <a:pt x="513" y="1035"/>
                        <a:pt x="514" y="1035"/>
                        <a:pt x="515" y="1035"/>
                      </a:cubicBezTo>
                      <a:cubicBezTo>
                        <a:pt x="681" y="1052"/>
                        <a:pt x="843" y="1062"/>
                        <a:pt x="1005" y="1062"/>
                      </a:cubicBezTo>
                      <a:cubicBezTo>
                        <a:pt x="1014" y="1062"/>
                        <a:pt x="1022" y="1062"/>
                        <a:pt x="1031" y="1062"/>
                      </a:cubicBezTo>
                      <a:lnTo>
                        <a:pt x="1042" y="1051"/>
                      </a:lnTo>
                      <a:lnTo>
                        <a:pt x="1042" y="1020"/>
                      </a:lnTo>
                      <a:cubicBezTo>
                        <a:pt x="888" y="925"/>
                        <a:pt x="735" y="833"/>
                        <a:pt x="584" y="737"/>
                      </a:cubicBezTo>
                      <a:cubicBezTo>
                        <a:pt x="557" y="720"/>
                        <a:pt x="573" y="682"/>
                        <a:pt x="598" y="682"/>
                      </a:cubicBezTo>
                      <a:cubicBezTo>
                        <a:pt x="603" y="682"/>
                        <a:pt x="608" y="683"/>
                        <a:pt x="612" y="686"/>
                      </a:cubicBezTo>
                      <a:cubicBezTo>
                        <a:pt x="756" y="767"/>
                        <a:pt x="898" y="851"/>
                        <a:pt x="1041" y="934"/>
                      </a:cubicBezTo>
                      <a:cubicBezTo>
                        <a:pt x="1037" y="782"/>
                        <a:pt x="1037" y="631"/>
                        <a:pt x="1037" y="482"/>
                      </a:cubicBezTo>
                      <a:cubicBezTo>
                        <a:pt x="1037" y="464"/>
                        <a:pt x="1051" y="455"/>
                        <a:pt x="1064" y="455"/>
                      </a:cubicBezTo>
                      <a:close/>
                      <a:moveTo>
                        <a:pt x="1924" y="1"/>
                      </a:moveTo>
                      <a:cubicBezTo>
                        <a:pt x="1812" y="1"/>
                        <a:pt x="1662" y="31"/>
                        <a:pt x="1589" y="35"/>
                      </a:cubicBezTo>
                      <a:cubicBezTo>
                        <a:pt x="1442" y="41"/>
                        <a:pt x="1294" y="50"/>
                        <a:pt x="1148" y="57"/>
                      </a:cubicBezTo>
                      <a:cubicBezTo>
                        <a:pt x="1001" y="66"/>
                        <a:pt x="855" y="76"/>
                        <a:pt x="707" y="86"/>
                      </a:cubicBezTo>
                      <a:cubicBezTo>
                        <a:pt x="691" y="87"/>
                        <a:pt x="672" y="88"/>
                        <a:pt x="652" y="88"/>
                      </a:cubicBezTo>
                      <a:cubicBezTo>
                        <a:pt x="606" y="88"/>
                        <a:pt x="553" y="86"/>
                        <a:pt x="500" y="86"/>
                      </a:cubicBezTo>
                      <a:cubicBezTo>
                        <a:pt x="412" y="86"/>
                        <a:pt x="324" y="91"/>
                        <a:pt x="268" y="118"/>
                      </a:cubicBezTo>
                      <a:cubicBezTo>
                        <a:pt x="0" y="246"/>
                        <a:pt x="114" y="823"/>
                        <a:pt x="115" y="1068"/>
                      </a:cubicBezTo>
                      <a:cubicBezTo>
                        <a:pt x="115" y="1173"/>
                        <a:pt x="58" y="1989"/>
                        <a:pt x="149" y="2019"/>
                      </a:cubicBezTo>
                      <a:cubicBezTo>
                        <a:pt x="183" y="2030"/>
                        <a:pt x="189" y="2060"/>
                        <a:pt x="178" y="2084"/>
                      </a:cubicBezTo>
                      <a:cubicBezTo>
                        <a:pt x="473" y="2084"/>
                        <a:pt x="770" y="2083"/>
                        <a:pt x="1067" y="2083"/>
                      </a:cubicBezTo>
                      <a:cubicBezTo>
                        <a:pt x="1217" y="2083"/>
                        <a:pt x="1367" y="2081"/>
                        <a:pt x="1518" y="2080"/>
                      </a:cubicBezTo>
                      <a:cubicBezTo>
                        <a:pt x="1519" y="2080"/>
                        <a:pt x="1521" y="2080"/>
                        <a:pt x="1523" y="2080"/>
                      </a:cubicBezTo>
                      <a:cubicBezTo>
                        <a:pt x="1595" y="2080"/>
                        <a:pt x="1658" y="2087"/>
                        <a:pt x="1713" y="2087"/>
                      </a:cubicBezTo>
                      <a:cubicBezTo>
                        <a:pt x="1820" y="2087"/>
                        <a:pt x="1896" y="2059"/>
                        <a:pt x="1949" y="1892"/>
                      </a:cubicBezTo>
                      <a:cubicBezTo>
                        <a:pt x="2036" y="1620"/>
                        <a:pt x="2029" y="1277"/>
                        <a:pt x="2066" y="994"/>
                      </a:cubicBezTo>
                      <a:cubicBezTo>
                        <a:pt x="2095" y="773"/>
                        <a:pt x="2293" y="139"/>
                        <a:pt x="2028" y="17"/>
                      </a:cubicBezTo>
                      <a:cubicBezTo>
                        <a:pt x="2003" y="5"/>
                        <a:pt x="1966" y="1"/>
                        <a:pt x="1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8"/>
                <p:cNvSpPr/>
                <p:nvPr/>
              </p:nvSpPr>
              <p:spPr>
                <a:xfrm>
                  <a:off x="7205435" y="1982522"/>
                  <a:ext cx="180735" cy="169328"/>
                </a:xfrm>
                <a:custGeom>
                  <a:avLst/>
                  <a:gdLst/>
                  <a:ahLst/>
                  <a:cxnLst/>
                  <a:rect l="l" t="t" r="r" b="b"/>
                  <a:pathLst>
                    <a:path w="2028" h="1900" extrusionOk="0">
                      <a:moveTo>
                        <a:pt x="1116" y="619"/>
                      </a:moveTo>
                      <a:cubicBezTo>
                        <a:pt x="1145" y="619"/>
                        <a:pt x="1174" y="643"/>
                        <a:pt x="1165" y="681"/>
                      </a:cubicBezTo>
                      <a:cubicBezTo>
                        <a:pt x="1152" y="744"/>
                        <a:pt x="1138" y="807"/>
                        <a:pt x="1128" y="868"/>
                      </a:cubicBezTo>
                      <a:cubicBezTo>
                        <a:pt x="1261" y="878"/>
                        <a:pt x="1396" y="889"/>
                        <a:pt x="1529" y="894"/>
                      </a:cubicBezTo>
                      <a:cubicBezTo>
                        <a:pt x="1595" y="895"/>
                        <a:pt x="1595" y="995"/>
                        <a:pt x="1529" y="996"/>
                      </a:cubicBezTo>
                      <a:cubicBezTo>
                        <a:pt x="1500" y="996"/>
                        <a:pt x="1473" y="996"/>
                        <a:pt x="1442" y="995"/>
                      </a:cubicBezTo>
                      <a:cubicBezTo>
                        <a:pt x="1425" y="995"/>
                        <a:pt x="1413" y="990"/>
                        <a:pt x="1405" y="979"/>
                      </a:cubicBezTo>
                      <a:cubicBezTo>
                        <a:pt x="1308" y="967"/>
                        <a:pt x="1211" y="954"/>
                        <a:pt x="1114" y="943"/>
                      </a:cubicBezTo>
                      <a:cubicBezTo>
                        <a:pt x="1083" y="1126"/>
                        <a:pt x="1058" y="1307"/>
                        <a:pt x="1040" y="1495"/>
                      </a:cubicBezTo>
                      <a:cubicBezTo>
                        <a:pt x="1038" y="1512"/>
                        <a:pt x="1021" y="1524"/>
                        <a:pt x="1006" y="1524"/>
                      </a:cubicBezTo>
                      <a:cubicBezTo>
                        <a:pt x="994" y="1524"/>
                        <a:pt x="984" y="1518"/>
                        <a:pt x="982" y="1502"/>
                      </a:cubicBezTo>
                      <a:cubicBezTo>
                        <a:pt x="954" y="1323"/>
                        <a:pt x="961" y="1122"/>
                        <a:pt x="995" y="931"/>
                      </a:cubicBezTo>
                      <a:cubicBezTo>
                        <a:pt x="870" y="919"/>
                        <a:pt x="744" y="905"/>
                        <a:pt x="620" y="890"/>
                      </a:cubicBezTo>
                      <a:cubicBezTo>
                        <a:pt x="580" y="885"/>
                        <a:pt x="576" y="824"/>
                        <a:pt x="616" y="824"/>
                      </a:cubicBezTo>
                      <a:cubicBezTo>
                        <a:pt x="617" y="824"/>
                        <a:pt x="618" y="824"/>
                        <a:pt x="620" y="824"/>
                      </a:cubicBezTo>
                      <a:cubicBezTo>
                        <a:pt x="750" y="833"/>
                        <a:pt x="880" y="845"/>
                        <a:pt x="1009" y="857"/>
                      </a:cubicBezTo>
                      <a:cubicBezTo>
                        <a:pt x="1025" y="787"/>
                        <a:pt x="1046" y="718"/>
                        <a:pt x="1068" y="655"/>
                      </a:cubicBezTo>
                      <a:cubicBezTo>
                        <a:pt x="1077" y="630"/>
                        <a:pt x="1096" y="619"/>
                        <a:pt x="1116" y="619"/>
                      </a:cubicBezTo>
                      <a:close/>
                      <a:moveTo>
                        <a:pt x="1725" y="0"/>
                      </a:moveTo>
                      <a:cubicBezTo>
                        <a:pt x="1543" y="0"/>
                        <a:pt x="1320" y="38"/>
                        <a:pt x="1218" y="41"/>
                      </a:cubicBezTo>
                      <a:cubicBezTo>
                        <a:pt x="950" y="53"/>
                        <a:pt x="664" y="38"/>
                        <a:pt x="398" y="78"/>
                      </a:cubicBezTo>
                      <a:cubicBezTo>
                        <a:pt x="130" y="120"/>
                        <a:pt x="93" y="230"/>
                        <a:pt x="83" y="472"/>
                      </a:cubicBezTo>
                      <a:cubicBezTo>
                        <a:pt x="78" y="608"/>
                        <a:pt x="73" y="743"/>
                        <a:pt x="68" y="878"/>
                      </a:cubicBezTo>
                      <a:cubicBezTo>
                        <a:pt x="65" y="967"/>
                        <a:pt x="1" y="1803"/>
                        <a:pt x="70" y="1811"/>
                      </a:cubicBezTo>
                      <a:cubicBezTo>
                        <a:pt x="109" y="1816"/>
                        <a:pt x="123" y="1856"/>
                        <a:pt x="114" y="1882"/>
                      </a:cubicBezTo>
                      <a:lnTo>
                        <a:pt x="156" y="1882"/>
                      </a:lnTo>
                      <a:cubicBezTo>
                        <a:pt x="161" y="1870"/>
                        <a:pt x="171" y="1861"/>
                        <a:pt x="188" y="1861"/>
                      </a:cubicBezTo>
                      <a:cubicBezTo>
                        <a:pt x="225" y="1861"/>
                        <a:pt x="262" y="1861"/>
                        <a:pt x="298" y="1861"/>
                      </a:cubicBezTo>
                      <a:cubicBezTo>
                        <a:pt x="568" y="1861"/>
                        <a:pt x="839" y="1867"/>
                        <a:pt x="1110" y="1872"/>
                      </a:cubicBezTo>
                      <a:cubicBezTo>
                        <a:pt x="1226" y="1873"/>
                        <a:pt x="1391" y="1899"/>
                        <a:pt x="1547" y="1899"/>
                      </a:cubicBezTo>
                      <a:cubicBezTo>
                        <a:pt x="1738" y="1899"/>
                        <a:pt x="1916" y="1860"/>
                        <a:pt x="1978" y="1688"/>
                      </a:cubicBezTo>
                      <a:cubicBezTo>
                        <a:pt x="2009" y="1597"/>
                        <a:pt x="1979" y="1442"/>
                        <a:pt x="1979" y="1340"/>
                      </a:cubicBezTo>
                      <a:cubicBezTo>
                        <a:pt x="1979" y="1187"/>
                        <a:pt x="1980" y="1033"/>
                        <a:pt x="1980" y="878"/>
                      </a:cubicBezTo>
                      <a:cubicBezTo>
                        <a:pt x="1980" y="742"/>
                        <a:pt x="1982" y="608"/>
                        <a:pt x="1982" y="472"/>
                      </a:cubicBezTo>
                      <a:cubicBezTo>
                        <a:pt x="1983" y="397"/>
                        <a:pt x="2028" y="123"/>
                        <a:pt x="1984" y="68"/>
                      </a:cubicBezTo>
                      <a:cubicBezTo>
                        <a:pt x="1944" y="16"/>
                        <a:pt x="1843" y="0"/>
                        <a:pt x="17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88"/>
                <p:cNvSpPr/>
                <p:nvPr/>
              </p:nvSpPr>
              <p:spPr>
                <a:xfrm>
                  <a:off x="7201514" y="1741453"/>
                  <a:ext cx="184122" cy="184568"/>
                </a:xfrm>
                <a:custGeom>
                  <a:avLst/>
                  <a:gdLst/>
                  <a:ahLst/>
                  <a:cxnLst/>
                  <a:rect l="l" t="t" r="r" b="b"/>
                  <a:pathLst>
                    <a:path w="2066" h="2071" extrusionOk="0">
                      <a:moveTo>
                        <a:pt x="870" y="968"/>
                      </a:moveTo>
                      <a:cubicBezTo>
                        <a:pt x="1097" y="968"/>
                        <a:pt x="1326" y="989"/>
                        <a:pt x="1542" y="1042"/>
                      </a:cubicBezTo>
                      <a:cubicBezTo>
                        <a:pt x="1593" y="1054"/>
                        <a:pt x="1586" y="1141"/>
                        <a:pt x="1536" y="1141"/>
                      </a:cubicBezTo>
                      <a:cubicBezTo>
                        <a:pt x="1533" y="1141"/>
                        <a:pt x="1531" y="1141"/>
                        <a:pt x="1528" y="1140"/>
                      </a:cubicBezTo>
                      <a:cubicBezTo>
                        <a:pt x="1218" y="1098"/>
                        <a:pt x="918" y="1062"/>
                        <a:pt x="605" y="1062"/>
                      </a:cubicBezTo>
                      <a:cubicBezTo>
                        <a:pt x="572" y="1062"/>
                        <a:pt x="539" y="1063"/>
                        <a:pt x="506" y="1063"/>
                      </a:cubicBezTo>
                      <a:cubicBezTo>
                        <a:pt x="506" y="1063"/>
                        <a:pt x="505" y="1063"/>
                        <a:pt x="505" y="1063"/>
                      </a:cubicBezTo>
                      <a:cubicBezTo>
                        <a:pt x="456" y="1063"/>
                        <a:pt x="457" y="990"/>
                        <a:pt x="506" y="985"/>
                      </a:cubicBezTo>
                      <a:cubicBezTo>
                        <a:pt x="625" y="974"/>
                        <a:pt x="747" y="968"/>
                        <a:pt x="870" y="968"/>
                      </a:cubicBezTo>
                      <a:close/>
                      <a:moveTo>
                        <a:pt x="570" y="0"/>
                      </a:moveTo>
                      <a:cubicBezTo>
                        <a:pt x="358" y="0"/>
                        <a:pt x="162" y="50"/>
                        <a:pt x="84" y="285"/>
                      </a:cubicBezTo>
                      <a:cubicBezTo>
                        <a:pt x="0" y="535"/>
                        <a:pt x="42" y="903"/>
                        <a:pt x="42" y="1165"/>
                      </a:cubicBezTo>
                      <a:cubicBezTo>
                        <a:pt x="41" y="1459"/>
                        <a:pt x="58" y="1750"/>
                        <a:pt x="77" y="2044"/>
                      </a:cubicBezTo>
                      <a:lnTo>
                        <a:pt x="77" y="2048"/>
                      </a:lnTo>
                      <a:cubicBezTo>
                        <a:pt x="93" y="2056"/>
                        <a:pt x="110" y="2065"/>
                        <a:pt x="127" y="2071"/>
                      </a:cubicBezTo>
                      <a:cubicBezTo>
                        <a:pt x="132" y="2061"/>
                        <a:pt x="142" y="2055"/>
                        <a:pt x="153" y="2054"/>
                      </a:cubicBezTo>
                      <a:cubicBezTo>
                        <a:pt x="160" y="2039"/>
                        <a:pt x="173" y="2028"/>
                        <a:pt x="191" y="2028"/>
                      </a:cubicBezTo>
                      <a:cubicBezTo>
                        <a:pt x="192" y="2028"/>
                        <a:pt x="193" y="2028"/>
                        <a:pt x="194" y="2028"/>
                      </a:cubicBezTo>
                      <a:cubicBezTo>
                        <a:pt x="424" y="2053"/>
                        <a:pt x="655" y="2071"/>
                        <a:pt x="887" y="2071"/>
                      </a:cubicBezTo>
                      <a:cubicBezTo>
                        <a:pt x="950" y="2071"/>
                        <a:pt x="1013" y="2069"/>
                        <a:pt x="1076" y="2067"/>
                      </a:cubicBezTo>
                      <a:cubicBezTo>
                        <a:pt x="1223" y="2061"/>
                        <a:pt x="1371" y="2050"/>
                        <a:pt x="1517" y="2032"/>
                      </a:cubicBezTo>
                      <a:cubicBezTo>
                        <a:pt x="1622" y="2018"/>
                        <a:pt x="1728" y="2002"/>
                        <a:pt x="1831" y="1981"/>
                      </a:cubicBezTo>
                      <a:cubicBezTo>
                        <a:pt x="1985" y="1907"/>
                        <a:pt x="2049" y="1798"/>
                        <a:pt x="2024" y="1655"/>
                      </a:cubicBezTo>
                      <a:cubicBezTo>
                        <a:pt x="2065" y="1403"/>
                        <a:pt x="2023" y="1111"/>
                        <a:pt x="2023" y="854"/>
                      </a:cubicBezTo>
                      <a:lnTo>
                        <a:pt x="2023" y="399"/>
                      </a:lnTo>
                      <a:lnTo>
                        <a:pt x="2023" y="170"/>
                      </a:lnTo>
                      <a:cubicBezTo>
                        <a:pt x="1998" y="109"/>
                        <a:pt x="1957" y="78"/>
                        <a:pt x="1899" y="78"/>
                      </a:cubicBezTo>
                      <a:cubicBezTo>
                        <a:pt x="1885" y="78"/>
                        <a:pt x="1870" y="80"/>
                        <a:pt x="1853" y="84"/>
                      </a:cubicBezTo>
                      <a:cubicBezTo>
                        <a:pt x="1590" y="8"/>
                        <a:pt x="1244" y="36"/>
                        <a:pt x="969" y="25"/>
                      </a:cubicBezTo>
                      <a:cubicBezTo>
                        <a:pt x="848" y="21"/>
                        <a:pt x="705" y="0"/>
                        <a:pt x="5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88"/>
                <p:cNvSpPr/>
                <p:nvPr/>
              </p:nvSpPr>
              <p:spPr>
                <a:xfrm>
                  <a:off x="7197681" y="1520702"/>
                  <a:ext cx="203194" cy="189736"/>
                </a:xfrm>
                <a:custGeom>
                  <a:avLst/>
                  <a:gdLst/>
                  <a:ahLst/>
                  <a:cxnLst/>
                  <a:rect l="l" t="t" r="r" b="b"/>
                  <a:pathLst>
                    <a:path w="2280" h="2129" extrusionOk="0">
                      <a:moveTo>
                        <a:pt x="820" y="644"/>
                      </a:moveTo>
                      <a:cubicBezTo>
                        <a:pt x="827" y="644"/>
                        <a:pt x="835" y="647"/>
                        <a:pt x="841" y="654"/>
                      </a:cubicBezTo>
                      <a:cubicBezTo>
                        <a:pt x="930" y="762"/>
                        <a:pt x="1022" y="872"/>
                        <a:pt x="1112" y="981"/>
                      </a:cubicBezTo>
                      <a:cubicBezTo>
                        <a:pt x="1197" y="888"/>
                        <a:pt x="1273" y="788"/>
                        <a:pt x="1358" y="694"/>
                      </a:cubicBezTo>
                      <a:cubicBezTo>
                        <a:pt x="1367" y="685"/>
                        <a:pt x="1377" y="681"/>
                        <a:pt x="1388" y="681"/>
                      </a:cubicBezTo>
                      <a:cubicBezTo>
                        <a:pt x="1418" y="681"/>
                        <a:pt x="1448" y="717"/>
                        <a:pt x="1428" y="747"/>
                      </a:cubicBezTo>
                      <a:cubicBezTo>
                        <a:pt x="1358" y="858"/>
                        <a:pt x="1271" y="961"/>
                        <a:pt x="1175" y="1058"/>
                      </a:cubicBezTo>
                      <a:cubicBezTo>
                        <a:pt x="1286" y="1193"/>
                        <a:pt x="1394" y="1332"/>
                        <a:pt x="1492" y="1474"/>
                      </a:cubicBezTo>
                      <a:cubicBezTo>
                        <a:pt x="1516" y="1509"/>
                        <a:pt x="1481" y="1549"/>
                        <a:pt x="1447" y="1549"/>
                      </a:cubicBezTo>
                      <a:cubicBezTo>
                        <a:pt x="1435" y="1549"/>
                        <a:pt x="1424" y="1545"/>
                        <a:pt x="1415" y="1534"/>
                      </a:cubicBezTo>
                      <a:cubicBezTo>
                        <a:pt x="1305" y="1405"/>
                        <a:pt x="1203" y="1269"/>
                        <a:pt x="1101" y="1129"/>
                      </a:cubicBezTo>
                      <a:cubicBezTo>
                        <a:pt x="991" y="1231"/>
                        <a:pt x="874" y="1325"/>
                        <a:pt x="761" y="1407"/>
                      </a:cubicBezTo>
                      <a:cubicBezTo>
                        <a:pt x="755" y="1412"/>
                        <a:pt x="748" y="1414"/>
                        <a:pt x="742" y="1414"/>
                      </a:cubicBezTo>
                      <a:cubicBezTo>
                        <a:pt x="712" y="1414"/>
                        <a:pt x="687" y="1370"/>
                        <a:pt x="714" y="1348"/>
                      </a:cubicBezTo>
                      <a:cubicBezTo>
                        <a:pt x="829" y="1255"/>
                        <a:pt x="941" y="1159"/>
                        <a:pt x="1044" y="1054"/>
                      </a:cubicBezTo>
                      <a:cubicBezTo>
                        <a:pt x="958" y="933"/>
                        <a:pt x="874" y="813"/>
                        <a:pt x="789" y="694"/>
                      </a:cubicBezTo>
                      <a:cubicBezTo>
                        <a:pt x="773" y="672"/>
                        <a:pt x="797" y="644"/>
                        <a:pt x="820" y="644"/>
                      </a:cubicBezTo>
                      <a:close/>
                      <a:moveTo>
                        <a:pt x="1832" y="11"/>
                      </a:moveTo>
                      <a:cubicBezTo>
                        <a:pt x="1726" y="11"/>
                        <a:pt x="1610" y="22"/>
                        <a:pt x="1534" y="22"/>
                      </a:cubicBezTo>
                      <a:cubicBezTo>
                        <a:pt x="1527" y="22"/>
                        <a:pt x="1520" y="22"/>
                        <a:pt x="1514" y="22"/>
                      </a:cubicBezTo>
                      <a:cubicBezTo>
                        <a:pt x="1358" y="18"/>
                        <a:pt x="1204" y="15"/>
                        <a:pt x="1049" y="15"/>
                      </a:cubicBezTo>
                      <a:cubicBezTo>
                        <a:pt x="893" y="15"/>
                        <a:pt x="739" y="17"/>
                        <a:pt x="582" y="21"/>
                      </a:cubicBezTo>
                      <a:cubicBezTo>
                        <a:pt x="387" y="26"/>
                        <a:pt x="185" y="1"/>
                        <a:pt x="81" y="183"/>
                      </a:cubicBezTo>
                      <a:cubicBezTo>
                        <a:pt x="1" y="324"/>
                        <a:pt x="41" y="486"/>
                        <a:pt x="49" y="644"/>
                      </a:cubicBezTo>
                      <a:cubicBezTo>
                        <a:pt x="58" y="816"/>
                        <a:pt x="69" y="991"/>
                        <a:pt x="78" y="1165"/>
                      </a:cubicBezTo>
                      <a:cubicBezTo>
                        <a:pt x="94" y="1471"/>
                        <a:pt x="121" y="1782"/>
                        <a:pt x="123" y="2091"/>
                      </a:cubicBezTo>
                      <a:cubicBezTo>
                        <a:pt x="123" y="2107"/>
                        <a:pt x="117" y="2119"/>
                        <a:pt x="105" y="2127"/>
                      </a:cubicBezTo>
                      <a:lnTo>
                        <a:pt x="105" y="2127"/>
                      </a:lnTo>
                      <a:cubicBezTo>
                        <a:pt x="109" y="2125"/>
                        <a:pt x="114" y="2124"/>
                        <a:pt x="119" y="2124"/>
                      </a:cubicBezTo>
                      <a:cubicBezTo>
                        <a:pt x="446" y="2124"/>
                        <a:pt x="773" y="2121"/>
                        <a:pt x="1101" y="2116"/>
                      </a:cubicBezTo>
                      <a:cubicBezTo>
                        <a:pt x="1273" y="2113"/>
                        <a:pt x="1447" y="2109"/>
                        <a:pt x="1619" y="2104"/>
                      </a:cubicBezTo>
                      <a:cubicBezTo>
                        <a:pt x="1641" y="2103"/>
                        <a:pt x="1665" y="2103"/>
                        <a:pt x="1690" y="2103"/>
                      </a:cubicBezTo>
                      <a:cubicBezTo>
                        <a:pt x="1705" y="2103"/>
                        <a:pt x="1720" y="2103"/>
                        <a:pt x="1736" y="2103"/>
                      </a:cubicBezTo>
                      <a:cubicBezTo>
                        <a:pt x="1843" y="2103"/>
                        <a:pt x="1962" y="2100"/>
                        <a:pt x="2039" y="2055"/>
                      </a:cubicBezTo>
                      <a:cubicBezTo>
                        <a:pt x="2160" y="1985"/>
                        <a:pt x="2257" y="1775"/>
                        <a:pt x="2272" y="1645"/>
                      </a:cubicBezTo>
                      <a:cubicBezTo>
                        <a:pt x="2280" y="1574"/>
                        <a:pt x="2267" y="1494"/>
                        <a:pt x="2264" y="1423"/>
                      </a:cubicBezTo>
                      <a:cubicBezTo>
                        <a:pt x="2257" y="1276"/>
                        <a:pt x="2247" y="1129"/>
                        <a:pt x="2236" y="984"/>
                      </a:cubicBezTo>
                      <a:cubicBezTo>
                        <a:pt x="2220" y="805"/>
                        <a:pt x="2200" y="626"/>
                        <a:pt x="2174" y="448"/>
                      </a:cubicBezTo>
                      <a:cubicBezTo>
                        <a:pt x="2156" y="318"/>
                        <a:pt x="2168" y="112"/>
                        <a:pt x="2038" y="42"/>
                      </a:cubicBezTo>
                      <a:cubicBezTo>
                        <a:pt x="1992" y="18"/>
                        <a:pt x="1916" y="11"/>
                        <a:pt x="1832" y="11"/>
                      </a:cubicBezTo>
                      <a:close/>
                      <a:moveTo>
                        <a:pt x="105" y="2127"/>
                      </a:moveTo>
                      <a:cubicBezTo>
                        <a:pt x="105" y="2127"/>
                        <a:pt x="104" y="2128"/>
                        <a:pt x="103" y="2128"/>
                      </a:cubicBezTo>
                      <a:cubicBezTo>
                        <a:pt x="104" y="2128"/>
                        <a:pt x="105" y="2127"/>
                        <a:pt x="105" y="21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8"/>
                <p:cNvSpPr/>
                <p:nvPr/>
              </p:nvSpPr>
              <p:spPr>
                <a:xfrm>
                  <a:off x="7200711" y="1289525"/>
                  <a:ext cx="201857" cy="190628"/>
                </a:xfrm>
                <a:custGeom>
                  <a:avLst/>
                  <a:gdLst/>
                  <a:ahLst/>
                  <a:cxnLst/>
                  <a:rect l="l" t="t" r="r" b="b"/>
                  <a:pathLst>
                    <a:path w="2265" h="2139" extrusionOk="0">
                      <a:moveTo>
                        <a:pt x="1100" y="614"/>
                      </a:moveTo>
                      <a:cubicBezTo>
                        <a:pt x="1143" y="614"/>
                        <a:pt x="1188" y="629"/>
                        <a:pt x="1223" y="649"/>
                      </a:cubicBezTo>
                      <a:cubicBezTo>
                        <a:pt x="1237" y="655"/>
                        <a:pt x="1248" y="672"/>
                        <a:pt x="1247" y="687"/>
                      </a:cubicBezTo>
                      <a:cubicBezTo>
                        <a:pt x="1239" y="753"/>
                        <a:pt x="1221" y="822"/>
                        <a:pt x="1165" y="865"/>
                      </a:cubicBezTo>
                      <a:cubicBezTo>
                        <a:pt x="1139" y="885"/>
                        <a:pt x="1105" y="896"/>
                        <a:pt x="1073" y="896"/>
                      </a:cubicBezTo>
                      <a:cubicBezTo>
                        <a:pt x="1052" y="896"/>
                        <a:pt x="1031" y="891"/>
                        <a:pt x="1012" y="881"/>
                      </a:cubicBezTo>
                      <a:cubicBezTo>
                        <a:pt x="965" y="856"/>
                        <a:pt x="944" y="802"/>
                        <a:pt x="965" y="752"/>
                      </a:cubicBezTo>
                      <a:cubicBezTo>
                        <a:pt x="968" y="743"/>
                        <a:pt x="973" y="735"/>
                        <a:pt x="978" y="727"/>
                      </a:cubicBezTo>
                      <a:cubicBezTo>
                        <a:pt x="978" y="709"/>
                        <a:pt x="983" y="692"/>
                        <a:pt x="991" y="676"/>
                      </a:cubicBezTo>
                      <a:cubicBezTo>
                        <a:pt x="1015" y="630"/>
                        <a:pt x="1056" y="614"/>
                        <a:pt x="1100" y="614"/>
                      </a:cubicBezTo>
                      <a:close/>
                      <a:moveTo>
                        <a:pt x="781" y="1013"/>
                      </a:moveTo>
                      <a:cubicBezTo>
                        <a:pt x="888" y="1013"/>
                        <a:pt x="995" y="1020"/>
                        <a:pt x="1101" y="1024"/>
                      </a:cubicBezTo>
                      <a:cubicBezTo>
                        <a:pt x="1249" y="1028"/>
                        <a:pt x="1401" y="1023"/>
                        <a:pt x="1547" y="1048"/>
                      </a:cubicBezTo>
                      <a:cubicBezTo>
                        <a:pt x="1598" y="1056"/>
                        <a:pt x="1580" y="1126"/>
                        <a:pt x="1536" y="1130"/>
                      </a:cubicBezTo>
                      <a:cubicBezTo>
                        <a:pt x="1500" y="1133"/>
                        <a:pt x="1463" y="1135"/>
                        <a:pt x="1426" y="1135"/>
                      </a:cubicBezTo>
                      <a:cubicBezTo>
                        <a:pt x="1294" y="1135"/>
                        <a:pt x="1160" y="1119"/>
                        <a:pt x="1028" y="1112"/>
                      </a:cubicBezTo>
                      <a:cubicBezTo>
                        <a:pt x="881" y="1103"/>
                        <a:pt x="732" y="1099"/>
                        <a:pt x="588" y="1072"/>
                      </a:cubicBezTo>
                      <a:cubicBezTo>
                        <a:pt x="557" y="1066"/>
                        <a:pt x="568" y="1025"/>
                        <a:pt x="594" y="1023"/>
                      </a:cubicBezTo>
                      <a:cubicBezTo>
                        <a:pt x="656" y="1016"/>
                        <a:pt x="718" y="1013"/>
                        <a:pt x="781" y="1013"/>
                      </a:cubicBezTo>
                      <a:close/>
                      <a:moveTo>
                        <a:pt x="1105" y="1314"/>
                      </a:moveTo>
                      <a:cubicBezTo>
                        <a:pt x="1113" y="1314"/>
                        <a:pt x="1120" y="1314"/>
                        <a:pt x="1127" y="1316"/>
                      </a:cubicBezTo>
                      <a:cubicBezTo>
                        <a:pt x="1212" y="1332"/>
                        <a:pt x="1261" y="1417"/>
                        <a:pt x="1223" y="1496"/>
                      </a:cubicBezTo>
                      <a:cubicBezTo>
                        <a:pt x="1198" y="1547"/>
                        <a:pt x="1143" y="1580"/>
                        <a:pt x="1088" y="1580"/>
                      </a:cubicBezTo>
                      <a:cubicBezTo>
                        <a:pt x="1062" y="1580"/>
                        <a:pt x="1036" y="1573"/>
                        <a:pt x="1012" y="1556"/>
                      </a:cubicBezTo>
                      <a:cubicBezTo>
                        <a:pt x="949" y="1509"/>
                        <a:pt x="930" y="1418"/>
                        <a:pt x="971" y="1350"/>
                      </a:cubicBezTo>
                      <a:cubicBezTo>
                        <a:pt x="978" y="1337"/>
                        <a:pt x="988" y="1332"/>
                        <a:pt x="999" y="1332"/>
                      </a:cubicBezTo>
                      <a:cubicBezTo>
                        <a:pt x="1006" y="1332"/>
                        <a:pt x="1014" y="1334"/>
                        <a:pt x="1020" y="1339"/>
                      </a:cubicBezTo>
                      <a:cubicBezTo>
                        <a:pt x="1044" y="1322"/>
                        <a:pt x="1076" y="1314"/>
                        <a:pt x="1105" y="1314"/>
                      </a:cubicBezTo>
                      <a:close/>
                      <a:moveTo>
                        <a:pt x="1691" y="1"/>
                      </a:moveTo>
                      <a:cubicBezTo>
                        <a:pt x="1483" y="1"/>
                        <a:pt x="1272" y="23"/>
                        <a:pt x="1175" y="25"/>
                      </a:cubicBezTo>
                      <a:cubicBezTo>
                        <a:pt x="1003" y="30"/>
                        <a:pt x="828" y="39"/>
                        <a:pt x="656" y="51"/>
                      </a:cubicBezTo>
                      <a:cubicBezTo>
                        <a:pt x="425" y="70"/>
                        <a:pt x="166" y="45"/>
                        <a:pt x="92" y="326"/>
                      </a:cubicBezTo>
                      <a:cubicBezTo>
                        <a:pt x="57" y="456"/>
                        <a:pt x="125" y="672"/>
                        <a:pt x="131" y="811"/>
                      </a:cubicBezTo>
                      <a:cubicBezTo>
                        <a:pt x="137" y="953"/>
                        <a:pt x="137" y="1098"/>
                        <a:pt x="132" y="1242"/>
                      </a:cubicBezTo>
                      <a:cubicBezTo>
                        <a:pt x="123" y="1516"/>
                        <a:pt x="99" y="1792"/>
                        <a:pt x="40" y="2061"/>
                      </a:cubicBezTo>
                      <a:cubicBezTo>
                        <a:pt x="36" y="2082"/>
                        <a:pt x="19" y="2093"/>
                        <a:pt x="1" y="2095"/>
                      </a:cubicBezTo>
                      <a:lnTo>
                        <a:pt x="2" y="2115"/>
                      </a:lnTo>
                      <a:cubicBezTo>
                        <a:pt x="128" y="2102"/>
                        <a:pt x="256" y="2097"/>
                        <a:pt x="385" y="2097"/>
                      </a:cubicBezTo>
                      <a:cubicBezTo>
                        <a:pt x="585" y="2097"/>
                        <a:pt x="786" y="2108"/>
                        <a:pt x="984" y="2111"/>
                      </a:cubicBezTo>
                      <a:cubicBezTo>
                        <a:pt x="1155" y="2113"/>
                        <a:pt x="1357" y="2138"/>
                        <a:pt x="1550" y="2138"/>
                      </a:cubicBezTo>
                      <a:cubicBezTo>
                        <a:pt x="1722" y="2138"/>
                        <a:pt x="1887" y="2119"/>
                        <a:pt x="2020" y="2047"/>
                      </a:cubicBezTo>
                      <a:cubicBezTo>
                        <a:pt x="2197" y="1953"/>
                        <a:pt x="2175" y="1935"/>
                        <a:pt x="2185" y="1758"/>
                      </a:cubicBezTo>
                      <a:cubicBezTo>
                        <a:pt x="2189" y="1685"/>
                        <a:pt x="2189" y="1612"/>
                        <a:pt x="2190" y="1539"/>
                      </a:cubicBezTo>
                      <a:cubicBezTo>
                        <a:pt x="2195" y="1375"/>
                        <a:pt x="2198" y="1210"/>
                        <a:pt x="2202" y="1046"/>
                      </a:cubicBezTo>
                      <a:cubicBezTo>
                        <a:pt x="2205" y="901"/>
                        <a:pt x="2208" y="756"/>
                        <a:pt x="2213" y="610"/>
                      </a:cubicBezTo>
                      <a:cubicBezTo>
                        <a:pt x="2216" y="489"/>
                        <a:pt x="2265" y="257"/>
                        <a:pt x="2212" y="146"/>
                      </a:cubicBezTo>
                      <a:cubicBezTo>
                        <a:pt x="2155" y="29"/>
                        <a:pt x="1925"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8"/>
                <p:cNvSpPr/>
                <p:nvPr/>
              </p:nvSpPr>
              <p:spPr>
                <a:xfrm>
                  <a:off x="7211228" y="1120465"/>
                  <a:ext cx="190360" cy="72811"/>
                </a:xfrm>
                <a:custGeom>
                  <a:avLst/>
                  <a:gdLst/>
                  <a:ahLst/>
                  <a:cxnLst/>
                  <a:rect l="l" t="t" r="r" b="b"/>
                  <a:pathLst>
                    <a:path w="2136" h="817" extrusionOk="0">
                      <a:moveTo>
                        <a:pt x="400" y="1"/>
                      </a:moveTo>
                      <a:cubicBezTo>
                        <a:pt x="250" y="1"/>
                        <a:pt x="101" y="22"/>
                        <a:pt x="64" y="138"/>
                      </a:cubicBezTo>
                      <a:cubicBezTo>
                        <a:pt x="1" y="328"/>
                        <a:pt x="24" y="603"/>
                        <a:pt x="14" y="812"/>
                      </a:cubicBezTo>
                      <a:cubicBezTo>
                        <a:pt x="497" y="793"/>
                        <a:pt x="982" y="793"/>
                        <a:pt x="1466" y="793"/>
                      </a:cubicBezTo>
                      <a:cubicBezTo>
                        <a:pt x="1545" y="793"/>
                        <a:pt x="1699" y="816"/>
                        <a:pt x="1838" y="816"/>
                      </a:cubicBezTo>
                      <a:cubicBezTo>
                        <a:pt x="1956" y="816"/>
                        <a:pt x="2063" y="800"/>
                        <a:pt x="2105" y="739"/>
                      </a:cubicBezTo>
                      <a:cubicBezTo>
                        <a:pt x="2131" y="701"/>
                        <a:pt x="2108" y="461"/>
                        <a:pt x="2108" y="414"/>
                      </a:cubicBezTo>
                      <a:cubicBezTo>
                        <a:pt x="2110" y="377"/>
                        <a:pt x="2135" y="118"/>
                        <a:pt x="2112" y="89"/>
                      </a:cubicBezTo>
                      <a:cubicBezTo>
                        <a:pt x="2060" y="25"/>
                        <a:pt x="1865" y="14"/>
                        <a:pt x="1689" y="14"/>
                      </a:cubicBezTo>
                      <a:cubicBezTo>
                        <a:pt x="1592" y="14"/>
                        <a:pt x="1501" y="17"/>
                        <a:pt x="1442" y="17"/>
                      </a:cubicBezTo>
                      <a:cubicBezTo>
                        <a:pt x="1428" y="17"/>
                        <a:pt x="1416" y="17"/>
                        <a:pt x="1406" y="17"/>
                      </a:cubicBezTo>
                      <a:cubicBezTo>
                        <a:pt x="1227" y="10"/>
                        <a:pt x="1049" y="6"/>
                        <a:pt x="872" y="6"/>
                      </a:cubicBezTo>
                      <a:cubicBezTo>
                        <a:pt x="799" y="6"/>
                        <a:pt x="726" y="7"/>
                        <a:pt x="653" y="8"/>
                      </a:cubicBezTo>
                      <a:cubicBezTo>
                        <a:pt x="649" y="8"/>
                        <a:pt x="646" y="8"/>
                        <a:pt x="643" y="8"/>
                      </a:cubicBezTo>
                      <a:cubicBezTo>
                        <a:pt x="576" y="8"/>
                        <a:pt x="488" y="1"/>
                        <a:pt x="4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8"/>
                <p:cNvSpPr/>
                <p:nvPr/>
              </p:nvSpPr>
              <p:spPr>
                <a:xfrm>
                  <a:off x="6969178" y="1122425"/>
                  <a:ext cx="184924" cy="76643"/>
                </a:xfrm>
                <a:custGeom>
                  <a:avLst/>
                  <a:gdLst/>
                  <a:ahLst/>
                  <a:cxnLst/>
                  <a:rect l="l" t="t" r="r" b="b"/>
                  <a:pathLst>
                    <a:path w="2075" h="860" extrusionOk="0">
                      <a:moveTo>
                        <a:pt x="324" y="0"/>
                      </a:moveTo>
                      <a:cubicBezTo>
                        <a:pt x="195" y="0"/>
                        <a:pt x="74" y="20"/>
                        <a:pt x="30" y="104"/>
                      </a:cubicBezTo>
                      <a:cubicBezTo>
                        <a:pt x="0" y="162"/>
                        <a:pt x="25" y="381"/>
                        <a:pt x="25" y="446"/>
                      </a:cubicBezTo>
                      <a:cubicBezTo>
                        <a:pt x="27" y="560"/>
                        <a:pt x="30" y="674"/>
                        <a:pt x="32" y="789"/>
                      </a:cubicBezTo>
                      <a:cubicBezTo>
                        <a:pt x="32" y="790"/>
                        <a:pt x="30" y="791"/>
                        <a:pt x="30" y="794"/>
                      </a:cubicBezTo>
                      <a:cubicBezTo>
                        <a:pt x="456" y="824"/>
                        <a:pt x="882" y="849"/>
                        <a:pt x="1310" y="850"/>
                      </a:cubicBezTo>
                      <a:cubicBezTo>
                        <a:pt x="1394" y="850"/>
                        <a:pt x="1497" y="860"/>
                        <a:pt x="1598" y="860"/>
                      </a:cubicBezTo>
                      <a:cubicBezTo>
                        <a:pt x="1735" y="860"/>
                        <a:pt x="1869" y="842"/>
                        <a:pt x="1952" y="760"/>
                      </a:cubicBezTo>
                      <a:cubicBezTo>
                        <a:pt x="2056" y="661"/>
                        <a:pt x="2040" y="609"/>
                        <a:pt x="2040" y="477"/>
                      </a:cubicBezTo>
                      <a:cubicBezTo>
                        <a:pt x="2040" y="412"/>
                        <a:pt x="2075" y="234"/>
                        <a:pt x="2042" y="172"/>
                      </a:cubicBezTo>
                      <a:cubicBezTo>
                        <a:pt x="1974" y="50"/>
                        <a:pt x="1739" y="31"/>
                        <a:pt x="1535" y="31"/>
                      </a:cubicBezTo>
                      <a:cubicBezTo>
                        <a:pt x="1447" y="31"/>
                        <a:pt x="1364" y="35"/>
                        <a:pt x="1304" y="35"/>
                      </a:cubicBezTo>
                      <a:cubicBezTo>
                        <a:pt x="1290" y="35"/>
                        <a:pt x="1278" y="34"/>
                        <a:pt x="1268" y="34"/>
                      </a:cubicBezTo>
                      <a:cubicBezTo>
                        <a:pt x="1060" y="26"/>
                        <a:pt x="852" y="20"/>
                        <a:pt x="642" y="18"/>
                      </a:cubicBezTo>
                      <a:cubicBezTo>
                        <a:pt x="568" y="18"/>
                        <a:pt x="443" y="0"/>
                        <a:pt x="3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8"/>
                <p:cNvSpPr/>
                <p:nvPr/>
              </p:nvSpPr>
              <p:spPr>
                <a:xfrm>
                  <a:off x="6732119" y="1123584"/>
                  <a:ext cx="191875" cy="70048"/>
                </a:xfrm>
                <a:custGeom>
                  <a:avLst/>
                  <a:gdLst/>
                  <a:ahLst/>
                  <a:cxnLst/>
                  <a:rect l="l" t="t" r="r" b="b"/>
                  <a:pathLst>
                    <a:path w="2153" h="786" extrusionOk="0">
                      <a:moveTo>
                        <a:pt x="1765" y="0"/>
                      </a:moveTo>
                      <a:cubicBezTo>
                        <a:pt x="1719" y="0"/>
                        <a:pt x="1667" y="6"/>
                        <a:pt x="1598" y="8"/>
                      </a:cubicBezTo>
                      <a:cubicBezTo>
                        <a:pt x="1503" y="11"/>
                        <a:pt x="1407" y="15"/>
                        <a:pt x="1311" y="17"/>
                      </a:cubicBezTo>
                      <a:cubicBezTo>
                        <a:pt x="1081" y="24"/>
                        <a:pt x="852" y="32"/>
                        <a:pt x="622" y="38"/>
                      </a:cubicBezTo>
                      <a:cubicBezTo>
                        <a:pt x="614" y="38"/>
                        <a:pt x="606" y="38"/>
                        <a:pt x="597" y="38"/>
                      </a:cubicBezTo>
                      <a:cubicBezTo>
                        <a:pt x="541" y="38"/>
                        <a:pt x="472" y="34"/>
                        <a:pt x="402" y="34"/>
                      </a:cubicBezTo>
                      <a:cubicBezTo>
                        <a:pt x="252" y="34"/>
                        <a:pt x="98" y="55"/>
                        <a:pt x="53" y="191"/>
                      </a:cubicBezTo>
                      <a:cubicBezTo>
                        <a:pt x="0" y="354"/>
                        <a:pt x="67" y="605"/>
                        <a:pt x="75" y="776"/>
                      </a:cubicBezTo>
                      <a:cubicBezTo>
                        <a:pt x="494" y="757"/>
                        <a:pt x="916" y="764"/>
                        <a:pt x="1335" y="761"/>
                      </a:cubicBezTo>
                      <a:cubicBezTo>
                        <a:pt x="1337" y="761"/>
                        <a:pt x="1338" y="761"/>
                        <a:pt x="1340" y="761"/>
                      </a:cubicBezTo>
                      <a:cubicBezTo>
                        <a:pt x="1449" y="761"/>
                        <a:pt x="1612" y="785"/>
                        <a:pt x="1753" y="785"/>
                      </a:cubicBezTo>
                      <a:cubicBezTo>
                        <a:pt x="1829" y="785"/>
                        <a:pt x="1899" y="778"/>
                        <a:pt x="1952" y="757"/>
                      </a:cubicBezTo>
                      <a:cubicBezTo>
                        <a:pt x="2152" y="677"/>
                        <a:pt x="2112" y="565"/>
                        <a:pt x="2108" y="411"/>
                      </a:cubicBezTo>
                      <a:cubicBezTo>
                        <a:pt x="2103" y="259"/>
                        <a:pt x="2117" y="226"/>
                        <a:pt x="1996" y="106"/>
                      </a:cubicBezTo>
                      <a:cubicBezTo>
                        <a:pt x="1907" y="18"/>
                        <a:pt x="1846" y="0"/>
                        <a:pt x="1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8"/>
                <p:cNvSpPr/>
                <p:nvPr/>
              </p:nvSpPr>
              <p:spPr>
                <a:xfrm>
                  <a:off x="6489177" y="1125901"/>
                  <a:ext cx="182963" cy="73524"/>
                </a:xfrm>
                <a:custGeom>
                  <a:avLst/>
                  <a:gdLst/>
                  <a:ahLst/>
                  <a:cxnLst/>
                  <a:rect l="l" t="t" r="r" b="b"/>
                  <a:pathLst>
                    <a:path w="2053" h="825" extrusionOk="0">
                      <a:moveTo>
                        <a:pt x="350" y="1"/>
                      </a:moveTo>
                      <a:cubicBezTo>
                        <a:pt x="231" y="1"/>
                        <a:pt x="120" y="17"/>
                        <a:pt x="79" y="78"/>
                      </a:cubicBezTo>
                      <a:cubicBezTo>
                        <a:pt x="1" y="193"/>
                        <a:pt x="100" y="618"/>
                        <a:pt x="118" y="734"/>
                      </a:cubicBezTo>
                      <a:cubicBezTo>
                        <a:pt x="121" y="754"/>
                        <a:pt x="115" y="768"/>
                        <a:pt x="104" y="781"/>
                      </a:cubicBezTo>
                      <a:cubicBezTo>
                        <a:pt x="467" y="787"/>
                        <a:pt x="830" y="803"/>
                        <a:pt x="1192" y="815"/>
                      </a:cubicBezTo>
                      <a:cubicBezTo>
                        <a:pt x="1284" y="819"/>
                        <a:pt x="1375" y="824"/>
                        <a:pt x="1467" y="825"/>
                      </a:cubicBezTo>
                      <a:cubicBezTo>
                        <a:pt x="1475" y="825"/>
                        <a:pt x="1482" y="825"/>
                        <a:pt x="1490" y="825"/>
                      </a:cubicBezTo>
                      <a:cubicBezTo>
                        <a:pt x="1634" y="825"/>
                        <a:pt x="1838" y="787"/>
                        <a:pt x="1934" y="676"/>
                      </a:cubicBezTo>
                      <a:cubicBezTo>
                        <a:pt x="2012" y="584"/>
                        <a:pt x="2053" y="303"/>
                        <a:pt x="2012" y="190"/>
                      </a:cubicBezTo>
                      <a:cubicBezTo>
                        <a:pt x="1957" y="34"/>
                        <a:pt x="1773" y="3"/>
                        <a:pt x="1590" y="3"/>
                      </a:cubicBezTo>
                      <a:cubicBezTo>
                        <a:pt x="1469" y="3"/>
                        <a:pt x="1349" y="16"/>
                        <a:pt x="1268" y="16"/>
                      </a:cubicBezTo>
                      <a:lnTo>
                        <a:pt x="680" y="17"/>
                      </a:lnTo>
                      <a:cubicBezTo>
                        <a:pt x="678" y="17"/>
                        <a:pt x="676" y="17"/>
                        <a:pt x="674" y="17"/>
                      </a:cubicBezTo>
                      <a:cubicBezTo>
                        <a:pt x="601" y="17"/>
                        <a:pt x="471" y="1"/>
                        <a:pt x="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88"/>
              <p:cNvSpPr/>
              <p:nvPr/>
            </p:nvSpPr>
            <p:spPr>
              <a:xfrm>
                <a:off x="6495416" y="807564"/>
                <a:ext cx="910717" cy="188845"/>
              </a:xfrm>
              <a:custGeom>
                <a:avLst/>
                <a:gdLst/>
                <a:ahLst/>
                <a:cxnLst/>
                <a:rect l="l" t="t" r="r" b="b"/>
                <a:pathLst>
                  <a:path w="10219" h="2119" extrusionOk="0">
                    <a:moveTo>
                      <a:pt x="3841" y="286"/>
                    </a:moveTo>
                    <a:cubicBezTo>
                      <a:pt x="3858" y="286"/>
                      <a:pt x="3874" y="297"/>
                      <a:pt x="3875" y="319"/>
                    </a:cubicBezTo>
                    <a:cubicBezTo>
                      <a:pt x="3906" y="776"/>
                      <a:pt x="3890" y="1236"/>
                      <a:pt x="3850" y="1692"/>
                    </a:cubicBezTo>
                    <a:cubicBezTo>
                      <a:pt x="3847" y="1728"/>
                      <a:pt x="3818" y="1747"/>
                      <a:pt x="3789" y="1747"/>
                    </a:cubicBezTo>
                    <a:cubicBezTo>
                      <a:pt x="3761" y="1747"/>
                      <a:pt x="3733" y="1728"/>
                      <a:pt x="3735" y="1691"/>
                    </a:cubicBezTo>
                    <a:cubicBezTo>
                      <a:pt x="3751" y="1471"/>
                      <a:pt x="3761" y="1253"/>
                      <a:pt x="3772" y="1035"/>
                    </a:cubicBezTo>
                    <a:lnTo>
                      <a:pt x="3772" y="1035"/>
                    </a:lnTo>
                    <a:cubicBezTo>
                      <a:pt x="3768" y="1037"/>
                      <a:pt x="3764" y="1038"/>
                      <a:pt x="3758" y="1038"/>
                    </a:cubicBezTo>
                    <a:cubicBezTo>
                      <a:pt x="3573" y="1034"/>
                      <a:pt x="3387" y="1037"/>
                      <a:pt x="3202" y="1027"/>
                    </a:cubicBezTo>
                    <a:cubicBezTo>
                      <a:pt x="3170" y="1025"/>
                      <a:pt x="3150" y="996"/>
                      <a:pt x="3157" y="966"/>
                    </a:cubicBezTo>
                    <a:cubicBezTo>
                      <a:pt x="3198" y="775"/>
                      <a:pt x="3226" y="580"/>
                      <a:pt x="3268" y="388"/>
                    </a:cubicBezTo>
                    <a:cubicBezTo>
                      <a:pt x="3272" y="372"/>
                      <a:pt x="3287" y="365"/>
                      <a:pt x="3301" y="365"/>
                    </a:cubicBezTo>
                    <a:cubicBezTo>
                      <a:pt x="3320" y="365"/>
                      <a:pt x="3338" y="377"/>
                      <a:pt x="3335" y="398"/>
                    </a:cubicBezTo>
                    <a:cubicBezTo>
                      <a:pt x="3314" y="576"/>
                      <a:pt x="3282" y="753"/>
                      <a:pt x="3258" y="931"/>
                    </a:cubicBezTo>
                    <a:cubicBezTo>
                      <a:pt x="3276" y="931"/>
                      <a:pt x="3295" y="931"/>
                      <a:pt x="3313" y="931"/>
                    </a:cubicBezTo>
                    <a:cubicBezTo>
                      <a:pt x="3463" y="931"/>
                      <a:pt x="3612" y="935"/>
                      <a:pt x="3761" y="936"/>
                    </a:cubicBezTo>
                    <a:cubicBezTo>
                      <a:pt x="3768" y="936"/>
                      <a:pt x="3773" y="938"/>
                      <a:pt x="3778" y="940"/>
                    </a:cubicBezTo>
                    <a:cubicBezTo>
                      <a:pt x="3788" y="733"/>
                      <a:pt x="3796" y="527"/>
                      <a:pt x="3806" y="319"/>
                    </a:cubicBezTo>
                    <a:cubicBezTo>
                      <a:pt x="3808" y="297"/>
                      <a:pt x="3824" y="286"/>
                      <a:pt x="3841" y="286"/>
                    </a:cubicBezTo>
                    <a:close/>
                    <a:moveTo>
                      <a:pt x="2813" y="276"/>
                    </a:moveTo>
                    <a:cubicBezTo>
                      <a:pt x="2844" y="276"/>
                      <a:pt x="2869" y="298"/>
                      <a:pt x="2870" y="333"/>
                    </a:cubicBezTo>
                    <a:cubicBezTo>
                      <a:pt x="2879" y="575"/>
                      <a:pt x="2881" y="815"/>
                      <a:pt x="2878" y="1058"/>
                    </a:cubicBezTo>
                    <a:cubicBezTo>
                      <a:pt x="2874" y="1220"/>
                      <a:pt x="2911" y="1499"/>
                      <a:pt x="2851" y="1647"/>
                    </a:cubicBezTo>
                    <a:cubicBezTo>
                      <a:pt x="2800" y="1770"/>
                      <a:pt x="2664" y="1802"/>
                      <a:pt x="2517" y="1802"/>
                    </a:cubicBezTo>
                    <a:cubicBezTo>
                      <a:pt x="2371" y="1802"/>
                      <a:pt x="2214" y="1771"/>
                      <a:pt x="2114" y="1766"/>
                    </a:cubicBezTo>
                    <a:cubicBezTo>
                      <a:pt x="2071" y="1763"/>
                      <a:pt x="2071" y="1702"/>
                      <a:pt x="2114" y="1699"/>
                    </a:cubicBezTo>
                    <a:cubicBezTo>
                      <a:pt x="2126" y="1698"/>
                      <a:pt x="2138" y="1698"/>
                      <a:pt x="2152" y="1698"/>
                    </a:cubicBezTo>
                    <a:cubicBezTo>
                      <a:pt x="2233" y="1698"/>
                      <a:pt x="2341" y="1708"/>
                      <a:pt x="2440" y="1708"/>
                    </a:cubicBezTo>
                    <a:cubicBezTo>
                      <a:pt x="2516" y="1708"/>
                      <a:pt x="2587" y="1702"/>
                      <a:pt x="2636" y="1681"/>
                    </a:cubicBezTo>
                    <a:cubicBezTo>
                      <a:pt x="2796" y="1610"/>
                      <a:pt x="2758" y="1409"/>
                      <a:pt x="2763" y="1267"/>
                    </a:cubicBezTo>
                    <a:cubicBezTo>
                      <a:pt x="2764" y="1223"/>
                      <a:pt x="2763" y="1180"/>
                      <a:pt x="2764" y="1136"/>
                    </a:cubicBezTo>
                    <a:cubicBezTo>
                      <a:pt x="2586" y="1131"/>
                      <a:pt x="2393" y="1081"/>
                      <a:pt x="2220" y="1042"/>
                    </a:cubicBezTo>
                    <a:cubicBezTo>
                      <a:pt x="2187" y="1034"/>
                      <a:pt x="2193" y="980"/>
                      <a:pt x="2228" y="980"/>
                    </a:cubicBezTo>
                    <a:cubicBezTo>
                      <a:pt x="2228" y="980"/>
                      <a:pt x="2229" y="980"/>
                      <a:pt x="2229" y="980"/>
                    </a:cubicBezTo>
                    <a:cubicBezTo>
                      <a:pt x="2399" y="989"/>
                      <a:pt x="2595" y="994"/>
                      <a:pt x="2764" y="1035"/>
                    </a:cubicBezTo>
                    <a:cubicBezTo>
                      <a:pt x="2766" y="829"/>
                      <a:pt x="2766" y="622"/>
                      <a:pt x="2760" y="416"/>
                    </a:cubicBezTo>
                    <a:cubicBezTo>
                      <a:pt x="2694" y="440"/>
                      <a:pt x="2629" y="452"/>
                      <a:pt x="2563" y="452"/>
                    </a:cubicBezTo>
                    <a:cubicBezTo>
                      <a:pt x="2485" y="452"/>
                      <a:pt x="2406" y="435"/>
                      <a:pt x="2324" y="400"/>
                    </a:cubicBezTo>
                    <a:cubicBezTo>
                      <a:pt x="2273" y="379"/>
                      <a:pt x="2302" y="299"/>
                      <a:pt x="2349" y="299"/>
                    </a:cubicBezTo>
                    <a:cubicBezTo>
                      <a:pt x="2354" y="299"/>
                      <a:pt x="2359" y="300"/>
                      <a:pt x="2364" y="302"/>
                    </a:cubicBezTo>
                    <a:cubicBezTo>
                      <a:pt x="2435" y="326"/>
                      <a:pt x="2499" y="340"/>
                      <a:pt x="2563" y="340"/>
                    </a:cubicBezTo>
                    <a:cubicBezTo>
                      <a:pt x="2634" y="340"/>
                      <a:pt x="2705" y="323"/>
                      <a:pt x="2785" y="283"/>
                    </a:cubicBezTo>
                    <a:cubicBezTo>
                      <a:pt x="2794" y="278"/>
                      <a:pt x="2804" y="276"/>
                      <a:pt x="2813" y="276"/>
                    </a:cubicBezTo>
                    <a:close/>
                    <a:moveTo>
                      <a:pt x="955" y="404"/>
                    </a:moveTo>
                    <a:cubicBezTo>
                      <a:pt x="955" y="404"/>
                      <a:pt x="956" y="404"/>
                      <a:pt x="956" y="404"/>
                    </a:cubicBezTo>
                    <a:cubicBezTo>
                      <a:pt x="980" y="404"/>
                      <a:pt x="1003" y="420"/>
                      <a:pt x="1010" y="444"/>
                    </a:cubicBezTo>
                    <a:cubicBezTo>
                      <a:pt x="1011" y="452"/>
                      <a:pt x="1014" y="462"/>
                      <a:pt x="1016" y="470"/>
                    </a:cubicBezTo>
                    <a:cubicBezTo>
                      <a:pt x="1026" y="508"/>
                      <a:pt x="997" y="533"/>
                      <a:pt x="967" y="533"/>
                    </a:cubicBezTo>
                    <a:cubicBezTo>
                      <a:pt x="951" y="533"/>
                      <a:pt x="935" y="526"/>
                      <a:pt x="924" y="511"/>
                    </a:cubicBezTo>
                    <a:lnTo>
                      <a:pt x="924" y="511"/>
                    </a:lnTo>
                    <a:cubicBezTo>
                      <a:pt x="1012" y="639"/>
                      <a:pt x="918" y="1047"/>
                      <a:pt x="903" y="1201"/>
                    </a:cubicBezTo>
                    <a:cubicBezTo>
                      <a:pt x="887" y="1395"/>
                      <a:pt x="872" y="1589"/>
                      <a:pt x="836" y="1781"/>
                    </a:cubicBezTo>
                    <a:cubicBezTo>
                      <a:pt x="833" y="1796"/>
                      <a:pt x="822" y="1803"/>
                      <a:pt x="810" y="1803"/>
                    </a:cubicBezTo>
                    <a:cubicBezTo>
                      <a:pt x="794" y="1803"/>
                      <a:pt x="777" y="1791"/>
                      <a:pt x="776" y="1773"/>
                    </a:cubicBezTo>
                    <a:cubicBezTo>
                      <a:pt x="761" y="1409"/>
                      <a:pt x="805" y="1042"/>
                      <a:pt x="831" y="680"/>
                    </a:cubicBezTo>
                    <a:cubicBezTo>
                      <a:pt x="839" y="577"/>
                      <a:pt x="814" y="404"/>
                      <a:pt x="955" y="404"/>
                    </a:cubicBezTo>
                    <a:close/>
                    <a:moveTo>
                      <a:pt x="1325" y="267"/>
                    </a:moveTo>
                    <a:cubicBezTo>
                      <a:pt x="1325" y="267"/>
                      <a:pt x="1326" y="267"/>
                      <a:pt x="1326" y="267"/>
                    </a:cubicBezTo>
                    <a:cubicBezTo>
                      <a:pt x="1553" y="275"/>
                      <a:pt x="1778" y="292"/>
                      <a:pt x="2005" y="308"/>
                    </a:cubicBezTo>
                    <a:cubicBezTo>
                      <a:pt x="2042" y="311"/>
                      <a:pt x="2063" y="339"/>
                      <a:pt x="2055" y="375"/>
                    </a:cubicBezTo>
                    <a:cubicBezTo>
                      <a:pt x="2017" y="565"/>
                      <a:pt x="2037" y="1003"/>
                      <a:pt x="1803" y="1078"/>
                    </a:cubicBezTo>
                    <a:cubicBezTo>
                      <a:pt x="1784" y="1084"/>
                      <a:pt x="1763" y="1086"/>
                      <a:pt x="1740" y="1086"/>
                    </a:cubicBezTo>
                    <a:cubicBezTo>
                      <a:pt x="1648" y="1086"/>
                      <a:pt x="1533" y="1048"/>
                      <a:pt x="1439" y="1048"/>
                    </a:cubicBezTo>
                    <a:cubicBezTo>
                      <a:pt x="1387" y="1048"/>
                      <a:pt x="1341" y="1060"/>
                      <a:pt x="1310" y="1097"/>
                    </a:cubicBezTo>
                    <a:cubicBezTo>
                      <a:pt x="1275" y="1140"/>
                      <a:pt x="1307" y="1374"/>
                      <a:pt x="1302" y="1430"/>
                    </a:cubicBezTo>
                    <a:cubicBezTo>
                      <a:pt x="1297" y="1518"/>
                      <a:pt x="1286" y="1608"/>
                      <a:pt x="1276" y="1697"/>
                    </a:cubicBezTo>
                    <a:cubicBezTo>
                      <a:pt x="1396" y="1683"/>
                      <a:pt x="1516" y="1675"/>
                      <a:pt x="1638" y="1675"/>
                    </a:cubicBezTo>
                    <a:cubicBezTo>
                      <a:pt x="1678" y="1675"/>
                      <a:pt x="1719" y="1676"/>
                      <a:pt x="1759" y="1678"/>
                    </a:cubicBezTo>
                    <a:cubicBezTo>
                      <a:pt x="1830" y="1682"/>
                      <a:pt x="1831" y="1790"/>
                      <a:pt x="1762" y="1790"/>
                    </a:cubicBezTo>
                    <a:cubicBezTo>
                      <a:pt x="1761" y="1790"/>
                      <a:pt x="1760" y="1790"/>
                      <a:pt x="1759" y="1790"/>
                    </a:cubicBezTo>
                    <a:cubicBezTo>
                      <a:pt x="1716" y="1788"/>
                      <a:pt x="1674" y="1787"/>
                      <a:pt x="1631" y="1787"/>
                    </a:cubicBezTo>
                    <a:cubicBezTo>
                      <a:pt x="1496" y="1787"/>
                      <a:pt x="1363" y="1795"/>
                      <a:pt x="1227" y="1814"/>
                    </a:cubicBezTo>
                    <a:cubicBezTo>
                      <a:pt x="1224" y="1815"/>
                      <a:pt x="1221" y="1815"/>
                      <a:pt x="1218" y="1815"/>
                    </a:cubicBezTo>
                    <a:cubicBezTo>
                      <a:pt x="1188" y="1815"/>
                      <a:pt x="1151" y="1796"/>
                      <a:pt x="1155" y="1760"/>
                    </a:cubicBezTo>
                    <a:cubicBezTo>
                      <a:pt x="1191" y="1501"/>
                      <a:pt x="1203" y="1247"/>
                      <a:pt x="1197" y="986"/>
                    </a:cubicBezTo>
                    <a:cubicBezTo>
                      <a:pt x="1197" y="958"/>
                      <a:pt x="1221" y="930"/>
                      <a:pt x="1249" y="930"/>
                    </a:cubicBezTo>
                    <a:cubicBezTo>
                      <a:pt x="1251" y="930"/>
                      <a:pt x="1252" y="930"/>
                      <a:pt x="1253" y="930"/>
                    </a:cubicBezTo>
                    <a:cubicBezTo>
                      <a:pt x="1345" y="937"/>
                      <a:pt x="1492" y="971"/>
                      <a:pt x="1617" y="971"/>
                    </a:cubicBezTo>
                    <a:cubicBezTo>
                      <a:pt x="1685" y="971"/>
                      <a:pt x="1746" y="961"/>
                      <a:pt x="1788" y="931"/>
                    </a:cubicBezTo>
                    <a:cubicBezTo>
                      <a:pt x="1897" y="855"/>
                      <a:pt x="1917" y="576"/>
                      <a:pt x="1942" y="408"/>
                    </a:cubicBezTo>
                    <a:cubicBezTo>
                      <a:pt x="1734" y="386"/>
                      <a:pt x="1526" y="363"/>
                      <a:pt x="1317" y="334"/>
                    </a:cubicBezTo>
                    <a:cubicBezTo>
                      <a:pt x="1280" y="329"/>
                      <a:pt x="1288" y="267"/>
                      <a:pt x="1325" y="267"/>
                    </a:cubicBezTo>
                    <a:close/>
                    <a:moveTo>
                      <a:pt x="5064" y="0"/>
                    </a:moveTo>
                    <a:cubicBezTo>
                      <a:pt x="4727" y="0"/>
                      <a:pt x="4390" y="1"/>
                      <a:pt x="4053" y="2"/>
                    </a:cubicBezTo>
                    <a:cubicBezTo>
                      <a:pt x="3044" y="6"/>
                      <a:pt x="2033" y="13"/>
                      <a:pt x="1022" y="25"/>
                    </a:cubicBezTo>
                    <a:cubicBezTo>
                      <a:pt x="906" y="26"/>
                      <a:pt x="789" y="27"/>
                      <a:pt x="672" y="28"/>
                    </a:cubicBezTo>
                    <a:cubicBezTo>
                      <a:pt x="670" y="28"/>
                      <a:pt x="667" y="28"/>
                      <a:pt x="665" y="28"/>
                    </a:cubicBezTo>
                    <a:cubicBezTo>
                      <a:pt x="609" y="28"/>
                      <a:pt x="517" y="15"/>
                      <a:pt x="437" y="15"/>
                    </a:cubicBezTo>
                    <a:cubicBezTo>
                      <a:pt x="392" y="15"/>
                      <a:pt x="351" y="19"/>
                      <a:pt x="323" y="32"/>
                    </a:cubicBezTo>
                    <a:cubicBezTo>
                      <a:pt x="140" y="121"/>
                      <a:pt x="110" y="504"/>
                      <a:pt x="79" y="691"/>
                    </a:cubicBezTo>
                    <a:cubicBezTo>
                      <a:pt x="0" y="1167"/>
                      <a:pt x="37" y="1633"/>
                      <a:pt x="84" y="2110"/>
                    </a:cubicBezTo>
                    <a:lnTo>
                      <a:pt x="84" y="2114"/>
                    </a:lnTo>
                    <a:lnTo>
                      <a:pt x="112" y="2118"/>
                    </a:lnTo>
                    <a:cubicBezTo>
                      <a:pt x="112" y="2097"/>
                      <a:pt x="126" y="2078"/>
                      <a:pt x="150" y="2077"/>
                    </a:cubicBezTo>
                    <a:cubicBezTo>
                      <a:pt x="458" y="2059"/>
                      <a:pt x="767" y="2053"/>
                      <a:pt x="1077" y="2053"/>
                    </a:cubicBezTo>
                    <a:cubicBezTo>
                      <a:pt x="1622" y="2053"/>
                      <a:pt x="2169" y="2072"/>
                      <a:pt x="2710" y="2075"/>
                    </a:cubicBezTo>
                    <a:cubicBezTo>
                      <a:pt x="3525" y="2078"/>
                      <a:pt x="4340" y="2084"/>
                      <a:pt x="5153" y="2089"/>
                    </a:cubicBezTo>
                    <a:cubicBezTo>
                      <a:pt x="6809" y="2098"/>
                      <a:pt x="8464" y="2108"/>
                      <a:pt x="10120" y="2119"/>
                    </a:cubicBezTo>
                    <a:lnTo>
                      <a:pt x="10120" y="2114"/>
                    </a:lnTo>
                    <a:cubicBezTo>
                      <a:pt x="10158" y="1801"/>
                      <a:pt x="10218" y="1496"/>
                      <a:pt x="10218" y="1179"/>
                    </a:cubicBezTo>
                    <a:cubicBezTo>
                      <a:pt x="10217" y="815"/>
                      <a:pt x="10165" y="456"/>
                      <a:pt x="10112" y="97"/>
                    </a:cubicBezTo>
                    <a:cubicBezTo>
                      <a:pt x="10106" y="67"/>
                      <a:pt x="10128" y="41"/>
                      <a:pt x="10153" y="31"/>
                    </a:cubicBezTo>
                    <a:lnTo>
                      <a:pt x="10142" y="28"/>
                    </a:lnTo>
                    <a:cubicBezTo>
                      <a:pt x="10134" y="32"/>
                      <a:pt x="10126" y="34"/>
                      <a:pt x="10116" y="34"/>
                    </a:cubicBezTo>
                    <a:cubicBezTo>
                      <a:pt x="8432" y="11"/>
                      <a:pt x="6748" y="0"/>
                      <a:pt x="5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8"/>
              <p:cNvSpPr/>
              <p:nvPr/>
            </p:nvSpPr>
            <p:spPr>
              <a:xfrm>
                <a:off x="6405137" y="549740"/>
                <a:ext cx="1056785" cy="1715916"/>
              </a:xfrm>
              <a:custGeom>
                <a:avLst/>
                <a:gdLst/>
                <a:ahLst/>
                <a:cxnLst/>
                <a:rect l="l" t="t" r="r" b="b"/>
                <a:pathLst>
                  <a:path w="11858" h="19254" extrusionOk="0">
                    <a:moveTo>
                      <a:pt x="6204" y="2776"/>
                    </a:moveTo>
                    <a:cubicBezTo>
                      <a:pt x="7846" y="2776"/>
                      <a:pt x="9488" y="2787"/>
                      <a:pt x="11130" y="2809"/>
                    </a:cubicBezTo>
                    <a:cubicBezTo>
                      <a:pt x="11195" y="2812"/>
                      <a:pt x="11204" y="2899"/>
                      <a:pt x="11156" y="2921"/>
                    </a:cubicBezTo>
                    <a:lnTo>
                      <a:pt x="11167" y="2924"/>
                    </a:lnTo>
                    <a:cubicBezTo>
                      <a:pt x="11175" y="2921"/>
                      <a:pt x="11183" y="2920"/>
                      <a:pt x="11191" y="2920"/>
                    </a:cubicBezTo>
                    <a:cubicBezTo>
                      <a:pt x="11213" y="2920"/>
                      <a:pt x="11233" y="2932"/>
                      <a:pt x="11237" y="2961"/>
                    </a:cubicBezTo>
                    <a:cubicBezTo>
                      <a:pt x="11332" y="3626"/>
                      <a:pt x="11454" y="4372"/>
                      <a:pt x="11193" y="5016"/>
                    </a:cubicBezTo>
                    <a:cubicBezTo>
                      <a:pt x="11242" y="5037"/>
                      <a:pt x="11236" y="5127"/>
                      <a:pt x="11170" y="5127"/>
                    </a:cubicBezTo>
                    <a:cubicBezTo>
                      <a:pt x="11169" y="5127"/>
                      <a:pt x="11169" y="5127"/>
                      <a:pt x="11168" y="5127"/>
                    </a:cubicBezTo>
                    <a:cubicBezTo>
                      <a:pt x="9501" y="5116"/>
                      <a:pt x="7834" y="5106"/>
                      <a:pt x="6166" y="5096"/>
                    </a:cubicBezTo>
                    <a:cubicBezTo>
                      <a:pt x="5332" y="5092"/>
                      <a:pt x="4499" y="5086"/>
                      <a:pt x="3665" y="5081"/>
                    </a:cubicBezTo>
                    <a:cubicBezTo>
                      <a:pt x="3595" y="5080"/>
                      <a:pt x="3526" y="5080"/>
                      <a:pt x="3457" y="5080"/>
                    </a:cubicBezTo>
                    <a:cubicBezTo>
                      <a:pt x="3114" y="5080"/>
                      <a:pt x="2770" y="5085"/>
                      <a:pt x="2426" y="5085"/>
                    </a:cubicBezTo>
                    <a:cubicBezTo>
                      <a:pt x="2003" y="5085"/>
                      <a:pt x="1582" y="5078"/>
                      <a:pt x="1163" y="5048"/>
                    </a:cubicBezTo>
                    <a:cubicBezTo>
                      <a:pt x="1139" y="5047"/>
                      <a:pt x="1125" y="5028"/>
                      <a:pt x="1125" y="5007"/>
                    </a:cubicBezTo>
                    <a:lnTo>
                      <a:pt x="1097" y="5005"/>
                    </a:lnTo>
                    <a:cubicBezTo>
                      <a:pt x="1097" y="5023"/>
                      <a:pt x="1081" y="5033"/>
                      <a:pt x="1066" y="5033"/>
                    </a:cubicBezTo>
                    <a:cubicBezTo>
                      <a:pt x="1052" y="5033"/>
                      <a:pt x="1038" y="5026"/>
                      <a:pt x="1033" y="5011"/>
                    </a:cubicBezTo>
                    <a:cubicBezTo>
                      <a:pt x="830" y="4312"/>
                      <a:pt x="928" y="3531"/>
                      <a:pt x="1165" y="2853"/>
                    </a:cubicBezTo>
                    <a:cubicBezTo>
                      <a:pt x="1174" y="2829"/>
                      <a:pt x="1194" y="2812"/>
                      <a:pt x="1221" y="2812"/>
                    </a:cubicBezTo>
                    <a:cubicBezTo>
                      <a:pt x="2881" y="2787"/>
                      <a:pt x="4543" y="2776"/>
                      <a:pt x="6204" y="2776"/>
                    </a:cubicBezTo>
                    <a:close/>
                    <a:moveTo>
                      <a:pt x="9939" y="6305"/>
                    </a:moveTo>
                    <a:cubicBezTo>
                      <a:pt x="9993" y="6305"/>
                      <a:pt x="10048" y="6305"/>
                      <a:pt x="10102" y="6306"/>
                    </a:cubicBezTo>
                    <a:cubicBezTo>
                      <a:pt x="10335" y="6309"/>
                      <a:pt x="10565" y="6316"/>
                      <a:pt x="10797" y="6330"/>
                    </a:cubicBezTo>
                    <a:cubicBezTo>
                      <a:pt x="10805" y="6331"/>
                      <a:pt x="10815" y="6331"/>
                      <a:pt x="10826" y="6331"/>
                    </a:cubicBezTo>
                    <a:cubicBezTo>
                      <a:pt x="10864" y="6331"/>
                      <a:pt x="10915" y="6329"/>
                      <a:pt x="10969" y="6329"/>
                    </a:cubicBezTo>
                    <a:cubicBezTo>
                      <a:pt x="11069" y="6329"/>
                      <a:pt x="11177" y="6336"/>
                      <a:pt x="11225" y="6380"/>
                    </a:cubicBezTo>
                    <a:cubicBezTo>
                      <a:pt x="11276" y="6427"/>
                      <a:pt x="11263" y="6486"/>
                      <a:pt x="11266" y="6548"/>
                    </a:cubicBezTo>
                    <a:cubicBezTo>
                      <a:pt x="11277" y="6781"/>
                      <a:pt x="11261" y="7018"/>
                      <a:pt x="11258" y="7252"/>
                    </a:cubicBezTo>
                    <a:cubicBezTo>
                      <a:pt x="11258" y="7281"/>
                      <a:pt x="11234" y="7307"/>
                      <a:pt x="11207" y="7308"/>
                    </a:cubicBezTo>
                    <a:cubicBezTo>
                      <a:pt x="10893" y="7308"/>
                      <a:pt x="10579" y="7310"/>
                      <a:pt x="10265" y="7310"/>
                    </a:cubicBezTo>
                    <a:cubicBezTo>
                      <a:pt x="9857" y="7310"/>
                      <a:pt x="9449" y="7306"/>
                      <a:pt x="9042" y="7291"/>
                    </a:cubicBezTo>
                    <a:cubicBezTo>
                      <a:pt x="9031" y="7300"/>
                      <a:pt x="9017" y="7305"/>
                      <a:pt x="9003" y="7305"/>
                    </a:cubicBezTo>
                    <a:cubicBezTo>
                      <a:pt x="8977" y="7305"/>
                      <a:pt x="8953" y="7288"/>
                      <a:pt x="8955" y="7255"/>
                    </a:cubicBezTo>
                    <a:cubicBezTo>
                      <a:pt x="8971" y="7013"/>
                      <a:pt x="8954" y="6729"/>
                      <a:pt x="9005" y="6492"/>
                    </a:cubicBezTo>
                    <a:cubicBezTo>
                      <a:pt x="9016" y="6442"/>
                      <a:pt x="9016" y="6397"/>
                      <a:pt x="9058" y="6360"/>
                    </a:cubicBezTo>
                    <a:cubicBezTo>
                      <a:pt x="9104" y="6319"/>
                      <a:pt x="9185" y="6311"/>
                      <a:pt x="9262" y="6311"/>
                    </a:cubicBezTo>
                    <a:cubicBezTo>
                      <a:pt x="9312" y="6311"/>
                      <a:pt x="9360" y="6314"/>
                      <a:pt x="9397" y="6314"/>
                    </a:cubicBezTo>
                    <a:cubicBezTo>
                      <a:pt x="9401" y="6314"/>
                      <a:pt x="9405" y="6314"/>
                      <a:pt x="9409" y="6314"/>
                    </a:cubicBezTo>
                    <a:cubicBezTo>
                      <a:pt x="9586" y="6308"/>
                      <a:pt x="9763" y="6305"/>
                      <a:pt x="9939" y="6305"/>
                    </a:cubicBezTo>
                    <a:close/>
                    <a:moveTo>
                      <a:pt x="5510" y="6308"/>
                    </a:moveTo>
                    <a:cubicBezTo>
                      <a:pt x="5618" y="6308"/>
                      <a:pt x="5720" y="6325"/>
                      <a:pt x="5788" y="6381"/>
                    </a:cubicBezTo>
                    <a:cubicBezTo>
                      <a:pt x="5933" y="6502"/>
                      <a:pt x="5885" y="6789"/>
                      <a:pt x="5888" y="6949"/>
                    </a:cubicBezTo>
                    <a:cubicBezTo>
                      <a:pt x="5890" y="7130"/>
                      <a:pt x="5894" y="7248"/>
                      <a:pt x="5707" y="7300"/>
                    </a:cubicBezTo>
                    <a:cubicBezTo>
                      <a:pt x="5664" y="7312"/>
                      <a:pt x="5617" y="7315"/>
                      <a:pt x="5568" y="7315"/>
                    </a:cubicBezTo>
                    <a:cubicBezTo>
                      <a:pt x="5492" y="7315"/>
                      <a:pt x="5413" y="7307"/>
                      <a:pt x="5342" y="7307"/>
                    </a:cubicBezTo>
                    <a:lnTo>
                      <a:pt x="4782" y="7307"/>
                    </a:lnTo>
                    <a:cubicBezTo>
                      <a:pt x="4426" y="7306"/>
                      <a:pt x="4069" y="7309"/>
                      <a:pt x="3716" y="7291"/>
                    </a:cubicBezTo>
                    <a:cubicBezTo>
                      <a:pt x="3695" y="7290"/>
                      <a:pt x="3684" y="7275"/>
                      <a:pt x="3681" y="7259"/>
                    </a:cubicBezTo>
                    <a:cubicBezTo>
                      <a:pt x="3668" y="7253"/>
                      <a:pt x="3657" y="7244"/>
                      <a:pt x="3654" y="7228"/>
                    </a:cubicBezTo>
                    <a:cubicBezTo>
                      <a:pt x="3624" y="7031"/>
                      <a:pt x="3541" y="6672"/>
                      <a:pt x="3641" y="6490"/>
                    </a:cubicBezTo>
                    <a:cubicBezTo>
                      <a:pt x="3697" y="6386"/>
                      <a:pt x="3801" y="6379"/>
                      <a:pt x="3906" y="6379"/>
                    </a:cubicBezTo>
                    <a:cubicBezTo>
                      <a:pt x="3924" y="6379"/>
                      <a:pt x="3942" y="6379"/>
                      <a:pt x="3959" y="6379"/>
                    </a:cubicBezTo>
                    <a:cubicBezTo>
                      <a:pt x="3974" y="6379"/>
                      <a:pt x="3990" y="6379"/>
                      <a:pt x="4004" y="6378"/>
                    </a:cubicBezTo>
                    <a:cubicBezTo>
                      <a:pt x="4368" y="6364"/>
                      <a:pt x="4732" y="6354"/>
                      <a:pt x="5095" y="6342"/>
                    </a:cubicBezTo>
                    <a:cubicBezTo>
                      <a:pt x="5203" y="6339"/>
                      <a:pt x="5363" y="6308"/>
                      <a:pt x="5510" y="6308"/>
                    </a:cubicBezTo>
                    <a:close/>
                    <a:moveTo>
                      <a:pt x="6554" y="6316"/>
                    </a:moveTo>
                    <a:cubicBezTo>
                      <a:pt x="6668" y="6316"/>
                      <a:pt x="6788" y="6334"/>
                      <a:pt x="6860" y="6335"/>
                    </a:cubicBezTo>
                    <a:cubicBezTo>
                      <a:pt x="7220" y="6338"/>
                      <a:pt x="7578" y="6348"/>
                      <a:pt x="7938" y="6367"/>
                    </a:cubicBezTo>
                    <a:cubicBezTo>
                      <a:pt x="7949" y="6368"/>
                      <a:pt x="7960" y="6368"/>
                      <a:pt x="7973" y="6368"/>
                    </a:cubicBezTo>
                    <a:cubicBezTo>
                      <a:pt x="8019" y="6368"/>
                      <a:pt x="8075" y="6365"/>
                      <a:pt x="8133" y="6365"/>
                    </a:cubicBezTo>
                    <a:cubicBezTo>
                      <a:pt x="8254" y="6365"/>
                      <a:pt x="8382" y="6378"/>
                      <a:pt x="8445" y="6454"/>
                    </a:cubicBezTo>
                    <a:cubicBezTo>
                      <a:pt x="8551" y="6580"/>
                      <a:pt x="8495" y="7003"/>
                      <a:pt x="8475" y="7147"/>
                    </a:cubicBezTo>
                    <a:cubicBezTo>
                      <a:pt x="8454" y="7285"/>
                      <a:pt x="8407" y="7339"/>
                      <a:pt x="8269" y="7373"/>
                    </a:cubicBezTo>
                    <a:cubicBezTo>
                      <a:pt x="8155" y="7399"/>
                      <a:pt x="8029" y="7408"/>
                      <a:pt x="7900" y="7408"/>
                    </a:cubicBezTo>
                    <a:cubicBezTo>
                      <a:pt x="7679" y="7408"/>
                      <a:pt x="7448" y="7382"/>
                      <a:pt x="7250" y="7373"/>
                    </a:cubicBezTo>
                    <a:cubicBezTo>
                      <a:pt x="6929" y="7359"/>
                      <a:pt x="6611" y="7328"/>
                      <a:pt x="6294" y="7282"/>
                    </a:cubicBezTo>
                    <a:cubicBezTo>
                      <a:pt x="6273" y="7279"/>
                      <a:pt x="6267" y="7256"/>
                      <a:pt x="6274" y="7239"/>
                    </a:cubicBezTo>
                    <a:cubicBezTo>
                      <a:pt x="6271" y="7232"/>
                      <a:pt x="6266" y="7226"/>
                      <a:pt x="6266" y="7216"/>
                    </a:cubicBezTo>
                    <a:cubicBezTo>
                      <a:pt x="6250" y="7026"/>
                      <a:pt x="6246" y="6835"/>
                      <a:pt x="6250" y="6645"/>
                    </a:cubicBezTo>
                    <a:cubicBezTo>
                      <a:pt x="6252" y="6581"/>
                      <a:pt x="6239" y="6460"/>
                      <a:pt x="6288" y="6398"/>
                    </a:cubicBezTo>
                    <a:cubicBezTo>
                      <a:pt x="6341" y="6333"/>
                      <a:pt x="6445" y="6316"/>
                      <a:pt x="6554" y="6316"/>
                    </a:cubicBezTo>
                    <a:close/>
                    <a:moveTo>
                      <a:pt x="2309" y="6372"/>
                    </a:moveTo>
                    <a:cubicBezTo>
                      <a:pt x="2453" y="6372"/>
                      <a:pt x="2597" y="6373"/>
                      <a:pt x="2741" y="6374"/>
                    </a:cubicBezTo>
                    <a:cubicBezTo>
                      <a:pt x="2746" y="6374"/>
                      <a:pt x="2750" y="6374"/>
                      <a:pt x="2755" y="6374"/>
                    </a:cubicBezTo>
                    <a:cubicBezTo>
                      <a:pt x="2776" y="6374"/>
                      <a:pt x="2797" y="6373"/>
                      <a:pt x="2816" y="6373"/>
                    </a:cubicBezTo>
                    <a:cubicBezTo>
                      <a:pt x="2909" y="6373"/>
                      <a:pt x="2979" y="6382"/>
                      <a:pt x="3035" y="6475"/>
                    </a:cubicBezTo>
                    <a:cubicBezTo>
                      <a:pt x="3096" y="6575"/>
                      <a:pt x="3072" y="6788"/>
                      <a:pt x="3060" y="6896"/>
                    </a:cubicBezTo>
                    <a:cubicBezTo>
                      <a:pt x="3025" y="7199"/>
                      <a:pt x="2873" y="7374"/>
                      <a:pt x="2570" y="7397"/>
                    </a:cubicBezTo>
                    <a:cubicBezTo>
                      <a:pt x="2468" y="7405"/>
                      <a:pt x="2365" y="7409"/>
                      <a:pt x="2260" y="7409"/>
                    </a:cubicBezTo>
                    <a:cubicBezTo>
                      <a:pt x="1817" y="7409"/>
                      <a:pt x="1352" y="7346"/>
                      <a:pt x="928" y="7301"/>
                    </a:cubicBezTo>
                    <a:cubicBezTo>
                      <a:pt x="891" y="7297"/>
                      <a:pt x="889" y="7243"/>
                      <a:pt x="928" y="7243"/>
                    </a:cubicBezTo>
                    <a:lnTo>
                      <a:pt x="964" y="7243"/>
                    </a:lnTo>
                    <a:cubicBezTo>
                      <a:pt x="963" y="7239"/>
                      <a:pt x="960" y="7233"/>
                      <a:pt x="959" y="7227"/>
                    </a:cubicBezTo>
                    <a:cubicBezTo>
                      <a:pt x="916" y="6961"/>
                      <a:pt x="903" y="6700"/>
                      <a:pt x="923" y="6430"/>
                    </a:cubicBezTo>
                    <a:cubicBezTo>
                      <a:pt x="926" y="6403"/>
                      <a:pt x="946" y="6377"/>
                      <a:pt x="976" y="6377"/>
                    </a:cubicBezTo>
                    <a:cubicBezTo>
                      <a:pt x="1420" y="6376"/>
                      <a:pt x="1864" y="6372"/>
                      <a:pt x="2309" y="6372"/>
                    </a:cubicBezTo>
                    <a:close/>
                    <a:moveTo>
                      <a:pt x="2040" y="8146"/>
                    </a:moveTo>
                    <a:cubicBezTo>
                      <a:pt x="2073" y="8146"/>
                      <a:pt x="2105" y="8146"/>
                      <a:pt x="2138" y="8147"/>
                    </a:cubicBezTo>
                    <a:cubicBezTo>
                      <a:pt x="2356" y="8149"/>
                      <a:pt x="2576" y="8160"/>
                      <a:pt x="2795" y="8180"/>
                    </a:cubicBezTo>
                    <a:cubicBezTo>
                      <a:pt x="2869" y="8188"/>
                      <a:pt x="3050" y="8174"/>
                      <a:pt x="3114" y="8240"/>
                    </a:cubicBezTo>
                    <a:cubicBezTo>
                      <a:pt x="3171" y="8300"/>
                      <a:pt x="3157" y="8397"/>
                      <a:pt x="3157" y="8473"/>
                    </a:cubicBezTo>
                    <a:cubicBezTo>
                      <a:pt x="3157" y="8712"/>
                      <a:pt x="3151" y="8954"/>
                      <a:pt x="3146" y="9196"/>
                    </a:cubicBezTo>
                    <a:cubicBezTo>
                      <a:pt x="3142" y="9436"/>
                      <a:pt x="3140" y="9676"/>
                      <a:pt x="3135" y="9917"/>
                    </a:cubicBezTo>
                    <a:cubicBezTo>
                      <a:pt x="3132" y="10051"/>
                      <a:pt x="3175" y="10250"/>
                      <a:pt x="3108" y="10374"/>
                    </a:cubicBezTo>
                    <a:cubicBezTo>
                      <a:pt x="3054" y="10472"/>
                      <a:pt x="2924" y="10497"/>
                      <a:pt x="2785" y="10497"/>
                    </a:cubicBezTo>
                    <a:cubicBezTo>
                      <a:pt x="2639" y="10497"/>
                      <a:pt x="2484" y="10469"/>
                      <a:pt x="2396" y="10467"/>
                    </a:cubicBezTo>
                    <a:cubicBezTo>
                      <a:pt x="1895" y="10455"/>
                      <a:pt x="1392" y="10450"/>
                      <a:pt x="893" y="10417"/>
                    </a:cubicBezTo>
                    <a:cubicBezTo>
                      <a:pt x="883" y="10416"/>
                      <a:pt x="875" y="10412"/>
                      <a:pt x="869" y="10407"/>
                    </a:cubicBezTo>
                    <a:cubicBezTo>
                      <a:pt x="863" y="10409"/>
                      <a:pt x="857" y="10410"/>
                      <a:pt x="850" y="10410"/>
                    </a:cubicBezTo>
                    <a:cubicBezTo>
                      <a:pt x="827" y="10410"/>
                      <a:pt x="803" y="10395"/>
                      <a:pt x="802" y="10362"/>
                    </a:cubicBezTo>
                    <a:cubicBezTo>
                      <a:pt x="788" y="9880"/>
                      <a:pt x="797" y="9398"/>
                      <a:pt x="797" y="8915"/>
                    </a:cubicBezTo>
                    <a:cubicBezTo>
                      <a:pt x="797" y="8726"/>
                      <a:pt x="707" y="8359"/>
                      <a:pt x="910" y="8244"/>
                    </a:cubicBezTo>
                    <a:cubicBezTo>
                      <a:pt x="1045" y="8168"/>
                      <a:pt x="1282" y="8182"/>
                      <a:pt x="1426" y="8172"/>
                    </a:cubicBezTo>
                    <a:cubicBezTo>
                      <a:pt x="1630" y="8155"/>
                      <a:pt x="1835" y="8146"/>
                      <a:pt x="2040" y="8146"/>
                    </a:cubicBezTo>
                    <a:close/>
                    <a:moveTo>
                      <a:pt x="5419" y="8126"/>
                    </a:moveTo>
                    <a:cubicBezTo>
                      <a:pt x="5533" y="8126"/>
                      <a:pt x="5646" y="8133"/>
                      <a:pt x="5744" y="8159"/>
                    </a:cubicBezTo>
                    <a:cubicBezTo>
                      <a:pt x="5804" y="8175"/>
                      <a:pt x="5857" y="8186"/>
                      <a:pt x="5898" y="8242"/>
                    </a:cubicBezTo>
                    <a:cubicBezTo>
                      <a:pt x="5978" y="8350"/>
                      <a:pt x="5938" y="8553"/>
                      <a:pt x="5942" y="8674"/>
                    </a:cubicBezTo>
                    <a:cubicBezTo>
                      <a:pt x="5948" y="8916"/>
                      <a:pt x="5954" y="9158"/>
                      <a:pt x="5960" y="9399"/>
                    </a:cubicBezTo>
                    <a:cubicBezTo>
                      <a:pt x="5967" y="9623"/>
                      <a:pt x="5980" y="9847"/>
                      <a:pt x="5978" y="10070"/>
                    </a:cubicBezTo>
                    <a:cubicBezTo>
                      <a:pt x="5976" y="10179"/>
                      <a:pt x="5978" y="10293"/>
                      <a:pt x="5901" y="10377"/>
                    </a:cubicBezTo>
                    <a:cubicBezTo>
                      <a:pt x="5810" y="10481"/>
                      <a:pt x="5647" y="10507"/>
                      <a:pt x="5476" y="10507"/>
                    </a:cubicBezTo>
                    <a:cubicBezTo>
                      <a:pt x="5304" y="10507"/>
                      <a:pt x="5124" y="10480"/>
                      <a:pt x="5004" y="10480"/>
                    </a:cubicBezTo>
                    <a:cubicBezTo>
                      <a:pt x="4522" y="10479"/>
                      <a:pt x="4040" y="10478"/>
                      <a:pt x="3557" y="10467"/>
                    </a:cubicBezTo>
                    <a:cubicBezTo>
                      <a:pt x="3507" y="10465"/>
                      <a:pt x="3507" y="10389"/>
                      <a:pt x="3557" y="10389"/>
                    </a:cubicBezTo>
                    <a:lnTo>
                      <a:pt x="3561" y="10389"/>
                    </a:lnTo>
                    <a:lnTo>
                      <a:pt x="3561" y="10362"/>
                    </a:lnTo>
                    <a:cubicBezTo>
                      <a:pt x="3535" y="10362"/>
                      <a:pt x="3507" y="10346"/>
                      <a:pt x="3507" y="10311"/>
                    </a:cubicBezTo>
                    <a:cubicBezTo>
                      <a:pt x="3500" y="9807"/>
                      <a:pt x="3500" y="9303"/>
                      <a:pt x="3508" y="8799"/>
                    </a:cubicBezTo>
                    <a:cubicBezTo>
                      <a:pt x="3512" y="8580"/>
                      <a:pt x="3441" y="8265"/>
                      <a:pt x="3695" y="8178"/>
                    </a:cubicBezTo>
                    <a:cubicBezTo>
                      <a:pt x="3787" y="8146"/>
                      <a:pt x="3901" y="8139"/>
                      <a:pt x="4016" y="8139"/>
                    </a:cubicBezTo>
                    <a:cubicBezTo>
                      <a:pt x="4100" y="8139"/>
                      <a:pt x="4185" y="8143"/>
                      <a:pt x="4262" y="8143"/>
                    </a:cubicBezTo>
                    <a:cubicBezTo>
                      <a:pt x="4282" y="8143"/>
                      <a:pt x="4302" y="8142"/>
                      <a:pt x="4322" y="8142"/>
                    </a:cubicBezTo>
                    <a:cubicBezTo>
                      <a:pt x="4509" y="8135"/>
                      <a:pt x="4697" y="8132"/>
                      <a:pt x="4884" y="8132"/>
                    </a:cubicBezTo>
                    <a:cubicBezTo>
                      <a:pt x="4942" y="8132"/>
                      <a:pt x="5000" y="8133"/>
                      <a:pt x="5058" y="8133"/>
                    </a:cubicBezTo>
                    <a:cubicBezTo>
                      <a:pt x="5065" y="8133"/>
                      <a:pt x="5072" y="8133"/>
                      <a:pt x="5079" y="8133"/>
                    </a:cubicBezTo>
                    <a:cubicBezTo>
                      <a:pt x="5184" y="8133"/>
                      <a:pt x="5302" y="8126"/>
                      <a:pt x="5419" y="8126"/>
                    </a:cubicBezTo>
                    <a:close/>
                    <a:moveTo>
                      <a:pt x="10777" y="8196"/>
                    </a:moveTo>
                    <a:cubicBezTo>
                      <a:pt x="10958" y="8196"/>
                      <a:pt x="11137" y="8222"/>
                      <a:pt x="11214" y="8340"/>
                    </a:cubicBezTo>
                    <a:cubicBezTo>
                      <a:pt x="11278" y="8439"/>
                      <a:pt x="11258" y="8584"/>
                      <a:pt x="11256" y="8692"/>
                    </a:cubicBezTo>
                    <a:cubicBezTo>
                      <a:pt x="11251" y="8930"/>
                      <a:pt x="11244" y="9166"/>
                      <a:pt x="11237" y="9405"/>
                    </a:cubicBezTo>
                    <a:cubicBezTo>
                      <a:pt x="11230" y="9640"/>
                      <a:pt x="11234" y="9880"/>
                      <a:pt x="11217" y="10116"/>
                    </a:cubicBezTo>
                    <a:cubicBezTo>
                      <a:pt x="11210" y="10212"/>
                      <a:pt x="11210" y="10319"/>
                      <a:pt x="11153" y="10401"/>
                    </a:cubicBezTo>
                    <a:cubicBezTo>
                      <a:pt x="11066" y="10526"/>
                      <a:pt x="10899" y="10558"/>
                      <a:pt x="10722" y="10558"/>
                    </a:cubicBezTo>
                    <a:cubicBezTo>
                      <a:pt x="10549" y="10558"/>
                      <a:pt x="10367" y="10528"/>
                      <a:pt x="10244" y="10524"/>
                    </a:cubicBezTo>
                    <a:cubicBezTo>
                      <a:pt x="9803" y="10512"/>
                      <a:pt x="9341" y="10537"/>
                      <a:pt x="8906" y="10465"/>
                    </a:cubicBezTo>
                    <a:cubicBezTo>
                      <a:pt x="8877" y="10460"/>
                      <a:pt x="8888" y="10423"/>
                      <a:pt x="8912" y="10421"/>
                    </a:cubicBezTo>
                    <a:cubicBezTo>
                      <a:pt x="8917" y="10421"/>
                      <a:pt x="8922" y="10420"/>
                      <a:pt x="8928" y="10420"/>
                    </a:cubicBezTo>
                    <a:lnTo>
                      <a:pt x="8926" y="10399"/>
                    </a:lnTo>
                    <a:cubicBezTo>
                      <a:pt x="8923" y="10400"/>
                      <a:pt x="8920" y="10400"/>
                      <a:pt x="8917" y="10400"/>
                    </a:cubicBezTo>
                    <a:cubicBezTo>
                      <a:pt x="8891" y="10400"/>
                      <a:pt x="8864" y="10382"/>
                      <a:pt x="8867" y="10351"/>
                    </a:cubicBezTo>
                    <a:cubicBezTo>
                      <a:pt x="8923" y="9883"/>
                      <a:pt x="8970" y="9424"/>
                      <a:pt x="8938" y="8951"/>
                    </a:cubicBezTo>
                    <a:cubicBezTo>
                      <a:pt x="8923" y="8726"/>
                      <a:pt x="8808" y="8426"/>
                      <a:pt x="9068" y="8309"/>
                    </a:cubicBezTo>
                    <a:cubicBezTo>
                      <a:pt x="9228" y="8237"/>
                      <a:pt x="9472" y="8252"/>
                      <a:pt x="9639" y="8240"/>
                    </a:cubicBezTo>
                    <a:cubicBezTo>
                      <a:pt x="9889" y="8223"/>
                      <a:pt x="10142" y="8213"/>
                      <a:pt x="10392" y="8213"/>
                    </a:cubicBezTo>
                    <a:cubicBezTo>
                      <a:pt x="10485" y="8213"/>
                      <a:pt x="10631" y="8196"/>
                      <a:pt x="10777" y="8196"/>
                    </a:cubicBezTo>
                    <a:close/>
                    <a:moveTo>
                      <a:pt x="7843" y="8176"/>
                    </a:moveTo>
                    <a:cubicBezTo>
                      <a:pt x="8052" y="8176"/>
                      <a:pt x="8262" y="8181"/>
                      <a:pt x="8471" y="8191"/>
                    </a:cubicBezTo>
                    <a:cubicBezTo>
                      <a:pt x="8500" y="8194"/>
                      <a:pt x="8520" y="8215"/>
                      <a:pt x="8522" y="8244"/>
                    </a:cubicBezTo>
                    <a:cubicBezTo>
                      <a:pt x="8558" y="8696"/>
                      <a:pt x="8582" y="9150"/>
                      <a:pt x="8588" y="9606"/>
                    </a:cubicBezTo>
                    <a:cubicBezTo>
                      <a:pt x="8590" y="9844"/>
                      <a:pt x="8664" y="10242"/>
                      <a:pt x="8491" y="10444"/>
                    </a:cubicBezTo>
                    <a:cubicBezTo>
                      <a:pt x="8400" y="10551"/>
                      <a:pt x="8240" y="10579"/>
                      <a:pt x="8071" y="10579"/>
                    </a:cubicBezTo>
                    <a:cubicBezTo>
                      <a:pt x="7889" y="10579"/>
                      <a:pt x="7696" y="10546"/>
                      <a:pt x="7567" y="10542"/>
                    </a:cubicBezTo>
                    <a:cubicBezTo>
                      <a:pt x="7124" y="10529"/>
                      <a:pt x="6679" y="10518"/>
                      <a:pt x="6236" y="10496"/>
                    </a:cubicBezTo>
                    <a:cubicBezTo>
                      <a:pt x="6232" y="10497"/>
                      <a:pt x="6229" y="10499"/>
                      <a:pt x="6225" y="10499"/>
                    </a:cubicBezTo>
                    <a:cubicBezTo>
                      <a:pt x="6225" y="10499"/>
                      <a:pt x="6224" y="10499"/>
                      <a:pt x="6224" y="10499"/>
                    </a:cubicBezTo>
                    <a:cubicBezTo>
                      <a:pt x="5955" y="10499"/>
                      <a:pt x="6101" y="9963"/>
                      <a:pt x="6113" y="9828"/>
                    </a:cubicBezTo>
                    <a:cubicBezTo>
                      <a:pt x="6134" y="9574"/>
                      <a:pt x="6157" y="9321"/>
                      <a:pt x="6178" y="9068"/>
                    </a:cubicBezTo>
                    <a:cubicBezTo>
                      <a:pt x="6194" y="8875"/>
                      <a:pt x="6177" y="8642"/>
                      <a:pt x="6234" y="8458"/>
                    </a:cubicBezTo>
                    <a:cubicBezTo>
                      <a:pt x="6321" y="8178"/>
                      <a:pt x="6688" y="8229"/>
                      <a:pt x="6929" y="8211"/>
                    </a:cubicBezTo>
                    <a:cubicBezTo>
                      <a:pt x="7233" y="8187"/>
                      <a:pt x="7538" y="8176"/>
                      <a:pt x="7843" y="8176"/>
                    </a:cubicBezTo>
                    <a:close/>
                    <a:moveTo>
                      <a:pt x="8995" y="13021"/>
                    </a:moveTo>
                    <a:cubicBezTo>
                      <a:pt x="8993" y="13022"/>
                      <a:pt x="8992" y="13023"/>
                      <a:pt x="8991" y="13023"/>
                    </a:cubicBezTo>
                    <a:lnTo>
                      <a:pt x="8991" y="13023"/>
                    </a:lnTo>
                    <a:cubicBezTo>
                      <a:pt x="8992" y="13023"/>
                      <a:pt x="8994" y="13022"/>
                      <a:pt x="8995" y="13021"/>
                    </a:cubicBezTo>
                    <a:close/>
                    <a:moveTo>
                      <a:pt x="8214" y="10718"/>
                    </a:moveTo>
                    <a:cubicBezTo>
                      <a:pt x="8280" y="10718"/>
                      <a:pt x="8343" y="10725"/>
                      <a:pt x="8393" y="10751"/>
                    </a:cubicBezTo>
                    <a:cubicBezTo>
                      <a:pt x="8632" y="10871"/>
                      <a:pt x="8520" y="11358"/>
                      <a:pt x="8516" y="11567"/>
                    </a:cubicBezTo>
                    <a:cubicBezTo>
                      <a:pt x="8512" y="11797"/>
                      <a:pt x="8504" y="12025"/>
                      <a:pt x="8493" y="12257"/>
                    </a:cubicBezTo>
                    <a:cubicBezTo>
                      <a:pt x="8486" y="12416"/>
                      <a:pt x="8517" y="12647"/>
                      <a:pt x="8429" y="12789"/>
                    </a:cubicBezTo>
                    <a:cubicBezTo>
                      <a:pt x="8302" y="12992"/>
                      <a:pt x="7933" y="12972"/>
                      <a:pt x="7728" y="12994"/>
                    </a:cubicBezTo>
                    <a:cubicBezTo>
                      <a:pt x="7449" y="13022"/>
                      <a:pt x="7170" y="13036"/>
                      <a:pt x="6891" y="13036"/>
                    </a:cubicBezTo>
                    <a:cubicBezTo>
                      <a:pt x="6714" y="13036"/>
                      <a:pt x="6537" y="13030"/>
                      <a:pt x="6360" y="13018"/>
                    </a:cubicBezTo>
                    <a:cubicBezTo>
                      <a:pt x="6351" y="13029"/>
                      <a:pt x="6337" y="13034"/>
                      <a:pt x="6323" y="13034"/>
                    </a:cubicBezTo>
                    <a:cubicBezTo>
                      <a:pt x="6300" y="13034"/>
                      <a:pt x="6277" y="13020"/>
                      <a:pt x="6274" y="12991"/>
                    </a:cubicBezTo>
                    <a:cubicBezTo>
                      <a:pt x="6270" y="12982"/>
                      <a:pt x="6270" y="12971"/>
                      <a:pt x="6273" y="12962"/>
                    </a:cubicBezTo>
                    <a:cubicBezTo>
                      <a:pt x="6267" y="12489"/>
                      <a:pt x="6267" y="12018"/>
                      <a:pt x="6231" y="11545"/>
                    </a:cubicBezTo>
                    <a:cubicBezTo>
                      <a:pt x="6216" y="11347"/>
                      <a:pt x="6083" y="10917"/>
                      <a:pt x="6293" y="10769"/>
                    </a:cubicBezTo>
                    <a:cubicBezTo>
                      <a:pt x="6342" y="10735"/>
                      <a:pt x="6405" y="10728"/>
                      <a:pt x="6466" y="10728"/>
                    </a:cubicBezTo>
                    <a:cubicBezTo>
                      <a:pt x="6505" y="10728"/>
                      <a:pt x="6542" y="10731"/>
                      <a:pt x="6577" y="10731"/>
                    </a:cubicBezTo>
                    <a:cubicBezTo>
                      <a:pt x="6652" y="10730"/>
                      <a:pt x="6726" y="10730"/>
                      <a:pt x="6800" y="10730"/>
                    </a:cubicBezTo>
                    <a:cubicBezTo>
                      <a:pt x="6948" y="10730"/>
                      <a:pt x="7097" y="10731"/>
                      <a:pt x="7246" y="10731"/>
                    </a:cubicBezTo>
                    <a:lnTo>
                      <a:pt x="7969" y="10731"/>
                    </a:lnTo>
                    <a:cubicBezTo>
                      <a:pt x="8037" y="10731"/>
                      <a:pt x="8127" y="10718"/>
                      <a:pt x="8214" y="10718"/>
                    </a:cubicBezTo>
                    <a:close/>
                    <a:moveTo>
                      <a:pt x="9421" y="10800"/>
                    </a:moveTo>
                    <a:cubicBezTo>
                      <a:pt x="9546" y="10800"/>
                      <a:pt x="9668" y="10809"/>
                      <a:pt x="9759" y="10809"/>
                    </a:cubicBezTo>
                    <a:cubicBezTo>
                      <a:pt x="9761" y="10809"/>
                      <a:pt x="9763" y="10809"/>
                      <a:pt x="9765" y="10809"/>
                    </a:cubicBezTo>
                    <a:cubicBezTo>
                      <a:pt x="9833" y="10808"/>
                      <a:pt x="9901" y="10808"/>
                      <a:pt x="9969" y="10808"/>
                    </a:cubicBezTo>
                    <a:cubicBezTo>
                      <a:pt x="10328" y="10808"/>
                      <a:pt x="10686" y="10820"/>
                      <a:pt x="11045" y="10840"/>
                    </a:cubicBezTo>
                    <a:cubicBezTo>
                      <a:pt x="11066" y="10841"/>
                      <a:pt x="11092" y="10854"/>
                      <a:pt x="11096" y="10876"/>
                    </a:cubicBezTo>
                    <a:cubicBezTo>
                      <a:pt x="11167" y="11280"/>
                      <a:pt x="11220" y="11688"/>
                      <a:pt x="11247" y="12098"/>
                    </a:cubicBezTo>
                    <a:cubicBezTo>
                      <a:pt x="11265" y="12354"/>
                      <a:pt x="11356" y="12742"/>
                      <a:pt x="11145" y="12943"/>
                    </a:cubicBezTo>
                    <a:cubicBezTo>
                      <a:pt x="10956" y="13121"/>
                      <a:pt x="10635" y="13098"/>
                      <a:pt x="10397" y="13103"/>
                    </a:cubicBezTo>
                    <a:cubicBezTo>
                      <a:pt x="10210" y="13108"/>
                      <a:pt x="10023" y="13110"/>
                      <a:pt x="9836" y="13110"/>
                    </a:cubicBezTo>
                    <a:cubicBezTo>
                      <a:pt x="9561" y="13110"/>
                      <a:pt x="9286" y="13105"/>
                      <a:pt x="9011" y="13096"/>
                    </a:cubicBezTo>
                    <a:cubicBezTo>
                      <a:pt x="8970" y="13094"/>
                      <a:pt x="8962" y="13041"/>
                      <a:pt x="8991" y="13023"/>
                    </a:cubicBezTo>
                    <a:lnTo>
                      <a:pt x="8991" y="13023"/>
                    </a:lnTo>
                    <a:cubicBezTo>
                      <a:pt x="8985" y="13026"/>
                      <a:pt x="8979" y="13027"/>
                      <a:pt x="8972" y="13027"/>
                    </a:cubicBezTo>
                    <a:cubicBezTo>
                      <a:pt x="8951" y="13027"/>
                      <a:pt x="8928" y="13013"/>
                      <a:pt x="8925" y="12984"/>
                    </a:cubicBezTo>
                    <a:cubicBezTo>
                      <a:pt x="8881" y="12542"/>
                      <a:pt x="8870" y="12097"/>
                      <a:pt x="8846" y="11653"/>
                    </a:cubicBezTo>
                    <a:cubicBezTo>
                      <a:pt x="8834" y="11444"/>
                      <a:pt x="8741" y="11112"/>
                      <a:pt x="8909" y="10938"/>
                    </a:cubicBezTo>
                    <a:cubicBezTo>
                      <a:pt x="9021" y="10823"/>
                      <a:pt x="9226" y="10800"/>
                      <a:pt x="9421" y="10800"/>
                    </a:cubicBezTo>
                    <a:close/>
                    <a:moveTo>
                      <a:pt x="3239" y="10697"/>
                    </a:moveTo>
                    <a:cubicBezTo>
                      <a:pt x="3267" y="10697"/>
                      <a:pt x="3289" y="10723"/>
                      <a:pt x="3290" y="10752"/>
                    </a:cubicBezTo>
                    <a:cubicBezTo>
                      <a:pt x="3313" y="11203"/>
                      <a:pt x="3306" y="11654"/>
                      <a:pt x="3255" y="12103"/>
                    </a:cubicBezTo>
                    <a:cubicBezTo>
                      <a:pt x="3226" y="12359"/>
                      <a:pt x="3237" y="12788"/>
                      <a:pt x="3072" y="12998"/>
                    </a:cubicBezTo>
                    <a:cubicBezTo>
                      <a:pt x="2986" y="13104"/>
                      <a:pt x="2840" y="13127"/>
                      <a:pt x="2693" y="13127"/>
                    </a:cubicBezTo>
                    <a:cubicBezTo>
                      <a:pt x="2577" y="13127"/>
                      <a:pt x="2459" y="13113"/>
                      <a:pt x="2370" y="13113"/>
                    </a:cubicBezTo>
                    <a:cubicBezTo>
                      <a:pt x="1942" y="13112"/>
                      <a:pt x="1514" y="13115"/>
                      <a:pt x="1087" y="13097"/>
                    </a:cubicBezTo>
                    <a:cubicBezTo>
                      <a:pt x="1063" y="13096"/>
                      <a:pt x="1050" y="13078"/>
                      <a:pt x="1050" y="13059"/>
                    </a:cubicBezTo>
                    <a:lnTo>
                      <a:pt x="1030" y="13059"/>
                    </a:lnTo>
                    <a:lnTo>
                      <a:pt x="1030" y="13060"/>
                    </a:lnTo>
                    <a:cubicBezTo>
                      <a:pt x="1031" y="13076"/>
                      <a:pt x="1019" y="13084"/>
                      <a:pt x="1007" y="13084"/>
                    </a:cubicBezTo>
                    <a:cubicBezTo>
                      <a:pt x="997" y="13084"/>
                      <a:pt x="987" y="13078"/>
                      <a:pt x="983" y="13067"/>
                    </a:cubicBezTo>
                    <a:cubicBezTo>
                      <a:pt x="977" y="13051"/>
                      <a:pt x="970" y="13040"/>
                      <a:pt x="969" y="13024"/>
                    </a:cubicBezTo>
                    <a:cubicBezTo>
                      <a:pt x="959" y="13033"/>
                      <a:pt x="946" y="13038"/>
                      <a:pt x="933" y="13038"/>
                    </a:cubicBezTo>
                    <a:cubicBezTo>
                      <a:pt x="906" y="13038"/>
                      <a:pt x="878" y="13020"/>
                      <a:pt x="877" y="12985"/>
                    </a:cubicBezTo>
                    <a:cubicBezTo>
                      <a:pt x="848" y="12531"/>
                      <a:pt x="830" y="12077"/>
                      <a:pt x="813" y="11621"/>
                    </a:cubicBezTo>
                    <a:cubicBezTo>
                      <a:pt x="804" y="11420"/>
                      <a:pt x="686" y="10948"/>
                      <a:pt x="874" y="10794"/>
                    </a:cubicBezTo>
                    <a:cubicBezTo>
                      <a:pt x="938" y="10741"/>
                      <a:pt x="1032" y="10737"/>
                      <a:pt x="1117" y="10737"/>
                    </a:cubicBezTo>
                    <a:cubicBezTo>
                      <a:pt x="1129" y="10737"/>
                      <a:pt x="1140" y="10737"/>
                      <a:pt x="1152" y="10737"/>
                    </a:cubicBezTo>
                    <a:cubicBezTo>
                      <a:pt x="1165" y="10737"/>
                      <a:pt x="1179" y="10737"/>
                      <a:pt x="1192" y="10737"/>
                    </a:cubicBezTo>
                    <a:cubicBezTo>
                      <a:pt x="1420" y="10732"/>
                      <a:pt x="1646" y="10729"/>
                      <a:pt x="1874" y="10724"/>
                    </a:cubicBezTo>
                    <a:cubicBezTo>
                      <a:pt x="2327" y="10716"/>
                      <a:pt x="2781" y="10707"/>
                      <a:pt x="3236" y="10697"/>
                    </a:cubicBezTo>
                    <a:cubicBezTo>
                      <a:pt x="3237" y="10697"/>
                      <a:pt x="3238" y="10697"/>
                      <a:pt x="3239" y="10697"/>
                    </a:cubicBezTo>
                    <a:close/>
                    <a:moveTo>
                      <a:pt x="5831" y="10681"/>
                    </a:moveTo>
                    <a:cubicBezTo>
                      <a:pt x="5860" y="10681"/>
                      <a:pt x="5884" y="10708"/>
                      <a:pt x="5884" y="10736"/>
                    </a:cubicBezTo>
                    <a:cubicBezTo>
                      <a:pt x="5875" y="11202"/>
                      <a:pt x="5864" y="11669"/>
                      <a:pt x="5855" y="12134"/>
                    </a:cubicBezTo>
                    <a:cubicBezTo>
                      <a:pt x="5850" y="12361"/>
                      <a:pt x="5928" y="12791"/>
                      <a:pt x="5771" y="12989"/>
                    </a:cubicBezTo>
                    <a:cubicBezTo>
                      <a:pt x="5680" y="13105"/>
                      <a:pt x="5505" y="13130"/>
                      <a:pt x="5332" y="13130"/>
                    </a:cubicBezTo>
                    <a:cubicBezTo>
                      <a:pt x="5203" y="13130"/>
                      <a:pt x="5075" y="13116"/>
                      <a:pt x="4985" y="13116"/>
                    </a:cubicBezTo>
                    <a:cubicBezTo>
                      <a:pt x="4537" y="13116"/>
                      <a:pt x="4085" y="13114"/>
                      <a:pt x="3637" y="13084"/>
                    </a:cubicBezTo>
                    <a:cubicBezTo>
                      <a:pt x="3631" y="13084"/>
                      <a:pt x="3625" y="13082"/>
                      <a:pt x="3620" y="13079"/>
                    </a:cubicBezTo>
                    <a:cubicBezTo>
                      <a:pt x="3603" y="13088"/>
                      <a:pt x="3588" y="13092"/>
                      <a:pt x="3573" y="13092"/>
                    </a:cubicBezTo>
                    <a:cubicBezTo>
                      <a:pt x="3460" y="13092"/>
                      <a:pt x="3438" y="12831"/>
                      <a:pt x="3440" y="12739"/>
                    </a:cubicBezTo>
                    <a:cubicBezTo>
                      <a:pt x="3451" y="12180"/>
                      <a:pt x="3478" y="11619"/>
                      <a:pt x="3518" y="11062"/>
                    </a:cubicBezTo>
                    <a:cubicBezTo>
                      <a:pt x="3540" y="10739"/>
                      <a:pt x="3714" y="10731"/>
                      <a:pt x="3967" y="10731"/>
                    </a:cubicBezTo>
                    <a:cubicBezTo>
                      <a:pt x="3981" y="10731"/>
                      <a:pt x="3994" y="10731"/>
                      <a:pt x="4008" y="10731"/>
                    </a:cubicBezTo>
                    <a:cubicBezTo>
                      <a:pt x="4044" y="10731"/>
                      <a:pt x="4082" y="10731"/>
                      <a:pt x="4121" y="10729"/>
                    </a:cubicBezTo>
                    <a:lnTo>
                      <a:pt x="5830" y="10682"/>
                    </a:lnTo>
                    <a:cubicBezTo>
                      <a:pt x="5830" y="10682"/>
                      <a:pt x="5831" y="10681"/>
                      <a:pt x="5831" y="10681"/>
                    </a:cubicBezTo>
                    <a:close/>
                    <a:moveTo>
                      <a:pt x="9348" y="13256"/>
                    </a:moveTo>
                    <a:cubicBezTo>
                      <a:pt x="9512" y="13256"/>
                      <a:pt x="9687" y="13284"/>
                      <a:pt x="9797" y="13287"/>
                    </a:cubicBezTo>
                    <a:cubicBezTo>
                      <a:pt x="10202" y="13301"/>
                      <a:pt x="10607" y="13333"/>
                      <a:pt x="11012" y="13375"/>
                    </a:cubicBezTo>
                    <a:cubicBezTo>
                      <a:pt x="11038" y="13377"/>
                      <a:pt x="11063" y="13396"/>
                      <a:pt x="11063" y="13425"/>
                    </a:cubicBezTo>
                    <a:cubicBezTo>
                      <a:pt x="11064" y="13844"/>
                      <a:pt x="11066" y="14264"/>
                      <a:pt x="11066" y="14683"/>
                    </a:cubicBezTo>
                    <a:cubicBezTo>
                      <a:pt x="11066" y="14882"/>
                      <a:pt x="11153" y="15251"/>
                      <a:pt x="10965" y="15395"/>
                    </a:cubicBezTo>
                    <a:cubicBezTo>
                      <a:pt x="10787" y="15532"/>
                      <a:pt x="10389" y="15522"/>
                      <a:pt x="10181" y="15538"/>
                    </a:cubicBezTo>
                    <a:cubicBezTo>
                      <a:pt x="10074" y="15545"/>
                      <a:pt x="9967" y="15548"/>
                      <a:pt x="9860" y="15548"/>
                    </a:cubicBezTo>
                    <a:cubicBezTo>
                      <a:pt x="9643" y="15548"/>
                      <a:pt x="9427" y="15534"/>
                      <a:pt x="9211" y="15507"/>
                    </a:cubicBezTo>
                    <a:cubicBezTo>
                      <a:pt x="9207" y="15517"/>
                      <a:pt x="9197" y="15527"/>
                      <a:pt x="9183" y="15527"/>
                    </a:cubicBezTo>
                    <a:cubicBezTo>
                      <a:pt x="9111" y="15524"/>
                      <a:pt x="9043" y="15503"/>
                      <a:pt x="8984" y="15463"/>
                    </a:cubicBezTo>
                    <a:cubicBezTo>
                      <a:pt x="8979" y="15465"/>
                      <a:pt x="8973" y="15466"/>
                      <a:pt x="8967" y="15466"/>
                    </a:cubicBezTo>
                    <a:cubicBezTo>
                      <a:pt x="8943" y="15466"/>
                      <a:pt x="8917" y="15449"/>
                      <a:pt x="8914" y="15417"/>
                    </a:cubicBezTo>
                    <a:cubicBezTo>
                      <a:pt x="8874" y="15016"/>
                      <a:pt x="8866" y="14610"/>
                      <a:pt x="8881" y="14207"/>
                    </a:cubicBezTo>
                    <a:cubicBezTo>
                      <a:pt x="8887" y="13992"/>
                      <a:pt x="8886" y="13759"/>
                      <a:pt x="8926" y="13547"/>
                    </a:cubicBezTo>
                    <a:cubicBezTo>
                      <a:pt x="8938" y="13481"/>
                      <a:pt x="8939" y="13413"/>
                      <a:pt x="8988" y="13360"/>
                    </a:cubicBezTo>
                    <a:cubicBezTo>
                      <a:pt x="9066" y="13278"/>
                      <a:pt x="9203" y="13256"/>
                      <a:pt x="9348" y="13256"/>
                    </a:cubicBezTo>
                    <a:close/>
                    <a:moveTo>
                      <a:pt x="6678" y="13311"/>
                    </a:moveTo>
                    <a:cubicBezTo>
                      <a:pt x="6853" y="13311"/>
                      <a:pt x="7041" y="13343"/>
                      <a:pt x="7163" y="13345"/>
                    </a:cubicBezTo>
                    <a:cubicBezTo>
                      <a:pt x="7581" y="13352"/>
                      <a:pt x="7998" y="13361"/>
                      <a:pt x="8414" y="13367"/>
                    </a:cubicBezTo>
                    <a:cubicBezTo>
                      <a:pt x="8444" y="13369"/>
                      <a:pt x="8471" y="13393"/>
                      <a:pt x="8470" y="13424"/>
                    </a:cubicBezTo>
                    <a:cubicBezTo>
                      <a:pt x="8456" y="13835"/>
                      <a:pt x="8440" y="14245"/>
                      <a:pt x="8425" y="14655"/>
                    </a:cubicBezTo>
                    <a:cubicBezTo>
                      <a:pt x="8418" y="14880"/>
                      <a:pt x="8489" y="15289"/>
                      <a:pt x="8324" y="15470"/>
                    </a:cubicBezTo>
                    <a:cubicBezTo>
                      <a:pt x="8231" y="15571"/>
                      <a:pt x="8078" y="15592"/>
                      <a:pt x="7926" y="15592"/>
                    </a:cubicBezTo>
                    <a:cubicBezTo>
                      <a:pt x="7816" y="15592"/>
                      <a:pt x="7706" y="15581"/>
                      <a:pt x="7620" y="15581"/>
                    </a:cubicBezTo>
                    <a:cubicBezTo>
                      <a:pt x="7217" y="15581"/>
                      <a:pt x="6815" y="15581"/>
                      <a:pt x="6412" y="15575"/>
                    </a:cubicBezTo>
                    <a:cubicBezTo>
                      <a:pt x="6377" y="15586"/>
                      <a:pt x="6340" y="15592"/>
                      <a:pt x="6303" y="15592"/>
                    </a:cubicBezTo>
                    <a:cubicBezTo>
                      <a:pt x="6277" y="15592"/>
                      <a:pt x="6250" y="15589"/>
                      <a:pt x="6223" y="15584"/>
                    </a:cubicBezTo>
                    <a:cubicBezTo>
                      <a:pt x="6206" y="15581"/>
                      <a:pt x="6210" y="15556"/>
                      <a:pt x="6226" y="15556"/>
                    </a:cubicBezTo>
                    <a:lnTo>
                      <a:pt x="6225" y="15541"/>
                    </a:lnTo>
                    <a:cubicBezTo>
                      <a:pt x="6199" y="15541"/>
                      <a:pt x="6175" y="15525"/>
                      <a:pt x="6175" y="15492"/>
                    </a:cubicBezTo>
                    <a:cubicBezTo>
                      <a:pt x="6180" y="15080"/>
                      <a:pt x="6196" y="14668"/>
                      <a:pt x="6208" y="14256"/>
                    </a:cubicBezTo>
                    <a:cubicBezTo>
                      <a:pt x="6214" y="14045"/>
                      <a:pt x="6132" y="13576"/>
                      <a:pt x="6313" y="13410"/>
                    </a:cubicBezTo>
                    <a:cubicBezTo>
                      <a:pt x="6397" y="13332"/>
                      <a:pt x="6533" y="13311"/>
                      <a:pt x="6678" y="13311"/>
                    </a:cubicBezTo>
                    <a:close/>
                    <a:moveTo>
                      <a:pt x="5379" y="13316"/>
                    </a:moveTo>
                    <a:cubicBezTo>
                      <a:pt x="5434" y="13316"/>
                      <a:pt x="5490" y="13317"/>
                      <a:pt x="5544" y="13319"/>
                    </a:cubicBezTo>
                    <a:cubicBezTo>
                      <a:pt x="5642" y="13324"/>
                      <a:pt x="5757" y="13325"/>
                      <a:pt x="5839" y="13391"/>
                    </a:cubicBezTo>
                    <a:cubicBezTo>
                      <a:pt x="6050" y="13560"/>
                      <a:pt x="5914" y="14037"/>
                      <a:pt x="5898" y="14261"/>
                    </a:cubicBezTo>
                    <a:cubicBezTo>
                      <a:pt x="5880" y="14495"/>
                      <a:pt x="5861" y="14728"/>
                      <a:pt x="5837" y="14959"/>
                    </a:cubicBezTo>
                    <a:cubicBezTo>
                      <a:pt x="5823" y="15114"/>
                      <a:pt x="5847" y="15361"/>
                      <a:pt x="5777" y="15506"/>
                    </a:cubicBezTo>
                    <a:cubicBezTo>
                      <a:pt x="5721" y="15621"/>
                      <a:pt x="5577" y="15647"/>
                      <a:pt x="5427" y="15647"/>
                    </a:cubicBezTo>
                    <a:cubicBezTo>
                      <a:pt x="5297" y="15647"/>
                      <a:pt x="5162" y="15627"/>
                      <a:pt x="5076" y="15627"/>
                    </a:cubicBezTo>
                    <a:cubicBezTo>
                      <a:pt x="4609" y="15627"/>
                      <a:pt x="4142" y="15610"/>
                      <a:pt x="3678" y="15565"/>
                    </a:cubicBezTo>
                    <a:cubicBezTo>
                      <a:pt x="3633" y="15561"/>
                      <a:pt x="3625" y="15502"/>
                      <a:pt x="3658" y="15487"/>
                    </a:cubicBezTo>
                    <a:lnTo>
                      <a:pt x="3641" y="15483"/>
                    </a:lnTo>
                    <a:cubicBezTo>
                      <a:pt x="3631" y="15496"/>
                      <a:pt x="3615" y="15503"/>
                      <a:pt x="3598" y="15503"/>
                    </a:cubicBezTo>
                    <a:cubicBezTo>
                      <a:pt x="3572" y="15503"/>
                      <a:pt x="3545" y="15486"/>
                      <a:pt x="3545" y="15453"/>
                    </a:cubicBezTo>
                    <a:cubicBezTo>
                      <a:pt x="3544" y="14957"/>
                      <a:pt x="3542" y="14462"/>
                      <a:pt x="3541" y="13968"/>
                    </a:cubicBezTo>
                    <a:cubicBezTo>
                      <a:pt x="3541" y="13754"/>
                      <a:pt x="3494" y="13508"/>
                      <a:pt x="3734" y="13414"/>
                    </a:cubicBezTo>
                    <a:cubicBezTo>
                      <a:pt x="3878" y="13359"/>
                      <a:pt x="4074" y="13373"/>
                      <a:pt x="4223" y="13362"/>
                    </a:cubicBezTo>
                    <a:cubicBezTo>
                      <a:pt x="4442" y="13348"/>
                      <a:pt x="4664" y="13338"/>
                      <a:pt x="4883" y="13329"/>
                    </a:cubicBezTo>
                    <a:cubicBezTo>
                      <a:pt x="5048" y="13324"/>
                      <a:pt x="5214" y="13316"/>
                      <a:pt x="5379" y="13316"/>
                    </a:cubicBezTo>
                    <a:close/>
                    <a:moveTo>
                      <a:pt x="2785" y="13391"/>
                    </a:moveTo>
                    <a:cubicBezTo>
                      <a:pt x="2849" y="13391"/>
                      <a:pt x="2913" y="13398"/>
                      <a:pt x="2960" y="13429"/>
                    </a:cubicBezTo>
                    <a:cubicBezTo>
                      <a:pt x="3045" y="13484"/>
                      <a:pt x="3044" y="13545"/>
                      <a:pt x="3051" y="13638"/>
                    </a:cubicBezTo>
                    <a:cubicBezTo>
                      <a:pt x="3071" y="13852"/>
                      <a:pt x="3033" y="14088"/>
                      <a:pt x="3025" y="14303"/>
                    </a:cubicBezTo>
                    <a:cubicBezTo>
                      <a:pt x="3015" y="14525"/>
                      <a:pt x="3008" y="14746"/>
                      <a:pt x="2998" y="14969"/>
                    </a:cubicBezTo>
                    <a:cubicBezTo>
                      <a:pt x="2993" y="15113"/>
                      <a:pt x="3009" y="15284"/>
                      <a:pt x="2957" y="15422"/>
                    </a:cubicBezTo>
                    <a:cubicBezTo>
                      <a:pt x="2877" y="15633"/>
                      <a:pt x="2685" y="15658"/>
                      <a:pt x="2490" y="15658"/>
                    </a:cubicBezTo>
                    <a:cubicBezTo>
                      <a:pt x="2440" y="15658"/>
                      <a:pt x="2390" y="15657"/>
                      <a:pt x="2342" y="15656"/>
                    </a:cubicBezTo>
                    <a:cubicBezTo>
                      <a:pt x="1858" y="15651"/>
                      <a:pt x="1373" y="15630"/>
                      <a:pt x="889" y="15591"/>
                    </a:cubicBezTo>
                    <a:cubicBezTo>
                      <a:pt x="870" y="15589"/>
                      <a:pt x="862" y="15577"/>
                      <a:pt x="859" y="15564"/>
                    </a:cubicBezTo>
                    <a:cubicBezTo>
                      <a:pt x="858" y="15564"/>
                      <a:pt x="856" y="15564"/>
                      <a:pt x="855" y="15564"/>
                    </a:cubicBezTo>
                    <a:cubicBezTo>
                      <a:pt x="835" y="15564"/>
                      <a:pt x="816" y="15555"/>
                      <a:pt x="811" y="15532"/>
                    </a:cubicBezTo>
                    <a:cubicBezTo>
                      <a:pt x="724" y="15090"/>
                      <a:pt x="708" y="14628"/>
                      <a:pt x="710" y="14181"/>
                    </a:cubicBezTo>
                    <a:cubicBezTo>
                      <a:pt x="711" y="13995"/>
                      <a:pt x="629" y="13547"/>
                      <a:pt x="832" y="13429"/>
                    </a:cubicBezTo>
                    <a:cubicBezTo>
                      <a:pt x="880" y="13401"/>
                      <a:pt x="941" y="13394"/>
                      <a:pt x="1004" y="13394"/>
                    </a:cubicBezTo>
                    <a:cubicBezTo>
                      <a:pt x="1072" y="13394"/>
                      <a:pt x="1142" y="13403"/>
                      <a:pt x="1199" y="13403"/>
                    </a:cubicBezTo>
                    <a:cubicBezTo>
                      <a:pt x="1201" y="13403"/>
                      <a:pt x="1203" y="13402"/>
                      <a:pt x="1205" y="13402"/>
                    </a:cubicBezTo>
                    <a:cubicBezTo>
                      <a:pt x="1433" y="13401"/>
                      <a:pt x="1658" y="13399"/>
                      <a:pt x="1886" y="13398"/>
                    </a:cubicBezTo>
                    <a:cubicBezTo>
                      <a:pt x="2131" y="13397"/>
                      <a:pt x="2377" y="13397"/>
                      <a:pt x="2624" y="13397"/>
                    </a:cubicBezTo>
                    <a:cubicBezTo>
                      <a:pt x="2668" y="13397"/>
                      <a:pt x="2727" y="13391"/>
                      <a:pt x="2785" y="13391"/>
                    </a:cubicBezTo>
                    <a:close/>
                    <a:moveTo>
                      <a:pt x="11020" y="15975"/>
                    </a:moveTo>
                    <a:cubicBezTo>
                      <a:pt x="11049" y="15975"/>
                      <a:pt x="11071" y="16002"/>
                      <a:pt x="11071" y="16029"/>
                    </a:cubicBezTo>
                    <a:cubicBezTo>
                      <a:pt x="11070" y="16434"/>
                      <a:pt x="11069" y="16839"/>
                      <a:pt x="11066" y="17244"/>
                    </a:cubicBezTo>
                    <a:cubicBezTo>
                      <a:pt x="11065" y="17441"/>
                      <a:pt x="11133" y="17787"/>
                      <a:pt x="11022" y="17963"/>
                    </a:cubicBezTo>
                    <a:cubicBezTo>
                      <a:pt x="10962" y="18060"/>
                      <a:pt x="10837" y="18085"/>
                      <a:pt x="10704" y="18085"/>
                    </a:cubicBezTo>
                    <a:cubicBezTo>
                      <a:pt x="10564" y="18085"/>
                      <a:pt x="10414" y="18057"/>
                      <a:pt x="10320" y="18055"/>
                    </a:cubicBezTo>
                    <a:cubicBezTo>
                      <a:pt x="9935" y="18041"/>
                      <a:pt x="9551" y="18031"/>
                      <a:pt x="9167" y="18011"/>
                    </a:cubicBezTo>
                    <a:cubicBezTo>
                      <a:pt x="9139" y="18009"/>
                      <a:pt x="9128" y="17981"/>
                      <a:pt x="9135" y="17960"/>
                    </a:cubicBezTo>
                    <a:lnTo>
                      <a:pt x="9093" y="17960"/>
                    </a:lnTo>
                    <a:cubicBezTo>
                      <a:pt x="9088" y="17976"/>
                      <a:pt x="9074" y="17987"/>
                      <a:pt x="9051" y="17987"/>
                    </a:cubicBezTo>
                    <a:cubicBezTo>
                      <a:pt x="9050" y="17987"/>
                      <a:pt x="9049" y="17987"/>
                      <a:pt x="9048" y="17987"/>
                    </a:cubicBezTo>
                    <a:cubicBezTo>
                      <a:pt x="8830" y="17973"/>
                      <a:pt x="8920" y="17613"/>
                      <a:pt x="8926" y="17478"/>
                    </a:cubicBezTo>
                    <a:lnTo>
                      <a:pt x="8950" y="16784"/>
                    </a:lnTo>
                    <a:cubicBezTo>
                      <a:pt x="8955" y="16634"/>
                      <a:pt x="8922" y="16383"/>
                      <a:pt x="8972" y="16241"/>
                    </a:cubicBezTo>
                    <a:cubicBezTo>
                      <a:pt x="9038" y="16062"/>
                      <a:pt x="9224" y="16042"/>
                      <a:pt x="9405" y="16042"/>
                    </a:cubicBezTo>
                    <a:cubicBezTo>
                      <a:pt x="9454" y="16042"/>
                      <a:pt x="9502" y="16044"/>
                      <a:pt x="9548" y="16044"/>
                    </a:cubicBezTo>
                    <a:cubicBezTo>
                      <a:pt x="9570" y="16044"/>
                      <a:pt x="9592" y="16044"/>
                      <a:pt x="9612" y="16043"/>
                    </a:cubicBezTo>
                    <a:cubicBezTo>
                      <a:pt x="10081" y="16019"/>
                      <a:pt x="10550" y="15997"/>
                      <a:pt x="11017" y="15975"/>
                    </a:cubicBezTo>
                    <a:cubicBezTo>
                      <a:pt x="11018" y="15975"/>
                      <a:pt x="11019" y="15975"/>
                      <a:pt x="11020" y="15975"/>
                    </a:cubicBezTo>
                    <a:close/>
                    <a:moveTo>
                      <a:pt x="8320" y="15846"/>
                    </a:moveTo>
                    <a:cubicBezTo>
                      <a:pt x="8376" y="15846"/>
                      <a:pt x="8430" y="15850"/>
                      <a:pt x="8482" y="15860"/>
                    </a:cubicBezTo>
                    <a:cubicBezTo>
                      <a:pt x="8766" y="15918"/>
                      <a:pt x="8635" y="16304"/>
                      <a:pt x="8609" y="16496"/>
                    </a:cubicBezTo>
                    <a:cubicBezTo>
                      <a:pt x="8548" y="16964"/>
                      <a:pt x="8496" y="17433"/>
                      <a:pt x="8426" y="17899"/>
                    </a:cubicBezTo>
                    <a:cubicBezTo>
                      <a:pt x="8393" y="18114"/>
                      <a:pt x="8303" y="18134"/>
                      <a:pt x="8136" y="18134"/>
                    </a:cubicBezTo>
                    <a:cubicBezTo>
                      <a:pt x="8097" y="18134"/>
                      <a:pt x="8054" y="18133"/>
                      <a:pt x="8007" y="18133"/>
                    </a:cubicBezTo>
                    <a:cubicBezTo>
                      <a:pt x="7939" y="18133"/>
                      <a:pt x="7872" y="18134"/>
                      <a:pt x="7805" y="18134"/>
                    </a:cubicBezTo>
                    <a:cubicBezTo>
                      <a:pt x="7384" y="18134"/>
                      <a:pt x="6962" y="18125"/>
                      <a:pt x="6542" y="18109"/>
                    </a:cubicBezTo>
                    <a:cubicBezTo>
                      <a:pt x="6512" y="18106"/>
                      <a:pt x="6502" y="18082"/>
                      <a:pt x="6507" y="18062"/>
                    </a:cubicBezTo>
                    <a:lnTo>
                      <a:pt x="6500" y="18062"/>
                    </a:lnTo>
                    <a:cubicBezTo>
                      <a:pt x="6282" y="18020"/>
                      <a:pt x="6385" y="17508"/>
                      <a:pt x="6385" y="17355"/>
                    </a:cubicBezTo>
                    <a:cubicBezTo>
                      <a:pt x="6384" y="17114"/>
                      <a:pt x="6383" y="16873"/>
                      <a:pt x="6380" y="16630"/>
                    </a:cubicBezTo>
                    <a:cubicBezTo>
                      <a:pt x="6379" y="16484"/>
                      <a:pt x="6332" y="16263"/>
                      <a:pt x="6391" y="16125"/>
                    </a:cubicBezTo>
                    <a:cubicBezTo>
                      <a:pt x="6467" y="15943"/>
                      <a:pt x="6701" y="15927"/>
                      <a:pt x="6909" y="15927"/>
                    </a:cubicBezTo>
                    <a:cubicBezTo>
                      <a:pt x="6955" y="15927"/>
                      <a:pt x="6999" y="15928"/>
                      <a:pt x="7040" y="15928"/>
                    </a:cubicBezTo>
                    <a:cubicBezTo>
                      <a:pt x="7076" y="15928"/>
                      <a:pt x="7109" y="15927"/>
                      <a:pt x="7139" y="15925"/>
                    </a:cubicBezTo>
                    <a:cubicBezTo>
                      <a:pt x="7376" y="15908"/>
                      <a:pt x="7615" y="15896"/>
                      <a:pt x="7853" y="15884"/>
                    </a:cubicBezTo>
                    <a:cubicBezTo>
                      <a:pt x="7997" y="15876"/>
                      <a:pt x="8165" y="15846"/>
                      <a:pt x="8320" y="15846"/>
                    </a:cubicBezTo>
                    <a:close/>
                    <a:moveTo>
                      <a:pt x="5666" y="15850"/>
                    </a:moveTo>
                    <a:cubicBezTo>
                      <a:pt x="5723" y="15850"/>
                      <a:pt x="5776" y="15855"/>
                      <a:pt x="5818" y="15869"/>
                    </a:cubicBezTo>
                    <a:cubicBezTo>
                      <a:pt x="5927" y="15905"/>
                      <a:pt x="5937" y="15953"/>
                      <a:pt x="5952" y="16062"/>
                    </a:cubicBezTo>
                    <a:cubicBezTo>
                      <a:pt x="5996" y="16386"/>
                      <a:pt x="5938" y="16759"/>
                      <a:pt x="5932" y="17088"/>
                    </a:cubicBezTo>
                    <a:cubicBezTo>
                      <a:pt x="5927" y="17366"/>
                      <a:pt x="5988" y="17738"/>
                      <a:pt x="5904" y="18003"/>
                    </a:cubicBezTo>
                    <a:cubicBezTo>
                      <a:pt x="5864" y="18128"/>
                      <a:pt x="5788" y="18162"/>
                      <a:pt x="5662" y="18173"/>
                    </a:cubicBezTo>
                    <a:cubicBezTo>
                      <a:pt x="5550" y="18184"/>
                      <a:pt x="5436" y="18188"/>
                      <a:pt x="5322" y="18188"/>
                    </a:cubicBezTo>
                    <a:cubicBezTo>
                      <a:pt x="5085" y="18188"/>
                      <a:pt x="4846" y="18172"/>
                      <a:pt x="4615" y="18169"/>
                    </a:cubicBezTo>
                    <a:cubicBezTo>
                      <a:pt x="4275" y="18166"/>
                      <a:pt x="3936" y="18164"/>
                      <a:pt x="3599" y="18154"/>
                    </a:cubicBezTo>
                    <a:cubicBezTo>
                      <a:pt x="3553" y="18153"/>
                      <a:pt x="3555" y="18086"/>
                      <a:pt x="3599" y="18085"/>
                    </a:cubicBezTo>
                    <a:lnTo>
                      <a:pt x="3599" y="18082"/>
                    </a:lnTo>
                    <a:cubicBezTo>
                      <a:pt x="3572" y="17390"/>
                      <a:pt x="3577" y="16695"/>
                      <a:pt x="3615" y="16003"/>
                    </a:cubicBezTo>
                    <a:cubicBezTo>
                      <a:pt x="3616" y="15974"/>
                      <a:pt x="3636" y="15954"/>
                      <a:pt x="3665" y="15952"/>
                    </a:cubicBezTo>
                    <a:cubicBezTo>
                      <a:pt x="4034" y="15927"/>
                      <a:pt x="4403" y="15906"/>
                      <a:pt x="4772" y="15891"/>
                    </a:cubicBezTo>
                    <a:cubicBezTo>
                      <a:pt x="4948" y="15886"/>
                      <a:pt x="5123" y="15881"/>
                      <a:pt x="5298" y="15875"/>
                    </a:cubicBezTo>
                    <a:cubicBezTo>
                      <a:pt x="5397" y="15874"/>
                      <a:pt x="5541" y="15850"/>
                      <a:pt x="5666" y="15850"/>
                    </a:cubicBezTo>
                    <a:close/>
                    <a:moveTo>
                      <a:pt x="2977" y="15984"/>
                    </a:moveTo>
                    <a:cubicBezTo>
                      <a:pt x="3007" y="15984"/>
                      <a:pt x="3029" y="16008"/>
                      <a:pt x="3029" y="16035"/>
                    </a:cubicBezTo>
                    <a:cubicBezTo>
                      <a:pt x="3040" y="16479"/>
                      <a:pt x="3049" y="16923"/>
                      <a:pt x="3060" y="17368"/>
                    </a:cubicBezTo>
                    <a:cubicBezTo>
                      <a:pt x="3065" y="17583"/>
                      <a:pt x="3163" y="17984"/>
                      <a:pt x="3001" y="18164"/>
                    </a:cubicBezTo>
                    <a:cubicBezTo>
                      <a:pt x="2919" y="18255"/>
                      <a:pt x="2766" y="18279"/>
                      <a:pt x="2606" y="18279"/>
                    </a:cubicBezTo>
                    <a:cubicBezTo>
                      <a:pt x="2445" y="18279"/>
                      <a:pt x="2277" y="18255"/>
                      <a:pt x="2172" y="18254"/>
                    </a:cubicBezTo>
                    <a:cubicBezTo>
                      <a:pt x="1745" y="18248"/>
                      <a:pt x="1315" y="18228"/>
                      <a:pt x="891" y="18185"/>
                    </a:cubicBezTo>
                    <a:cubicBezTo>
                      <a:pt x="888" y="18184"/>
                      <a:pt x="885" y="18183"/>
                      <a:pt x="883" y="18183"/>
                    </a:cubicBezTo>
                    <a:cubicBezTo>
                      <a:pt x="879" y="18184"/>
                      <a:pt x="874" y="18185"/>
                      <a:pt x="869" y="18185"/>
                    </a:cubicBezTo>
                    <a:cubicBezTo>
                      <a:pt x="845" y="18185"/>
                      <a:pt x="820" y="18170"/>
                      <a:pt x="818" y="18140"/>
                    </a:cubicBezTo>
                    <a:cubicBezTo>
                      <a:pt x="783" y="17736"/>
                      <a:pt x="788" y="17326"/>
                      <a:pt x="805" y="16919"/>
                    </a:cubicBezTo>
                    <a:cubicBezTo>
                      <a:pt x="814" y="16714"/>
                      <a:pt x="762" y="16309"/>
                      <a:pt x="909" y="16133"/>
                    </a:cubicBezTo>
                    <a:cubicBezTo>
                      <a:pt x="996" y="16028"/>
                      <a:pt x="1163" y="16005"/>
                      <a:pt x="1333" y="16005"/>
                    </a:cubicBezTo>
                    <a:cubicBezTo>
                      <a:pt x="1468" y="16005"/>
                      <a:pt x="1605" y="16019"/>
                      <a:pt x="1704" y="16019"/>
                    </a:cubicBezTo>
                    <a:cubicBezTo>
                      <a:pt x="1712" y="16019"/>
                      <a:pt x="1719" y="16019"/>
                      <a:pt x="1725" y="16019"/>
                    </a:cubicBezTo>
                    <a:cubicBezTo>
                      <a:pt x="2144" y="16007"/>
                      <a:pt x="2560" y="15996"/>
                      <a:pt x="2977" y="15984"/>
                    </a:cubicBezTo>
                    <a:close/>
                    <a:moveTo>
                      <a:pt x="1670" y="1"/>
                    </a:moveTo>
                    <a:cubicBezTo>
                      <a:pt x="1409" y="1"/>
                      <a:pt x="1149" y="17"/>
                      <a:pt x="905" y="88"/>
                    </a:cubicBezTo>
                    <a:cubicBezTo>
                      <a:pt x="444" y="225"/>
                      <a:pt x="0" y="677"/>
                      <a:pt x="224" y="1190"/>
                    </a:cubicBezTo>
                    <a:cubicBezTo>
                      <a:pt x="230" y="1204"/>
                      <a:pt x="227" y="1216"/>
                      <a:pt x="219" y="1225"/>
                    </a:cubicBezTo>
                    <a:cubicBezTo>
                      <a:pt x="227" y="2522"/>
                      <a:pt x="238" y="3820"/>
                      <a:pt x="245" y="5119"/>
                    </a:cubicBezTo>
                    <a:cubicBezTo>
                      <a:pt x="259" y="7395"/>
                      <a:pt x="272" y="9670"/>
                      <a:pt x="278" y="11945"/>
                    </a:cubicBezTo>
                    <a:cubicBezTo>
                      <a:pt x="287" y="14233"/>
                      <a:pt x="330" y="16532"/>
                      <a:pt x="232" y="18819"/>
                    </a:cubicBezTo>
                    <a:cubicBezTo>
                      <a:pt x="236" y="18823"/>
                      <a:pt x="240" y="18827"/>
                      <a:pt x="241" y="18834"/>
                    </a:cubicBezTo>
                    <a:cubicBezTo>
                      <a:pt x="301" y="19178"/>
                      <a:pt x="730" y="19227"/>
                      <a:pt x="1104" y="19227"/>
                    </a:cubicBezTo>
                    <a:cubicBezTo>
                      <a:pt x="1251" y="19227"/>
                      <a:pt x="1390" y="19219"/>
                      <a:pt x="1494" y="19219"/>
                    </a:cubicBezTo>
                    <a:cubicBezTo>
                      <a:pt x="1503" y="19219"/>
                      <a:pt x="1512" y="19219"/>
                      <a:pt x="1521" y="19219"/>
                    </a:cubicBezTo>
                    <a:cubicBezTo>
                      <a:pt x="2027" y="19228"/>
                      <a:pt x="2534" y="19234"/>
                      <a:pt x="3041" y="19239"/>
                    </a:cubicBezTo>
                    <a:cubicBezTo>
                      <a:pt x="3905" y="19249"/>
                      <a:pt x="4768" y="19254"/>
                      <a:pt x="5632" y="19254"/>
                    </a:cubicBezTo>
                    <a:cubicBezTo>
                      <a:pt x="5803" y="19254"/>
                      <a:pt x="5973" y="19254"/>
                      <a:pt x="6143" y="19253"/>
                    </a:cubicBezTo>
                    <a:cubicBezTo>
                      <a:pt x="7176" y="19250"/>
                      <a:pt x="8210" y="19241"/>
                      <a:pt x="9243" y="19222"/>
                    </a:cubicBezTo>
                    <a:cubicBezTo>
                      <a:pt x="9742" y="19213"/>
                      <a:pt x="10244" y="19213"/>
                      <a:pt x="10743" y="19186"/>
                    </a:cubicBezTo>
                    <a:cubicBezTo>
                      <a:pt x="10988" y="19173"/>
                      <a:pt x="11352" y="19189"/>
                      <a:pt x="11575" y="19067"/>
                    </a:cubicBezTo>
                    <a:cubicBezTo>
                      <a:pt x="11852" y="18916"/>
                      <a:pt x="11800" y="18383"/>
                      <a:pt x="11822" y="18121"/>
                    </a:cubicBezTo>
                    <a:cubicBezTo>
                      <a:pt x="11825" y="18099"/>
                      <a:pt x="11840" y="18084"/>
                      <a:pt x="11857" y="18077"/>
                    </a:cubicBezTo>
                    <a:cubicBezTo>
                      <a:pt x="11848" y="15843"/>
                      <a:pt x="11841" y="13611"/>
                      <a:pt x="11832" y="11379"/>
                    </a:cubicBezTo>
                    <a:cubicBezTo>
                      <a:pt x="11824" y="9406"/>
                      <a:pt x="11817" y="7433"/>
                      <a:pt x="11803" y="5459"/>
                    </a:cubicBezTo>
                    <a:cubicBezTo>
                      <a:pt x="11799" y="4459"/>
                      <a:pt x="11796" y="3459"/>
                      <a:pt x="11792" y="2461"/>
                    </a:cubicBezTo>
                    <a:cubicBezTo>
                      <a:pt x="11790" y="1971"/>
                      <a:pt x="11789" y="1481"/>
                      <a:pt x="11787" y="992"/>
                    </a:cubicBezTo>
                    <a:cubicBezTo>
                      <a:pt x="11787" y="724"/>
                      <a:pt x="11796" y="447"/>
                      <a:pt x="11574" y="259"/>
                    </a:cubicBezTo>
                    <a:cubicBezTo>
                      <a:pt x="11430" y="136"/>
                      <a:pt x="11235" y="92"/>
                      <a:pt x="11053" y="66"/>
                    </a:cubicBezTo>
                    <a:cubicBezTo>
                      <a:pt x="10844" y="38"/>
                      <a:pt x="10630" y="30"/>
                      <a:pt x="10415" y="30"/>
                    </a:cubicBezTo>
                    <a:cubicBezTo>
                      <a:pt x="10177" y="30"/>
                      <a:pt x="9937" y="39"/>
                      <a:pt x="9702" y="39"/>
                    </a:cubicBezTo>
                    <a:cubicBezTo>
                      <a:pt x="9695" y="39"/>
                      <a:pt x="9689" y="39"/>
                      <a:pt x="9682" y="39"/>
                    </a:cubicBezTo>
                    <a:cubicBezTo>
                      <a:pt x="9195" y="38"/>
                      <a:pt x="8707" y="37"/>
                      <a:pt x="8221" y="34"/>
                    </a:cubicBezTo>
                    <a:cubicBezTo>
                      <a:pt x="7227" y="32"/>
                      <a:pt x="6234" y="28"/>
                      <a:pt x="5240" y="23"/>
                    </a:cubicBezTo>
                    <a:cubicBezTo>
                      <a:pt x="4265" y="21"/>
                      <a:pt x="3292" y="17"/>
                      <a:pt x="2318" y="13"/>
                    </a:cubicBezTo>
                    <a:cubicBezTo>
                      <a:pt x="2108" y="12"/>
                      <a:pt x="1889" y="1"/>
                      <a:pt x="1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8" name="Google Shape;1948;p88"/>
              <p:cNvGrpSpPr/>
              <p:nvPr/>
            </p:nvGrpSpPr>
            <p:grpSpPr>
              <a:xfrm>
                <a:off x="6405583" y="539491"/>
                <a:ext cx="1069262" cy="1736414"/>
                <a:chOff x="6405583" y="539491"/>
                <a:chExt cx="1069262" cy="1736414"/>
              </a:xfrm>
            </p:grpSpPr>
            <p:sp>
              <p:nvSpPr>
                <p:cNvPr id="1949" name="Google Shape;1949;p88"/>
                <p:cNvSpPr/>
                <p:nvPr/>
              </p:nvSpPr>
              <p:spPr>
                <a:xfrm>
                  <a:off x="6405583" y="539491"/>
                  <a:ext cx="1069262" cy="1736414"/>
                </a:xfrm>
                <a:custGeom>
                  <a:avLst/>
                  <a:gdLst/>
                  <a:ahLst/>
                  <a:cxnLst/>
                  <a:rect l="l" t="t" r="r" b="b"/>
                  <a:pathLst>
                    <a:path w="11998" h="19484" extrusionOk="0">
                      <a:moveTo>
                        <a:pt x="1669" y="117"/>
                      </a:moveTo>
                      <a:cubicBezTo>
                        <a:pt x="1889" y="117"/>
                        <a:pt x="2108" y="129"/>
                        <a:pt x="2318" y="130"/>
                      </a:cubicBezTo>
                      <a:cubicBezTo>
                        <a:pt x="3292" y="132"/>
                        <a:pt x="4266" y="136"/>
                        <a:pt x="5240" y="141"/>
                      </a:cubicBezTo>
                      <a:cubicBezTo>
                        <a:pt x="6234" y="143"/>
                        <a:pt x="7227" y="147"/>
                        <a:pt x="8221" y="150"/>
                      </a:cubicBezTo>
                      <a:cubicBezTo>
                        <a:pt x="8708" y="152"/>
                        <a:pt x="9195" y="154"/>
                        <a:pt x="9682" y="155"/>
                      </a:cubicBezTo>
                      <a:cubicBezTo>
                        <a:pt x="9695" y="156"/>
                        <a:pt x="9709" y="156"/>
                        <a:pt x="9722" y="156"/>
                      </a:cubicBezTo>
                      <a:cubicBezTo>
                        <a:pt x="9952" y="156"/>
                        <a:pt x="10187" y="147"/>
                        <a:pt x="10421" y="147"/>
                      </a:cubicBezTo>
                      <a:cubicBezTo>
                        <a:pt x="10634" y="147"/>
                        <a:pt x="10846" y="154"/>
                        <a:pt x="11054" y="182"/>
                      </a:cubicBezTo>
                      <a:cubicBezTo>
                        <a:pt x="11236" y="208"/>
                        <a:pt x="11430" y="253"/>
                        <a:pt x="11573" y="376"/>
                      </a:cubicBezTo>
                      <a:cubicBezTo>
                        <a:pt x="11796" y="563"/>
                        <a:pt x="11785" y="840"/>
                        <a:pt x="11786" y="1108"/>
                      </a:cubicBezTo>
                      <a:cubicBezTo>
                        <a:pt x="11790" y="1597"/>
                        <a:pt x="11791" y="2087"/>
                        <a:pt x="11792" y="2577"/>
                      </a:cubicBezTo>
                      <a:cubicBezTo>
                        <a:pt x="11795" y="3577"/>
                        <a:pt x="11797" y="4575"/>
                        <a:pt x="11802" y="5575"/>
                      </a:cubicBezTo>
                      <a:cubicBezTo>
                        <a:pt x="11814" y="7548"/>
                        <a:pt x="11820" y="9520"/>
                        <a:pt x="11828" y="11492"/>
                      </a:cubicBezTo>
                      <a:cubicBezTo>
                        <a:pt x="11836" y="13725"/>
                        <a:pt x="11844" y="15957"/>
                        <a:pt x="11853" y="18189"/>
                      </a:cubicBezTo>
                      <a:cubicBezTo>
                        <a:pt x="11835" y="18198"/>
                        <a:pt x="11822" y="18213"/>
                        <a:pt x="11823" y="18237"/>
                      </a:cubicBezTo>
                      <a:cubicBezTo>
                        <a:pt x="11800" y="18498"/>
                        <a:pt x="11852" y="19033"/>
                        <a:pt x="11576" y="19183"/>
                      </a:cubicBezTo>
                      <a:cubicBezTo>
                        <a:pt x="11352" y="19304"/>
                        <a:pt x="10989" y="19290"/>
                        <a:pt x="10744" y="19302"/>
                      </a:cubicBezTo>
                      <a:cubicBezTo>
                        <a:pt x="10244" y="19329"/>
                        <a:pt x="9743" y="19329"/>
                        <a:pt x="9243" y="19339"/>
                      </a:cubicBezTo>
                      <a:cubicBezTo>
                        <a:pt x="8210" y="19358"/>
                        <a:pt x="7176" y="19366"/>
                        <a:pt x="6143" y="19369"/>
                      </a:cubicBezTo>
                      <a:cubicBezTo>
                        <a:pt x="5995" y="19370"/>
                        <a:pt x="5848" y="19370"/>
                        <a:pt x="5700" y="19370"/>
                      </a:cubicBezTo>
                      <a:cubicBezTo>
                        <a:pt x="4813" y="19370"/>
                        <a:pt x="3927" y="19367"/>
                        <a:pt x="3041" y="19356"/>
                      </a:cubicBezTo>
                      <a:cubicBezTo>
                        <a:pt x="2535" y="19350"/>
                        <a:pt x="2028" y="19345"/>
                        <a:pt x="1520" y="19336"/>
                      </a:cubicBezTo>
                      <a:cubicBezTo>
                        <a:pt x="1512" y="19336"/>
                        <a:pt x="1503" y="19336"/>
                        <a:pt x="1493" y="19336"/>
                      </a:cubicBezTo>
                      <a:cubicBezTo>
                        <a:pt x="1390" y="19336"/>
                        <a:pt x="1252" y="19344"/>
                        <a:pt x="1105" y="19344"/>
                      </a:cubicBezTo>
                      <a:cubicBezTo>
                        <a:pt x="731" y="19344"/>
                        <a:pt x="301" y="19295"/>
                        <a:pt x="241" y="18950"/>
                      </a:cubicBezTo>
                      <a:cubicBezTo>
                        <a:pt x="240" y="18943"/>
                        <a:pt x="236" y="18939"/>
                        <a:pt x="232" y="18935"/>
                      </a:cubicBezTo>
                      <a:cubicBezTo>
                        <a:pt x="331" y="16648"/>
                        <a:pt x="287" y="14348"/>
                        <a:pt x="279" y="12061"/>
                      </a:cubicBezTo>
                      <a:cubicBezTo>
                        <a:pt x="271" y="9786"/>
                        <a:pt x="258" y="7511"/>
                        <a:pt x="246" y="5236"/>
                      </a:cubicBezTo>
                      <a:cubicBezTo>
                        <a:pt x="239" y="3938"/>
                        <a:pt x="228" y="2639"/>
                        <a:pt x="219" y="1341"/>
                      </a:cubicBezTo>
                      <a:cubicBezTo>
                        <a:pt x="225" y="1331"/>
                        <a:pt x="230" y="1319"/>
                        <a:pt x="224" y="1307"/>
                      </a:cubicBezTo>
                      <a:cubicBezTo>
                        <a:pt x="1" y="793"/>
                        <a:pt x="446" y="341"/>
                        <a:pt x="906" y="206"/>
                      </a:cubicBezTo>
                      <a:cubicBezTo>
                        <a:pt x="1149" y="134"/>
                        <a:pt x="1409" y="117"/>
                        <a:pt x="1669" y="117"/>
                      </a:cubicBezTo>
                      <a:close/>
                      <a:moveTo>
                        <a:pt x="1973" y="0"/>
                      </a:moveTo>
                      <a:cubicBezTo>
                        <a:pt x="1750" y="0"/>
                        <a:pt x="1528" y="6"/>
                        <a:pt x="1308" y="23"/>
                      </a:cubicBezTo>
                      <a:cubicBezTo>
                        <a:pt x="912" y="55"/>
                        <a:pt x="505" y="165"/>
                        <a:pt x="259" y="501"/>
                      </a:cubicBezTo>
                      <a:cubicBezTo>
                        <a:pt x="89" y="732"/>
                        <a:pt x="27" y="1010"/>
                        <a:pt x="139" y="1271"/>
                      </a:cubicBezTo>
                      <a:cubicBezTo>
                        <a:pt x="118" y="1276"/>
                        <a:pt x="100" y="1293"/>
                        <a:pt x="100" y="1323"/>
                      </a:cubicBezTo>
                      <a:cubicBezTo>
                        <a:pt x="129" y="5892"/>
                        <a:pt x="192" y="10462"/>
                        <a:pt x="186" y="15032"/>
                      </a:cubicBezTo>
                      <a:cubicBezTo>
                        <a:pt x="185" y="16335"/>
                        <a:pt x="150" y="17639"/>
                        <a:pt x="165" y="18940"/>
                      </a:cubicBezTo>
                      <a:cubicBezTo>
                        <a:pt x="165" y="18951"/>
                        <a:pt x="170" y="18959"/>
                        <a:pt x="176" y="18965"/>
                      </a:cubicBezTo>
                      <a:cubicBezTo>
                        <a:pt x="214" y="19389"/>
                        <a:pt x="753" y="19438"/>
                        <a:pt x="1183" y="19438"/>
                      </a:cubicBezTo>
                      <a:cubicBezTo>
                        <a:pt x="1314" y="19438"/>
                        <a:pt x="1434" y="19434"/>
                        <a:pt x="1528" y="19434"/>
                      </a:cubicBezTo>
                      <a:cubicBezTo>
                        <a:pt x="1544" y="19434"/>
                        <a:pt x="1560" y="19434"/>
                        <a:pt x="1575" y="19434"/>
                      </a:cubicBezTo>
                      <a:cubicBezTo>
                        <a:pt x="2550" y="19458"/>
                        <a:pt x="3524" y="19472"/>
                        <a:pt x="4500" y="19478"/>
                      </a:cubicBezTo>
                      <a:cubicBezTo>
                        <a:pt x="5014" y="19482"/>
                        <a:pt x="5527" y="19484"/>
                        <a:pt x="6041" y="19484"/>
                      </a:cubicBezTo>
                      <a:cubicBezTo>
                        <a:pt x="7496" y="19484"/>
                        <a:pt x="8951" y="19467"/>
                        <a:pt x="10404" y="19428"/>
                      </a:cubicBezTo>
                      <a:cubicBezTo>
                        <a:pt x="10789" y="19418"/>
                        <a:pt x="11379" y="19458"/>
                        <a:pt x="11718" y="19239"/>
                      </a:cubicBezTo>
                      <a:cubicBezTo>
                        <a:pt x="11995" y="19063"/>
                        <a:pt x="11913" y="18517"/>
                        <a:pt x="11926" y="18238"/>
                      </a:cubicBezTo>
                      <a:cubicBezTo>
                        <a:pt x="11942" y="18231"/>
                        <a:pt x="11954" y="18218"/>
                        <a:pt x="11954" y="18195"/>
                      </a:cubicBezTo>
                      <a:cubicBezTo>
                        <a:pt x="11940" y="13812"/>
                        <a:pt x="11928" y="9430"/>
                        <a:pt x="11915" y="5045"/>
                      </a:cubicBezTo>
                      <a:cubicBezTo>
                        <a:pt x="11911" y="3948"/>
                        <a:pt x="11907" y="2851"/>
                        <a:pt x="11902" y="1752"/>
                      </a:cubicBezTo>
                      <a:cubicBezTo>
                        <a:pt x="11901" y="1373"/>
                        <a:pt x="11997" y="838"/>
                        <a:pt x="11814" y="487"/>
                      </a:cubicBezTo>
                      <a:cubicBezTo>
                        <a:pt x="11677" y="226"/>
                        <a:pt x="11388" y="119"/>
                        <a:pt x="11112" y="73"/>
                      </a:cubicBezTo>
                      <a:cubicBezTo>
                        <a:pt x="10900" y="39"/>
                        <a:pt x="10683" y="31"/>
                        <a:pt x="10466" y="31"/>
                      </a:cubicBezTo>
                      <a:cubicBezTo>
                        <a:pt x="10248" y="31"/>
                        <a:pt x="10029" y="39"/>
                        <a:pt x="9815" y="39"/>
                      </a:cubicBezTo>
                      <a:cubicBezTo>
                        <a:pt x="9809" y="39"/>
                        <a:pt x="9802" y="39"/>
                        <a:pt x="9796" y="39"/>
                      </a:cubicBezTo>
                      <a:cubicBezTo>
                        <a:pt x="9250" y="37"/>
                        <a:pt x="8705" y="36"/>
                        <a:pt x="8159" y="34"/>
                      </a:cubicBezTo>
                      <a:lnTo>
                        <a:pt x="4887" y="21"/>
                      </a:lnTo>
                      <a:cubicBezTo>
                        <a:pt x="4261" y="19"/>
                        <a:pt x="3638" y="16"/>
                        <a:pt x="3015" y="15"/>
                      </a:cubicBezTo>
                      <a:cubicBezTo>
                        <a:pt x="2670" y="14"/>
                        <a:pt x="2321" y="0"/>
                        <a:pt x="1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8"/>
                <p:cNvSpPr/>
                <p:nvPr/>
              </p:nvSpPr>
              <p:spPr>
                <a:xfrm>
                  <a:off x="7202761" y="1111463"/>
                  <a:ext cx="207471" cy="89655"/>
                </a:xfrm>
                <a:custGeom>
                  <a:avLst/>
                  <a:gdLst/>
                  <a:ahLst/>
                  <a:cxnLst/>
                  <a:rect l="l" t="t" r="r" b="b"/>
                  <a:pathLst>
                    <a:path w="2328" h="1006" extrusionOk="0">
                      <a:moveTo>
                        <a:pt x="496" y="105"/>
                      </a:moveTo>
                      <a:cubicBezTo>
                        <a:pt x="584" y="105"/>
                        <a:pt x="673" y="112"/>
                        <a:pt x="740" y="112"/>
                      </a:cubicBezTo>
                      <a:cubicBezTo>
                        <a:pt x="743" y="112"/>
                        <a:pt x="747" y="112"/>
                        <a:pt x="750" y="112"/>
                      </a:cubicBezTo>
                      <a:cubicBezTo>
                        <a:pt x="831" y="111"/>
                        <a:pt x="913" y="110"/>
                        <a:pt x="994" y="110"/>
                      </a:cubicBezTo>
                      <a:cubicBezTo>
                        <a:pt x="1164" y="110"/>
                        <a:pt x="1333" y="113"/>
                        <a:pt x="1502" y="120"/>
                      </a:cubicBezTo>
                      <a:cubicBezTo>
                        <a:pt x="1508" y="120"/>
                        <a:pt x="1516" y="120"/>
                        <a:pt x="1524" y="120"/>
                      </a:cubicBezTo>
                      <a:cubicBezTo>
                        <a:pt x="1584" y="120"/>
                        <a:pt x="1687" y="115"/>
                        <a:pt x="1796" y="115"/>
                      </a:cubicBezTo>
                      <a:cubicBezTo>
                        <a:pt x="1969" y="115"/>
                        <a:pt x="2157" y="127"/>
                        <a:pt x="2209" y="190"/>
                      </a:cubicBezTo>
                      <a:cubicBezTo>
                        <a:pt x="2231" y="219"/>
                        <a:pt x="2205" y="478"/>
                        <a:pt x="2205" y="515"/>
                      </a:cubicBezTo>
                      <a:cubicBezTo>
                        <a:pt x="2205" y="563"/>
                        <a:pt x="2226" y="805"/>
                        <a:pt x="2201" y="843"/>
                      </a:cubicBezTo>
                      <a:cubicBezTo>
                        <a:pt x="2160" y="904"/>
                        <a:pt x="2053" y="920"/>
                        <a:pt x="1935" y="920"/>
                      </a:cubicBezTo>
                      <a:cubicBezTo>
                        <a:pt x="1796" y="920"/>
                        <a:pt x="1641" y="897"/>
                        <a:pt x="1562" y="897"/>
                      </a:cubicBezTo>
                      <a:cubicBezTo>
                        <a:pt x="1078" y="897"/>
                        <a:pt x="593" y="897"/>
                        <a:pt x="111" y="916"/>
                      </a:cubicBezTo>
                      <a:cubicBezTo>
                        <a:pt x="122" y="707"/>
                        <a:pt x="97" y="432"/>
                        <a:pt x="160" y="242"/>
                      </a:cubicBezTo>
                      <a:cubicBezTo>
                        <a:pt x="197" y="126"/>
                        <a:pt x="346" y="105"/>
                        <a:pt x="496" y="105"/>
                      </a:cubicBezTo>
                      <a:close/>
                      <a:moveTo>
                        <a:pt x="969" y="0"/>
                      </a:moveTo>
                      <a:cubicBezTo>
                        <a:pt x="798" y="0"/>
                        <a:pt x="628" y="4"/>
                        <a:pt x="457" y="9"/>
                      </a:cubicBezTo>
                      <a:cubicBezTo>
                        <a:pt x="451" y="9"/>
                        <a:pt x="445" y="9"/>
                        <a:pt x="439" y="9"/>
                      </a:cubicBezTo>
                      <a:cubicBezTo>
                        <a:pt x="403" y="9"/>
                        <a:pt x="359" y="7"/>
                        <a:pt x="313" y="7"/>
                      </a:cubicBezTo>
                      <a:cubicBezTo>
                        <a:pt x="235" y="7"/>
                        <a:pt x="153" y="14"/>
                        <a:pt x="106" y="56"/>
                      </a:cubicBezTo>
                      <a:cubicBezTo>
                        <a:pt x="64" y="93"/>
                        <a:pt x="64" y="137"/>
                        <a:pt x="53" y="188"/>
                      </a:cubicBezTo>
                      <a:cubicBezTo>
                        <a:pt x="2" y="424"/>
                        <a:pt x="18" y="708"/>
                        <a:pt x="2" y="950"/>
                      </a:cubicBezTo>
                      <a:cubicBezTo>
                        <a:pt x="1" y="984"/>
                        <a:pt x="25" y="1000"/>
                        <a:pt x="51" y="1000"/>
                      </a:cubicBezTo>
                      <a:cubicBezTo>
                        <a:pt x="65" y="1000"/>
                        <a:pt x="79" y="995"/>
                        <a:pt x="90" y="987"/>
                      </a:cubicBezTo>
                      <a:cubicBezTo>
                        <a:pt x="497" y="1002"/>
                        <a:pt x="905" y="1006"/>
                        <a:pt x="1313" y="1006"/>
                      </a:cubicBezTo>
                      <a:cubicBezTo>
                        <a:pt x="1626" y="1006"/>
                        <a:pt x="1940" y="1004"/>
                        <a:pt x="2254" y="1004"/>
                      </a:cubicBezTo>
                      <a:cubicBezTo>
                        <a:pt x="2283" y="1004"/>
                        <a:pt x="2308" y="978"/>
                        <a:pt x="2308" y="949"/>
                      </a:cubicBezTo>
                      <a:cubicBezTo>
                        <a:pt x="2311" y="716"/>
                        <a:pt x="2327" y="478"/>
                        <a:pt x="2316" y="245"/>
                      </a:cubicBezTo>
                      <a:cubicBezTo>
                        <a:pt x="2315" y="183"/>
                        <a:pt x="2326" y="124"/>
                        <a:pt x="2273" y="76"/>
                      </a:cubicBezTo>
                      <a:cubicBezTo>
                        <a:pt x="2223" y="31"/>
                        <a:pt x="2111" y="24"/>
                        <a:pt x="2010" y="24"/>
                      </a:cubicBezTo>
                      <a:cubicBezTo>
                        <a:pt x="1959" y="24"/>
                        <a:pt x="1910" y="26"/>
                        <a:pt x="1874" y="26"/>
                      </a:cubicBezTo>
                      <a:cubicBezTo>
                        <a:pt x="1863" y="26"/>
                        <a:pt x="1852" y="26"/>
                        <a:pt x="1844" y="25"/>
                      </a:cubicBezTo>
                      <a:cubicBezTo>
                        <a:pt x="1612" y="12"/>
                        <a:pt x="1381" y="4"/>
                        <a:pt x="1150" y="2"/>
                      </a:cubicBezTo>
                      <a:cubicBezTo>
                        <a:pt x="1090" y="1"/>
                        <a:pt x="1029" y="0"/>
                        <a:pt x="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8"/>
                <p:cNvSpPr/>
                <p:nvPr/>
              </p:nvSpPr>
              <p:spPr>
                <a:xfrm>
                  <a:off x="7190106" y="1279989"/>
                  <a:ext cx="220216" cy="210501"/>
                </a:xfrm>
                <a:custGeom>
                  <a:avLst/>
                  <a:gdLst/>
                  <a:ahLst/>
                  <a:cxnLst/>
                  <a:rect l="l" t="t" r="r" b="b"/>
                  <a:pathLst>
                    <a:path w="2471" h="2362" extrusionOk="0">
                      <a:moveTo>
                        <a:pt x="1968" y="0"/>
                      </a:moveTo>
                      <a:cubicBezTo>
                        <a:pt x="1824" y="0"/>
                        <a:pt x="1681" y="17"/>
                        <a:pt x="1588" y="17"/>
                      </a:cubicBezTo>
                      <a:cubicBezTo>
                        <a:pt x="1587" y="17"/>
                        <a:pt x="1585" y="17"/>
                        <a:pt x="1584" y="17"/>
                      </a:cubicBezTo>
                      <a:cubicBezTo>
                        <a:pt x="1334" y="18"/>
                        <a:pt x="1081" y="26"/>
                        <a:pt x="831" y="43"/>
                      </a:cubicBezTo>
                      <a:cubicBezTo>
                        <a:pt x="663" y="55"/>
                        <a:pt x="420" y="40"/>
                        <a:pt x="260" y="113"/>
                      </a:cubicBezTo>
                      <a:cubicBezTo>
                        <a:pt x="0" y="230"/>
                        <a:pt x="115" y="529"/>
                        <a:pt x="130" y="754"/>
                      </a:cubicBezTo>
                      <a:cubicBezTo>
                        <a:pt x="162" y="1227"/>
                        <a:pt x="115" y="1686"/>
                        <a:pt x="59" y="2154"/>
                      </a:cubicBezTo>
                      <a:cubicBezTo>
                        <a:pt x="56" y="2186"/>
                        <a:pt x="83" y="2203"/>
                        <a:pt x="109" y="2203"/>
                      </a:cubicBezTo>
                      <a:cubicBezTo>
                        <a:pt x="112" y="2203"/>
                        <a:pt x="115" y="2203"/>
                        <a:pt x="118" y="2202"/>
                      </a:cubicBezTo>
                      <a:cubicBezTo>
                        <a:pt x="137" y="2200"/>
                        <a:pt x="153" y="2189"/>
                        <a:pt x="158" y="2168"/>
                      </a:cubicBezTo>
                      <a:cubicBezTo>
                        <a:pt x="217" y="1901"/>
                        <a:pt x="239" y="1624"/>
                        <a:pt x="250" y="1349"/>
                      </a:cubicBezTo>
                      <a:cubicBezTo>
                        <a:pt x="254" y="1205"/>
                        <a:pt x="254" y="1062"/>
                        <a:pt x="249" y="918"/>
                      </a:cubicBezTo>
                      <a:cubicBezTo>
                        <a:pt x="243" y="779"/>
                        <a:pt x="175" y="565"/>
                        <a:pt x="210" y="433"/>
                      </a:cubicBezTo>
                      <a:cubicBezTo>
                        <a:pt x="283" y="152"/>
                        <a:pt x="543" y="177"/>
                        <a:pt x="773" y="160"/>
                      </a:cubicBezTo>
                      <a:cubicBezTo>
                        <a:pt x="946" y="146"/>
                        <a:pt x="1121" y="138"/>
                        <a:pt x="1293" y="133"/>
                      </a:cubicBezTo>
                      <a:cubicBezTo>
                        <a:pt x="1390" y="130"/>
                        <a:pt x="1602" y="108"/>
                        <a:pt x="1811" y="108"/>
                      </a:cubicBezTo>
                      <a:cubicBezTo>
                        <a:pt x="2044" y="108"/>
                        <a:pt x="2273" y="136"/>
                        <a:pt x="2330" y="253"/>
                      </a:cubicBezTo>
                      <a:cubicBezTo>
                        <a:pt x="2383" y="364"/>
                        <a:pt x="2333" y="596"/>
                        <a:pt x="2331" y="717"/>
                      </a:cubicBezTo>
                      <a:cubicBezTo>
                        <a:pt x="2327" y="862"/>
                        <a:pt x="2324" y="1008"/>
                        <a:pt x="2320" y="1153"/>
                      </a:cubicBezTo>
                      <a:cubicBezTo>
                        <a:pt x="2316" y="1317"/>
                        <a:pt x="2311" y="1482"/>
                        <a:pt x="2308" y="1646"/>
                      </a:cubicBezTo>
                      <a:cubicBezTo>
                        <a:pt x="2306" y="1718"/>
                        <a:pt x="2306" y="1791"/>
                        <a:pt x="2303" y="1865"/>
                      </a:cubicBezTo>
                      <a:cubicBezTo>
                        <a:pt x="2293" y="2042"/>
                        <a:pt x="2315" y="2060"/>
                        <a:pt x="2138" y="2154"/>
                      </a:cubicBezTo>
                      <a:cubicBezTo>
                        <a:pt x="2005" y="2226"/>
                        <a:pt x="1839" y="2245"/>
                        <a:pt x="1666" y="2245"/>
                      </a:cubicBezTo>
                      <a:cubicBezTo>
                        <a:pt x="1473" y="2245"/>
                        <a:pt x="1272" y="2221"/>
                        <a:pt x="1102" y="2218"/>
                      </a:cubicBezTo>
                      <a:cubicBezTo>
                        <a:pt x="903" y="2215"/>
                        <a:pt x="701" y="2204"/>
                        <a:pt x="501" y="2204"/>
                      </a:cubicBezTo>
                      <a:cubicBezTo>
                        <a:pt x="373" y="2204"/>
                        <a:pt x="245" y="2208"/>
                        <a:pt x="120" y="2222"/>
                      </a:cubicBezTo>
                      <a:cubicBezTo>
                        <a:pt x="114" y="2222"/>
                        <a:pt x="109" y="2223"/>
                        <a:pt x="104" y="2223"/>
                      </a:cubicBezTo>
                      <a:cubicBezTo>
                        <a:pt x="80" y="2227"/>
                        <a:pt x="70" y="2264"/>
                        <a:pt x="98" y="2269"/>
                      </a:cubicBezTo>
                      <a:cubicBezTo>
                        <a:pt x="533" y="2339"/>
                        <a:pt x="995" y="2317"/>
                        <a:pt x="1436" y="2328"/>
                      </a:cubicBezTo>
                      <a:cubicBezTo>
                        <a:pt x="1559" y="2331"/>
                        <a:pt x="1741" y="2361"/>
                        <a:pt x="1914" y="2361"/>
                      </a:cubicBezTo>
                      <a:cubicBezTo>
                        <a:pt x="2091" y="2361"/>
                        <a:pt x="2258" y="2330"/>
                        <a:pt x="2345" y="2205"/>
                      </a:cubicBezTo>
                      <a:cubicBezTo>
                        <a:pt x="2402" y="2122"/>
                        <a:pt x="2402" y="2015"/>
                        <a:pt x="2409" y="1919"/>
                      </a:cubicBezTo>
                      <a:cubicBezTo>
                        <a:pt x="2426" y="1685"/>
                        <a:pt x="2422" y="1445"/>
                        <a:pt x="2429" y="1209"/>
                      </a:cubicBezTo>
                      <a:cubicBezTo>
                        <a:pt x="2436" y="971"/>
                        <a:pt x="2443" y="734"/>
                        <a:pt x="2448" y="497"/>
                      </a:cubicBezTo>
                      <a:cubicBezTo>
                        <a:pt x="2450" y="387"/>
                        <a:pt x="2470" y="243"/>
                        <a:pt x="2406" y="145"/>
                      </a:cubicBezTo>
                      <a:cubicBezTo>
                        <a:pt x="2329" y="27"/>
                        <a:pt x="2148"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8"/>
                <p:cNvSpPr/>
                <p:nvPr/>
              </p:nvSpPr>
              <p:spPr>
                <a:xfrm>
                  <a:off x="7183957" y="1512147"/>
                  <a:ext cx="233227" cy="207026"/>
                </a:xfrm>
                <a:custGeom>
                  <a:avLst/>
                  <a:gdLst/>
                  <a:ahLst/>
                  <a:cxnLst/>
                  <a:rect l="l" t="t" r="r" b="b"/>
                  <a:pathLst>
                    <a:path w="2617" h="2323" extrusionOk="0">
                      <a:moveTo>
                        <a:pt x="680" y="1"/>
                      </a:moveTo>
                      <a:cubicBezTo>
                        <a:pt x="486" y="1"/>
                        <a:pt x="282" y="24"/>
                        <a:pt x="168" y="139"/>
                      </a:cubicBezTo>
                      <a:cubicBezTo>
                        <a:pt x="0" y="311"/>
                        <a:pt x="94" y="645"/>
                        <a:pt x="106" y="854"/>
                      </a:cubicBezTo>
                      <a:cubicBezTo>
                        <a:pt x="130" y="1296"/>
                        <a:pt x="141" y="1743"/>
                        <a:pt x="184" y="2185"/>
                      </a:cubicBezTo>
                      <a:cubicBezTo>
                        <a:pt x="188" y="2214"/>
                        <a:pt x="210" y="2228"/>
                        <a:pt x="232" y="2228"/>
                      </a:cubicBezTo>
                      <a:cubicBezTo>
                        <a:pt x="240" y="2228"/>
                        <a:pt x="248" y="2226"/>
                        <a:pt x="255" y="2222"/>
                      </a:cubicBezTo>
                      <a:cubicBezTo>
                        <a:pt x="266" y="2216"/>
                        <a:pt x="275" y="2204"/>
                        <a:pt x="275" y="2185"/>
                      </a:cubicBezTo>
                      <a:cubicBezTo>
                        <a:pt x="272" y="1876"/>
                        <a:pt x="245" y="1567"/>
                        <a:pt x="229" y="1258"/>
                      </a:cubicBezTo>
                      <a:cubicBezTo>
                        <a:pt x="221" y="1086"/>
                        <a:pt x="210" y="911"/>
                        <a:pt x="200" y="738"/>
                      </a:cubicBezTo>
                      <a:cubicBezTo>
                        <a:pt x="192" y="580"/>
                        <a:pt x="153" y="418"/>
                        <a:pt x="232" y="278"/>
                      </a:cubicBezTo>
                      <a:cubicBezTo>
                        <a:pt x="336" y="96"/>
                        <a:pt x="540" y="120"/>
                        <a:pt x="734" y="115"/>
                      </a:cubicBezTo>
                      <a:cubicBezTo>
                        <a:pt x="889" y="113"/>
                        <a:pt x="1044" y="109"/>
                        <a:pt x="1200" y="109"/>
                      </a:cubicBezTo>
                      <a:cubicBezTo>
                        <a:pt x="1356" y="111"/>
                        <a:pt x="1510" y="113"/>
                        <a:pt x="1666" y="117"/>
                      </a:cubicBezTo>
                      <a:cubicBezTo>
                        <a:pt x="1669" y="117"/>
                        <a:pt x="1672" y="117"/>
                        <a:pt x="1676" y="117"/>
                      </a:cubicBezTo>
                      <a:cubicBezTo>
                        <a:pt x="1751" y="117"/>
                        <a:pt x="1873" y="105"/>
                        <a:pt x="1983" y="105"/>
                      </a:cubicBezTo>
                      <a:cubicBezTo>
                        <a:pt x="2067" y="105"/>
                        <a:pt x="2143" y="111"/>
                        <a:pt x="2189" y="136"/>
                      </a:cubicBezTo>
                      <a:cubicBezTo>
                        <a:pt x="2321" y="207"/>
                        <a:pt x="2308" y="412"/>
                        <a:pt x="2326" y="543"/>
                      </a:cubicBezTo>
                      <a:cubicBezTo>
                        <a:pt x="2352" y="720"/>
                        <a:pt x="2372" y="900"/>
                        <a:pt x="2388" y="1077"/>
                      </a:cubicBezTo>
                      <a:cubicBezTo>
                        <a:pt x="2401" y="1225"/>
                        <a:pt x="2411" y="1372"/>
                        <a:pt x="2418" y="1519"/>
                      </a:cubicBezTo>
                      <a:cubicBezTo>
                        <a:pt x="2421" y="1591"/>
                        <a:pt x="2434" y="1671"/>
                        <a:pt x="2426" y="1741"/>
                      </a:cubicBezTo>
                      <a:cubicBezTo>
                        <a:pt x="2411" y="1871"/>
                        <a:pt x="2314" y="2081"/>
                        <a:pt x="2193" y="2151"/>
                      </a:cubicBezTo>
                      <a:cubicBezTo>
                        <a:pt x="2119" y="2195"/>
                        <a:pt x="2005" y="2199"/>
                        <a:pt x="1902" y="2199"/>
                      </a:cubicBezTo>
                      <a:cubicBezTo>
                        <a:pt x="1879" y="2199"/>
                        <a:pt x="1857" y="2199"/>
                        <a:pt x="1836" y="2199"/>
                      </a:cubicBezTo>
                      <a:cubicBezTo>
                        <a:pt x="1814" y="2199"/>
                        <a:pt x="1793" y="2199"/>
                        <a:pt x="1773" y="2200"/>
                      </a:cubicBezTo>
                      <a:cubicBezTo>
                        <a:pt x="1601" y="2205"/>
                        <a:pt x="1427" y="2209"/>
                        <a:pt x="1255" y="2212"/>
                      </a:cubicBezTo>
                      <a:cubicBezTo>
                        <a:pt x="929" y="2217"/>
                        <a:pt x="601" y="2220"/>
                        <a:pt x="274" y="2220"/>
                      </a:cubicBezTo>
                      <a:cubicBezTo>
                        <a:pt x="269" y="2220"/>
                        <a:pt x="263" y="2221"/>
                        <a:pt x="258" y="2224"/>
                      </a:cubicBezTo>
                      <a:cubicBezTo>
                        <a:pt x="224" y="2238"/>
                        <a:pt x="229" y="2297"/>
                        <a:pt x="274" y="2299"/>
                      </a:cubicBezTo>
                      <a:cubicBezTo>
                        <a:pt x="540" y="2308"/>
                        <a:pt x="806" y="2313"/>
                        <a:pt x="1073" y="2313"/>
                      </a:cubicBezTo>
                      <a:cubicBezTo>
                        <a:pt x="1268" y="2313"/>
                        <a:pt x="1464" y="2310"/>
                        <a:pt x="1659" y="2305"/>
                      </a:cubicBezTo>
                      <a:cubicBezTo>
                        <a:pt x="1896" y="2299"/>
                        <a:pt x="2219" y="2322"/>
                        <a:pt x="2406" y="2144"/>
                      </a:cubicBezTo>
                      <a:cubicBezTo>
                        <a:pt x="2617" y="1943"/>
                        <a:pt x="2526" y="1553"/>
                        <a:pt x="2508" y="1299"/>
                      </a:cubicBezTo>
                      <a:cubicBezTo>
                        <a:pt x="2481" y="889"/>
                        <a:pt x="2428" y="481"/>
                        <a:pt x="2356" y="77"/>
                      </a:cubicBezTo>
                      <a:cubicBezTo>
                        <a:pt x="2351" y="55"/>
                        <a:pt x="2326" y="42"/>
                        <a:pt x="2305" y="40"/>
                      </a:cubicBezTo>
                      <a:cubicBezTo>
                        <a:pt x="1936" y="21"/>
                        <a:pt x="1568" y="9"/>
                        <a:pt x="1199" y="9"/>
                      </a:cubicBezTo>
                      <a:cubicBezTo>
                        <a:pt x="1141" y="9"/>
                        <a:pt x="1083" y="10"/>
                        <a:pt x="1025" y="10"/>
                      </a:cubicBezTo>
                      <a:cubicBezTo>
                        <a:pt x="1023" y="10"/>
                        <a:pt x="1021" y="10"/>
                        <a:pt x="1019" y="10"/>
                      </a:cubicBezTo>
                      <a:cubicBezTo>
                        <a:pt x="928" y="10"/>
                        <a:pt x="806"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8"/>
                <p:cNvSpPr/>
                <p:nvPr/>
              </p:nvSpPr>
              <p:spPr>
                <a:xfrm>
                  <a:off x="7395973" y="809881"/>
                  <a:ext cx="29855" cy="186885"/>
                </a:xfrm>
                <a:custGeom>
                  <a:avLst/>
                  <a:gdLst/>
                  <a:ahLst/>
                  <a:cxnLst/>
                  <a:rect l="l" t="t" r="r" b="b"/>
                  <a:pathLst>
                    <a:path w="335" h="2097" extrusionOk="0">
                      <a:moveTo>
                        <a:pt x="70" y="0"/>
                      </a:moveTo>
                      <a:cubicBezTo>
                        <a:pt x="63" y="0"/>
                        <a:pt x="55" y="2"/>
                        <a:pt x="47" y="4"/>
                      </a:cubicBezTo>
                      <a:cubicBezTo>
                        <a:pt x="22" y="14"/>
                        <a:pt x="0" y="37"/>
                        <a:pt x="6" y="70"/>
                      </a:cubicBezTo>
                      <a:cubicBezTo>
                        <a:pt x="59" y="429"/>
                        <a:pt x="111" y="789"/>
                        <a:pt x="112" y="1151"/>
                      </a:cubicBezTo>
                      <a:cubicBezTo>
                        <a:pt x="113" y="1469"/>
                        <a:pt x="53" y="1774"/>
                        <a:pt x="14" y="2087"/>
                      </a:cubicBezTo>
                      <a:lnTo>
                        <a:pt x="14" y="2092"/>
                      </a:lnTo>
                      <a:lnTo>
                        <a:pt x="74" y="2097"/>
                      </a:lnTo>
                      <a:cubicBezTo>
                        <a:pt x="335" y="1453"/>
                        <a:pt x="214" y="707"/>
                        <a:pt x="117" y="42"/>
                      </a:cubicBezTo>
                      <a:cubicBezTo>
                        <a:pt x="113" y="13"/>
                        <a:pt x="9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8"/>
                <p:cNvSpPr/>
                <p:nvPr/>
              </p:nvSpPr>
              <p:spPr>
                <a:xfrm>
                  <a:off x="6505308" y="990438"/>
                  <a:ext cx="901894" cy="16309"/>
                </a:xfrm>
                <a:custGeom>
                  <a:avLst/>
                  <a:gdLst/>
                  <a:ahLst/>
                  <a:cxnLst/>
                  <a:rect l="l" t="t" r="r" b="b"/>
                  <a:pathLst>
                    <a:path w="10120" h="183" extrusionOk="0">
                      <a:moveTo>
                        <a:pt x="959" y="0"/>
                      </a:moveTo>
                      <a:cubicBezTo>
                        <a:pt x="652" y="0"/>
                        <a:pt x="345" y="6"/>
                        <a:pt x="39" y="24"/>
                      </a:cubicBezTo>
                      <a:cubicBezTo>
                        <a:pt x="15" y="25"/>
                        <a:pt x="1" y="45"/>
                        <a:pt x="1" y="65"/>
                      </a:cubicBezTo>
                      <a:cubicBezTo>
                        <a:pt x="1" y="83"/>
                        <a:pt x="15" y="103"/>
                        <a:pt x="39" y="104"/>
                      </a:cubicBezTo>
                      <a:cubicBezTo>
                        <a:pt x="458" y="134"/>
                        <a:pt x="880" y="141"/>
                        <a:pt x="1302" y="141"/>
                      </a:cubicBezTo>
                      <a:cubicBezTo>
                        <a:pt x="1646" y="141"/>
                        <a:pt x="1990" y="136"/>
                        <a:pt x="2333" y="136"/>
                      </a:cubicBezTo>
                      <a:cubicBezTo>
                        <a:pt x="2402" y="136"/>
                        <a:pt x="2471" y="137"/>
                        <a:pt x="2541" y="137"/>
                      </a:cubicBezTo>
                      <a:cubicBezTo>
                        <a:pt x="3376" y="141"/>
                        <a:pt x="4210" y="147"/>
                        <a:pt x="5042" y="152"/>
                      </a:cubicBezTo>
                      <a:cubicBezTo>
                        <a:pt x="6710" y="163"/>
                        <a:pt x="8379" y="172"/>
                        <a:pt x="10045" y="183"/>
                      </a:cubicBezTo>
                      <a:cubicBezTo>
                        <a:pt x="10111" y="183"/>
                        <a:pt x="10120" y="92"/>
                        <a:pt x="10069" y="71"/>
                      </a:cubicBezTo>
                      <a:lnTo>
                        <a:pt x="10009" y="66"/>
                      </a:lnTo>
                      <a:cubicBezTo>
                        <a:pt x="8353" y="56"/>
                        <a:pt x="6698" y="45"/>
                        <a:pt x="5042" y="36"/>
                      </a:cubicBezTo>
                      <a:cubicBezTo>
                        <a:pt x="4229" y="30"/>
                        <a:pt x="3414" y="26"/>
                        <a:pt x="2599" y="21"/>
                      </a:cubicBezTo>
                      <a:cubicBezTo>
                        <a:pt x="2055" y="19"/>
                        <a:pt x="1507"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8"/>
                <p:cNvSpPr/>
                <p:nvPr/>
              </p:nvSpPr>
              <p:spPr>
                <a:xfrm>
                  <a:off x="6479018" y="797137"/>
                  <a:ext cx="924531" cy="201411"/>
                </a:xfrm>
                <a:custGeom>
                  <a:avLst/>
                  <a:gdLst/>
                  <a:ahLst/>
                  <a:cxnLst/>
                  <a:rect l="l" t="t" r="r" b="b"/>
                  <a:pathLst>
                    <a:path w="10374" h="2260" extrusionOk="0">
                      <a:moveTo>
                        <a:pt x="5401" y="0"/>
                      </a:moveTo>
                      <a:cubicBezTo>
                        <a:pt x="3731" y="0"/>
                        <a:pt x="2061" y="12"/>
                        <a:pt x="392" y="38"/>
                      </a:cubicBezTo>
                      <a:cubicBezTo>
                        <a:pt x="365" y="38"/>
                        <a:pt x="344" y="55"/>
                        <a:pt x="336" y="79"/>
                      </a:cubicBezTo>
                      <a:cubicBezTo>
                        <a:pt x="99" y="758"/>
                        <a:pt x="1" y="1537"/>
                        <a:pt x="204" y="2237"/>
                      </a:cubicBezTo>
                      <a:cubicBezTo>
                        <a:pt x="209" y="2252"/>
                        <a:pt x="223" y="2259"/>
                        <a:pt x="237" y="2259"/>
                      </a:cubicBezTo>
                      <a:cubicBezTo>
                        <a:pt x="253" y="2259"/>
                        <a:pt x="268" y="2250"/>
                        <a:pt x="268" y="2231"/>
                      </a:cubicBezTo>
                      <a:lnTo>
                        <a:pt x="268" y="2228"/>
                      </a:lnTo>
                      <a:cubicBezTo>
                        <a:pt x="220" y="1750"/>
                        <a:pt x="184" y="1285"/>
                        <a:pt x="263" y="808"/>
                      </a:cubicBezTo>
                      <a:cubicBezTo>
                        <a:pt x="294" y="621"/>
                        <a:pt x="324" y="238"/>
                        <a:pt x="507" y="149"/>
                      </a:cubicBezTo>
                      <a:cubicBezTo>
                        <a:pt x="534" y="136"/>
                        <a:pt x="575" y="132"/>
                        <a:pt x="620" y="132"/>
                      </a:cubicBezTo>
                      <a:cubicBezTo>
                        <a:pt x="702" y="132"/>
                        <a:pt x="797" y="146"/>
                        <a:pt x="852" y="146"/>
                      </a:cubicBezTo>
                      <a:cubicBezTo>
                        <a:pt x="854" y="146"/>
                        <a:pt x="855" y="146"/>
                        <a:pt x="856" y="146"/>
                      </a:cubicBezTo>
                      <a:cubicBezTo>
                        <a:pt x="973" y="144"/>
                        <a:pt x="1089" y="143"/>
                        <a:pt x="1206" y="142"/>
                      </a:cubicBezTo>
                      <a:cubicBezTo>
                        <a:pt x="2217" y="130"/>
                        <a:pt x="3228" y="123"/>
                        <a:pt x="4238" y="120"/>
                      </a:cubicBezTo>
                      <a:cubicBezTo>
                        <a:pt x="4654" y="118"/>
                        <a:pt x="5070" y="117"/>
                        <a:pt x="5486" y="117"/>
                      </a:cubicBezTo>
                      <a:cubicBezTo>
                        <a:pt x="7091" y="117"/>
                        <a:pt x="8696" y="129"/>
                        <a:pt x="10300" y="152"/>
                      </a:cubicBezTo>
                      <a:cubicBezTo>
                        <a:pt x="10310" y="152"/>
                        <a:pt x="10319" y="148"/>
                        <a:pt x="10326" y="146"/>
                      </a:cubicBezTo>
                      <a:cubicBezTo>
                        <a:pt x="10373" y="123"/>
                        <a:pt x="10365" y="36"/>
                        <a:pt x="10300" y="34"/>
                      </a:cubicBezTo>
                      <a:cubicBezTo>
                        <a:pt x="8667" y="12"/>
                        <a:pt x="7034" y="0"/>
                        <a:pt x="5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8"/>
                <p:cNvSpPr/>
                <p:nvPr/>
              </p:nvSpPr>
              <p:spPr>
                <a:xfrm>
                  <a:off x="7192156" y="1973699"/>
                  <a:ext cx="205332" cy="187865"/>
                </a:xfrm>
                <a:custGeom>
                  <a:avLst/>
                  <a:gdLst/>
                  <a:ahLst/>
                  <a:cxnLst/>
                  <a:rect l="l" t="t" r="r" b="b"/>
                  <a:pathLst>
                    <a:path w="2304" h="2108" extrusionOk="0">
                      <a:moveTo>
                        <a:pt x="2194" y="0"/>
                      </a:moveTo>
                      <a:cubicBezTo>
                        <a:pt x="2191" y="0"/>
                        <a:pt x="2189" y="0"/>
                        <a:pt x="2187" y="1"/>
                      </a:cubicBezTo>
                      <a:cubicBezTo>
                        <a:pt x="1721" y="22"/>
                        <a:pt x="1252" y="44"/>
                        <a:pt x="783" y="67"/>
                      </a:cubicBezTo>
                      <a:cubicBezTo>
                        <a:pt x="764" y="67"/>
                        <a:pt x="745" y="68"/>
                        <a:pt x="726" y="68"/>
                      </a:cubicBezTo>
                      <a:cubicBezTo>
                        <a:pt x="677" y="68"/>
                        <a:pt x="624" y="66"/>
                        <a:pt x="571" y="66"/>
                      </a:cubicBezTo>
                      <a:cubicBezTo>
                        <a:pt x="392" y="66"/>
                        <a:pt x="208" y="86"/>
                        <a:pt x="143" y="265"/>
                      </a:cubicBezTo>
                      <a:cubicBezTo>
                        <a:pt x="90" y="407"/>
                        <a:pt x="125" y="658"/>
                        <a:pt x="120" y="808"/>
                      </a:cubicBezTo>
                      <a:cubicBezTo>
                        <a:pt x="111" y="1040"/>
                        <a:pt x="104" y="1271"/>
                        <a:pt x="97" y="1503"/>
                      </a:cubicBezTo>
                      <a:cubicBezTo>
                        <a:pt x="92" y="1639"/>
                        <a:pt x="1" y="1998"/>
                        <a:pt x="219" y="2011"/>
                      </a:cubicBezTo>
                      <a:cubicBezTo>
                        <a:pt x="221" y="2011"/>
                        <a:pt x="223" y="2011"/>
                        <a:pt x="224" y="2011"/>
                      </a:cubicBezTo>
                      <a:cubicBezTo>
                        <a:pt x="245" y="2011"/>
                        <a:pt x="258" y="1999"/>
                        <a:pt x="263" y="1985"/>
                      </a:cubicBezTo>
                      <a:cubicBezTo>
                        <a:pt x="272" y="1957"/>
                        <a:pt x="256" y="1920"/>
                        <a:pt x="219" y="1914"/>
                      </a:cubicBezTo>
                      <a:cubicBezTo>
                        <a:pt x="150" y="1905"/>
                        <a:pt x="214" y="1069"/>
                        <a:pt x="217" y="981"/>
                      </a:cubicBezTo>
                      <a:cubicBezTo>
                        <a:pt x="221" y="845"/>
                        <a:pt x="227" y="711"/>
                        <a:pt x="232" y="576"/>
                      </a:cubicBezTo>
                      <a:cubicBezTo>
                        <a:pt x="241" y="333"/>
                        <a:pt x="279" y="222"/>
                        <a:pt x="547" y="182"/>
                      </a:cubicBezTo>
                      <a:cubicBezTo>
                        <a:pt x="813" y="142"/>
                        <a:pt x="1099" y="156"/>
                        <a:pt x="1367" y="144"/>
                      </a:cubicBezTo>
                      <a:cubicBezTo>
                        <a:pt x="1470" y="139"/>
                        <a:pt x="1694" y="100"/>
                        <a:pt x="1876" y="100"/>
                      </a:cubicBezTo>
                      <a:cubicBezTo>
                        <a:pt x="1993" y="100"/>
                        <a:pt x="2093" y="116"/>
                        <a:pt x="2133" y="168"/>
                      </a:cubicBezTo>
                      <a:cubicBezTo>
                        <a:pt x="2176" y="223"/>
                        <a:pt x="2131" y="497"/>
                        <a:pt x="2131" y="572"/>
                      </a:cubicBezTo>
                      <a:cubicBezTo>
                        <a:pt x="2129" y="709"/>
                        <a:pt x="2129" y="843"/>
                        <a:pt x="2129" y="978"/>
                      </a:cubicBezTo>
                      <a:cubicBezTo>
                        <a:pt x="2129" y="1132"/>
                        <a:pt x="2128" y="1286"/>
                        <a:pt x="2128" y="1440"/>
                      </a:cubicBezTo>
                      <a:cubicBezTo>
                        <a:pt x="2128" y="1542"/>
                        <a:pt x="2160" y="1697"/>
                        <a:pt x="2127" y="1788"/>
                      </a:cubicBezTo>
                      <a:cubicBezTo>
                        <a:pt x="2064" y="1960"/>
                        <a:pt x="1885" y="1999"/>
                        <a:pt x="1694" y="1999"/>
                      </a:cubicBezTo>
                      <a:cubicBezTo>
                        <a:pt x="1539" y="1999"/>
                        <a:pt x="1375" y="1973"/>
                        <a:pt x="1259" y="1972"/>
                      </a:cubicBezTo>
                      <a:cubicBezTo>
                        <a:pt x="975" y="1967"/>
                        <a:pt x="691" y="1961"/>
                        <a:pt x="406" y="1961"/>
                      </a:cubicBezTo>
                      <a:cubicBezTo>
                        <a:pt x="383" y="1961"/>
                        <a:pt x="360" y="1961"/>
                        <a:pt x="337" y="1961"/>
                      </a:cubicBezTo>
                      <a:cubicBezTo>
                        <a:pt x="320" y="1961"/>
                        <a:pt x="310" y="1971"/>
                        <a:pt x="305" y="1982"/>
                      </a:cubicBezTo>
                      <a:cubicBezTo>
                        <a:pt x="297" y="2003"/>
                        <a:pt x="308" y="2031"/>
                        <a:pt x="337" y="2033"/>
                      </a:cubicBezTo>
                      <a:cubicBezTo>
                        <a:pt x="722" y="2054"/>
                        <a:pt x="1105" y="2064"/>
                        <a:pt x="1490" y="2077"/>
                      </a:cubicBezTo>
                      <a:cubicBezTo>
                        <a:pt x="1584" y="2079"/>
                        <a:pt x="1734" y="2107"/>
                        <a:pt x="1874" y="2107"/>
                      </a:cubicBezTo>
                      <a:cubicBezTo>
                        <a:pt x="2008" y="2107"/>
                        <a:pt x="2133" y="2082"/>
                        <a:pt x="2193" y="1985"/>
                      </a:cubicBezTo>
                      <a:cubicBezTo>
                        <a:pt x="2303" y="1809"/>
                        <a:pt x="2235" y="1463"/>
                        <a:pt x="2237" y="1266"/>
                      </a:cubicBezTo>
                      <a:cubicBezTo>
                        <a:pt x="2238" y="861"/>
                        <a:pt x="2240" y="456"/>
                        <a:pt x="2243" y="51"/>
                      </a:cubicBezTo>
                      <a:cubicBezTo>
                        <a:pt x="2243" y="25"/>
                        <a:pt x="2221"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8"/>
                <p:cNvSpPr/>
                <p:nvPr/>
              </p:nvSpPr>
              <p:spPr>
                <a:xfrm>
                  <a:off x="7195008" y="1730937"/>
                  <a:ext cx="204174" cy="204441"/>
                </a:xfrm>
                <a:custGeom>
                  <a:avLst/>
                  <a:gdLst/>
                  <a:ahLst/>
                  <a:cxnLst/>
                  <a:rect l="l" t="t" r="r" b="b"/>
                  <a:pathLst>
                    <a:path w="2291" h="2294" extrusionOk="0">
                      <a:moveTo>
                        <a:pt x="643" y="115"/>
                      </a:moveTo>
                      <a:cubicBezTo>
                        <a:pt x="778" y="115"/>
                        <a:pt x="921" y="135"/>
                        <a:pt x="1042" y="140"/>
                      </a:cubicBezTo>
                      <a:cubicBezTo>
                        <a:pt x="1317" y="151"/>
                        <a:pt x="1663" y="123"/>
                        <a:pt x="1926" y="199"/>
                      </a:cubicBezTo>
                      <a:cubicBezTo>
                        <a:pt x="1942" y="195"/>
                        <a:pt x="1957" y="193"/>
                        <a:pt x="1971" y="193"/>
                      </a:cubicBezTo>
                      <a:cubicBezTo>
                        <a:pt x="2030" y="193"/>
                        <a:pt x="2071" y="224"/>
                        <a:pt x="2096" y="285"/>
                      </a:cubicBezTo>
                      <a:lnTo>
                        <a:pt x="2096" y="515"/>
                      </a:lnTo>
                      <a:lnTo>
                        <a:pt x="2096" y="972"/>
                      </a:lnTo>
                      <a:cubicBezTo>
                        <a:pt x="2096" y="1229"/>
                        <a:pt x="2138" y="1519"/>
                        <a:pt x="2097" y="1773"/>
                      </a:cubicBezTo>
                      <a:cubicBezTo>
                        <a:pt x="2122" y="1916"/>
                        <a:pt x="2057" y="2025"/>
                        <a:pt x="1904" y="2097"/>
                      </a:cubicBezTo>
                      <a:cubicBezTo>
                        <a:pt x="1798" y="2115"/>
                        <a:pt x="1695" y="2134"/>
                        <a:pt x="1590" y="2146"/>
                      </a:cubicBezTo>
                      <a:cubicBezTo>
                        <a:pt x="1443" y="2166"/>
                        <a:pt x="1297" y="2177"/>
                        <a:pt x="1149" y="2183"/>
                      </a:cubicBezTo>
                      <a:cubicBezTo>
                        <a:pt x="1087" y="2185"/>
                        <a:pt x="1026" y="2186"/>
                        <a:pt x="965" y="2186"/>
                      </a:cubicBezTo>
                      <a:cubicBezTo>
                        <a:pt x="732" y="2186"/>
                        <a:pt x="500" y="2170"/>
                        <a:pt x="266" y="2144"/>
                      </a:cubicBezTo>
                      <a:cubicBezTo>
                        <a:pt x="264" y="2144"/>
                        <a:pt x="263" y="2144"/>
                        <a:pt x="261" y="2144"/>
                      </a:cubicBezTo>
                      <a:cubicBezTo>
                        <a:pt x="244" y="2144"/>
                        <a:pt x="231" y="2154"/>
                        <a:pt x="226" y="2169"/>
                      </a:cubicBezTo>
                      <a:cubicBezTo>
                        <a:pt x="213" y="2170"/>
                        <a:pt x="205" y="2177"/>
                        <a:pt x="200" y="2187"/>
                      </a:cubicBezTo>
                      <a:cubicBezTo>
                        <a:pt x="183" y="2179"/>
                        <a:pt x="165" y="2172"/>
                        <a:pt x="149" y="2162"/>
                      </a:cubicBezTo>
                      <a:lnTo>
                        <a:pt x="149" y="2160"/>
                      </a:lnTo>
                      <a:cubicBezTo>
                        <a:pt x="131" y="1867"/>
                        <a:pt x="114" y="1574"/>
                        <a:pt x="115" y="1279"/>
                      </a:cubicBezTo>
                      <a:cubicBezTo>
                        <a:pt x="116" y="1019"/>
                        <a:pt x="73" y="650"/>
                        <a:pt x="157" y="400"/>
                      </a:cubicBezTo>
                      <a:cubicBezTo>
                        <a:pt x="235" y="164"/>
                        <a:pt x="431" y="115"/>
                        <a:pt x="643" y="115"/>
                      </a:cubicBezTo>
                      <a:close/>
                      <a:moveTo>
                        <a:pt x="481" y="0"/>
                      </a:moveTo>
                      <a:cubicBezTo>
                        <a:pt x="336" y="0"/>
                        <a:pt x="200" y="23"/>
                        <a:pt x="123" y="105"/>
                      </a:cubicBezTo>
                      <a:cubicBezTo>
                        <a:pt x="73" y="158"/>
                        <a:pt x="72" y="225"/>
                        <a:pt x="60" y="292"/>
                      </a:cubicBezTo>
                      <a:cubicBezTo>
                        <a:pt x="20" y="504"/>
                        <a:pt x="23" y="736"/>
                        <a:pt x="15" y="951"/>
                      </a:cubicBezTo>
                      <a:cubicBezTo>
                        <a:pt x="1" y="1354"/>
                        <a:pt x="8" y="1761"/>
                        <a:pt x="49" y="2162"/>
                      </a:cubicBezTo>
                      <a:cubicBezTo>
                        <a:pt x="51" y="2194"/>
                        <a:pt x="79" y="2210"/>
                        <a:pt x="105" y="2210"/>
                      </a:cubicBezTo>
                      <a:cubicBezTo>
                        <a:pt x="110" y="2210"/>
                        <a:pt x="114" y="2209"/>
                        <a:pt x="119" y="2208"/>
                      </a:cubicBezTo>
                      <a:cubicBezTo>
                        <a:pt x="179" y="2246"/>
                        <a:pt x="246" y="2269"/>
                        <a:pt x="317" y="2272"/>
                      </a:cubicBezTo>
                      <a:cubicBezTo>
                        <a:pt x="318" y="2272"/>
                        <a:pt x="319" y="2272"/>
                        <a:pt x="319" y="2272"/>
                      </a:cubicBezTo>
                      <a:cubicBezTo>
                        <a:pt x="332" y="2272"/>
                        <a:pt x="342" y="2263"/>
                        <a:pt x="345" y="2252"/>
                      </a:cubicBezTo>
                      <a:cubicBezTo>
                        <a:pt x="559" y="2279"/>
                        <a:pt x="774" y="2293"/>
                        <a:pt x="990" y="2293"/>
                      </a:cubicBezTo>
                      <a:cubicBezTo>
                        <a:pt x="1098" y="2293"/>
                        <a:pt x="1207" y="2290"/>
                        <a:pt x="1316" y="2283"/>
                      </a:cubicBezTo>
                      <a:cubicBezTo>
                        <a:pt x="1527" y="2268"/>
                        <a:pt x="1924" y="2278"/>
                        <a:pt x="2102" y="2141"/>
                      </a:cubicBezTo>
                      <a:cubicBezTo>
                        <a:pt x="2290" y="1997"/>
                        <a:pt x="2203" y="1628"/>
                        <a:pt x="2203" y="1429"/>
                      </a:cubicBezTo>
                      <a:cubicBezTo>
                        <a:pt x="2202" y="1010"/>
                        <a:pt x="2201" y="590"/>
                        <a:pt x="2197" y="170"/>
                      </a:cubicBezTo>
                      <a:cubicBezTo>
                        <a:pt x="2197" y="140"/>
                        <a:pt x="2174" y="122"/>
                        <a:pt x="2147" y="119"/>
                      </a:cubicBezTo>
                      <a:cubicBezTo>
                        <a:pt x="1743" y="78"/>
                        <a:pt x="1337" y="46"/>
                        <a:pt x="931" y="32"/>
                      </a:cubicBezTo>
                      <a:cubicBezTo>
                        <a:pt x="820" y="29"/>
                        <a:pt x="645"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8"/>
                <p:cNvSpPr/>
                <p:nvPr/>
              </p:nvSpPr>
              <p:spPr>
                <a:xfrm>
                  <a:off x="7256857" y="2037598"/>
                  <a:ext cx="90813" cy="80743"/>
                </a:xfrm>
                <a:custGeom>
                  <a:avLst/>
                  <a:gdLst/>
                  <a:ahLst/>
                  <a:cxnLst/>
                  <a:rect l="l" t="t" r="r" b="b"/>
                  <a:pathLst>
                    <a:path w="1019" h="906" extrusionOk="0">
                      <a:moveTo>
                        <a:pt x="540" y="1"/>
                      </a:moveTo>
                      <a:cubicBezTo>
                        <a:pt x="520" y="1"/>
                        <a:pt x="501" y="12"/>
                        <a:pt x="492" y="37"/>
                      </a:cubicBezTo>
                      <a:cubicBezTo>
                        <a:pt x="470" y="100"/>
                        <a:pt x="448" y="169"/>
                        <a:pt x="434" y="239"/>
                      </a:cubicBezTo>
                      <a:cubicBezTo>
                        <a:pt x="304" y="227"/>
                        <a:pt x="174" y="215"/>
                        <a:pt x="44" y="206"/>
                      </a:cubicBezTo>
                      <a:cubicBezTo>
                        <a:pt x="42" y="206"/>
                        <a:pt x="41" y="206"/>
                        <a:pt x="40" y="206"/>
                      </a:cubicBezTo>
                      <a:cubicBezTo>
                        <a:pt x="0" y="206"/>
                        <a:pt x="4" y="267"/>
                        <a:pt x="44" y="272"/>
                      </a:cubicBezTo>
                      <a:cubicBezTo>
                        <a:pt x="169" y="288"/>
                        <a:pt x="294" y="300"/>
                        <a:pt x="420" y="313"/>
                      </a:cubicBezTo>
                      <a:cubicBezTo>
                        <a:pt x="385" y="504"/>
                        <a:pt x="378" y="704"/>
                        <a:pt x="406" y="884"/>
                      </a:cubicBezTo>
                      <a:cubicBezTo>
                        <a:pt x="408" y="899"/>
                        <a:pt x="418" y="905"/>
                        <a:pt x="430" y="905"/>
                      </a:cubicBezTo>
                      <a:cubicBezTo>
                        <a:pt x="445" y="905"/>
                        <a:pt x="462" y="894"/>
                        <a:pt x="464" y="877"/>
                      </a:cubicBezTo>
                      <a:cubicBezTo>
                        <a:pt x="484" y="687"/>
                        <a:pt x="507" y="508"/>
                        <a:pt x="538" y="325"/>
                      </a:cubicBezTo>
                      <a:cubicBezTo>
                        <a:pt x="635" y="336"/>
                        <a:pt x="732" y="349"/>
                        <a:pt x="830" y="361"/>
                      </a:cubicBezTo>
                      <a:cubicBezTo>
                        <a:pt x="837" y="371"/>
                        <a:pt x="849" y="377"/>
                        <a:pt x="867" y="377"/>
                      </a:cubicBezTo>
                      <a:lnTo>
                        <a:pt x="952" y="377"/>
                      </a:lnTo>
                      <a:cubicBezTo>
                        <a:pt x="1018" y="376"/>
                        <a:pt x="1018" y="277"/>
                        <a:pt x="952" y="275"/>
                      </a:cubicBezTo>
                      <a:cubicBezTo>
                        <a:pt x="819" y="270"/>
                        <a:pt x="686" y="260"/>
                        <a:pt x="553" y="250"/>
                      </a:cubicBezTo>
                      <a:cubicBezTo>
                        <a:pt x="565" y="187"/>
                        <a:pt x="576" y="126"/>
                        <a:pt x="589" y="63"/>
                      </a:cubicBezTo>
                      <a:cubicBezTo>
                        <a:pt x="598" y="25"/>
                        <a:pt x="569"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8"/>
                <p:cNvSpPr/>
                <p:nvPr/>
              </p:nvSpPr>
              <p:spPr>
                <a:xfrm>
                  <a:off x="7242152" y="1827632"/>
                  <a:ext cx="101508" cy="15507"/>
                </a:xfrm>
                <a:custGeom>
                  <a:avLst/>
                  <a:gdLst/>
                  <a:ahLst/>
                  <a:cxnLst/>
                  <a:rect l="l" t="t" r="r" b="b"/>
                  <a:pathLst>
                    <a:path w="1139" h="174" extrusionOk="0">
                      <a:moveTo>
                        <a:pt x="414" y="1"/>
                      </a:moveTo>
                      <a:cubicBezTo>
                        <a:pt x="291" y="1"/>
                        <a:pt x="169" y="7"/>
                        <a:pt x="50" y="18"/>
                      </a:cubicBezTo>
                      <a:cubicBezTo>
                        <a:pt x="1" y="23"/>
                        <a:pt x="0" y="96"/>
                        <a:pt x="49" y="96"/>
                      </a:cubicBezTo>
                      <a:cubicBezTo>
                        <a:pt x="49" y="96"/>
                        <a:pt x="50" y="96"/>
                        <a:pt x="50" y="96"/>
                      </a:cubicBezTo>
                      <a:cubicBezTo>
                        <a:pt x="82" y="96"/>
                        <a:pt x="113" y="95"/>
                        <a:pt x="144" y="95"/>
                      </a:cubicBezTo>
                      <a:cubicBezTo>
                        <a:pt x="458" y="95"/>
                        <a:pt x="759" y="132"/>
                        <a:pt x="1072" y="173"/>
                      </a:cubicBezTo>
                      <a:cubicBezTo>
                        <a:pt x="1075" y="174"/>
                        <a:pt x="1077" y="174"/>
                        <a:pt x="1080" y="174"/>
                      </a:cubicBezTo>
                      <a:cubicBezTo>
                        <a:pt x="1130" y="174"/>
                        <a:pt x="1138" y="87"/>
                        <a:pt x="1086" y="75"/>
                      </a:cubicBezTo>
                      <a:cubicBezTo>
                        <a:pt x="870" y="22"/>
                        <a:pt x="641" y="1"/>
                        <a:pt x="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8"/>
                <p:cNvSpPr/>
                <p:nvPr/>
              </p:nvSpPr>
              <p:spPr>
                <a:xfrm>
                  <a:off x="7250530" y="1379536"/>
                  <a:ext cx="92774" cy="11051"/>
                </a:xfrm>
                <a:custGeom>
                  <a:avLst/>
                  <a:gdLst/>
                  <a:ahLst/>
                  <a:cxnLst/>
                  <a:rect l="l" t="t" r="r" b="b"/>
                  <a:pathLst>
                    <a:path w="1041" h="124" extrusionOk="0">
                      <a:moveTo>
                        <a:pt x="218" y="1"/>
                      </a:moveTo>
                      <a:cubicBezTo>
                        <a:pt x="158" y="1"/>
                        <a:pt x="98" y="3"/>
                        <a:pt x="38" y="10"/>
                      </a:cubicBezTo>
                      <a:cubicBezTo>
                        <a:pt x="11" y="13"/>
                        <a:pt x="1" y="54"/>
                        <a:pt x="31" y="60"/>
                      </a:cubicBezTo>
                      <a:cubicBezTo>
                        <a:pt x="177" y="88"/>
                        <a:pt x="324" y="89"/>
                        <a:pt x="472" y="99"/>
                      </a:cubicBezTo>
                      <a:cubicBezTo>
                        <a:pt x="602" y="107"/>
                        <a:pt x="735" y="124"/>
                        <a:pt x="866" y="124"/>
                      </a:cubicBezTo>
                      <a:cubicBezTo>
                        <a:pt x="904" y="124"/>
                        <a:pt x="941" y="123"/>
                        <a:pt x="978" y="119"/>
                      </a:cubicBezTo>
                      <a:cubicBezTo>
                        <a:pt x="1021" y="116"/>
                        <a:pt x="1040" y="46"/>
                        <a:pt x="989" y="36"/>
                      </a:cubicBezTo>
                      <a:cubicBezTo>
                        <a:pt x="843" y="12"/>
                        <a:pt x="691" y="16"/>
                        <a:pt x="545" y="12"/>
                      </a:cubicBezTo>
                      <a:cubicBezTo>
                        <a:pt x="437" y="8"/>
                        <a:pt x="327" y="1"/>
                        <a:pt x="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8"/>
                <p:cNvSpPr/>
                <p:nvPr/>
              </p:nvSpPr>
              <p:spPr>
                <a:xfrm>
                  <a:off x="7258818" y="1578274"/>
                  <a:ext cx="73970" cy="80564"/>
                </a:xfrm>
                <a:custGeom>
                  <a:avLst/>
                  <a:gdLst/>
                  <a:ahLst/>
                  <a:cxnLst/>
                  <a:rect l="l" t="t" r="r" b="b"/>
                  <a:pathLst>
                    <a:path w="830" h="904" extrusionOk="0">
                      <a:moveTo>
                        <a:pt x="134" y="0"/>
                      </a:moveTo>
                      <a:cubicBezTo>
                        <a:pt x="111" y="0"/>
                        <a:pt x="87" y="28"/>
                        <a:pt x="103" y="51"/>
                      </a:cubicBezTo>
                      <a:cubicBezTo>
                        <a:pt x="187" y="169"/>
                        <a:pt x="272" y="291"/>
                        <a:pt x="358" y="410"/>
                      </a:cubicBezTo>
                      <a:cubicBezTo>
                        <a:pt x="255" y="515"/>
                        <a:pt x="143" y="611"/>
                        <a:pt x="28" y="705"/>
                      </a:cubicBezTo>
                      <a:cubicBezTo>
                        <a:pt x="1" y="727"/>
                        <a:pt x="26" y="771"/>
                        <a:pt x="56" y="771"/>
                      </a:cubicBezTo>
                      <a:cubicBezTo>
                        <a:pt x="62" y="771"/>
                        <a:pt x="69" y="769"/>
                        <a:pt x="75" y="765"/>
                      </a:cubicBezTo>
                      <a:cubicBezTo>
                        <a:pt x="190" y="682"/>
                        <a:pt x="305" y="588"/>
                        <a:pt x="415" y="487"/>
                      </a:cubicBezTo>
                      <a:cubicBezTo>
                        <a:pt x="516" y="625"/>
                        <a:pt x="619" y="760"/>
                        <a:pt x="729" y="889"/>
                      </a:cubicBezTo>
                      <a:cubicBezTo>
                        <a:pt x="738" y="899"/>
                        <a:pt x="749" y="904"/>
                        <a:pt x="760" y="904"/>
                      </a:cubicBezTo>
                      <a:cubicBezTo>
                        <a:pt x="794" y="904"/>
                        <a:pt x="830" y="863"/>
                        <a:pt x="806" y="830"/>
                      </a:cubicBezTo>
                      <a:cubicBezTo>
                        <a:pt x="708" y="687"/>
                        <a:pt x="600" y="548"/>
                        <a:pt x="489" y="414"/>
                      </a:cubicBezTo>
                      <a:cubicBezTo>
                        <a:pt x="585" y="317"/>
                        <a:pt x="672" y="214"/>
                        <a:pt x="742" y="104"/>
                      </a:cubicBezTo>
                      <a:cubicBezTo>
                        <a:pt x="762" y="72"/>
                        <a:pt x="733" y="38"/>
                        <a:pt x="702" y="38"/>
                      </a:cubicBezTo>
                      <a:cubicBezTo>
                        <a:pt x="692" y="38"/>
                        <a:pt x="681" y="42"/>
                        <a:pt x="672" y="51"/>
                      </a:cubicBezTo>
                      <a:cubicBezTo>
                        <a:pt x="587" y="144"/>
                        <a:pt x="511" y="244"/>
                        <a:pt x="426" y="339"/>
                      </a:cubicBezTo>
                      <a:cubicBezTo>
                        <a:pt x="336" y="228"/>
                        <a:pt x="245" y="119"/>
                        <a:pt x="155" y="11"/>
                      </a:cubicBezTo>
                      <a:cubicBezTo>
                        <a:pt x="149" y="3"/>
                        <a:pt x="142"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88"/>
                <p:cNvSpPr/>
                <p:nvPr/>
              </p:nvSpPr>
              <p:spPr>
                <a:xfrm>
                  <a:off x="7284930" y="1344156"/>
                  <a:ext cx="27092" cy="25221"/>
                </a:xfrm>
                <a:custGeom>
                  <a:avLst/>
                  <a:gdLst/>
                  <a:ahLst/>
                  <a:cxnLst/>
                  <a:rect l="l" t="t" r="r" b="b"/>
                  <a:pathLst>
                    <a:path w="304" h="283" extrusionOk="0">
                      <a:moveTo>
                        <a:pt x="159" y="89"/>
                      </a:moveTo>
                      <a:cubicBezTo>
                        <a:pt x="175" y="89"/>
                        <a:pt x="194" y="94"/>
                        <a:pt x="209" y="101"/>
                      </a:cubicBezTo>
                      <a:cubicBezTo>
                        <a:pt x="203" y="137"/>
                        <a:pt x="188" y="175"/>
                        <a:pt x="159" y="189"/>
                      </a:cubicBezTo>
                      <a:cubicBezTo>
                        <a:pt x="166" y="171"/>
                        <a:pt x="160" y="146"/>
                        <a:pt x="135" y="138"/>
                      </a:cubicBezTo>
                      <a:cubicBezTo>
                        <a:pt x="133" y="138"/>
                        <a:pt x="132" y="136"/>
                        <a:pt x="132" y="136"/>
                      </a:cubicBezTo>
                      <a:cubicBezTo>
                        <a:pt x="151" y="131"/>
                        <a:pt x="154" y="107"/>
                        <a:pt x="143" y="91"/>
                      </a:cubicBezTo>
                      <a:cubicBezTo>
                        <a:pt x="148" y="90"/>
                        <a:pt x="153" y="89"/>
                        <a:pt x="159" y="89"/>
                      </a:cubicBezTo>
                      <a:close/>
                      <a:moveTo>
                        <a:pt x="156" y="0"/>
                      </a:moveTo>
                      <a:cubicBezTo>
                        <a:pt x="111" y="0"/>
                        <a:pt x="70" y="17"/>
                        <a:pt x="47" y="63"/>
                      </a:cubicBezTo>
                      <a:cubicBezTo>
                        <a:pt x="39" y="77"/>
                        <a:pt x="35" y="96"/>
                        <a:pt x="35" y="114"/>
                      </a:cubicBezTo>
                      <a:cubicBezTo>
                        <a:pt x="30" y="122"/>
                        <a:pt x="25" y="130"/>
                        <a:pt x="21" y="139"/>
                      </a:cubicBezTo>
                      <a:cubicBezTo>
                        <a:pt x="0" y="190"/>
                        <a:pt x="21" y="244"/>
                        <a:pt x="69" y="268"/>
                      </a:cubicBezTo>
                      <a:cubicBezTo>
                        <a:pt x="88" y="278"/>
                        <a:pt x="109" y="283"/>
                        <a:pt x="130" y="283"/>
                      </a:cubicBezTo>
                      <a:cubicBezTo>
                        <a:pt x="163" y="283"/>
                        <a:pt x="196" y="272"/>
                        <a:pt x="222" y="252"/>
                      </a:cubicBezTo>
                      <a:cubicBezTo>
                        <a:pt x="277" y="209"/>
                        <a:pt x="296" y="140"/>
                        <a:pt x="303" y="74"/>
                      </a:cubicBezTo>
                      <a:cubicBezTo>
                        <a:pt x="304" y="59"/>
                        <a:pt x="293" y="42"/>
                        <a:pt x="280" y="36"/>
                      </a:cubicBezTo>
                      <a:cubicBezTo>
                        <a:pt x="245" y="16"/>
                        <a:pt x="199"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88"/>
                <p:cNvSpPr/>
                <p:nvPr/>
              </p:nvSpPr>
              <p:spPr>
                <a:xfrm>
                  <a:off x="7283860" y="1406540"/>
                  <a:ext cx="29410" cy="23884"/>
                </a:xfrm>
                <a:custGeom>
                  <a:avLst/>
                  <a:gdLst/>
                  <a:ahLst/>
                  <a:cxnLst/>
                  <a:rect l="l" t="t" r="r" b="b"/>
                  <a:pathLst>
                    <a:path w="330" h="268" extrusionOk="0">
                      <a:moveTo>
                        <a:pt x="174" y="1"/>
                      </a:moveTo>
                      <a:cubicBezTo>
                        <a:pt x="144" y="1"/>
                        <a:pt x="112" y="9"/>
                        <a:pt x="90" y="26"/>
                      </a:cubicBezTo>
                      <a:cubicBezTo>
                        <a:pt x="84" y="22"/>
                        <a:pt x="76" y="19"/>
                        <a:pt x="69" y="19"/>
                      </a:cubicBezTo>
                      <a:cubicBezTo>
                        <a:pt x="58" y="19"/>
                        <a:pt x="48" y="24"/>
                        <a:pt x="40" y="37"/>
                      </a:cubicBezTo>
                      <a:cubicBezTo>
                        <a:pt x="1" y="105"/>
                        <a:pt x="17" y="196"/>
                        <a:pt x="82" y="243"/>
                      </a:cubicBezTo>
                      <a:cubicBezTo>
                        <a:pt x="105" y="260"/>
                        <a:pt x="131" y="267"/>
                        <a:pt x="157" y="267"/>
                      </a:cubicBezTo>
                      <a:cubicBezTo>
                        <a:pt x="212" y="267"/>
                        <a:pt x="267" y="234"/>
                        <a:pt x="292" y="183"/>
                      </a:cubicBezTo>
                      <a:cubicBezTo>
                        <a:pt x="330" y="104"/>
                        <a:pt x="280" y="17"/>
                        <a:pt x="197" y="3"/>
                      </a:cubicBezTo>
                      <a:cubicBezTo>
                        <a:pt x="189" y="1"/>
                        <a:pt x="182"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8"/>
                <p:cNvSpPr/>
                <p:nvPr/>
              </p:nvSpPr>
              <p:spPr>
                <a:xfrm>
                  <a:off x="6964900" y="1961846"/>
                  <a:ext cx="221463" cy="204085"/>
                </a:xfrm>
                <a:custGeom>
                  <a:avLst/>
                  <a:gdLst/>
                  <a:ahLst/>
                  <a:cxnLst/>
                  <a:rect l="l" t="t" r="r" b="b"/>
                  <a:pathLst>
                    <a:path w="2485" h="2290" extrusionOk="0">
                      <a:moveTo>
                        <a:pt x="2016" y="107"/>
                      </a:moveTo>
                      <a:cubicBezTo>
                        <a:pt x="2058" y="107"/>
                        <a:pt x="2095" y="111"/>
                        <a:pt x="2121" y="123"/>
                      </a:cubicBezTo>
                      <a:cubicBezTo>
                        <a:pt x="2387" y="244"/>
                        <a:pt x="2189" y="879"/>
                        <a:pt x="2159" y="1100"/>
                      </a:cubicBezTo>
                      <a:cubicBezTo>
                        <a:pt x="2122" y="1385"/>
                        <a:pt x="2128" y="1727"/>
                        <a:pt x="2041" y="1998"/>
                      </a:cubicBezTo>
                      <a:cubicBezTo>
                        <a:pt x="1989" y="2165"/>
                        <a:pt x="1914" y="2194"/>
                        <a:pt x="1807" y="2194"/>
                      </a:cubicBezTo>
                      <a:cubicBezTo>
                        <a:pt x="1752" y="2194"/>
                        <a:pt x="1688" y="2186"/>
                        <a:pt x="1615" y="2186"/>
                      </a:cubicBezTo>
                      <a:cubicBezTo>
                        <a:pt x="1613" y="2186"/>
                        <a:pt x="1611" y="2186"/>
                        <a:pt x="1609" y="2186"/>
                      </a:cubicBezTo>
                      <a:cubicBezTo>
                        <a:pt x="1457" y="2187"/>
                        <a:pt x="1308" y="2188"/>
                        <a:pt x="1158" y="2188"/>
                      </a:cubicBezTo>
                      <a:cubicBezTo>
                        <a:pt x="861" y="2188"/>
                        <a:pt x="565" y="2190"/>
                        <a:pt x="269" y="2190"/>
                      </a:cubicBezTo>
                      <a:cubicBezTo>
                        <a:pt x="280" y="2166"/>
                        <a:pt x="274" y="2135"/>
                        <a:pt x="241" y="2125"/>
                      </a:cubicBezTo>
                      <a:cubicBezTo>
                        <a:pt x="150" y="2095"/>
                        <a:pt x="206" y="1279"/>
                        <a:pt x="206" y="1174"/>
                      </a:cubicBezTo>
                      <a:cubicBezTo>
                        <a:pt x="205" y="929"/>
                        <a:pt x="92" y="352"/>
                        <a:pt x="359" y="224"/>
                      </a:cubicBezTo>
                      <a:cubicBezTo>
                        <a:pt x="415" y="197"/>
                        <a:pt x="503" y="192"/>
                        <a:pt x="591" y="192"/>
                      </a:cubicBezTo>
                      <a:cubicBezTo>
                        <a:pt x="645" y="192"/>
                        <a:pt x="698" y="194"/>
                        <a:pt x="744" y="194"/>
                      </a:cubicBezTo>
                      <a:cubicBezTo>
                        <a:pt x="764" y="194"/>
                        <a:pt x="782" y="193"/>
                        <a:pt x="799" y="192"/>
                      </a:cubicBezTo>
                      <a:cubicBezTo>
                        <a:pt x="946" y="182"/>
                        <a:pt x="1093" y="172"/>
                        <a:pt x="1239" y="163"/>
                      </a:cubicBezTo>
                      <a:cubicBezTo>
                        <a:pt x="1386" y="156"/>
                        <a:pt x="1534" y="147"/>
                        <a:pt x="1680" y="141"/>
                      </a:cubicBezTo>
                      <a:cubicBezTo>
                        <a:pt x="1756" y="137"/>
                        <a:pt x="1905" y="107"/>
                        <a:pt x="2016" y="107"/>
                      </a:cubicBezTo>
                      <a:close/>
                      <a:moveTo>
                        <a:pt x="2040" y="0"/>
                      </a:moveTo>
                      <a:cubicBezTo>
                        <a:pt x="1884" y="0"/>
                        <a:pt x="1717" y="31"/>
                        <a:pt x="1571" y="39"/>
                      </a:cubicBezTo>
                      <a:cubicBezTo>
                        <a:pt x="1333" y="51"/>
                        <a:pt x="1094" y="64"/>
                        <a:pt x="855" y="80"/>
                      </a:cubicBezTo>
                      <a:cubicBezTo>
                        <a:pt x="826" y="82"/>
                        <a:pt x="793" y="83"/>
                        <a:pt x="757" y="83"/>
                      </a:cubicBezTo>
                      <a:cubicBezTo>
                        <a:pt x="716" y="83"/>
                        <a:pt x="672" y="82"/>
                        <a:pt x="627" y="82"/>
                      </a:cubicBezTo>
                      <a:cubicBezTo>
                        <a:pt x="418" y="82"/>
                        <a:pt x="185" y="98"/>
                        <a:pt x="109" y="280"/>
                      </a:cubicBezTo>
                      <a:cubicBezTo>
                        <a:pt x="51" y="418"/>
                        <a:pt x="98" y="639"/>
                        <a:pt x="98" y="785"/>
                      </a:cubicBezTo>
                      <a:cubicBezTo>
                        <a:pt x="99" y="1026"/>
                        <a:pt x="102" y="1269"/>
                        <a:pt x="103" y="1510"/>
                      </a:cubicBezTo>
                      <a:cubicBezTo>
                        <a:pt x="103" y="1662"/>
                        <a:pt x="0" y="2174"/>
                        <a:pt x="217" y="2217"/>
                      </a:cubicBezTo>
                      <a:lnTo>
                        <a:pt x="225" y="2217"/>
                      </a:lnTo>
                      <a:cubicBezTo>
                        <a:pt x="220" y="2237"/>
                        <a:pt x="231" y="2261"/>
                        <a:pt x="259" y="2264"/>
                      </a:cubicBezTo>
                      <a:cubicBezTo>
                        <a:pt x="699" y="2280"/>
                        <a:pt x="1138" y="2288"/>
                        <a:pt x="1576" y="2288"/>
                      </a:cubicBezTo>
                      <a:cubicBezTo>
                        <a:pt x="1625" y="2288"/>
                        <a:pt x="1674" y="2288"/>
                        <a:pt x="1723" y="2288"/>
                      </a:cubicBezTo>
                      <a:cubicBezTo>
                        <a:pt x="1772" y="2288"/>
                        <a:pt x="1817" y="2289"/>
                        <a:pt x="1857" y="2289"/>
                      </a:cubicBezTo>
                      <a:cubicBezTo>
                        <a:pt x="2023" y="2289"/>
                        <a:pt x="2111" y="2268"/>
                        <a:pt x="2144" y="2054"/>
                      </a:cubicBezTo>
                      <a:cubicBezTo>
                        <a:pt x="2216" y="1588"/>
                        <a:pt x="2267" y="1117"/>
                        <a:pt x="2328" y="650"/>
                      </a:cubicBezTo>
                      <a:cubicBezTo>
                        <a:pt x="2354" y="459"/>
                        <a:pt x="2485" y="72"/>
                        <a:pt x="2201" y="14"/>
                      </a:cubicBezTo>
                      <a:cubicBezTo>
                        <a:pt x="2150" y="4"/>
                        <a:pt x="2096" y="0"/>
                        <a:pt x="2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8"/>
                <p:cNvSpPr/>
                <p:nvPr/>
              </p:nvSpPr>
              <p:spPr>
                <a:xfrm>
                  <a:off x="6935669" y="1278474"/>
                  <a:ext cx="241604" cy="214155"/>
                </a:xfrm>
                <a:custGeom>
                  <a:avLst/>
                  <a:gdLst/>
                  <a:ahLst/>
                  <a:cxnLst/>
                  <a:rect l="l" t="t" r="r" b="b"/>
                  <a:pathLst>
                    <a:path w="2711" h="2403" extrusionOk="0">
                      <a:moveTo>
                        <a:pt x="2238" y="100"/>
                      </a:moveTo>
                      <a:cubicBezTo>
                        <a:pt x="2346" y="100"/>
                        <a:pt x="2441" y="119"/>
                        <a:pt x="2476" y="236"/>
                      </a:cubicBezTo>
                      <a:cubicBezTo>
                        <a:pt x="2517" y="367"/>
                        <a:pt x="2496" y="552"/>
                        <a:pt x="2502" y="690"/>
                      </a:cubicBezTo>
                      <a:cubicBezTo>
                        <a:pt x="2511" y="860"/>
                        <a:pt x="2518" y="1031"/>
                        <a:pt x="2522" y="1201"/>
                      </a:cubicBezTo>
                      <a:cubicBezTo>
                        <a:pt x="2525" y="1353"/>
                        <a:pt x="2529" y="1505"/>
                        <a:pt x="2530" y="1656"/>
                      </a:cubicBezTo>
                      <a:cubicBezTo>
                        <a:pt x="2530" y="1732"/>
                        <a:pt x="2533" y="1808"/>
                        <a:pt x="2530" y="1884"/>
                      </a:cubicBezTo>
                      <a:cubicBezTo>
                        <a:pt x="2523" y="2074"/>
                        <a:pt x="2534" y="2077"/>
                        <a:pt x="2342" y="2182"/>
                      </a:cubicBezTo>
                      <a:cubicBezTo>
                        <a:pt x="2198" y="2262"/>
                        <a:pt x="2025" y="2283"/>
                        <a:pt x="1846" y="2283"/>
                      </a:cubicBezTo>
                      <a:cubicBezTo>
                        <a:pt x="1654" y="2283"/>
                        <a:pt x="1455" y="2259"/>
                        <a:pt x="1279" y="2255"/>
                      </a:cubicBezTo>
                      <a:cubicBezTo>
                        <a:pt x="958" y="2247"/>
                        <a:pt x="637" y="2241"/>
                        <a:pt x="314" y="2240"/>
                      </a:cubicBezTo>
                      <a:cubicBezTo>
                        <a:pt x="308" y="2226"/>
                        <a:pt x="293" y="2215"/>
                        <a:pt x="272" y="2215"/>
                      </a:cubicBezTo>
                      <a:cubicBezTo>
                        <a:pt x="182" y="2214"/>
                        <a:pt x="292" y="1346"/>
                        <a:pt x="302" y="1239"/>
                      </a:cubicBezTo>
                      <a:cubicBezTo>
                        <a:pt x="316" y="1064"/>
                        <a:pt x="332" y="890"/>
                        <a:pt x="346" y="714"/>
                      </a:cubicBezTo>
                      <a:cubicBezTo>
                        <a:pt x="353" y="640"/>
                        <a:pt x="348" y="551"/>
                        <a:pt x="367" y="480"/>
                      </a:cubicBezTo>
                      <a:cubicBezTo>
                        <a:pt x="371" y="440"/>
                        <a:pt x="373" y="401"/>
                        <a:pt x="377" y="363"/>
                      </a:cubicBezTo>
                      <a:cubicBezTo>
                        <a:pt x="467" y="297"/>
                        <a:pt x="557" y="233"/>
                        <a:pt x="648" y="168"/>
                      </a:cubicBezTo>
                      <a:cubicBezTo>
                        <a:pt x="781" y="115"/>
                        <a:pt x="995" y="136"/>
                        <a:pt x="1141" y="126"/>
                      </a:cubicBezTo>
                      <a:cubicBezTo>
                        <a:pt x="1288" y="117"/>
                        <a:pt x="1434" y="111"/>
                        <a:pt x="1582" y="107"/>
                      </a:cubicBezTo>
                      <a:cubicBezTo>
                        <a:pt x="1692" y="104"/>
                        <a:pt x="1802" y="103"/>
                        <a:pt x="1912" y="103"/>
                      </a:cubicBezTo>
                      <a:cubicBezTo>
                        <a:pt x="1967" y="103"/>
                        <a:pt x="2022" y="103"/>
                        <a:pt x="2077" y="104"/>
                      </a:cubicBezTo>
                      <a:cubicBezTo>
                        <a:pt x="2081" y="104"/>
                        <a:pt x="2085" y="104"/>
                        <a:pt x="2089" y="104"/>
                      </a:cubicBezTo>
                      <a:cubicBezTo>
                        <a:pt x="2139" y="104"/>
                        <a:pt x="2190" y="100"/>
                        <a:pt x="2238" y="100"/>
                      </a:cubicBezTo>
                      <a:close/>
                      <a:moveTo>
                        <a:pt x="1899" y="0"/>
                      </a:moveTo>
                      <a:cubicBezTo>
                        <a:pt x="1591" y="0"/>
                        <a:pt x="1284" y="11"/>
                        <a:pt x="976" y="35"/>
                      </a:cubicBezTo>
                      <a:cubicBezTo>
                        <a:pt x="735" y="54"/>
                        <a:pt x="368" y="2"/>
                        <a:pt x="281" y="283"/>
                      </a:cubicBezTo>
                      <a:cubicBezTo>
                        <a:pt x="224" y="467"/>
                        <a:pt x="241" y="700"/>
                        <a:pt x="225" y="892"/>
                      </a:cubicBezTo>
                      <a:cubicBezTo>
                        <a:pt x="204" y="1146"/>
                        <a:pt x="181" y="1398"/>
                        <a:pt x="160" y="1653"/>
                      </a:cubicBezTo>
                      <a:cubicBezTo>
                        <a:pt x="148" y="1786"/>
                        <a:pt x="1" y="2323"/>
                        <a:pt x="271" y="2323"/>
                      </a:cubicBezTo>
                      <a:cubicBezTo>
                        <a:pt x="271" y="2323"/>
                        <a:pt x="272" y="2323"/>
                        <a:pt x="272" y="2323"/>
                      </a:cubicBezTo>
                      <a:cubicBezTo>
                        <a:pt x="276" y="2323"/>
                        <a:pt x="278" y="2320"/>
                        <a:pt x="283" y="2320"/>
                      </a:cubicBezTo>
                      <a:cubicBezTo>
                        <a:pt x="726" y="2342"/>
                        <a:pt x="1171" y="2354"/>
                        <a:pt x="1614" y="2366"/>
                      </a:cubicBezTo>
                      <a:cubicBezTo>
                        <a:pt x="1742" y="2369"/>
                        <a:pt x="1935" y="2402"/>
                        <a:pt x="2117" y="2402"/>
                      </a:cubicBezTo>
                      <a:cubicBezTo>
                        <a:pt x="2286" y="2402"/>
                        <a:pt x="2446" y="2374"/>
                        <a:pt x="2538" y="2267"/>
                      </a:cubicBezTo>
                      <a:cubicBezTo>
                        <a:pt x="2711" y="2065"/>
                        <a:pt x="2637" y="1665"/>
                        <a:pt x="2635" y="1429"/>
                      </a:cubicBezTo>
                      <a:cubicBezTo>
                        <a:pt x="2630" y="973"/>
                        <a:pt x="2607" y="519"/>
                        <a:pt x="2570" y="68"/>
                      </a:cubicBezTo>
                      <a:cubicBezTo>
                        <a:pt x="2568" y="39"/>
                        <a:pt x="2549" y="17"/>
                        <a:pt x="2518" y="15"/>
                      </a:cubicBezTo>
                      <a:cubicBezTo>
                        <a:pt x="2311" y="5"/>
                        <a:pt x="2105" y="0"/>
                        <a:pt x="1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8"/>
                <p:cNvSpPr/>
                <p:nvPr/>
              </p:nvSpPr>
              <p:spPr>
                <a:xfrm>
                  <a:off x="6947165" y="1504928"/>
                  <a:ext cx="227256" cy="206580"/>
                </a:xfrm>
                <a:custGeom>
                  <a:avLst/>
                  <a:gdLst/>
                  <a:ahLst/>
                  <a:cxnLst/>
                  <a:rect l="l" t="t" r="r" b="b"/>
                  <a:pathLst>
                    <a:path w="2550" h="2318" extrusionOk="0">
                      <a:moveTo>
                        <a:pt x="503" y="118"/>
                      </a:moveTo>
                      <a:cubicBezTo>
                        <a:pt x="533" y="118"/>
                        <a:pt x="567" y="120"/>
                        <a:pt x="607" y="120"/>
                      </a:cubicBezTo>
                      <a:lnTo>
                        <a:pt x="1999" y="120"/>
                      </a:lnTo>
                      <a:cubicBezTo>
                        <a:pt x="2029" y="120"/>
                        <a:pt x="2053" y="119"/>
                        <a:pt x="2074" y="119"/>
                      </a:cubicBezTo>
                      <a:cubicBezTo>
                        <a:pt x="2140" y="119"/>
                        <a:pt x="2174" y="128"/>
                        <a:pt x="2247" y="198"/>
                      </a:cubicBezTo>
                      <a:cubicBezTo>
                        <a:pt x="2346" y="290"/>
                        <a:pt x="2330" y="320"/>
                        <a:pt x="2330" y="446"/>
                      </a:cubicBezTo>
                      <a:cubicBezTo>
                        <a:pt x="2330" y="599"/>
                        <a:pt x="2329" y="753"/>
                        <a:pt x="2325" y="907"/>
                      </a:cubicBezTo>
                      <a:cubicBezTo>
                        <a:pt x="2322" y="1060"/>
                        <a:pt x="2316" y="1214"/>
                        <a:pt x="2311" y="1366"/>
                      </a:cubicBezTo>
                      <a:cubicBezTo>
                        <a:pt x="2306" y="1502"/>
                        <a:pt x="2338" y="1754"/>
                        <a:pt x="2285" y="1883"/>
                      </a:cubicBezTo>
                      <a:cubicBezTo>
                        <a:pt x="2140" y="2237"/>
                        <a:pt x="1573" y="2185"/>
                        <a:pt x="1248" y="2205"/>
                      </a:cubicBezTo>
                      <a:cubicBezTo>
                        <a:pt x="1029" y="2220"/>
                        <a:pt x="810" y="2225"/>
                        <a:pt x="591" y="2225"/>
                      </a:cubicBezTo>
                      <a:cubicBezTo>
                        <a:pt x="491" y="2225"/>
                        <a:pt x="392" y="2224"/>
                        <a:pt x="293" y="2222"/>
                      </a:cubicBezTo>
                      <a:cubicBezTo>
                        <a:pt x="319" y="1628"/>
                        <a:pt x="275" y="1031"/>
                        <a:pt x="223" y="440"/>
                      </a:cubicBezTo>
                      <a:cubicBezTo>
                        <a:pt x="212" y="317"/>
                        <a:pt x="201" y="331"/>
                        <a:pt x="298" y="219"/>
                      </a:cubicBezTo>
                      <a:cubicBezTo>
                        <a:pt x="375" y="131"/>
                        <a:pt x="426" y="118"/>
                        <a:pt x="503" y="118"/>
                      </a:cubicBezTo>
                      <a:close/>
                      <a:moveTo>
                        <a:pt x="2130" y="1"/>
                      </a:moveTo>
                      <a:cubicBezTo>
                        <a:pt x="2044" y="1"/>
                        <a:pt x="1955" y="13"/>
                        <a:pt x="1887" y="13"/>
                      </a:cubicBezTo>
                      <a:lnTo>
                        <a:pt x="1164" y="13"/>
                      </a:lnTo>
                      <a:cubicBezTo>
                        <a:pt x="1015" y="13"/>
                        <a:pt x="866" y="11"/>
                        <a:pt x="718" y="11"/>
                      </a:cubicBezTo>
                      <a:cubicBezTo>
                        <a:pt x="644" y="11"/>
                        <a:pt x="570" y="11"/>
                        <a:pt x="495" y="13"/>
                      </a:cubicBezTo>
                      <a:cubicBezTo>
                        <a:pt x="493" y="13"/>
                        <a:pt x="490" y="13"/>
                        <a:pt x="487" y="13"/>
                      </a:cubicBezTo>
                      <a:cubicBezTo>
                        <a:pt x="455" y="13"/>
                        <a:pt x="419" y="11"/>
                        <a:pt x="384" y="11"/>
                      </a:cubicBezTo>
                      <a:cubicBezTo>
                        <a:pt x="322" y="11"/>
                        <a:pt x="260" y="17"/>
                        <a:pt x="211" y="51"/>
                      </a:cubicBezTo>
                      <a:cubicBezTo>
                        <a:pt x="0" y="199"/>
                        <a:pt x="135" y="629"/>
                        <a:pt x="149" y="827"/>
                      </a:cubicBezTo>
                      <a:cubicBezTo>
                        <a:pt x="184" y="1298"/>
                        <a:pt x="185" y="1771"/>
                        <a:pt x="191" y="2244"/>
                      </a:cubicBezTo>
                      <a:cubicBezTo>
                        <a:pt x="189" y="2253"/>
                        <a:pt x="189" y="2264"/>
                        <a:pt x="192" y="2272"/>
                      </a:cubicBezTo>
                      <a:cubicBezTo>
                        <a:pt x="195" y="2301"/>
                        <a:pt x="218" y="2316"/>
                        <a:pt x="241" y="2316"/>
                      </a:cubicBezTo>
                      <a:cubicBezTo>
                        <a:pt x="255" y="2316"/>
                        <a:pt x="269" y="2310"/>
                        <a:pt x="279" y="2299"/>
                      </a:cubicBezTo>
                      <a:cubicBezTo>
                        <a:pt x="456" y="2312"/>
                        <a:pt x="633" y="2318"/>
                        <a:pt x="811" y="2318"/>
                      </a:cubicBezTo>
                      <a:cubicBezTo>
                        <a:pt x="1089" y="2318"/>
                        <a:pt x="1368" y="2303"/>
                        <a:pt x="1646" y="2276"/>
                      </a:cubicBezTo>
                      <a:cubicBezTo>
                        <a:pt x="1852" y="2254"/>
                        <a:pt x="2221" y="2274"/>
                        <a:pt x="2347" y="2070"/>
                      </a:cubicBezTo>
                      <a:cubicBezTo>
                        <a:pt x="2436" y="1929"/>
                        <a:pt x="2404" y="1697"/>
                        <a:pt x="2411" y="1538"/>
                      </a:cubicBezTo>
                      <a:cubicBezTo>
                        <a:pt x="2422" y="1307"/>
                        <a:pt x="2430" y="1077"/>
                        <a:pt x="2434" y="849"/>
                      </a:cubicBezTo>
                      <a:cubicBezTo>
                        <a:pt x="2438" y="640"/>
                        <a:pt x="2550" y="154"/>
                        <a:pt x="2311" y="33"/>
                      </a:cubicBezTo>
                      <a:cubicBezTo>
                        <a:pt x="2261" y="8"/>
                        <a:pt x="2197" y="1"/>
                        <a:pt x="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8"/>
                <p:cNvSpPr/>
                <p:nvPr/>
              </p:nvSpPr>
              <p:spPr>
                <a:xfrm>
                  <a:off x="6961068" y="1112355"/>
                  <a:ext cx="206135" cy="97408"/>
                </a:xfrm>
                <a:custGeom>
                  <a:avLst/>
                  <a:gdLst/>
                  <a:ahLst/>
                  <a:cxnLst/>
                  <a:rect l="l" t="t" r="r" b="b"/>
                  <a:pathLst>
                    <a:path w="2313" h="1093" extrusionOk="0">
                      <a:moveTo>
                        <a:pt x="418" y="114"/>
                      </a:moveTo>
                      <a:cubicBezTo>
                        <a:pt x="537" y="114"/>
                        <a:pt x="661" y="132"/>
                        <a:pt x="736" y="132"/>
                      </a:cubicBezTo>
                      <a:cubicBezTo>
                        <a:pt x="943" y="135"/>
                        <a:pt x="1151" y="141"/>
                        <a:pt x="1360" y="148"/>
                      </a:cubicBezTo>
                      <a:cubicBezTo>
                        <a:pt x="1369" y="148"/>
                        <a:pt x="1378" y="148"/>
                        <a:pt x="1389" y="148"/>
                      </a:cubicBezTo>
                      <a:cubicBezTo>
                        <a:pt x="1451" y="148"/>
                        <a:pt x="1538" y="144"/>
                        <a:pt x="1632" y="144"/>
                      </a:cubicBezTo>
                      <a:cubicBezTo>
                        <a:pt x="1834" y="144"/>
                        <a:pt x="2066" y="164"/>
                        <a:pt x="2133" y="285"/>
                      </a:cubicBezTo>
                      <a:cubicBezTo>
                        <a:pt x="2166" y="345"/>
                        <a:pt x="2131" y="524"/>
                        <a:pt x="2131" y="590"/>
                      </a:cubicBezTo>
                      <a:cubicBezTo>
                        <a:pt x="2131" y="722"/>
                        <a:pt x="2147" y="773"/>
                        <a:pt x="2044" y="875"/>
                      </a:cubicBezTo>
                      <a:cubicBezTo>
                        <a:pt x="1961" y="957"/>
                        <a:pt x="1828" y="975"/>
                        <a:pt x="1692" y="975"/>
                      </a:cubicBezTo>
                      <a:cubicBezTo>
                        <a:pt x="1590" y="975"/>
                        <a:pt x="1487" y="965"/>
                        <a:pt x="1402" y="965"/>
                      </a:cubicBezTo>
                      <a:cubicBezTo>
                        <a:pt x="975" y="962"/>
                        <a:pt x="549" y="938"/>
                        <a:pt x="123" y="908"/>
                      </a:cubicBezTo>
                      <a:cubicBezTo>
                        <a:pt x="124" y="907"/>
                        <a:pt x="124" y="904"/>
                        <a:pt x="124" y="903"/>
                      </a:cubicBezTo>
                      <a:cubicBezTo>
                        <a:pt x="123" y="790"/>
                        <a:pt x="119" y="675"/>
                        <a:pt x="118" y="561"/>
                      </a:cubicBezTo>
                      <a:cubicBezTo>
                        <a:pt x="118" y="496"/>
                        <a:pt x="92" y="278"/>
                        <a:pt x="123" y="219"/>
                      </a:cubicBezTo>
                      <a:cubicBezTo>
                        <a:pt x="166" y="135"/>
                        <a:pt x="289" y="114"/>
                        <a:pt x="418" y="114"/>
                      </a:cubicBezTo>
                      <a:close/>
                      <a:moveTo>
                        <a:pt x="317" y="0"/>
                      </a:moveTo>
                      <a:cubicBezTo>
                        <a:pt x="208" y="0"/>
                        <a:pt x="103" y="17"/>
                        <a:pt x="50" y="83"/>
                      </a:cubicBezTo>
                      <a:cubicBezTo>
                        <a:pt x="1" y="145"/>
                        <a:pt x="14" y="264"/>
                        <a:pt x="12" y="329"/>
                      </a:cubicBezTo>
                      <a:cubicBezTo>
                        <a:pt x="8" y="520"/>
                        <a:pt x="12" y="710"/>
                        <a:pt x="28" y="901"/>
                      </a:cubicBezTo>
                      <a:cubicBezTo>
                        <a:pt x="29" y="910"/>
                        <a:pt x="33" y="917"/>
                        <a:pt x="36" y="923"/>
                      </a:cubicBezTo>
                      <a:cubicBezTo>
                        <a:pt x="29" y="942"/>
                        <a:pt x="35" y="964"/>
                        <a:pt x="56" y="967"/>
                      </a:cubicBezTo>
                      <a:cubicBezTo>
                        <a:pt x="373" y="1014"/>
                        <a:pt x="693" y="1043"/>
                        <a:pt x="1012" y="1058"/>
                      </a:cubicBezTo>
                      <a:cubicBezTo>
                        <a:pt x="1210" y="1067"/>
                        <a:pt x="1441" y="1093"/>
                        <a:pt x="1662" y="1093"/>
                      </a:cubicBezTo>
                      <a:cubicBezTo>
                        <a:pt x="1791" y="1093"/>
                        <a:pt x="1917" y="1084"/>
                        <a:pt x="2031" y="1058"/>
                      </a:cubicBezTo>
                      <a:cubicBezTo>
                        <a:pt x="2169" y="1026"/>
                        <a:pt x="2216" y="972"/>
                        <a:pt x="2237" y="833"/>
                      </a:cubicBezTo>
                      <a:cubicBezTo>
                        <a:pt x="2258" y="689"/>
                        <a:pt x="2313" y="265"/>
                        <a:pt x="2207" y="139"/>
                      </a:cubicBezTo>
                      <a:cubicBezTo>
                        <a:pt x="2143" y="62"/>
                        <a:pt x="2008" y="50"/>
                        <a:pt x="1884" y="50"/>
                      </a:cubicBezTo>
                      <a:cubicBezTo>
                        <a:pt x="1834" y="50"/>
                        <a:pt x="1785" y="52"/>
                        <a:pt x="1744" y="52"/>
                      </a:cubicBezTo>
                      <a:cubicBezTo>
                        <a:pt x="1728" y="52"/>
                        <a:pt x="1714" y="52"/>
                        <a:pt x="1700" y="51"/>
                      </a:cubicBezTo>
                      <a:cubicBezTo>
                        <a:pt x="1340" y="33"/>
                        <a:pt x="982" y="22"/>
                        <a:pt x="622" y="19"/>
                      </a:cubicBezTo>
                      <a:cubicBezTo>
                        <a:pt x="550" y="19"/>
                        <a:pt x="431"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8"/>
                <p:cNvSpPr/>
                <p:nvPr/>
              </p:nvSpPr>
              <p:spPr>
                <a:xfrm>
                  <a:off x="6951532" y="1736105"/>
                  <a:ext cx="210145" cy="203372"/>
                </a:xfrm>
                <a:custGeom>
                  <a:avLst/>
                  <a:gdLst/>
                  <a:ahLst/>
                  <a:cxnLst/>
                  <a:rect l="l" t="t" r="r" b="b"/>
                  <a:pathLst>
                    <a:path w="2358" h="2282" extrusionOk="0">
                      <a:moveTo>
                        <a:pt x="543" y="1"/>
                      </a:moveTo>
                      <a:cubicBezTo>
                        <a:pt x="400" y="1"/>
                        <a:pt x="265" y="22"/>
                        <a:pt x="181" y="99"/>
                      </a:cubicBezTo>
                      <a:cubicBezTo>
                        <a:pt x="0" y="266"/>
                        <a:pt x="82" y="735"/>
                        <a:pt x="77" y="945"/>
                      </a:cubicBezTo>
                      <a:cubicBezTo>
                        <a:pt x="64" y="1358"/>
                        <a:pt x="48" y="1769"/>
                        <a:pt x="43" y="2181"/>
                      </a:cubicBezTo>
                      <a:cubicBezTo>
                        <a:pt x="43" y="2215"/>
                        <a:pt x="68" y="2231"/>
                        <a:pt x="94" y="2231"/>
                      </a:cubicBezTo>
                      <a:cubicBezTo>
                        <a:pt x="117" y="2231"/>
                        <a:pt x="143" y="2213"/>
                        <a:pt x="144" y="2181"/>
                      </a:cubicBezTo>
                      <a:cubicBezTo>
                        <a:pt x="158" y="1881"/>
                        <a:pt x="163" y="1581"/>
                        <a:pt x="173" y="1281"/>
                      </a:cubicBezTo>
                      <a:cubicBezTo>
                        <a:pt x="176" y="1131"/>
                        <a:pt x="180" y="982"/>
                        <a:pt x="185" y="832"/>
                      </a:cubicBezTo>
                      <a:cubicBezTo>
                        <a:pt x="190" y="704"/>
                        <a:pt x="158" y="502"/>
                        <a:pt x="199" y="381"/>
                      </a:cubicBezTo>
                      <a:cubicBezTo>
                        <a:pt x="275" y="164"/>
                        <a:pt x="510" y="116"/>
                        <a:pt x="754" y="116"/>
                      </a:cubicBezTo>
                      <a:cubicBezTo>
                        <a:pt x="938" y="116"/>
                        <a:pt x="1128" y="144"/>
                        <a:pt x="1259" y="146"/>
                      </a:cubicBezTo>
                      <a:lnTo>
                        <a:pt x="1714" y="155"/>
                      </a:lnTo>
                      <a:cubicBezTo>
                        <a:pt x="1717" y="156"/>
                        <a:pt x="1720" y="156"/>
                        <a:pt x="1724" y="156"/>
                      </a:cubicBezTo>
                      <a:cubicBezTo>
                        <a:pt x="1783" y="156"/>
                        <a:pt x="1916" y="141"/>
                        <a:pt x="2023" y="141"/>
                      </a:cubicBezTo>
                      <a:cubicBezTo>
                        <a:pt x="2090" y="141"/>
                        <a:pt x="2147" y="147"/>
                        <a:pt x="2169" y="165"/>
                      </a:cubicBezTo>
                      <a:cubicBezTo>
                        <a:pt x="2310" y="278"/>
                        <a:pt x="2202" y="831"/>
                        <a:pt x="2196" y="1008"/>
                      </a:cubicBezTo>
                      <a:cubicBezTo>
                        <a:pt x="2192" y="1158"/>
                        <a:pt x="2187" y="1307"/>
                        <a:pt x="2181" y="1456"/>
                      </a:cubicBezTo>
                      <a:cubicBezTo>
                        <a:pt x="2177" y="1586"/>
                        <a:pt x="2208" y="1784"/>
                        <a:pt x="2166" y="1905"/>
                      </a:cubicBezTo>
                      <a:cubicBezTo>
                        <a:pt x="2086" y="2142"/>
                        <a:pt x="1838" y="2187"/>
                        <a:pt x="1589" y="2187"/>
                      </a:cubicBezTo>
                      <a:cubicBezTo>
                        <a:pt x="1432" y="2187"/>
                        <a:pt x="1274" y="2169"/>
                        <a:pt x="1156" y="2169"/>
                      </a:cubicBezTo>
                      <a:cubicBezTo>
                        <a:pt x="1155" y="2169"/>
                        <a:pt x="1154" y="2169"/>
                        <a:pt x="1152" y="2169"/>
                      </a:cubicBezTo>
                      <a:cubicBezTo>
                        <a:pt x="851" y="2171"/>
                        <a:pt x="552" y="2172"/>
                        <a:pt x="253" y="2179"/>
                      </a:cubicBezTo>
                      <a:cubicBezTo>
                        <a:pt x="221" y="2180"/>
                        <a:pt x="207" y="2209"/>
                        <a:pt x="212" y="2232"/>
                      </a:cubicBezTo>
                      <a:cubicBezTo>
                        <a:pt x="174" y="2241"/>
                        <a:pt x="135" y="2246"/>
                        <a:pt x="95" y="2246"/>
                      </a:cubicBezTo>
                      <a:cubicBezTo>
                        <a:pt x="94" y="2246"/>
                        <a:pt x="94" y="2246"/>
                        <a:pt x="93" y="2246"/>
                      </a:cubicBezTo>
                      <a:cubicBezTo>
                        <a:pt x="79" y="2246"/>
                        <a:pt x="75" y="2271"/>
                        <a:pt x="92" y="2274"/>
                      </a:cubicBezTo>
                      <a:cubicBezTo>
                        <a:pt x="118" y="2279"/>
                        <a:pt x="144" y="2281"/>
                        <a:pt x="171" y="2281"/>
                      </a:cubicBezTo>
                      <a:cubicBezTo>
                        <a:pt x="209" y="2281"/>
                        <a:pt x="246" y="2276"/>
                        <a:pt x="281" y="2264"/>
                      </a:cubicBezTo>
                      <a:cubicBezTo>
                        <a:pt x="685" y="2270"/>
                        <a:pt x="1086" y="2270"/>
                        <a:pt x="1489" y="2270"/>
                      </a:cubicBezTo>
                      <a:cubicBezTo>
                        <a:pt x="1575" y="2270"/>
                        <a:pt x="1685" y="2281"/>
                        <a:pt x="1795" y="2281"/>
                      </a:cubicBezTo>
                      <a:cubicBezTo>
                        <a:pt x="1947" y="2281"/>
                        <a:pt x="2100" y="2260"/>
                        <a:pt x="2193" y="2159"/>
                      </a:cubicBezTo>
                      <a:cubicBezTo>
                        <a:pt x="2358" y="1978"/>
                        <a:pt x="2287" y="1570"/>
                        <a:pt x="2294" y="1344"/>
                      </a:cubicBezTo>
                      <a:cubicBezTo>
                        <a:pt x="2309" y="934"/>
                        <a:pt x="2324" y="523"/>
                        <a:pt x="2338" y="113"/>
                      </a:cubicBezTo>
                      <a:cubicBezTo>
                        <a:pt x="2340" y="82"/>
                        <a:pt x="2313" y="57"/>
                        <a:pt x="2283" y="57"/>
                      </a:cubicBezTo>
                      <a:cubicBezTo>
                        <a:pt x="1867" y="50"/>
                        <a:pt x="1450" y="43"/>
                        <a:pt x="1032" y="34"/>
                      </a:cubicBezTo>
                      <a:cubicBezTo>
                        <a:pt x="908" y="33"/>
                        <a:pt x="719"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8"/>
                <p:cNvSpPr/>
                <p:nvPr/>
              </p:nvSpPr>
              <p:spPr>
                <a:xfrm>
                  <a:off x="7015431" y="2012021"/>
                  <a:ext cx="107568" cy="103736"/>
                </a:xfrm>
                <a:custGeom>
                  <a:avLst/>
                  <a:gdLst/>
                  <a:ahLst/>
                  <a:cxnLst/>
                  <a:rect l="l" t="t" r="r" b="b"/>
                  <a:pathLst>
                    <a:path w="1207" h="1164" extrusionOk="0">
                      <a:moveTo>
                        <a:pt x="593" y="0"/>
                      </a:moveTo>
                      <a:cubicBezTo>
                        <a:pt x="579" y="0"/>
                        <a:pt x="566" y="9"/>
                        <a:pt x="566" y="26"/>
                      </a:cubicBezTo>
                      <a:cubicBezTo>
                        <a:pt x="565" y="176"/>
                        <a:pt x="566" y="327"/>
                        <a:pt x="570" y="478"/>
                      </a:cubicBezTo>
                      <a:cubicBezTo>
                        <a:pt x="427" y="396"/>
                        <a:pt x="286" y="312"/>
                        <a:pt x="143" y="231"/>
                      </a:cubicBezTo>
                      <a:cubicBezTo>
                        <a:pt x="137" y="228"/>
                        <a:pt x="132" y="227"/>
                        <a:pt x="127" y="227"/>
                      </a:cubicBezTo>
                      <a:cubicBezTo>
                        <a:pt x="102" y="227"/>
                        <a:pt x="87" y="264"/>
                        <a:pt x="113" y="281"/>
                      </a:cubicBezTo>
                      <a:cubicBezTo>
                        <a:pt x="265" y="377"/>
                        <a:pt x="417" y="470"/>
                        <a:pt x="571" y="564"/>
                      </a:cubicBezTo>
                      <a:lnTo>
                        <a:pt x="571" y="595"/>
                      </a:lnTo>
                      <a:lnTo>
                        <a:pt x="560" y="606"/>
                      </a:lnTo>
                      <a:cubicBezTo>
                        <a:pt x="550" y="606"/>
                        <a:pt x="539" y="606"/>
                        <a:pt x="529" y="606"/>
                      </a:cubicBezTo>
                      <a:cubicBezTo>
                        <a:pt x="370" y="606"/>
                        <a:pt x="209" y="598"/>
                        <a:pt x="45" y="579"/>
                      </a:cubicBezTo>
                      <a:cubicBezTo>
                        <a:pt x="43" y="579"/>
                        <a:pt x="42" y="579"/>
                        <a:pt x="40" y="579"/>
                      </a:cubicBezTo>
                      <a:cubicBezTo>
                        <a:pt x="7" y="579"/>
                        <a:pt x="0" y="638"/>
                        <a:pt x="36" y="644"/>
                      </a:cubicBezTo>
                      <a:cubicBezTo>
                        <a:pt x="182" y="671"/>
                        <a:pt x="330" y="687"/>
                        <a:pt x="478" y="692"/>
                      </a:cubicBezTo>
                      <a:cubicBezTo>
                        <a:pt x="391" y="786"/>
                        <a:pt x="311" y="883"/>
                        <a:pt x="245" y="984"/>
                      </a:cubicBezTo>
                      <a:cubicBezTo>
                        <a:pt x="231" y="1005"/>
                        <a:pt x="249" y="1024"/>
                        <a:pt x="269" y="1024"/>
                      </a:cubicBezTo>
                      <a:cubicBezTo>
                        <a:pt x="275" y="1024"/>
                        <a:pt x="282" y="1022"/>
                        <a:pt x="287" y="1017"/>
                      </a:cubicBezTo>
                      <a:cubicBezTo>
                        <a:pt x="389" y="928"/>
                        <a:pt x="482" y="826"/>
                        <a:pt x="576" y="728"/>
                      </a:cubicBezTo>
                      <a:cubicBezTo>
                        <a:pt x="581" y="860"/>
                        <a:pt x="588" y="993"/>
                        <a:pt x="601" y="1124"/>
                      </a:cubicBezTo>
                      <a:cubicBezTo>
                        <a:pt x="602" y="1150"/>
                        <a:pt x="622" y="1163"/>
                        <a:pt x="642" y="1163"/>
                      </a:cubicBezTo>
                      <a:cubicBezTo>
                        <a:pt x="661" y="1163"/>
                        <a:pt x="680" y="1150"/>
                        <a:pt x="680" y="1124"/>
                      </a:cubicBezTo>
                      <a:cubicBezTo>
                        <a:pt x="681" y="983"/>
                        <a:pt x="676" y="837"/>
                        <a:pt x="670" y="693"/>
                      </a:cubicBezTo>
                      <a:cubicBezTo>
                        <a:pt x="704" y="693"/>
                        <a:pt x="739" y="691"/>
                        <a:pt x="773" y="690"/>
                      </a:cubicBezTo>
                      <a:cubicBezTo>
                        <a:pt x="886" y="760"/>
                        <a:pt x="1000" y="830"/>
                        <a:pt x="1112" y="903"/>
                      </a:cubicBezTo>
                      <a:cubicBezTo>
                        <a:pt x="1120" y="908"/>
                        <a:pt x="1129" y="911"/>
                        <a:pt x="1136" y="911"/>
                      </a:cubicBezTo>
                      <a:cubicBezTo>
                        <a:pt x="1178" y="911"/>
                        <a:pt x="1206" y="845"/>
                        <a:pt x="1161" y="819"/>
                      </a:cubicBezTo>
                      <a:cubicBezTo>
                        <a:pt x="1079" y="773"/>
                        <a:pt x="996" y="726"/>
                        <a:pt x="916" y="679"/>
                      </a:cubicBezTo>
                      <a:cubicBezTo>
                        <a:pt x="984" y="674"/>
                        <a:pt x="1051" y="664"/>
                        <a:pt x="1118" y="654"/>
                      </a:cubicBezTo>
                      <a:cubicBezTo>
                        <a:pt x="1174" y="644"/>
                        <a:pt x="1152" y="564"/>
                        <a:pt x="1099" y="564"/>
                      </a:cubicBezTo>
                      <a:cubicBezTo>
                        <a:pt x="1097" y="564"/>
                        <a:pt x="1095" y="564"/>
                        <a:pt x="1093" y="564"/>
                      </a:cubicBezTo>
                      <a:cubicBezTo>
                        <a:pt x="985" y="579"/>
                        <a:pt x="878" y="589"/>
                        <a:pt x="772" y="595"/>
                      </a:cubicBezTo>
                      <a:cubicBezTo>
                        <a:pt x="760" y="589"/>
                        <a:pt x="747" y="580"/>
                        <a:pt x="736" y="574"/>
                      </a:cubicBezTo>
                      <a:cubicBezTo>
                        <a:pt x="862" y="458"/>
                        <a:pt x="995" y="349"/>
                        <a:pt x="1128" y="242"/>
                      </a:cubicBezTo>
                      <a:cubicBezTo>
                        <a:pt x="1166" y="210"/>
                        <a:pt x="1131" y="162"/>
                        <a:pt x="1091" y="162"/>
                      </a:cubicBezTo>
                      <a:cubicBezTo>
                        <a:pt x="1080" y="162"/>
                        <a:pt x="1070" y="166"/>
                        <a:pt x="1060" y="173"/>
                      </a:cubicBezTo>
                      <a:cubicBezTo>
                        <a:pt x="927" y="276"/>
                        <a:pt x="790" y="388"/>
                        <a:pt x="660" y="510"/>
                      </a:cubicBezTo>
                      <a:cubicBezTo>
                        <a:pt x="650" y="348"/>
                        <a:pt x="638" y="186"/>
                        <a:pt x="623" y="26"/>
                      </a:cubicBezTo>
                      <a:cubicBezTo>
                        <a:pt x="621" y="9"/>
                        <a:pt x="607"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8"/>
                <p:cNvSpPr/>
                <p:nvPr/>
              </p:nvSpPr>
              <p:spPr>
                <a:xfrm>
                  <a:off x="7014985" y="1313409"/>
                  <a:ext cx="91615" cy="144196"/>
                </a:xfrm>
                <a:custGeom>
                  <a:avLst/>
                  <a:gdLst/>
                  <a:ahLst/>
                  <a:cxnLst/>
                  <a:rect l="l" t="t" r="r" b="b"/>
                  <a:pathLst>
                    <a:path w="1028" h="1618" extrusionOk="0">
                      <a:moveTo>
                        <a:pt x="613" y="1"/>
                      </a:moveTo>
                      <a:cubicBezTo>
                        <a:pt x="579" y="1"/>
                        <a:pt x="544" y="4"/>
                        <a:pt x="505" y="12"/>
                      </a:cubicBezTo>
                      <a:cubicBezTo>
                        <a:pt x="211" y="75"/>
                        <a:pt x="1" y="418"/>
                        <a:pt x="126" y="705"/>
                      </a:cubicBezTo>
                      <a:cubicBezTo>
                        <a:pt x="211" y="898"/>
                        <a:pt x="407" y="999"/>
                        <a:pt x="604" y="999"/>
                      </a:cubicBezTo>
                      <a:cubicBezTo>
                        <a:pt x="693" y="999"/>
                        <a:pt x="783" y="978"/>
                        <a:pt x="863" y="936"/>
                      </a:cubicBezTo>
                      <a:cubicBezTo>
                        <a:pt x="877" y="927"/>
                        <a:pt x="885" y="918"/>
                        <a:pt x="888" y="907"/>
                      </a:cubicBezTo>
                      <a:cubicBezTo>
                        <a:pt x="895" y="878"/>
                        <a:pt x="870" y="843"/>
                        <a:pt x="837" y="843"/>
                      </a:cubicBezTo>
                      <a:cubicBezTo>
                        <a:pt x="829" y="843"/>
                        <a:pt x="821" y="844"/>
                        <a:pt x="813" y="848"/>
                      </a:cubicBezTo>
                      <a:cubicBezTo>
                        <a:pt x="748" y="883"/>
                        <a:pt x="676" y="900"/>
                        <a:pt x="604" y="900"/>
                      </a:cubicBezTo>
                      <a:cubicBezTo>
                        <a:pt x="444" y="900"/>
                        <a:pt x="288" y="816"/>
                        <a:pt x="220" y="657"/>
                      </a:cubicBezTo>
                      <a:cubicBezTo>
                        <a:pt x="107" y="385"/>
                        <a:pt x="367" y="114"/>
                        <a:pt x="605" y="114"/>
                      </a:cubicBezTo>
                      <a:cubicBezTo>
                        <a:pt x="721" y="114"/>
                        <a:pt x="832" y="179"/>
                        <a:pt x="891" y="342"/>
                      </a:cubicBezTo>
                      <a:cubicBezTo>
                        <a:pt x="954" y="515"/>
                        <a:pt x="951" y="717"/>
                        <a:pt x="894" y="910"/>
                      </a:cubicBezTo>
                      <a:cubicBezTo>
                        <a:pt x="814" y="1192"/>
                        <a:pt x="625" y="1452"/>
                        <a:pt x="384" y="1556"/>
                      </a:cubicBezTo>
                      <a:cubicBezTo>
                        <a:pt x="354" y="1569"/>
                        <a:pt x="371" y="1617"/>
                        <a:pt x="400" y="1617"/>
                      </a:cubicBezTo>
                      <a:cubicBezTo>
                        <a:pt x="403" y="1617"/>
                        <a:pt x="406" y="1616"/>
                        <a:pt x="410" y="1615"/>
                      </a:cubicBezTo>
                      <a:cubicBezTo>
                        <a:pt x="839" y="1470"/>
                        <a:pt x="996" y="1045"/>
                        <a:pt x="1016" y="623"/>
                      </a:cubicBezTo>
                      <a:cubicBezTo>
                        <a:pt x="1027" y="333"/>
                        <a:pt x="926" y="1"/>
                        <a:pt x="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8"/>
                <p:cNvSpPr/>
                <p:nvPr/>
              </p:nvSpPr>
              <p:spPr>
                <a:xfrm>
                  <a:off x="6982189" y="1546636"/>
                  <a:ext cx="129670" cy="136621"/>
                </a:xfrm>
                <a:custGeom>
                  <a:avLst/>
                  <a:gdLst/>
                  <a:ahLst/>
                  <a:cxnLst/>
                  <a:rect l="l" t="t" r="r" b="b"/>
                  <a:pathLst>
                    <a:path w="1455" h="1533" extrusionOk="0">
                      <a:moveTo>
                        <a:pt x="1057" y="1"/>
                      </a:moveTo>
                      <a:cubicBezTo>
                        <a:pt x="279" y="1"/>
                        <a:pt x="0" y="1532"/>
                        <a:pt x="786" y="1532"/>
                      </a:cubicBezTo>
                      <a:cubicBezTo>
                        <a:pt x="796" y="1532"/>
                        <a:pt x="806" y="1532"/>
                        <a:pt x="816" y="1532"/>
                      </a:cubicBezTo>
                      <a:cubicBezTo>
                        <a:pt x="1090" y="1519"/>
                        <a:pt x="1455" y="1185"/>
                        <a:pt x="1221" y="908"/>
                      </a:cubicBezTo>
                      <a:cubicBezTo>
                        <a:pt x="1152" y="826"/>
                        <a:pt x="1080" y="793"/>
                        <a:pt x="1010" y="793"/>
                      </a:cubicBezTo>
                      <a:cubicBezTo>
                        <a:pt x="807" y="793"/>
                        <a:pt x="627" y="1076"/>
                        <a:pt x="638" y="1287"/>
                      </a:cubicBezTo>
                      <a:cubicBezTo>
                        <a:pt x="639" y="1315"/>
                        <a:pt x="660" y="1329"/>
                        <a:pt x="681" y="1329"/>
                      </a:cubicBezTo>
                      <a:cubicBezTo>
                        <a:pt x="702" y="1329"/>
                        <a:pt x="724" y="1315"/>
                        <a:pt x="724" y="1287"/>
                      </a:cubicBezTo>
                      <a:cubicBezTo>
                        <a:pt x="719" y="1198"/>
                        <a:pt x="738" y="1115"/>
                        <a:pt x="781" y="1037"/>
                      </a:cubicBezTo>
                      <a:lnTo>
                        <a:pt x="1049" y="914"/>
                      </a:lnTo>
                      <a:lnTo>
                        <a:pt x="1049" y="914"/>
                      </a:lnTo>
                      <a:cubicBezTo>
                        <a:pt x="1401" y="933"/>
                        <a:pt x="1069" y="1334"/>
                        <a:pt x="997" y="1373"/>
                      </a:cubicBezTo>
                      <a:cubicBezTo>
                        <a:pt x="934" y="1408"/>
                        <a:pt x="870" y="1424"/>
                        <a:pt x="809" y="1424"/>
                      </a:cubicBezTo>
                      <a:cubicBezTo>
                        <a:pt x="632" y="1424"/>
                        <a:pt x="475" y="1293"/>
                        <a:pt x="430" y="1100"/>
                      </a:cubicBezTo>
                      <a:cubicBezTo>
                        <a:pt x="321" y="636"/>
                        <a:pt x="659" y="78"/>
                        <a:pt x="1146" y="78"/>
                      </a:cubicBezTo>
                      <a:cubicBezTo>
                        <a:pt x="1176" y="78"/>
                        <a:pt x="1206" y="80"/>
                        <a:pt x="1237" y="84"/>
                      </a:cubicBezTo>
                      <a:cubicBezTo>
                        <a:pt x="1238" y="85"/>
                        <a:pt x="1240" y="85"/>
                        <a:pt x="1241" y="85"/>
                      </a:cubicBezTo>
                      <a:cubicBezTo>
                        <a:pt x="1273" y="85"/>
                        <a:pt x="1285" y="41"/>
                        <a:pt x="1251" y="31"/>
                      </a:cubicBezTo>
                      <a:cubicBezTo>
                        <a:pt x="1184" y="10"/>
                        <a:pt x="1119" y="1"/>
                        <a:pt x="1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8"/>
                <p:cNvSpPr/>
                <p:nvPr/>
              </p:nvSpPr>
              <p:spPr>
                <a:xfrm>
                  <a:off x="7020243" y="1781111"/>
                  <a:ext cx="78515" cy="122629"/>
                </a:xfrm>
                <a:custGeom>
                  <a:avLst/>
                  <a:gdLst/>
                  <a:ahLst/>
                  <a:cxnLst/>
                  <a:rect l="l" t="t" r="r" b="b"/>
                  <a:pathLst>
                    <a:path w="881" h="1376" extrusionOk="0">
                      <a:moveTo>
                        <a:pt x="327" y="1"/>
                      </a:moveTo>
                      <a:cubicBezTo>
                        <a:pt x="192" y="1"/>
                        <a:pt x="60" y="90"/>
                        <a:pt x="10" y="220"/>
                      </a:cubicBezTo>
                      <a:cubicBezTo>
                        <a:pt x="1" y="244"/>
                        <a:pt x="22" y="261"/>
                        <a:pt x="42" y="261"/>
                      </a:cubicBezTo>
                      <a:cubicBezTo>
                        <a:pt x="53" y="261"/>
                        <a:pt x="64" y="257"/>
                        <a:pt x="69" y="246"/>
                      </a:cubicBezTo>
                      <a:cubicBezTo>
                        <a:pt x="111" y="175"/>
                        <a:pt x="213" y="85"/>
                        <a:pt x="310" y="85"/>
                      </a:cubicBezTo>
                      <a:cubicBezTo>
                        <a:pt x="332" y="85"/>
                        <a:pt x="353" y="89"/>
                        <a:pt x="373" y="99"/>
                      </a:cubicBezTo>
                      <a:cubicBezTo>
                        <a:pt x="537" y="177"/>
                        <a:pt x="581" y="392"/>
                        <a:pt x="425" y="509"/>
                      </a:cubicBezTo>
                      <a:cubicBezTo>
                        <a:pt x="393" y="533"/>
                        <a:pt x="388" y="598"/>
                        <a:pt x="439" y="608"/>
                      </a:cubicBezTo>
                      <a:cubicBezTo>
                        <a:pt x="646" y="646"/>
                        <a:pt x="785" y="885"/>
                        <a:pt x="675" y="1081"/>
                      </a:cubicBezTo>
                      <a:cubicBezTo>
                        <a:pt x="603" y="1209"/>
                        <a:pt x="460" y="1263"/>
                        <a:pt x="320" y="1263"/>
                      </a:cubicBezTo>
                      <a:cubicBezTo>
                        <a:pt x="282" y="1263"/>
                        <a:pt x="244" y="1259"/>
                        <a:pt x="208" y="1251"/>
                      </a:cubicBezTo>
                      <a:cubicBezTo>
                        <a:pt x="203" y="1250"/>
                        <a:pt x="199" y="1250"/>
                        <a:pt x="194" y="1250"/>
                      </a:cubicBezTo>
                      <a:cubicBezTo>
                        <a:pt x="134" y="1250"/>
                        <a:pt x="111" y="1341"/>
                        <a:pt x="178" y="1359"/>
                      </a:cubicBezTo>
                      <a:cubicBezTo>
                        <a:pt x="224" y="1370"/>
                        <a:pt x="272" y="1376"/>
                        <a:pt x="320" y="1376"/>
                      </a:cubicBezTo>
                      <a:cubicBezTo>
                        <a:pt x="524" y="1376"/>
                        <a:pt x="731" y="1272"/>
                        <a:pt x="802" y="1068"/>
                      </a:cubicBezTo>
                      <a:cubicBezTo>
                        <a:pt x="881" y="847"/>
                        <a:pt x="755" y="612"/>
                        <a:pt x="552" y="528"/>
                      </a:cubicBezTo>
                      <a:cubicBezTo>
                        <a:pt x="654" y="386"/>
                        <a:pt x="655" y="173"/>
                        <a:pt x="502" y="59"/>
                      </a:cubicBezTo>
                      <a:cubicBezTo>
                        <a:pt x="448" y="19"/>
                        <a:pt x="387"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8"/>
                <p:cNvSpPr/>
                <p:nvPr/>
              </p:nvSpPr>
              <p:spPr>
                <a:xfrm>
                  <a:off x="6711710" y="1274107"/>
                  <a:ext cx="228325" cy="212462"/>
                </a:xfrm>
                <a:custGeom>
                  <a:avLst/>
                  <a:gdLst/>
                  <a:ahLst/>
                  <a:cxnLst/>
                  <a:rect l="l" t="t" r="r" b="b"/>
                  <a:pathLst>
                    <a:path w="2562" h="2384" extrusionOk="0">
                      <a:moveTo>
                        <a:pt x="1984" y="1"/>
                      </a:moveTo>
                      <a:cubicBezTo>
                        <a:pt x="1865" y="1"/>
                        <a:pt x="1744" y="8"/>
                        <a:pt x="1637" y="8"/>
                      </a:cubicBezTo>
                      <a:cubicBezTo>
                        <a:pt x="1630" y="8"/>
                        <a:pt x="1623" y="8"/>
                        <a:pt x="1616" y="8"/>
                      </a:cubicBezTo>
                      <a:cubicBezTo>
                        <a:pt x="1536" y="7"/>
                        <a:pt x="1457" y="7"/>
                        <a:pt x="1378" y="7"/>
                      </a:cubicBezTo>
                      <a:cubicBezTo>
                        <a:pt x="1211" y="7"/>
                        <a:pt x="1046" y="9"/>
                        <a:pt x="880" y="16"/>
                      </a:cubicBezTo>
                      <a:cubicBezTo>
                        <a:pt x="864" y="16"/>
                        <a:pt x="847" y="16"/>
                        <a:pt x="830" y="16"/>
                      </a:cubicBezTo>
                      <a:cubicBezTo>
                        <a:pt x="751" y="16"/>
                        <a:pt x="662" y="12"/>
                        <a:pt x="575" y="12"/>
                      </a:cubicBezTo>
                      <a:cubicBezTo>
                        <a:pt x="460" y="12"/>
                        <a:pt x="345" y="19"/>
                        <a:pt x="252" y="52"/>
                      </a:cubicBezTo>
                      <a:cubicBezTo>
                        <a:pt x="0" y="140"/>
                        <a:pt x="70" y="456"/>
                        <a:pt x="66" y="674"/>
                      </a:cubicBezTo>
                      <a:cubicBezTo>
                        <a:pt x="59" y="1179"/>
                        <a:pt x="59" y="1681"/>
                        <a:pt x="65" y="2186"/>
                      </a:cubicBezTo>
                      <a:cubicBezTo>
                        <a:pt x="66" y="2219"/>
                        <a:pt x="93" y="2236"/>
                        <a:pt x="119" y="2236"/>
                      </a:cubicBezTo>
                      <a:cubicBezTo>
                        <a:pt x="146" y="2236"/>
                        <a:pt x="172" y="2220"/>
                        <a:pt x="172" y="2186"/>
                      </a:cubicBezTo>
                      <a:cubicBezTo>
                        <a:pt x="167" y="1837"/>
                        <a:pt x="166" y="1489"/>
                        <a:pt x="169" y="1139"/>
                      </a:cubicBezTo>
                      <a:cubicBezTo>
                        <a:pt x="172" y="861"/>
                        <a:pt x="66" y="260"/>
                        <a:pt x="372" y="152"/>
                      </a:cubicBezTo>
                      <a:cubicBezTo>
                        <a:pt x="438" y="129"/>
                        <a:pt x="526" y="123"/>
                        <a:pt x="615" y="123"/>
                      </a:cubicBezTo>
                      <a:cubicBezTo>
                        <a:pt x="691" y="123"/>
                        <a:pt x="768" y="127"/>
                        <a:pt x="835" y="127"/>
                      </a:cubicBezTo>
                      <a:cubicBezTo>
                        <a:pt x="851" y="127"/>
                        <a:pt x="866" y="127"/>
                        <a:pt x="880" y="126"/>
                      </a:cubicBezTo>
                      <a:cubicBezTo>
                        <a:pt x="1049" y="120"/>
                        <a:pt x="1219" y="117"/>
                        <a:pt x="1389" y="117"/>
                      </a:cubicBezTo>
                      <a:cubicBezTo>
                        <a:pt x="1491" y="116"/>
                        <a:pt x="1653" y="101"/>
                        <a:pt x="1817" y="101"/>
                      </a:cubicBezTo>
                      <a:cubicBezTo>
                        <a:pt x="2072" y="101"/>
                        <a:pt x="2332" y="138"/>
                        <a:pt x="2382" y="324"/>
                      </a:cubicBezTo>
                      <a:cubicBezTo>
                        <a:pt x="2419" y="456"/>
                        <a:pt x="2391" y="636"/>
                        <a:pt x="2395" y="771"/>
                      </a:cubicBezTo>
                      <a:cubicBezTo>
                        <a:pt x="2398" y="938"/>
                        <a:pt x="2403" y="1106"/>
                        <a:pt x="2408" y="1275"/>
                      </a:cubicBezTo>
                      <a:cubicBezTo>
                        <a:pt x="2417" y="1596"/>
                        <a:pt x="2561" y="2181"/>
                        <a:pt x="2119" y="2251"/>
                      </a:cubicBezTo>
                      <a:cubicBezTo>
                        <a:pt x="2018" y="2267"/>
                        <a:pt x="1911" y="2273"/>
                        <a:pt x="1802" y="2273"/>
                      </a:cubicBezTo>
                      <a:cubicBezTo>
                        <a:pt x="1599" y="2273"/>
                        <a:pt x="1390" y="2254"/>
                        <a:pt x="1194" y="2254"/>
                      </a:cubicBezTo>
                      <a:cubicBezTo>
                        <a:pt x="1187" y="2254"/>
                        <a:pt x="1180" y="2254"/>
                        <a:pt x="1174" y="2254"/>
                      </a:cubicBezTo>
                      <a:cubicBezTo>
                        <a:pt x="822" y="2255"/>
                        <a:pt x="471" y="2256"/>
                        <a:pt x="121" y="2264"/>
                      </a:cubicBezTo>
                      <a:lnTo>
                        <a:pt x="117" y="2264"/>
                      </a:lnTo>
                      <a:cubicBezTo>
                        <a:pt x="66" y="2264"/>
                        <a:pt x="66" y="2342"/>
                        <a:pt x="117" y="2343"/>
                      </a:cubicBezTo>
                      <a:cubicBezTo>
                        <a:pt x="599" y="2353"/>
                        <a:pt x="1082" y="2354"/>
                        <a:pt x="1564" y="2357"/>
                      </a:cubicBezTo>
                      <a:cubicBezTo>
                        <a:pt x="1684" y="2357"/>
                        <a:pt x="1863" y="2383"/>
                        <a:pt x="2034" y="2383"/>
                      </a:cubicBezTo>
                      <a:cubicBezTo>
                        <a:pt x="2206" y="2383"/>
                        <a:pt x="2370" y="2357"/>
                        <a:pt x="2461" y="2252"/>
                      </a:cubicBezTo>
                      <a:cubicBezTo>
                        <a:pt x="2538" y="2166"/>
                        <a:pt x="2536" y="2051"/>
                        <a:pt x="2538" y="1943"/>
                      </a:cubicBezTo>
                      <a:cubicBezTo>
                        <a:pt x="2540" y="1720"/>
                        <a:pt x="2525" y="1496"/>
                        <a:pt x="2520" y="1272"/>
                      </a:cubicBezTo>
                      <a:cubicBezTo>
                        <a:pt x="2514" y="1031"/>
                        <a:pt x="2508" y="788"/>
                        <a:pt x="2499" y="548"/>
                      </a:cubicBezTo>
                      <a:cubicBezTo>
                        <a:pt x="2497" y="426"/>
                        <a:pt x="2536" y="226"/>
                        <a:pt x="2456" y="116"/>
                      </a:cubicBezTo>
                      <a:cubicBezTo>
                        <a:pt x="2416" y="62"/>
                        <a:pt x="2363" y="50"/>
                        <a:pt x="2301" y="33"/>
                      </a:cubicBezTo>
                      <a:cubicBezTo>
                        <a:pt x="2206" y="7"/>
                        <a:pt x="2096" y="1"/>
                        <a:pt x="1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8"/>
                <p:cNvSpPr/>
                <p:nvPr/>
              </p:nvSpPr>
              <p:spPr>
                <a:xfrm>
                  <a:off x="6721602" y="1962114"/>
                  <a:ext cx="217988" cy="208541"/>
                </a:xfrm>
                <a:custGeom>
                  <a:avLst/>
                  <a:gdLst/>
                  <a:ahLst/>
                  <a:cxnLst/>
                  <a:rect l="l" t="t" r="r" b="b"/>
                  <a:pathLst>
                    <a:path w="2446" h="2340" extrusionOk="0">
                      <a:moveTo>
                        <a:pt x="2035" y="115"/>
                      </a:moveTo>
                      <a:cubicBezTo>
                        <a:pt x="2127" y="115"/>
                        <a:pt x="2213" y="127"/>
                        <a:pt x="2253" y="170"/>
                      </a:cubicBezTo>
                      <a:cubicBezTo>
                        <a:pt x="2337" y="258"/>
                        <a:pt x="2288" y="493"/>
                        <a:pt x="2285" y="613"/>
                      </a:cubicBezTo>
                      <a:cubicBezTo>
                        <a:pt x="2283" y="786"/>
                        <a:pt x="2280" y="956"/>
                        <a:pt x="2276" y="1126"/>
                      </a:cubicBezTo>
                      <a:cubicBezTo>
                        <a:pt x="2273" y="1298"/>
                        <a:pt x="2270" y="1468"/>
                        <a:pt x="2267" y="1640"/>
                      </a:cubicBezTo>
                      <a:cubicBezTo>
                        <a:pt x="2263" y="1847"/>
                        <a:pt x="2311" y="2115"/>
                        <a:pt x="2078" y="2221"/>
                      </a:cubicBezTo>
                      <a:cubicBezTo>
                        <a:pt x="2041" y="2238"/>
                        <a:pt x="1985" y="2243"/>
                        <a:pt x="1923" y="2243"/>
                      </a:cubicBezTo>
                      <a:cubicBezTo>
                        <a:pt x="1798" y="2243"/>
                        <a:pt x="1648" y="2221"/>
                        <a:pt x="1570" y="2221"/>
                      </a:cubicBezTo>
                      <a:cubicBezTo>
                        <a:pt x="1418" y="2223"/>
                        <a:pt x="1268" y="2223"/>
                        <a:pt x="1118" y="2224"/>
                      </a:cubicBezTo>
                      <a:cubicBezTo>
                        <a:pt x="794" y="2225"/>
                        <a:pt x="471" y="2230"/>
                        <a:pt x="148" y="2236"/>
                      </a:cubicBezTo>
                      <a:lnTo>
                        <a:pt x="148" y="2235"/>
                      </a:lnTo>
                      <a:cubicBezTo>
                        <a:pt x="134" y="1889"/>
                        <a:pt x="129" y="1542"/>
                        <a:pt x="131" y="1196"/>
                      </a:cubicBezTo>
                      <a:cubicBezTo>
                        <a:pt x="133" y="1041"/>
                        <a:pt x="135" y="887"/>
                        <a:pt x="140" y="733"/>
                      </a:cubicBezTo>
                      <a:cubicBezTo>
                        <a:pt x="145" y="611"/>
                        <a:pt x="107" y="324"/>
                        <a:pt x="195" y="235"/>
                      </a:cubicBezTo>
                      <a:cubicBezTo>
                        <a:pt x="251" y="179"/>
                        <a:pt x="395" y="172"/>
                        <a:pt x="523" y="172"/>
                      </a:cubicBezTo>
                      <a:cubicBezTo>
                        <a:pt x="563" y="172"/>
                        <a:pt x="601" y="172"/>
                        <a:pt x="635" y="172"/>
                      </a:cubicBezTo>
                      <a:cubicBezTo>
                        <a:pt x="658" y="172"/>
                        <a:pt x="680" y="172"/>
                        <a:pt x="697" y="171"/>
                      </a:cubicBezTo>
                      <a:cubicBezTo>
                        <a:pt x="872" y="163"/>
                        <a:pt x="1048" y="154"/>
                        <a:pt x="1221" y="148"/>
                      </a:cubicBezTo>
                      <a:cubicBezTo>
                        <a:pt x="1397" y="142"/>
                        <a:pt x="1572" y="136"/>
                        <a:pt x="1747" y="132"/>
                      </a:cubicBezTo>
                      <a:cubicBezTo>
                        <a:pt x="1817" y="130"/>
                        <a:pt x="1931" y="115"/>
                        <a:pt x="2035" y="115"/>
                      </a:cubicBezTo>
                      <a:close/>
                      <a:moveTo>
                        <a:pt x="2112" y="1"/>
                      </a:moveTo>
                      <a:cubicBezTo>
                        <a:pt x="1988" y="1"/>
                        <a:pt x="1844" y="25"/>
                        <a:pt x="1746" y="27"/>
                      </a:cubicBezTo>
                      <a:cubicBezTo>
                        <a:pt x="1571" y="32"/>
                        <a:pt x="1396" y="37"/>
                        <a:pt x="1220" y="43"/>
                      </a:cubicBezTo>
                      <a:cubicBezTo>
                        <a:pt x="852" y="58"/>
                        <a:pt x="482" y="78"/>
                        <a:pt x="113" y="104"/>
                      </a:cubicBezTo>
                      <a:cubicBezTo>
                        <a:pt x="85" y="106"/>
                        <a:pt x="64" y="126"/>
                        <a:pt x="62" y="155"/>
                      </a:cubicBezTo>
                      <a:cubicBezTo>
                        <a:pt x="26" y="847"/>
                        <a:pt x="21" y="1540"/>
                        <a:pt x="46" y="2234"/>
                      </a:cubicBezTo>
                      <a:lnTo>
                        <a:pt x="46" y="2237"/>
                      </a:lnTo>
                      <a:cubicBezTo>
                        <a:pt x="2" y="2239"/>
                        <a:pt x="1" y="2305"/>
                        <a:pt x="46" y="2306"/>
                      </a:cubicBezTo>
                      <a:cubicBezTo>
                        <a:pt x="384" y="2316"/>
                        <a:pt x="722" y="2319"/>
                        <a:pt x="1062" y="2321"/>
                      </a:cubicBezTo>
                      <a:cubicBezTo>
                        <a:pt x="1293" y="2324"/>
                        <a:pt x="1533" y="2340"/>
                        <a:pt x="1769" y="2340"/>
                      </a:cubicBezTo>
                      <a:cubicBezTo>
                        <a:pt x="1884" y="2340"/>
                        <a:pt x="1998" y="2336"/>
                        <a:pt x="2109" y="2325"/>
                      </a:cubicBezTo>
                      <a:cubicBezTo>
                        <a:pt x="2236" y="2314"/>
                        <a:pt x="2312" y="2280"/>
                        <a:pt x="2352" y="2155"/>
                      </a:cubicBezTo>
                      <a:cubicBezTo>
                        <a:pt x="2437" y="1890"/>
                        <a:pt x="2376" y="1518"/>
                        <a:pt x="2381" y="1240"/>
                      </a:cubicBezTo>
                      <a:cubicBezTo>
                        <a:pt x="2387" y="911"/>
                        <a:pt x="2446" y="538"/>
                        <a:pt x="2401" y="214"/>
                      </a:cubicBezTo>
                      <a:cubicBezTo>
                        <a:pt x="2386" y="106"/>
                        <a:pt x="2376" y="58"/>
                        <a:pt x="2265" y="21"/>
                      </a:cubicBezTo>
                      <a:cubicBezTo>
                        <a:pt x="2222" y="6"/>
                        <a:pt x="2169" y="1"/>
                        <a:pt x="21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8"/>
                <p:cNvSpPr/>
                <p:nvPr/>
              </p:nvSpPr>
              <p:spPr>
                <a:xfrm>
                  <a:off x="6716344" y="1736729"/>
                  <a:ext cx="228058" cy="207828"/>
                </a:xfrm>
                <a:custGeom>
                  <a:avLst/>
                  <a:gdLst/>
                  <a:ahLst/>
                  <a:cxnLst/>
                  <a:rect l="l" t="t" r="r" b="b"/>
                  <a:pathLst>
                    <a:path w="2559" h="2332" extrusionOk="0">
                      <a:moveTo>
                        <a:pt x="1873" y="0"/>
                      </a:moveTo>
                      <a:cubicBezTo>
                        <a:pt x="1712" y="0"/>
                        <a:pt x="1549" y="8"/>
                        <a:pt x="1389" y="13"/>
                      </a:cubicBezTo>
                      <a:cubicBezTo>
                        <a:pt x="1168" y="21"/>
                        <a:pt x="948" y="31"/>
                        <a:pt x="729" y="46"/>
                      </a:cubicBezTo>
                      <a:cubicBezTo>
                        <a:pt x="580" y="57"/>
                        <a:pt x="384" y="42"/>
                        <a:pt x="240" y="98"/>
                      </a:cubicBezTo>
                      <a:cubicBezTo>
                        <a:pt x="0" y="191"/>
                        <a:pt x="45" y="436"/>
                        <a:pt x="47" y="652"/>
                      </a:cubicBezTo>
                      <a:cubicBezTo>
                        <a:pt x="48" y="1147"/>
                        <a:pt x="49" y="1640"/>
                        <a:pt x="50" y="2136"/>
                      </a:cubicBezTo>
                      <a:cubicBezTo>
                        <a:pt x="50" y="2169"/>
                        <a:pt x="78" y="2187"/>
                        <a:pt x="104" y="2187"/>
                      </a:cubicBezTo>
                      <a:cubicBezTo>
                        <a:pt x="121" y="2187"/>
                        <a:pt x="137" y="2180"/>
                        <a:pt x="146" y="2167"/>
                      </a:cubicBezTo>
                      <a:cubicBezTo>
                        <a:pt x="154" y="2159"/>
                        <a:pt x="157" y="2148"/>
                        <a:pt x="157" y="2136"/>
                      </a:cubicBezTo>
                      <a:cubicBezTo>
                        <a:pt x="156" y="1831"/>
                        <a:pt x="156" y="1528"/>
                        <a:pt x="156" y="1223"/>
                      </a:cubicBezTo>
                      <a:cubicBezTo>
                        <a:pt x="155" y="898"/>
                        <a:pt x="37" y="344"/>
                        <a:pt x="399" y="180"/>
                      </a:cubicBezTo>
                      <a:cubicBezTo>
                        <a:pt x="458" y="154"/>
                        <a:pt x="548" y="149"/>
                        <a:pt x="636" y="149"/>
                      </a:cubicBezTo>
                      <a:cubicBezTo>
                        <a:pt x="682" y="149"/>
                        <a:pt x="728" y="150"/>
                        <a:pt x="769" y="150"/>
                      </a:cubicBezTo>
                      <a:cubicBezTo>
                        <a:pt x="794" y="150"/>
                        <a:pt x="818" y="150"/>
                        <a:pt x="838" y="148"/>
                      </a:cubicBezTo>
                      <a:cubicBezTo>
                        <a:pt x="985" y="139"/>
                        <a:pt x="1131" y="131"/>
                        <a:pt x="1279" y="126"/>
                      </a:cubicBezTo>
                      <a:cubicBezTo>
                        <a:pt x="1426" y="121"/>
                        <a:pt x="1573" y="116"/>
                        <a:pt x="1720" y="114"/>
                      </a:cubicBezTo>
                      <a:cubicBezTo>
                        <a:pt x="1794" y="114"/>
                        <a:pt x="1868" y="112"/>
                        <a:pt x="1941" y="112"/>
                      </a:cubicBezTo>
                      <a:cubicBezTo>
                        <a:pt x="1970" y="112"/>
                        <a:pt x="1995" y="112"/>
                        <a:pt x="2016" y="112"/>
                      </a:cubicBezTo>
                      <a:cubicBezTo>
                        <a:pt x="2108" y="112"/>
                        <a:pt x="2130" y="122"/>
                        <a:pt x="2228" y="238"/>
                      </a:cubicBezTo>
                      <a:cubicBezTo>
                        <a:pt x="2347" y="374"/>
                        <a:pt x="2334" y="378"/>
                        <a:pt x="2324" y="536"/>
                      </a:cubicBezTo>
                      <a:cubicBezTo>
                        <a:pt x="2321" y="614"/>
                        <a:pt x="2315" y="693"/>
                        <a:pt x="2310" y="770"/>
                      </a:cubicBezTo>
                      <a:cubicBezTo>
                        <a:pt x="2299" y="926"/>
                        <a:pt x="2287" y="1081"/>
                        <a:pt x="2274" y="1238"/>
                      </a:cubicBezTo>
                      <a:cubicBezTo>
                        <a:pt x="2254" y="1490"/>
                        <a:pt x="2292" y="2105"/>
                        <a:pt x="2031" y="2202"/>
                      </a:cubicBezTo>
                      <a:cubicBezTo>
                        <a:pt x="1989" y="2217"/>
                        <a:pt x="1935" y="2222"/>
                        <a:pt x="1877" y="2222"/>
                      </a:cubicBezTo>
                      <a:cubicBezTo>
                        <a:pt x="1776" y="2222"/>
                        <a:pt x="1664" y="2207"/>
                        <a:pt x="1584" y="2207"/>
                      </a:cubicBezTo>
                      <a:cubicBezTo>
                        <a:pt x="1435" y="2207"/>
                        <a:pt x="1285" y="2204"/>
                        <a:pt x="1135" y="2202"/>
                      </a:cubicBezTo>
                      <a:cubicBezTo>
                        <a:pt x="819" y="2194"/>
                        <a:pt x="502" y="2180"/>
                        <a:pt x="186" y="2168"/>
                      </a:cubicBezTo>
                      <a:cubicBezTo>
                        <a:pt x="184" y="2167"/>
                        <a:pt x="182" y="2167"/>
                        <a:pt x="180" y="2167"/>
                      </a:cubicBezTo>
                      <a:cubicBezTo>
                        <a:pt x="175" y="2167"/>
                        <a:pt x="170" y="2168"/>
                        <a:pt x="166" y="2171"/>
                      </a:cubicBezTo>
                      <a:cubicBezTo>
                        <a:pt x="133" y="2186"/>
                        <a:pt x="140" y="2245"/>
                        <a:pt x="186" y="2250"/>
                      </a:cubicBezTo>
                      <a:cubicBezTo>
                        <a:pt x="650" y="2294"/>
                        <a:pt x="1117" y="2309"/>
                        <a:pt x="1584" y="2310"/>
                      </a:cubicBezTo>
                      <a:cubicBezTo>
                        <a:pt x="1670" y="2311"/>
                        <a:pt x="1805" y="2331"/>
                        <a:pt x="1935" y="2331"/>
                      </a:cubicBezTo>
                      <a:cubicBezTo>
                        <a:pt x="2085" y="2331"/>
                        <a:pt x="2229" y="2304"/>
                        <a:pt x="2285" y="2189"/>
                      </a:cubicBezTo>
                      <a:cubicBezTo>
                        <a:pt x="2354" y="2044"/>
                        <a:pt x="2331" y="1798"/>
                        <a:pt x="2345" y="1644"/>
                      </a:cubicBezTo>
                      <a:cubicBezTo>
                        <a:pt x="2369" y="1410"/>
                        <a:pt x="2388" y="1177"/>
                        <a:pt x="2406" y="943"/>
                      </a:cubicBezTo>
                      <a:cubicBezTo>
                        <a:pt x="2421" y="719"/>
                        <a:pt x="2558" y="243"/>
                        <a:pt x="2347" y="73"/>
                      </a:cubicBezTo>
                      <a:cubicBezTo>
                        <a:pt x="2268" y="8"/>
                        <a:pt x="2151" y="6"/>
                        <a:pt x="2050" y="4"/>
                      </a:cubicBezTo>
                      <a:cubicBezTo>
                        <a:pt x="1991" y="1"/>
                        <a:pt x="1932" y="0"/>
                        <a:pt x="1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8"/>
                <p:cNvSpPr/>
                <p:nvPr/>
              </p:nvSpPr>
              <p:spPr>
                <a:xfrm>
                  <a:off x="6720533" y="1111998"/>
                  <a:ext cx="213442" cy="89744"/>
                </a:xfrm>
                <a:custGeom>
                  <a:avLst/>
                  <a:gdLst/>
                  <a:ahLst/>
                  <a:cxnLst/>
                  <a:rect l="l" t="t" r="r" b="b"/>
                  <a:pathLst>
                    <a:path w="2395" h="1007" extrusionOk="0">
                      <a:moveTo>
                        <a:pt x="1890" y="129"/>
                      </a:moveTo>
                      <a:cubicBezTo>
                        <a:pt x="1973" y="129"/>
                        <a:pt x="2034" y="147"/>
                        <a:pt x="2125" y="235"/>
                      </a:cubicBezTo>
                      <a:cubicBezTo>
                        <a:pt x="2247" y="357"/>
                        <a:pt x="2233" y="389"/>
                        <a:pt x="2238" y="541"/>
                      </a:cubicBezTo>
                      <a:cubicBezTo>
                        <a:pt x="2242" y="695"/>
                        <a:pt x="2282" y="807"/>
                        <a:pt x="2082" y="887"/>
                      </a:cubicBezTo>
                      <a:cubicBezTo>
                        <a:pt x="2029" y="908"/>
                        <a:pt x="1960" y="915"/>
                        <a:pt x="1884" y="915"/>
                      </a:cubicBezTo>
                      <a:cubicBezTo>
                        <a:pt x="1740" y="915"/>
                        <a:pt x="1575" y="890"/>
                        <a:pt x="1464" y="890"/>
                      </a:cubicBezTo>
                      <a:cubicBezTo>
                        <a:pt x="1045" y="892"/>
                        <a:pt x="623" y="886"/>
                        <a:pt x="203" y="905"/>
                      </a:cubicBezTo>
                      <a:cubicBezTo>
                        <a:pt x="195" y="735"/>
                        <a:pt x="130" y="482"/>
                        <a:pt x="182" y="320"/>
                      </a:cubicBezTo>
                      <a:cubicBezTo>
                        <a:pt x="227" y="184"/>
                        <a:pt x="381" y="163"/>
                        <a:pt x="531" y="163"/>
                      </a:cubicBezTo>
                      <a:cubicBezTo>
                        <a:pt x="601" y="163"/>
                        <a:pt x="670" y="167"/>
                        <a:pt x="726" y="167"/>
                      </a:cubicBezTo>
                      <a:cubicBezTo>
                        <a:pt x="735" y="167"/>
                        <a:pt x="743" y="167"/>
                        <a:pt x="751" y="167"/>
                      </a:cubicBezTo>
                      <a:cubicBezTo>
                        <a:pt x="981" y="161"/>
                        <a:pt x="1211" y="154"/>
                        <a:pt x="1440" y="146"/>
                      </a:cubicBezTo>
                      <a:cubicBezTo>
                        <a:pt x="1536" y="141"/>
                        <a:pt x="1632" y="139"/>
                        <a:pt x="1727" y="136"/>
                      </a:cubicBezTo>
                      <a:cubicBezTo>
                        <a:pt x="1794" y="134"/>
                        <a:pt x="1845" y="129"/>
                        <a:pt x="1890" y="129"/>
                      </a:cubicBezTo>
                      <a:close/>
                      <a:moveTo>
                        <a:pt x="1966" y="1"/>
                      </a:moveTo>
                      <a:cubicBezTo>
                        <a:pt x="1820" y="1"/>
                        <a:pt x="1661" y="30"/>
                        <a:pt x="1553" y="33"/>
                      </a:cubicBezTo>
                      <a:lnTo>
                        <a:pt x="463" y="69"/>
                      </a:lnTo>
                      <a:cubicBezTo>
                        <a:pt x="447" y="70"/>
                        <a:pt x="431" y="70"/>
                        <a:pt x="414" y="70"/>
                      </a:cubicBezTo>
                      <a:cubicBezTo>
                        <a:pt x="400" y="70"/>
                        <a:pt x="385" y="70"/>
                        <a:pt x="371" y="70"/>
                      </a:cubicBezTo>
                      <a:cubicBezTo>
                        <a:pt x="263" y="70"/>
                        <a:pt x="157" y="76"/>
                        <a:pt x="99" y="181"/>
                      </a:cubicBezTo>
                      <a:cubicBezTo>
                        <a:pt x="0" y="363"/>
                        <a:pt x="82" y="722"/>
                        <a:pt x="113" y="919"/>
                      </a:cubicBezTo>
                      <a:cubicBezTo>
                        <a:pt x="115" y="937"/>
                        <a:pt x="126" y="946"/>
                        <a:pt x="140" y="950"/>
                      </a:cubicBezTo>
                      <a:cubicBezTo>
                        <a:pt x="142" y="966"/>
                        <a:pt x="152" y="981"/>
                        <a:pt x="174" y="982"/>
                      </a:cubicBezTo>
                      <a:cubicBezTo>
                        <a:pt x="529" y="1001"/>
                        <a:pt x="885" y="997"/>
                        <a:pt x="1241" y="998"/>
                      </a:cubicBezTo>
                      <a:cubicBezTo>
                        <a:pt x="1303" y="998"/>
                        <a:pt x="1365" y="998"/>
                        <a:pt x="1427" y="998"/>
                      </a:cubicBezTo>
                      <a:cubicBezTo>
                        <a:pt x="1552" y="998"/>
                        <a:pt x="1677" y="998"/>
                        <a:pt x="1801" y="998"/>
                      </a:cubicBezTo>
                      <a:cubicBezTo>
                        <a:pt x="1803" y="998"/>
                        <a:pt x="1806" y="998"/>
                        <a:pt x="1808" y="998"/>
                      </a:cubicBezTo>
                      <a:cubicBezTo>
                        <a:pt x="1878" y="998"/>
                        <a:pt x="1956" y="1006"/>
                        <a:pt x="2030" y="1006"/>
                      </a:cubicBezTo>
                      <a:cubicBezTo>
                        <a:pt x="2077" y="1006"/>
                        <a:pt x="2123" y="1003"/>
                        <a:pt x="2165" y="991"/>
                      </a:cubicBezTo>
                      <a:cubicBezTo>
                        <a:pt x="2354" y="939"/>
                        <a:pt x="2350" y="821"/>
                        <a:pt x="2348" y="641"/>
                      </a:cubicBezTo>
                      <a:cubicBezTo>
                        <a:pt x="2345" y="481"/>
                        <a:pt x="2394" y="193"/>
                        <a:pt x="2248" y="74"/>
                      </a:cubicBezTo>
                      <a:cubicBezTo>
                        <a:pt x="2178" y="17"/>
                        <a:pt x="2076"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8"/>
                <p:cNvSpPr/>
                <p:nvPr/>
              </p:nvSpPr>
              <p:spPr>
                <a:xfrm>
                  <a:off x="6711354" y="1501631"/>
                  <a:ext cx="221998" cy="218255"/>
                </a:xfrm>
                <a:custGeom>
                  <a:avLst/>
                  <a:gdLst/>
                  <a:ahLst/>
                  <a:cxnLst/>
                  <a:rect l="l" t="t" r="r" b="b"/>
                  <a:pathLst>
                    <a:path w="2491" h="2449" extrusionOk="0">
                      <a:moveTo>
                        <a:pt x="2089" y="101"/>
                      </a:moveTo>
                      <a:cubicBezTo>
                        <a:pt x="2137" y="101"/>
                        <a:pt x="2183" y="104"/>
                        <a:pt x="2223" y="114"/>
                      </a:cubicBezTo>
                      <a:cubicBezTo>
                        <a:pt x="2387" y="155"/>
                        <a:pt x="2334" y="310"/>
                        <a:pt x="2330" y="464"/>
                      </a:cubicBezTo>
                      <a:cubicBezTo>
                        <a:pt x="2326" y="638"/>
                        <a:pt x="2321" y="812"/>
                        <a:pt x="2319" y="988"/>
                      </a:cubicBezTo>
                      <a:cubicBezTo>
                        <a:pt x="2315" y="1144"/>
                        <a:pt x="2312" y="1298"/>
                        <a:pt x="2309" y="1454"/>
                      </a:cubicBezTo>
                      <a:cubicBezTo>
                        <a:pt x="2305" y="1619"/>
                        <a:pt x="2336" y="1819"/>
                        <a:pt x="2298" y="1978"/>
                      </a:cubicBezTo>
                      <a:cubicBezTo>
                        <a:pt x="2270" y="2091"/>
                        <a:pt x="2114" y="2291"/>
                        <a:pt x="1998" y="2324"/>
                      </a:cubicBezTo>
                      <a:cubicBezTo>
                        <a:pt x="1977" y="2331"/>
                        <a:pt x="1953" y="2333"/>
                        <a:pt x="1927" y="2333"/>
                      </a:cubicBezTo>
                      <a:cubicBezTo>
                        <a:pt x="1879" y="2333"/>
                        <a:pt x="1826" y="2325"/>
                        <a:pt x="1785" y="2325"/>
                      </a:cubicBezTo>
                      <a:cubicBezTo>
                        <a:pt x="1608" y="2327"/>
                        <a:pt x="1432" y="2327"/>
                        <a:pt x="1256" y="2327"/>
                      </a:cubicBezTo>
                      <a:cubicBezTo>
                        <a:pt x="1066" y="2327"/>
                        <a:pt x="875" y="2326"/>
                        <a:pt x="685" y="2326"/>
                      </a:cubicBezTo>
                      <a:cubicBezTo>
                        <a:pt x="542" y="2326"/>
                        <a:pt x="399" y="2327"/>
                        <a:pt x="256" y="2330"/>
                      </a:cubicBezTo>
                      <a:cubicBezTo>
                        <a:pt x="267" y="2298"/>
                        <a:pt x="238" y="2266"/>
                        <a:pt x="207" y="2266"/>
                      </a:cubicBezTo>
                      <a:cubicBezTo>
                        <a:pt x="195" y="2266"/>
                        <a:pt x="184" y="2270"/>
                        <a:pt x="173" y="2280"/>
                      </a:cubicBezTo>
                      <a:cubicBezTo>
                        <a:pt x="171" y="2282"/>
                        <a:pt x="169" y="2283"/>
                        <a:pt x="167" y="2283"/>
                      </a:cubicBezTo>
                      <a:cubicBezTo>
                        <a:pt x="134" y="2283"/>
                        <a:pt x="111" y="2067"/>
                        <a:pt x="111" y="2058"/>
                      </a:cubicBezTo>
                      <a:cubicBezTo>
                        <a:pt x="102" y="1964"/>
                        <a:pt x="117" y="1863"/>
                        <a:pt x="121" y="1768"/>
                      </a:cubicBezTo>
                      <a:cubicBezTo>
                        <a:pt x="128" y="1615"/>
                        <a:pt x="134" y="1461"/>
                        <a:pt x="141" y="1306"/>
                      </a:cubicBezTo>
                      <a:cubicBezTo>
                        <a:pt x="149" y="1132"/>
                        <a:pt x="157" y="959"/>
                        <a:pt x="166" y="785"/>
                      </a:cubicBezTo>
                      <a:cubicBezTo>
                        <a:pt x="173" y="657"/>
                        <a:pt x="144" y="444"/>
                        <a:pt x="191" y="323"/>
                      </a:cubicBezTo>
                      <a:cubicBezTo>
                        <a:pt x="256" y="161"/>
                        <a:pt x="524" y="131"/>
                        <a:pt x="779" y="131"/>
                      </a:cubicBezTo>
                      <a:cubicBezTo>
                        <a:pt x="927" y="131"/>
                        <a:pt x="1072" y="141"/>
                        <a:pt x="1170" y="141"/>
                      </a:cubicBezTo>
                      <a:cubicBezTo>
                        <a:pt x="1180" y="141"/>
                        <a:pt x="1189" y="141"/>
                        <a:pt x="1198" y="141"/>
                      </a:cubicBezTo>
                      <a:cubicBezTo>
                        <a:pt x="1368" y="137"/>
                        <a:pt x="1541" y="132"/>
                        <a:pt x="1711" y="128"/>
                      </a:cubicBezTo>
                      <a:cubicBezTo>
                        <a:pt x="1820" y="125"/>
                        <a:pt x="1963" y="101"/>
                        <a:pt x="2089" y="101"/>
                      </a:cubicBezTo>
                      <a:close/>
                      <a:moveTo>
                        <a:pt x="2394" y="1"/>
                      </a:moveTo>
                      <a:cubicBezTo>
                        <a:pt x="1824" y="18"/>
                        <a:pt x="1254" y="32"/>
                        <a:pt x="683" y="48"/>
                      </a:cubicBezTo>
                      <a:cubicBezTo>
                        <a:pt x="645" y="50"/>
                        <a:pt x="607" y="50"/>
                        <a:pt x="571" y="50"/>
                      </a:cubicBezTo>
                      <a:cubicBezTo>
                        <a:pt x="557" y="50"/>
                        <a:pt x="544" y="50"/>
                        <a:pt x="531" y="50"/>
                      </a:cubicBezTo>
                      <a:cubicBezTo>
                        <a:pt x="277" y="50"/>
                        <a:pt x="102" y="58"/>
                        <a:pt x="80" y="381"/>
                      </a:cubicBezTo>
                      <a:cubicBezTo>
                        <a:pt x="41" y="938"/>
                        <a:pt x="14" y="1499"/>
                        <a:pt x="3" y="2058"/>
                      </a:cubicBezTo>
                      <a:cubicBezTo>
                        <a:pt x="0" y="2150"/>
                        <a:pt x="23" y="2411"/>
                        <a:pt x="136" y="2411"/>
                      </a:cubicBezTo>
                      <a:cubicBezTo>
                        <a:pt x="150" y="2411"/>
                        <a:pt x="166" y="2407"/>
                        <a:pt x="183" y="2398"/>
                      </a:cubicBezTo>
                      <a:cubicBezTo>
                        <a:pt x="188" y="2400"/>
                        <a:pt x="194" y="2403"/>
                        <a:pt x="200" y="2403"/>
                      </a:cubicBezTo>
                      <a:cubicBezTo>
                        <a:pt x="648" y="2431"/>
                        <a:pt x="1099" y="2435"/>
                        <a:pt x="1548" y="2435"/>
                      </a:cubicBezTo>
                      <a:cubicBezTo>
                        <a:pt x="1638" y="2435"/>
                        <a:pt x="1766" y="2449"/>
                        <a:pt x="1895" y="2449"/>
                      </a:cubicBezTo>
                      <a:cubicBezTo>
                        <a:pt x="2068" y="2449"/>
                        <a:pt x="2243" y="2424"/>
                        <a:pt x="2334" y="2308"/>
                      </a:cubicBezTo>
                      <a:cubicBezTo>
                        <a:pt x="2491" y="2109"/>
                        <a:pt x="2412" y="1680"/>
                        <a:pt x="2417" y="1453"/>
                      </a:cubicBezTo>
                      <a:cubicBezTo>
                        <a:pt x="2428" y="987"/>
                        <a:pt x="2439" y="521"/>
                        <a:pt x="2448" y="55"/>
                      </a:cubicBezTo>
                      <a:cubicBezTo>
                        <a:pt x="2448" y="26"/>
                        <a:pt x="2423" y="1"/>
                        <a:pt x="2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8"/>
                <p:cNvSpPr/>
                <p:nvPr/>
              </p:nvSpPr>
              <p:spPr>
                <a:xfrm>
                  <a:off x="6780778" y="1548151"/>
                  <a:ext cx="91526" cy="138136"/>
                </a:xfrm>
                <a:custGeom>
                  <a:avLst/>
                  <a:gdLst/>
                  <a:ahLst/>
                  <a:cxnLst/>
                  <a:rect l="l" t="t" r="r" b="b"/>
                  <a:pathLst>
                    <a:path w="1027" h="1550" extrusionOk="0">
                      <a:moveTo>
                        <a:pt x="336" y="1"/>
                      </a:moveTo>
                      <a:cubicBezTo>
                        <a:pt x="276" y="1"/>
                        <a:pt x="226" y="12"/>
                        <a:pt x="194" y="40"/>
                      </a:cubicBezTo>
                      <a:cubicBezTo>
                        <a:pt x="72" y="151"/>
                        <a:pt x="166" y="565"/>
                        <a:pt x="172" y="704"/>
                      </a:cubicBezTo>
                      <a:cubicBezTo>
                        <a:pt x="173" y="732"/>
                        <a:pt x="198" y="754"/>
                        <a:pt x="223" y="754"/>
                      </a:cubicBezTo>
                      <a:cubicBezTo>
                        <a:pt x="234" y="754"/>
                        <a:pt x="245" y="750"/>
                        <a:pt x="254" y="739"/>
                      </a:cubicBezTo>
                      <a:cubicBezTo>
                        <a:pt x="333" y="646"/>
                        <a:pt x="430" y="606"/>
                        <a:pt x="524" y="606"/>
                      </a:cubicBezTo>
                      <a:cubicBezTo>
                        <a:pt x="749" y="606"/>
                        <a:pt x="960" y="834"/>
                        <a:pt x="884" y="1104"/>
                      </a:cubicBezTo>
                      <a:cubicBezTo>
                        <a:pt x="824" y="1315"/>
                        <a:pt x="617" y="1450"/>
                        <a:pt x="411" y="1450"/>
                      </a:cubicBezTo>
                      <a:cubicBezTo>
                        <a:pt x="300" y="1450"/>
                        <a:pt x="190" y="1411"/>
                        <a:pt x="104" y="1323"/>
                      </a:cubicBezTo>
                      <a:cubicBezTo>
                        <a:pt x="94" y="1313"/>
                        <a:pt x="82" y="1309"/>
                        <a:pt x="71" y="1309"/>
                      </a:cubicBezTo>
                      <a:cubicBezTo>
                        <a:pt x="34" y="1309"/>
                        <a:pt x="1" y="1358"/>
                        <a:pt x="34" y="1392"/>
                      </a:cubicBezTo>
                      <a:cubicBezTo>
                        <a:pt x="137" y="1501"/>
                        <a:pt x="271" y="1550"/>
                        <a:pt x="406" y="1550"/>
                      </a:cubicBezTo>
                      <a:cubicBezTo>
                        <a:pt x="682" y="1550"/>
                        <a:pt x="963" y="1346"/>
                        <a:pt x="994" y="1045"/>
                      </a:cubicBezTo>
                      <a:cubicBezTo>
                        <a:pt x="1027" y="734"/>
                        <a:pt x="784" y="506"/>
                        <a:pt x="528" y="506"/>
                      </a:cubicBezTo>
                      <a:cubicBezTo>
                        <a:pt x="437" y="506"/>
                        <a:pt x="345" y="535"/>
                        <a:pt x="263" y="598"/>
                      </a:cubicBezTo>
                      <a:cubicBezTo>
                        <a:pt x="261" y="528"/>
                        <a:pt x="258" y="455"/>
                        <a:pt x="256" y="383"/>
                      </a:cubicBezTo>
                      <a:cubicBezTo>
                        <a:pt x="254" y="346"/>
                        <a:pt x="253" y="311"/>
                        <a:pt x="252" y="276"/>
                      </a:cubicBezTo>
                      <a:cubicBezTo>
                        <a:pt x="216" y="189"/>
                        <a:pt x="239" y="146"/>
                        <a:pt x="319" y="146"/>
                      </a:cubicBezTo>
                      <a:cubicBezTo>
                        <a:pt x="324" y="146"/>
                        <a:pt x="330" y="146"/>
                        <a:pt x="336" y="146"/>
                      </a:cubicBezTo>
                      <a:cubicBezTo>
                        <a:pt x="373" y="131"/>
                        <a:pt x="417" y="125"/>
                        <a:pt x="465" y="125"/>
                      </a:cubicBezTo>
                      <a:cubicBezTo>
                        <a:pt x="600" y="125"/>
                        <a:pt x="762" y="171"/>
                        <a:pt x="875" y="181"/>
                      </a:cubicBezTo>
                      <a:cubicBezTo>
                        <a:pt x="875" y="181"/>
                        <a:pt x="876" y="181"/>
                        <a:pt x="877" y="181"/>
                      </a:cubicBezTo>
                      <a:cubicBezTo>
                        <a:pt x="908" y="181"/>
                        <a:pt x="912" y="132"/>
                        <a:pt x="882" y="124"/>
                      </a:cubicBezTo>
                      <a:cubicBezTo>
                        <a:pt x="784" y="100"/>
                        <a:pt x="516" y="1"/>
                        <a:pt x="3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8"/>
                <p:cNvSpPr/>
                <p:nvPr/>
              </p:nvSpPr>
              <p:spPr>
                <a:xfrm>
                  <a:off x="6782382" y="1775853"/>
                  <a:ext cx="82614" cy="132165"/>
                </a:xfrm>
                <a:custGeom>
                  <a:avLst/>
                  <a:gdLst/>
                  <a:ahLst/>
                  <a:cxnLst/>
                  <a:rect l="l" t="t" r="r" b="b"/>
                  <a:pathLst>
                    <a:path w="927" h="1483" extrusionOk="0">
                      <a:moveTo>
                        <a:pt x="384" y="1"/>
                      </a:moveTo>
                      <a:cubicBezTo>
                        <a:pt x="215" y="1"/>
                        <a:pt x="29" y="100"/>
                        <a:pt x="4" y="250"/>
                      </a:cubicBezTo>
                      <a:cubicBezTo>
                        <a:pt x="0" y="269"/>
                        <a:pt x="6" y="282"/>
                        <a:pt x="21" y="293"/>
                      </a:cubicBezTo>
                      <a:cubicBezTo>
                        <a:pt x="31" y="300"/>
                        <a:pt x="41" y="309"/>
                        <a:pt x="52" y="316"/>
                      </a:cubicBezTo>
                      <a:cubicBezTo>
                        <a:pt x="57" y="320"/>
                        <a:pt x="62" y="322"/>
                        <a:pt x="67" y="322"/>
                      </a:cubicBezTo>
                      <a:cubicBezTo>
                        <a:pt x="87" y="322"/>
                        <a:pt x="102" y="295"/>
                        <a:pt x="92" y="275"/>
                      </a:cubicBezTo>
                      <a:cubicBezTo>
                        <a:pt x="60" y="213"/>
                        <a:pt x="186" y="136"/>
                        <a:pt x="310" y="136"/>
                      </a:cubicBezTo>
                      <a:cubicBezTo>
                        <a:pt x="428" y="136"/>
                        <a:pt x="544" y="206"/>
                        <a:pt x="519" y="426"/>
                      </a:cubicBezTo>
                      <a:cubicBezTo>
                        <a:pt x="507" y="536"/>
                        <a:pt x="439" y="660"/>
                        <a:pt x="396" y="759"/>
                      </a:cubicBezTo>
                      <a:cubicBezTo>
                        <a:pt x="298" y="981"/>
                        <a:pt x="173" y="1184"/>
                        <a:pt x="29" y="1377"/>
                      </a:cubicBezTo>
                      <a:cubicBezTo>
                        <a:pt x="1" y="1417"/>
                        <a:pt x="40" y="1460"/>
                        <a:pt x="79" y="1464"/>
                      </a:cubicBezTo>
                      <a:cubicBezTo>
                        <a:pt x="213" y="1476"/>
                        <a:pt x="348" y="1483"/>
                        <a:pt x="484" y="1483"/>
                      </a:cubicBezTo>
                      <a:cubicBezTo>
                        <a:pt x="608" y="1483"/>
                        <a:pt x="733" y="1477"/>
                        <a:pt x="857" y="1462"/>
                      </a:cubicBezTo>
                      <a:cubicBezTo>
                        <a:pt x="924" y="1456"/>
                        <a:pt x="927" y="1355"/>
                        <a:pt x="860" y="1355"/>
                      </a:cubicBezTo>
                      <a:cubicBezTo>
                        <a:pt x="859" y="1355"/>
                        <a:pt x="858" y="1355"/>
                        <a:pt x="857" y="1355"/>
                      </a:cubicBezTo>
                      <a:cubicBezTo>
                        <a:pt x="729" y="1358"/>
                        <a:pt x="601" y="1362"/>
                        <a:pt x="474" y="1362"/>
                      </a:cubicBezTo>
                      <a:cubicBezTo>
                        <a:pt x="378" y="1362"/>
                        <a:pt x="281" y="1360"/>
                        <a:pt x="185" y="1355"/>
                      </a:cubicBezTo>
                      <a:cubicBezTo>
                        <a:pt x="316" y="1167"/>
                        <a:pt x="430" y="967"/>
                        <a:pt x="517" y="754"/>
                      </a:cubicBezTo>
                      <a:cubicBezTo>
                        <a:pt x="580" y="602"/>
                        <a:pt x="724" y="320"/>
                        <a:pt x="649" y="149"/>
                      </a:cubicBezTo>
                      <a:cubicBezTo>
                        <a:pt x="604" y="46"/>
                        <a:pt x="498"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8"/>
                <p:cNvSpPr/>
                <p:nvPr/>
              </p:nvSpPr>
              <p:spPr>
                <a:xfrm>
                  <a:off x="6779887" y="1319915"/>
                  <a:ext cx="89209" cy="128957"/>
                </a:xfrm>
                <a:custGeom>
                  <a:avLst/>
                  <a:gdLst/>
                  <a:ahLst/>
                  <a:cxnLst/>
                  <a:rect l="l" t="t" r="r" b="b"/>
                  <a:pathLst>
                    <a:path w="1001" h="1447" extrusionOk="0">
                      <a:moveTo>
                        <a:pt x="527" y="132"/>
                      </a:moveTo>
                      <a:cubicBezTo>
                        <a:pt x="551" y="132"/>
                        <a:pt x="577" y="135"/>
                        <a:pt x="604" y="140"/>
                      </a:cubicBezTo>
                      <a:cubicBezTo>
                        <a:pt x="606" y="140"/>
                        <a:pt x="608" y="140"/>
                        <a:pt x="610" y="140"/>
                      </a:cubicBezTo>
                      <a:cubicBezTo>
                        <a:pt x="616" y="140"/>
                        <a:pt x="622" y="139"/>
                        <a:pt x="626" y="135"/>
                      </a:cubicBezTo>
                      <a:lnTo>
                        <a:pt x="626" y="135"/>
                      </a:lnTo>
                      <a:cubicBezTo>
                        <a:pt x="795" y="351"/>
                        <a:pt x="705" y="581"/>
                        <a:pt x="475" y="729"/>
                      </a:cubicBezTo>
                      <a:cubicBezTo>
                        <a:pt x="438" y="716"/>
                        <a:pt x="405" y="700"/>
                        <a:pt x="378" y="681"/>
                      </a:cubicBezTo>
                      <a:cubicBezTo>
                        <a:pt x="118" y="497"/>
                        <a:pt x="227" y="132"/>
                        <a:pt x="527" y="132"/>
                      </a:cubicBezTo>
                      <a:close/>
                      <a:moveTo>
                        <a:pt x="497" y="822"/>
                      </a:moveTo>
                      <a:cubicBezTo>
                        <a:pt x="530" y="837"/>
                        <a:pt x="565" y="852"/>
                        <a:pt x="598" y="868"/>
                      </a:cubicBezTo>
                      <a:cubicBezTo>
                        <a:pt x="779" y="912"/>
                        <a:pt x="799" y="1050"/>
                        <a:pt x="658" y="1283"/>
                      </a:cubicBezTo>
                      <a:cubicBezTo>
                        <a:pt x="581" y="1328"/>
                        <a:pt x="500" y="1350"/>
                        <a:pt x="413" y="1352"/>
                      </a:cubicBezTo>
                      <a:cubicBezTo>
                        <a:pt x="405" y="1352"/>
                        <a:pt x="397" y="1352"/>
                        <a:pt x="390" y="1352"/>
                      </a:cubicBezTo>
                      <a:cubicBezTo>
                        <a:pt x="246" y="1352"/>
                        <a:pt x="179" y="1254"/>
                        <a:pt x="191" y="1056"/>
                      </a:cubicBezTo>
                      <a:cubicBezTo>
                        <a:pt x="247" y="977"/>
                        <a:pt x="316" y="917"/>
                        <a:pt x="400" y="878"/>
                      </a:cubicBezTo>
                      <a:cubicBezTo>
                        <a:pt x="432" y="858"/>
                        <a:pt x="464" y="840"/>
                        <a:pt x="497" y="822"/>
                      </a:cubicBezTo>
                      <a:close/>
                      <a:moveTo>
                        <a:pt x="582" y="1"/>
                      </a:moveTo>
                      <a:cubicBezTo>
                        <a:pt x="553" y="1"/>
                        <a:pt x="529" y="37"/>
                        <a:pt x="556" y="61"/>
                      </a:cubicBezTo>
                      <a:lnTo>
                        <a:pt x="565" y="70"/>
                      </a:lnTo>
                      <a:cubicBezTo>
                        <a:pt x="538" y="65"/>
                        <a:pt x="511" y="62"/>
                        <a:pt x="484" y="62"/>
                      </a:cubicBezTo>
                      <a:cubicBezTo>
                        <a:pt x="306" y="62"/>
                        <a:pt x="142" y="180"/>
                        <a:pt x="119" y="377"/>
                      </a:cubicBezTo>
                      <a:cubicBezTo>
                        <a:pt x="92" y="606"/>
                        <a:pt x="227" y="702"/>
                        <a:pt x="389" y="776"/>
                      </a:cubicBezTo>
                      <a:cubicBezTo>
                        <a:pt x="258" y="846"/>
                        <a:pt x="120" y="927"/>
                        <a:pt x="74" y="1077"/>
                      </a:cubicBezTo>
                      <a:cubicBezTo>
                        <a:pt x="1" y="1312"/>
                        <a:pt x="216" y="1446"/>
                        <a:pt x="422" y="1446"/>
                      </a:cubicBezTo>
                      <a:cubicBezTo>
                        <a:pt x="440" y="1446"/>
                        <a:pt x="458" y="1445"/>
                        <a:pt x="476" y="1443"/>
                      </a:cubicBezTo>
                      <a:cubicBezTo>
                        <a:pt x="694" y="1419"/>
                        <a:pt x="1001" y="1216"/>
                        <a:pt x="878" y="961"/>
                      </a:cubicBezTo>
                      <a:cubicBezTo>
                        <a:pt x="832" y="868"/>
                        <a:pt x="742" y="824"/>
                        <a:pt x="650" y="786"/>
                      </a:cubicBezTo>
                      <a:cubicBezTo>
                        <a:pt x="633" y="779"/>
                        <a:pt x="614" y="772"/>
                        <a:pt x="596" y="767"/>
                      </a:cubicBezTo>
                      <a:cubicBezTo>
                        <a:pt x="660" y="726"/>
                        <a:pt x="719" y="680"/>
                        <a:pt x="759" y="609"/>
                      </a:cubicBezTo>
                      <a:cubicBezTo>
                        <a:pt x="879" y="406"/>
                        <a:pt x="809" y="115"/>
                        <a:pt x="599" y="5"/>
                      </a:cubicBezTo>
                      <a:cubicBezTo>
                        <a:pt x="593" y="2"/>
                        <a:pt x="588" y="1"/>
                        <a:pt x="5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8"/>
                <p:cNvSpPr/>
                <p:nvPr/>
              </p:nvSpPr>
              <p:spPr>
                <a:xfrm>
                  <a:off x="6776233" y="833053"/>
                  <a:ext cx="67464" cy="130115"/>
                </a:xfrm>
                <a:custGeom>
                  <a:avLst/>
                  <a:gdLst/>
                  <a:ahLst/>
                  <a:cxnLst/>
                  <a:rect l="l" t="t" r="r" b="b"/>
                  <a:pathLst>
                    <a:path w="757" h="1460" extrusionOk="0">
                      <a:moveTo>
                        <a:pt x="689" y="0"/>
                      </a:moveTo>
                      <a:cubicBezTo>
                        <a:pt x="673" y="0"/>
                        <a:pt x="657" y="11"/>
                        <a:pt x="657" y="34"/>
                      </a:cubicBezTo>
                      <a:cubicBezTo>
                        <a:pt x="648" y="241"/>
                        <a:pt x="639" y="448"/>
                        <a:pt x="630" y="655"/>
                      </a:cubicBezTo>
                      <a:cubicBezTo>
                        <a:pt x="624" y="652"/>
                        <a:pt x="619" y="651"/>
                        <a:pt x="613" y="651"/>
                      </a:cubicBezTo>
                      <a:cubicBezTo>
                        <a:pt x="473" y="650"/>
                        <a:pt x="332" y="646"/>
                        <a:pt x="192" y="646"/>
                      </a:cubicBezTo>
                      <a:cubicBezTo>
                        <a:pt x="165" y="646"/>
                        <a:pt x="137" y="646"/>
                        <a:pt x="110" y="646"/>
                      </a:cubicBezTo>
                      <a:cubicBezTo>
                        <a:pt x="132" y="468"/>
                        <a:pt x="165" y="292"/>
                        <a:pt x="187" y="113"/>
                      </a:cubicBezTo>
                      <a:cubicBezTo>
                        <a:pt x="189" y="91"/>
                        <a:pt x="170" y="79"/>
                        <a:pt x="152" y="79"/>
                      </a:cubicBezTo>
                      <a:cubicBezTo>
                        <a:pt x="138" y="79"/>
                        <a:pt x="124" y="87"/>
                        <a:pt x="121" y="103"/>
                      </a:cubicBezTo>
                      <a:cubicBezTo>
                        <a:pt x="78" y="295"/>
                        <a:pt x="49" y="490"/>
                        <a:pt x="9" y="681"/>
                      </a:cubicBezTo>
                      <a:cubicBezTo>
                        <a:pt x="0" y="713"/>
                        <a:pt x="22" y="741"/>
                        <a:pt x="53" y="742"/>
                      </a:cubicBezTo>
                      <a:cubicBezTo>
                        <a:pt x="239" y="752"/>
                        <a:pt x="425" y="751"/>
                        <a:pt x="610" y="753"/>
                      </a:cubicBezTo>
                      <a:cubicBezTo>
                        <a:pt x="616" y="753"/>
                        <a:pt x="618" y="751"/>
                        <a:pt x="623" y="751"/>
                      </a:cubicBezTo>
                      <a:cubicBezTo>
                        <a:pt x="613" y="969"/>
                        <a:pt x="602" y="1187"/>
                        <a:pt x="586" y="1406"/>
                      </a:cubicBezTo>
                      <a:cubicBezTo>
                        <a:pt x="583" y="1442"/>
                        <a:pt x="610" y="1460"/>
                        <a:pt x="638" y="1460"/>
                      </a:cubicBezTo>
                      <a:cubicBezTo>
                        <a:pt x="666" y="1460"/>
                        <a:pt x="696" y="1442"/>
                        <a:pt x="699" y="1406"/>
                      </a:cubicBezTo>
                      <a:cubicBezTo>
                        <a:pt x="739" y="950"/>
                        <a:pt x="756" y="490"/>
                        <a:pt x="724" y="33"/>
                      </a:cubicBezTo>
                      <a:cubicBezTo>
                        <a:pt x="722" y="11"/>
                        <a:pt x="705" y="0"/>
                        <a:pt x="6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8"/>
                <p:cNvSpPr/>
                <p:nvPr/>
              </p:nvSpPr>
              <p:spPr>
                <a:xfrm>
                  <a:off x="6813039" y="2108092"/>
                  <a:ext cx="30301" cy="22993"/>
                </a:xfrm>
                <a:custGeom>
                  <a:avLst/>
                  <a:gdLst/>
                  <a:ahLst/>
                  <a:cxnLst/>
                  <a:rect l="l" t="t" r="r" b="b"/>
                  <a:pathLst>
                    <a:path w="340" h="258" extrusionOk="0">
                      <a:moveTo>
                        <a:pt x="179" y="1"/>
                      </a:moveTo>
                      <a:cubicBezTo>
                        <a:pt x="142" y="1"/>
                        <a:pt x="106" y="19"/>
                        <a:pt x="91" y="61"/>
                      </a:cubicBezTo>
                      <a:cubicBezTo>
                        <a:pt x="81" y="83"/>
                        <a:pt x="81" y="107"/>
                        <a:pt x="87" y="129"/>
                      </a:cubicBezTo>
                      <a:cubicBezTo>
                        <a:pt x="83" y="126"/>
                        <a:pt x="81" y="124"/>
                        <a:pt x="80" y="121"/>
                      </a:cubicBezTo>
                      <a:cubicBezTo>
                        <a:pt x="73" y="113"/>
                        <a:pt x="70" y="102"/>
                        <a:pt x="60" y="96"/>
                      </a:cubicBezTo>
                      <a:cubicBezTo>
                        <a:pt x="48" y="88"/>
                        <a:pt x="43" y="92"/>
                        <a:pt x="40" y="82"/>
                      </a:cubicBezTo>
                      <a:cubicBezTo>
                        <a:pt x="37" y="75"/>
                        <a:pt x="32" y="72"/>
                        <a:pt x="27" y="72"/>
                      </a:cubicBezTo>
                      <a:cubicBezTo>
                        <a:pt x="20" y="72"/>
                        <a:pt x="12" y="79"/>
                        <a:pt x="13" y="89"/>
                      </a:cubicBezTo>
                      <a:lnTo>
                        <a:pt x="13" y="99"/>
                      </a:lnTo>
                      <a:cubicBezTo>
                        <a:pt x="4" y="107"/>
                        <a:pt x="0" y="120"/>
                        <a:pt x="4" y="132"/>
                      </a:cubicBezTo>
                      <a:cubicBezTo>
                        <a:pt x="25" y="204"/>
                        <a:pt x="89" y="258"/>
                        <a:pt x="163" y="258"/>
                      </a:cubicBezTo>
                      <a:cubicBezTo>
                        <a:pt x="174" y="258"/>
                        <a:pt x="186" y="257"/>
                        <a:pt x="197" y="254"/>
                      </a:cubicBezTo>
                      <a:cubicBezTo>
                        <a:pt x="286" y="235"/>
                        <a:pt x="339" y="138"/>
                        <a:pt x="286" y="58"/>
                      </a:cubicBezTo>
                      <a:cubicBezTo>
                        <a:pt x="262" y="22"/>
                        <a:pt x="219"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8"/>
                <p:cNvSpPr/>
                <p:nvPr/>
              </p:nvSpPr>
              <p:spPr>
                <a:xfrm>
                  <a:off x="6679894" y="832161"/>
                  <a:ext cx="74950" cy="135908"/>
                </a:xfrm>
                <a:custGeom>
                  <a:avLst/>
                  <a:gdLst/>
                  <a:ahLst/>
                  <a:cxnLst/>
                  <a:rect l="l" t="t" r="r" b="b"/>
                  <a:pathLst>
                    <a:path w="841" h="1525" extrusionOk="0">
                      <a:moveTo>
                        <a:pt x="741" y="0"/>
                      </a:moveTo>
                      <a:cubicBezTo>
                        <a:pt x="732" y="0"/>
                        <a:pt x="723" y="2"/>
                        <a:pt x="714" y="6"/>
                      </a:cubicBezTo>
                      <a:cubicBezTo>
                        <a:pt x="634" y="46"/>
                        <a:pt x="563" y="63"/>
                        <a:pt x="492" y="63"/>
                      </a:cubicBezTo>
                      <a:cubicBezTo>
                        <a:pt x="428" y="63"/>
                        <a:pt x="364" y="49"/>
                        <a:pt x="293" y="25"/>
                      </a:cubicBezTo>
                      <a:cubicBezTo>
                        <a:pt x="288" y="23"/>
                        <a:pt x="283" y="22"/>
                        <a:pt x="278" y="22"/>
                      </a:cubicBezTo>
                      <a:cubicBezTo>
                        <a:pt x="231" y="22"/>
                        <a:pt x="202" y="102"/>
                        <a:pt x="252" y="123"/>
                      </a:cubicBezTo>
                      <a:cubicBezTo>
                        <a:pt x="334" y="158"/>
                        <a:pt x="413" y="175"/>
                        <a:pt x="490" y="175"/>
                      </a:cubicBezTo>
                      <a:cubicBezTo>
                        <a:pt x="556" y="175"/>
                        <a:pt x="622" y="163"/>
                        <a:pt x="688" y="139"/>
                      </a:cubicBezTo>
                      <a:cubicBezTo>
                        <a:pt x="694" y="345"/>
                        <a:pt x="696" y="552"/>
                        <a:pt x="693" y="758"/>
                      </a:cubicBezTo>
                      <a:cubicBezTo>
                        <a:pt x="523" y="718"/>
                        <a:pt x="329" y="712"/>
                        <a:pt x="158" y="703"/>
                      </a:cubicBezTo>
                      <a:cubicBezTo>
                        <a:pt x="158" y="703"/>
                        <a:pt x="157" y="703"/>
                        <a:pt x="157" y="703"/>
                      </a:cubicBezTo>
                      <a:cubicBezTo>
                        <a:pt x="123" y="703"/>
                        <a:pt x="116" y="757"/>
                        <a:pt x="149" y="765"/>
                      </a:cubicBezTo>
                      <a:cubicBezTo>
                        <a:pt x="321" y="804"/>
                        <a:pt x="515" y="853"/>
                        <a:pt x="693" y="859"/>
                      </a:cubicBezTo>
                      <a:cubicBezTo>
                        <a:pt x="691" y="903"/>
                        <a:pt x="693" y="946"/>
                        <a:pt x="691" y="990"/>
                      </a:cubicBezTo>
                      <a:cubicBezTo>
                        <a:pt x="687" y="1132"/>
                        <a:pt x="724" y="1333"/>
                        <a:pt x="565" y="1404"/>
                      </a:cubicBezTo>
                      <a:cubicBezTo>
                        <a:pt x="516" y="1425"/>
                        <a:pt x="445" y="1431"/>
                        <a:pt x="369" y="1431"/>
                      </a:cubicBezTo>
                      <a:cubicBezTo>
                        <a:pt x="270" y="1431"/>
                        <a:pt x="162" y="1421"/>
                        <a:pt x="81" y="1421"/>
                      </a:cubicBezTo>
                      <a:cubicBezTo>
                        <a:pt x="67" y="1421"/>
                        <a:pt x="55" y="1421"/>
                        <a:pt x="43" y="1422"/>
                      </a:cubicBezTo>
                      <a:cubicBezTo>
                        <a:pt x="0" y="1425"/>
                        <a:pt x="0" y="1486"/>
                        <a:pt x="43" y="1489"/>
                      </a:cubicBezTo>
                      <a:cubicBezTo>
                        <a:pt x="143" y="1494"/>
                        <a:pt x="299" y="1525"/>
                        <a:pt x="444" y="1525"/>
                      </a:cubicBezTo>
                      <a:cubicBezTo>
                        <a:pt x="592" y="1525"/>
                        <a:pt x="728" y="1493"/>
                        <a:pt x="779" y="1370"/>
                      </a:cubicBezTo>
                      <a:cubicBezTo>
                        <a:pt x="841" y="1223"/>
                        <a:pt x="804" y="943"/>
                        <a:pt x="808" y="782"/>
                      </a:cubicBezTo>
                      <a:cubicBezTo>
                        <a:pt x="811" y="539"/>
                        <a:pt x="809" y="299"/>
                        <a:pt x="800" y="57"/>
                      </a:cubicBezTo>
                      <a:cubicBezTo>
                        <a:pt x="799" y="22"/>
                        <a:pt x="772" y="0"/>
                        <a:pt x="7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8"/>
                <p:cNvSpPr/>
                <p:nvPr/>
              </p:nvSpPr>
              <p:spPr>
                <a:xfrm>
                  <a:off x="6465739" y="1502968"/>
                  <a:ext cx="234742" cy="216740"/>
                </a:xfrm>
                <a:custGeom>
                  <a:avLst/>
                  <a:gdLst/>
                  <a:ahLst/>
                  <a:cxnLst/>
                  <a:rect l="l" t="t" r="r" b="b"/>
                  <a:pathLst>
                    <a:path w="2634" h="2432" extrusionOk="0">
                      <a:moveTo>
                        <a:pt x="2550" y="0"/>
                      </a:moveTo>
                      <a:cubicBezTo>
                        <a:pt x="2096" y="9"/>
                        <a:pt x="1642" y="17"/>
                        <a:pt x="1188" y="27"/>
                      </a:cubicBezTo>
                      <a:cubicBezTo>
                        <a:pt x="960" y="30"/>
                        <a:pt x="735" y="35"/>
                        <a:pt x="507" y="40"/>
                      </a:cubicBezTo>
                      <a:cubicBezTo>
                        <a:pt x="498" y="40"/>
                        <a:pt x="490" y="40"/>
                        <a:pt x="481" y="40"/>
                      </a:cubicBezTo>
                      <a:cubicBezTo>
                        <a:pt x="463" y="40"/>
                        <a:pt x="445" y="40"/>
                        <a:pt x="427" y="40"/>
                      </a:cubicBezTo>
                      <a:cubicBezTo>
                        <a:pt x="343" y="40"/>
                        <a:pt x="252" y="45"/>
                        <a:pt x="188" y="97"/>
                      </a:cubicBezTo>
                      <a:cubicBezTo>
                        <a:pt x="1" y="251"/>
                        <a:pt x="119" y="722"/>
                        <a:pt x="127" y="924"/>
                      </a:cubicBezTo>
                      <a:cubicBezTo>
                        <a:pt x="146" y="1380"/>
                        <a:pt x="163" y="1834"/>
                        <a:pt x="191" y="2288"/>
                      </a:cubicBezTo>
                      <a:cubicBezTo>
                        <a:pt x="193" y="2323"/>
                        <a:pt x="221" y="2341"/>
                        <a:pt x="248" y="2341"/>
                      </a:cubicBezTo>
                      <a:cubicBezTo>
                        <a:pt x="261" y="2341"/>
                        <a:pt x="274" y="2336"/>
                        <a:pt x="284" y="2327"/>
                      </a:cubicBezTo>
                      <a:cubicBezTo>
                        <a:pt x="287" y="2343"/>
                        <a:pt x="293" y="2355"/>
                        <a:pt x="298" y="2370"/>
                      </a:cubicBezTo>
                      <a:cubicBezTo>
                        <a:pt x="301" y="2381"/>
                        <a:pt x="312" y="2387"/>
                        <a:pt x="322" y="2387"/>
                      </a:cubicBezTo>
                      <a:cubicBezTo>
                        <a:pt x="334" y="2387"/>
                        <a:pt x="346" y="2379"/>
                        <a:pt x="346" y="2363"/>
                      </a:cubicBezTo>
                      <a:lnTo>
                        <a:pt x="346" y="2361"/>
                      </a:lnTo>
                      <a:cubicBezTo>
                        <a:pt x="346" y="2345"/>
                        <a:pt x="348" y="2333"/>
                        <a:pt x="344" y="2318"/>
                      </a:cubicBezTo>
                      <a:cubicBezTo>
                        <a:pt x="340" y="2303"/>
                        <a:pt x="327" y="2296"/>
                        <a:pt x="315" y="2296"/>
                      </a:cubicBezTo>
                      <a:cubicBezTo>
                        <a:pt x="309" y="2296"/>
                        <a:pt x="303" y="2298"/>
                        <a:pt x="298" y="2301"/>
                      </a:cubicBezTo>
                      <a:cubicBezTo>
                        <a:pt x="298" y="2298"/>
                        <a:pt x="299" y="2293"/>
                        <a:pt x="299" y="2290"/>
                      </a:cubicBezTo>
                      <a:cubicBezTo>
                        <a:pt x="284" y="1967"/>
                        <a:pt x="268" y="1646"/>
                        <a:pt x="253" y="1323"/>
                      </a:cubicBezTo>
                      <a:cubicBezTo>
                        <a:pt x="241" y="1037"/>
                        <a:pt x="120" y="467"/>
                        <a:pt x="306" y="254"/>
                      </a:cubicBezTo>
                      <a:cubicBezTo>
                        <a:pt x="395" y="154"/>
                        <a:pt x="417" y="150"/>
                        <a:pt x="506" y="150"/>
                      </a:cubicBezTo>
                      <a:cubicBezTo>
                        <a:pt x="514" y="150"/>
                        <a:pt x="523" y="150"/>
                        <a:pt x="533" y="150"/>
                      </a:cubicBezTo>
                      <a:cubicBezTo>
                        <a:pt x="543" y="150"/>
                        <a:pt x="554" y="150"/>
                        <a:pt x="566" y="150"/>
                      </a:cubicBezTo>
                      <a:cubicBezTo>
                        <a:pt x="661" y="147"/>
                        <a:pt x="756" y="145"/>
                        <a:pt x="850" y="144"/>
                      </a:cubicBezTo>
                      <a:cubicBezTo>
                        <a:pt x="1002" y="140"/>
                        <a:pt x="1152" y="137"/>
                        <a:pt x="1304" y="135"/>
                      </a:cubicBezTo>
                      <a:cubicBezTo>
                        <a:pt x="1558" y="131"/>
                        <a:pt x="1824" y="106"/>
                        <a:pt x="2083" y="106"/>
                      </a:cubicBezTo>
                      <a:cubicBezTo>
                        <a:pt x="2164" y="106"/>
                        <a:pt x="2245" y="108"/>
                        <a:pt x="2324" y="114"/>
                      </a:cubicBezTo>
                      <a:cubicBezTo>
                        <a:pt x="2526" y="131"/>
                        <a:pt x="2508" y="203"/>
                        <a:pt x="2511" y="394"/>
                      </a:cubicBezTo>
                      <a:cubicBezTo>
                        <a:pt x="2514" y="563"/>
                        <a:pt x="2511" y="732"/>
                        <a:pt x="2503" y="901"/>
                      </a:cubicBezTo>
                      <a:cubicBezTo>
                        <a:pt x="2486" y="1254"/>
                        <a:pt x="2449" y="1605"/>
                        <a:pt x="2383" y="1951"/>
                      </a:cubicBezTo>
                      <a:cubicBezTo>
                        <a:pt x="2354" y="2107"/>
                        <a:pt x="2362" y="2122"/>
                        <a:pt x="2212" y="2223"/>
                      </a:cubicBezTo>
                      <a:cubicBezTo>
                        <a:pt x="2081" y="2311"/>
                        <a:pt x="2060" y="2314"/>
                        <a:pt x="1936" y="2314"/>
                      </a:cubicBezTo>
                      <a:cubicBezTo>
                        <a:pt x="1928" y="2314"/>
                        <a:pt x="1919" y="2314"/>
                        <a:pt x="1909" y="2314"/>
                      </a:cubicBezTo>
                      <a:lnTo>
                        <a:pt x="1408" y="2314"/>
                      </a:lnTo>
                      <a:cubicBezTo>
                        <a:pt x="1073" y="2315"/>
                        <a:pt x="738" y="2314"/>
                        <a:pt x="403" y="2325"/>
                      </a:cubicBezTo>
                      <a:cubicBezTo>
                        <a:pt x="380" y="2327"/>
                        <a:pt x="368" y="2344"/>
                        <a:pt x="368" y="2363"/>
                      </a:cubicBezTo>
                      <a:cubicBezTo>
                        <a:pt x="368" y="2382"/>
                        <a:pt x="379" y="2402"/>
                        <a:pt x="403" y="2402"/>
                      </a:cubicBezTo>
                      <a:cubicBezTo>
                        <a:pt x="831" y="2418"/>
                        <a:pt x="1260" y="2416"/>
                        <a:pt x="1688" y="2418"/>
                      </a:cubicBezTo>
                      <a:cubicBezTo>
                        <a:pt x="1776" y="2418"/>
                        <a:pt x="1892" y="2432"/>
                        <a:pt x="2006" y="2432"/>
                      </a:cubicBezTo>
                      <a:cubicBezTo>
                        <a:pt x="2156" y="2432"/>
                        <a:pt x="2303" y="2408"/>
                        <a:pt x="2388" y="2302"/>
                      </a:cubicBezTo>
                      <a:cubicBezTo>
                        <a:pt x="2556" y="2092"/>
                        <a:pt x="2546" y="1662"/>
                        <a:pt x="2574" y="1407"/>
                      </a:cubicBezTo>
                      <a:cubicBezTo>
                        <a:pt x="2625" y="958"/>
                        <a:pt x="2633" y="507"/>
                        <a:pt x="2609" y="56"/>
                      </a:cubicBezTo>
                      <a:cubicBezTo>
                        <a:pt x="2607" y="27"/>
                        <a:pt x="2585" y="0"/>
                        <a:pt x="2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8"/>
                <p:cNvSpPr/>
                <p:nvPr/>
              </p:nvSpPr>
              <p:spPr>
                <a:xfrm>
                  <a:off x="6468234" y="1275712"/>
                  <a:ext cx="220216" cy="209521"/>
                </a:xfrm>
                <a:custGeom>
                  <a:avLst/>
                  <a:gdLst/>
                  <a:ahLst/>
                  <a:cxnLst/>
                  <a:rect l="l" t="t" r="r" b="b"/>
                  <a:pathLst>
                    <a:path w="2471" h="2351" extrusionOk="0">
                      <a:moveTo>
                        <a:pt x="879" y="105"/>
                      </a:moveTo>
                      <a:cubicBezTo>
                        <a:pt x="993" y="105"/>
                        <a:pt x="1100" y="109"/>
                        <a:pt x="1179" y="109"/>
                      </a:cubicBezTo>
                      <a:cubicBezTo>
                        <a:pt x="1190" y="109"/>
                        <a:pt x="1200" y="109"/>
                        <a:pt x="1210" y="108"/>
                      </a:cubicBezTo>
                      <a:cubicBezTo>
                        <a:pt x="1261" y="107"/>
                        <a:pt x="1311" y="107"/>
                        <a:pt x="1361" y="107"/>
                      </a:cubicBezTo>
                      <a:cubicBezTo>
                        <a:pt x="1476" y="107"/>
                        <a:pt x="1590" y="110"/>
                        <a:pt x="1704" y="115"/>
                      </a:cubicBezTo>
                      <a:cubicBezTo>
                        <a:pt x="1719" y="115"/>
                        <a:pt x="1735" y="116"/>
                        <a:pt x="1753" y="116"/>
                      </a:cubicBezTo>
                      <a:cubicBezTo>
                        <a:pt x="1802" y="116"/>
                        <a:pt x="1859" y="114"/>
                        <a:pt x="1917" y="114"/>
                      </a:cubicBezTo>
                      <a:cubicBezTo>
                        <a:pt x="2021" y="114"/>
                        <a:pt x="2128" y="120"/>
                        <a:pt x="2195" y="151"/>
                      </a:cubicBezTo>
                      <a:cubicBezTo>
                        <a:pt x="2458" y="275"/>
                        <a:pt x="2334" y="926"/>
                        <a:pt x="2332" y="1161"/>
                      </a:cubicBezTo>
                      <a:cubicBezTo>
                        <a:pt x="2331" y="1327"/>
                        <a:pt x="2327" y="1493"/>
                        <a:pt x="2325" y="1663"/>
                      </a:cubicBezTo>
                      <a:cubicBezTo>
                        <a:pt x="2323" y="1775"/>
                        <a:pt x="2366" y="2008"/>
                        <a:pt x="2319" y="2108"/>
                      </a:cubicBezTo>
                      <a:cubicBezTo>
                        <a:pt x="2267" y="2219"/>
                        <a:pt x="2063" y="2248"/>
                        <a:pt x="1842" y="2248"/>
                      </a:cubicBezTo>
                      <a:cubicBezTo>
                        <a:pt x="1601" y="2248"/>
                        <a:pt x="1339" y="2213"/>
                        <a:pt x="1226" y="2211"/>
                      </a:cubicBezTo>
                      <a:cubicBezTo>
                        <a:pt x="978" y="2205"/>
                        <a:pt x="728" y="2198"/>
                        <a:pt x="479" y="2198"/>
                      </a:cubicBezTo>
                      <a:cubicBezTo>
                        <a:pt x="384" y="2198"/>
                        <a:pt x="290" y="2199"/>
                        <a:pt x="195" y="2201"/>
                      </a:cubicBezTo>
                      <a:cubicBezTo>
                        <a:pt x="199" y="1891"/>
                        <a:pt x="193" y="1582"/>
                        <a:pt x="193" y="1272"/>
                      </a:cubicBezTo>
                      <a:lnTo>
                        <a:pt x="193" y="770"/>
                      </a:lnTo>
                      <a:cubicBezTo>
                        <a:pt x="195" y="610"/>
                        <a:pt x="147" y="384"/>
                        <a:pt x="241" y="252"/>
                      </a:cubicBezTo>
                      <a:cubicBezTo>
                        <a:pt x="333" y="125"/>
                        <a:pt x="624" y="105"/>
                        <a:pt x="879" y="105"/>
                      </a:cubicBezTo>
                      <a:close/>
                      <a:moveTo>
                        <a:pt x="1388" y="1"/>
                      </a:moveTo>
                      <a:cubicBezTo>
                        <a:pt x="1164" y="1"/>
                        <a:pt x="942" y="9"/>
                        <a:pt x="719" y="26"/>
                      </a:cubicBezTo>
                      <a:cubicBezTo>
                        <a:pt x="574" y="36"/>
                        <a:pt x="337" y="22"/>
                        <a:pt x="203" y="98"/>
                      </a:cubicBezTo>
                      <a:cubicBezTo>
                        <a:pt x="0" y="213"/>
                        <a:pt x="90" y="579"/>
                        <a:pt x="90" y="769"/>
                      </a:cubicBezTo>
                      <a:cubicBezTo>
                        <a:pt x="89" y="1251"/>
                        <a:pt x="81" y="1734"/>
                        <a:pt x="95" y="2216"/>
                      </a:cubicBezTo>
                      <a:cubicBezTo>
                        <a:pt x="96" y="2247"/>
                        <a:pt x="120" y="2264"/>
                        <a:pt x="145" y="2264"/>
                      </a:cubicBezTo>
                      <a:cubicBezTo>
                        <a:pt x="151" y="2264"/>
                        <a:pt x="157" y="2263"/>
                        <a:pt x="163" y="2261"/>
                      </a:cubicBezTo>
                      <a:cubicBezTo>
                        <a:pt x="169" y="2266"/>
                        <a:pt x="175" y="2271"/>
                        <a:pt x="186" y="2271"/>
                      </a:cubicBezTo>
                      <a:cubicBezTo>
                        <a:pt x="686" y="2307"/>
                        <a:pt x="1188" y="2309"/>
                        <a:pt x="1689" y="2321"/>
                      </a:cubicBezTo>
                      <a:cubicBezTo>
                        <a:pt x="1778" y="2323"/>
                        <a:pt x="1933" y="2351"/>
                        <a:pt x="2078" y="2351"/>
                      </a:cubicBezTo>
                      <a:cubicBezTo>
                        <a:pt x="2217" y="2351"/>
                        <a:pt x="2347" y="2326"/>
                        <a:pt x="2401" y="2228"/>
                      </a:cubicBezTo>
                      <a:cubicBezTo>
                        <a:pt x="2470" y="2104"/>
                        <a:pt x="2427" y="1906"/>
                        <a:pt x="2429" y="1771"/>
                      </a:cubicBezTo>
                      <a:cubicBezTo>
                        <a:pt x="2433" y="1531"/>
                        <a:pt x="2435" y="1291"/>
                        <a:pt x="2439" y="1050"/>
                      </a:cubicBezTo>
                      <a:cubicBezTo>
                        <a:pt x="2443" y="809"/>
                        <a:pt x="2449" y="567"/>
                        <a:pt x="2449" y="327"/>
                      </a:cubicBezTo>
                      <a:cubicBezTo>
                        <a:pt x="2449" y="250"/>
                        <a:pt x="2464" y="154"/>
                        <a:pt x="2406" y="94"/>
                      </a:cubicBezTo>
                      <a:cubicBezTo>
                        <a:pt x="2342" y="28"/>
                        <a:pt x="2162" y="42"/>
                        <a:pt x="2088" y="34"/>
                      </a:cubicBezTo>
                      <a:cubicBezTo>
                        <a:pt x="1869" y="14"/>
                        <a:pt x="1650" y="3"/>
                        <a:pt x="1432" y="1"/>
                      </a:cubicBezTo>
                      <a:cubicBezTo>
                        <a:pt x="1417" y="1"/>
                        <a:pt x="1402" y="1"/>
                        <a:pt x="1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8"/>
                <p:cNvSpPr/>
                <p:nvPr/>
              </p:nvSpPr>
              <p:spPr>
                <a:xfrm>
                  <a:off x="6598171" y="831092"/>
                  <a:ext cx="81099" cy="137958"/>
                </a:xfrm>
                <a:custGeom>
                  <a:avLst/>
                  <a:gdLst/>
                  <a:ahLst/>
                  <a:cxnLst/>
                  <a:rect l="l" t="t" r="r" b="b"/>
                  <a:pathLst>
                    <a:path w="910" h="1548" extrusionOk="0">
                      <a:moveTo>
                        <a:pt x="174" y="1"/>
                      </a:moveTo>
                      <a:cubicBezTo>
                        <a:pt x="138" y="1"/>
                        <a:pt x="129" y="61"/>
                        <a:pt x="166" y="67"/>
                      </a:cubicBezTo>
                      <a:cubicBezTo>
                        <a:pt x="374" y="96"/>
                        <a:pt x="583" y="120"/>
                        <a:pt x="793" y="141"/>
                      </a:cubicBezTo>
                      <a:cubicBezTo>
                        <a:pt x="768" y="309"/>
                        <a:pt x="747" y="587"/>
                        <a:pt x="638" y="664"/>
                      </a:cubicBezTo>
                      <a:cubicBezTo>
                        <a:pt x="596" y="694"/>
                        <a:pt x="535" y="704"/>
                        <a:pt x="467" y="704"/>
                      </a:cubicBezTo>
                      <a:cubicBezTo>
                        <a:pt x="343" y="704"/>
                        <a:pt x="195" y="670"/>
                        <a:pt x="103" y="663"/>
                      </a:cubicBezTo>
                      <a:cubicBezTo>
                        <a:pt x="102" y="663"/>
                        <a:pt x="102" y="663"/>
                        <a:pt x="101" y="663"/>
                      </a:cubicBezTo>
                      <a:cubicBezTo>
                        <a:pt x="73" y="663"/>
                        <a:pt x="47" y="691"/>
                        <a:pt x="47" y="719"/>
                      </a:cubicBezTo>
                      <a:cubicBezTo>
                        <a:pt x="54" y="978"/>
                        <a:pt x="40" y="1235"/>
                        <a:pt x="6" y="1493"/>
                      </a:cubicBezTo>
                      <a:cubicBezTo>
                        <a:pt x="1" y="1530"/>
                        <a:pt x="37" y="1548"/>
                        <a:pt x="66" y="1548"/>
                      </a:cubicBezTo>
                      <a:cubicBezTo>
                        <a:pt x="70" y="1548"/>
                        <a:pt x="73" y="1547"/>
                        <a:pt x="76" y="1547"/>
                      </a:cubicBezTo>
                      <a:cubicBezTo>
                        <a:pt x="214" y="1529"/>
                        <a:pt x="348" y="1522"/>
                        <a:pt x="485" y="1522"/>
                      </a:cubicBezTo>
                      <a:cubicBezTo>
                        <a:pt x="526" y="1522"/>
                        <a:pt x="567" y="1522"/>
                        <a:pt x="608" y="1524"/>
                      </a:cubicBezTo>
                      <a:cubicBezTo>
                        <a:pt x="609" y="1524"/>
                        <a:pt x="610" y="1524"/>
                        <a:pt x="611" y="1524"/>
                      </a:cubicBezTo>
                      <a:cubicBezTo>
                        <a:pt x="681" y="1524"/>
                        <a:pt x="680" y="1416"/>
                        <a:pt x="608" y="1412"/>
                      </a:cubicBezTo>
                      <a:cubicBezTo>
                        <a:pt x="567" y="1410"/>
                        <a:pt x="526" y="1409"/>
                        <a:pt x="485" y="1409"/>
                      </a:cubicBezTo>
                      <a:cubicBezTo>
                        <a:pt x="365" y="1409"/>
                        <a:pt x="246" y="1416"/>
                        <a:pt x="125" y="1430"/>
                      </a:cubicBezTo>
                      <a:cubicBezTo>
                        <a:pt x="136" y="1341"/>
                        <a:pt x="146" y="1252"/>
                        <a:pt x="152" y="1162"/>
                      </a:cubicBezTo>
                      <a:cubicBezTo>
                        <a:pt x="155" y="1109"/>
                        <a:pt x="124" y="875"/>
                        <a:pt x="160" y="831"/>
                      </a:cubicBezTo>
                      <a:cubicBezTo>
                        <a:pt x="191" y="794"/>
                        <a:pt x="237" y="782"/>
                        <a:pt x="289" y="782"/>
                      </a:cubicBezTo>
                      <a:cubicBezTo>
                        <a:pt x="382" y="782"/>
                        <a:pt x="496" y="820"/>
                        <a:pt x="588" y="820"/>
                      </a:cubicBezTo>
                      <a:cubicBezTo>
                        <a:pt x="611" y="820"/>
                        <a:pt x="633" y="817"/>
                        <a:pt x="652" y="811"/>
                      </a:cubicBezTo>
                      <a:cubicBezTo>
                        <a:pt x="884" y="740"/>
                        <a:pt x="865" y="301"/>
                        <a:pt x="902" y="111"/>
                      </a:cubicBezTo>
                      <a:cubicBezTo>
                        <a:pt x="910" y="76"/>
                        <a:pt x="889" y="47"/>
                        <a:pt x="852" y="44"/>
                      </a:cubicBezTo>
                      <a:cubicBezTo>
                        <a:pt x="625" y="27"/>
                        <a:pt x="400" y="11"/>
                        <a:pt x="176" y="1"/>
                      </a:cubicBezTo>
                      <a:cubicBezTo>
                        <a:pt x="175" y="1"/>
                        <a:pt x="175"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8"/>
                <p:cNvSpPr/>
                <p:nvPr/>
              </p:nvSpPr>
              <p:spPr>
                <a:xfrm>
                  <a:off x="6484365" y="1117613"/>
                  <a:ext cx="196777" cy="92507"/>
                </a:xfrm>
                <a:custGeom>
                  <a:avLst/>
                  <a:gdLst/>
                  <a:ahLst/>
                  <a:cxnLst/>
                  <a:rect l="l" t="t" r="r" b="b"/>
                  <a:pathLst>
                    <a:path w="2208" h="1038" extrusionOk="0">
                      <a:moveTo>
                        <a:pt x="405" y="93"/>
                      </a:moveTo>
                      <a:cubicBezTo>
                        <a:pt x="530" y="93"/>
                        <a:pt x="664" y="110"/>
                        <a:pt x="734" y="110"/>
                      </a:cubicBezTo>
                      <a:lnTo>
                        <a:pt x="1322" y="109"/>
                      </a:lnTo>
                      <a:cubicBezTo>
                        <a:pt x="1403" y="109"/>
                        <a:pt x="1523" y="96"/>
                        <a:pt x="1644" y="96"/>
                      </a:cubicBezTo>
                      <a:cubicBezTo>
                        <a:pt x="1827" y="96"/>
                        <a:pt x="2011" y="127"/>
                        <a:pt x="2066" y="283"/>
                      </a:cubicBezTo>
                      <a:cubicBezTo>
                        <a:pt x="2107" y="396"/>
                        <a:pt x="2068" y="677"/>
                        <a:pt x="1988" y="769"/>
                      </a:cubicBezTo>
                      <a:cubicBezTo>
                        <a:pt x="1892" y="880"/>
                        <a:pt x="1688" y="918"/>
                        <a:pt x="1543" y="918"/>
                      </a:cubicBezTo>
                      <a:cubicBezTo>
                        <a:pt x="1535" y="918"/>
                        <a:pt x="1528" y="918"/>
                        <a:pt x="1520" y="918"/>
                      </a:cubicBezTo>
                      <a:cubicBezTo>
                        <a:pt x="1429" y="914"/>
                        <a:pt x="1338" y="911"/>
                        <a:pt x="1246" y="908"/>
                      </a:cubicBezTo>
                      <a:cubicBezTo>
                        <a:pt x="884" y="896"/>
                        <a:pt x="521" y="880"/>
                        <a:pt x="157" y="874"/>
                      </a:cubicBezTo>
                      <a:cubicBezTo>
                        <a:pt x="168" y="861"/>
                        <a:pt x="175" y="847"/>
                        <a:pt x="172" y="827"/>
                      </a:cubicBezTo>
                      <a:cubicBezTo>
                        <a:pt x="154" y="711"/>
                        <a:pt x="55" y="286"/>
                        <a:pt x="133" y="171"/>
                      </a:cubicBezTo>
                      <a:cubicBezTo>
                        <a:pt x="174" y="109"/>
                        <a:pt x="286" y="93"/>
                        <a:pt x="405" y="93"/>
                      </a:cubicBezTo>
                      <a:close/>
                      <a:moveTo>
                        <a:pt x="1428" y="0"/>
                      </a:moveTo>
                      <a:cubicBezTo>
                        <a:pt x="981" y="0"/>
                        <a:pt x="534" y="4"/>
                        <a:pt x="87" y="6"/>
                      </a:cubicBezTo>
                      <a:cubicBezTo>
                        <a:pt x="57" y="6"/>
                        <a:pt x="37" y="29"/>
                        <a:pt x="34" y="59"/>
                      </a:cubicBezTo>
                      <a:cubicBezTo>
                        <a:pt x="14" y="328"/>
                        <a:pt x="26" y="589"/>
                        <a:pt x="70" y="855"/>
                      </a:cubicBezTo>
                      <a:cubicBezTo>
                        <a:pt x="70" y="860"/>
                        <a:pt x="73" y="865"/>
                        <a:pt x="75" y="871"/>
                      </a:cubicBezTo>
                      <a:lnTo>
                        <a:pt x="39" y="871"/>
                      </a:lnTo>
                      <a:cubicBezTo>
                        <a:pt x="38" y="871"/>
                        <a:pt x="38" y="871"/>
                        <a:pt x="38" y="871"/>
                      </a:cubicBezTo>
                      <a:cubicBezTo>
                        <a:pt x="1" y="871"/>
                        <a:pt x="2" y="925"/>
                        <a:pt x="39" y="929"/>
                      </a:cubicBezTo>
                      <a:cubicBezTo>
                        <a:pt x="461" y="976"/>
                        <a:pt x="925" y="1037"/>
                        <a:pt x="1365" y="1037"/>
                      </a:cubicBezTo>
                      <a:cubicBezTo>
                        <a:pt x="1472" y="1037"/>
                        <a:pt x="1578" y="1034"/>
                        <a:pt x="1681" y="1025"/>
                      </a:cubicBezTo>
                      <a:cubicBezTo>
                        <a:pt x="1984" y="1002"/>
                        <a:pt x="2136" y="827"/>
                        <a:pt x="2171" y="524"/>
                      </a:cubicBezTo>
                      <a:cubicBezTo>
                        <a:pt x="2183" y="416"/>
                        <a:pt x="2207" y="203"/>
                        <a:pt x="2146" y="103"/>
                      </a:cubicBezTo>
                      <a:cubicBezTo>
                        <a:pt x="2090" y="9"/>
                        <a:pt x="2017" y="2"/>
                        <a:pt x="1923" y="2"/>
                      </a:cubicBezTo>
                      <a:cubicBezTo>
                        <a:pt x="1905" y="2"/>
                        <a:pt x="1886" y="2"/>
                        <a:pt x="1867" y="2"/>
                      </a:cubicBezTo>
                      <a:cubicBezTo>
                        <a:pt x="1862" y="2"/>
                        <a:pt x="1857" y="2"/>
                        <a:pt x="1852" y="2"/>
                      </a:cubicBezTo>
                      <a:cubicBezTo>
                        <a:pt x="1711" y="1"/>
                        <a:pt x="1569" y="0"/>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8"/>
                <p:cNvSpPr/>
                <p:nvPr/>
              </p:nvSpPr>
              <p:spPr>
                <a:xfrm>
                  <a:off x="6472868" y="1973878"/>
                  <a:ext cx="214244" cy="204798"/>
                </a:xfrm>
                <a:custGeom>
                  <a:avLst/>
                  <a:gdLst/>
                  <a:ahLst/>
                  <a:cxnLst/>
                  <a:rect l="l" t="t" r="r" b="b"/>
                  <a:pathLst>
                    <a:path w="2404" h="2298" extrusionOk="0">
                      <a:moveTo>
                        <a:pt x="1844" y="92"/>
                      </a:moveTo>
                      <a:cubicBezTo>
                        <a:pt x="1996" y="92"/>
                        <a:pt x="2126" y="111"/>
                        <a:pt x="2167" y="172"/>
                      </a:cubicBezTo>
                      <a:cubicBezTo>
                        <a:pt x="2220" y="252"/>
                        <a:pt x="2174" y="536"/>
                        <a:pt x="2177" y="635"/>
                      </a:cubicBezTo>
                      <a:cubicBezTo>
                        <a:pt x="2181" y="790"/>
                        <a:pt x="2184" y="944"/>
                        <a:pt x="2188" y="1099"/>
                      </a:cubicBezTo>
                      <a:cubicBezTo>
                        <a:pt x="2191" y="1252"/>
                        <a:pt x="2194" y="1408"/>
                        <a:pt x="2199" y="1562"/>
                      </a:cubicBezTo>
                      <a:cubicBezTo>
                        <a:pt x="2201" y="1671"/>
                        <a:pt x="2250" y="1885"/>
                        <a:pt x="2206" y="1983"/>
                      </a:cubicBezTo>
                      <a:cubicBezTo>
                        <a:pt x="2129" y="2157"/>
                        <a:pt x="1879" y="2196"/>
                        <a:pt x="1628" y="2196"/>
                      </a:cubicBezTo>
                      <a:cubicBezTo>
                        <a:pt x="1432" y="2196"/>
                        <a:pt x="1236" y="2173"/>
                        <a:pt x="1118" y="2171"/>
                      </a:cubicBezTo>
                      <a:cubicBezTo>
                        <a:pt x="794" y="2167"/>
                        <a:pt x="471" y="2153"/>
                        <a:pt x="149" y="2142"/>
                      </a:cubicBezTo>
                      <a:cubicBezTo>
                        <a:pt x="143" y="1853"/>
                        <a:pt x="129" y="1562"/>
                        <a:pt x="135" y="1272"/>
                      </a:cubicBezTo>
                      <a:cubicBezTo>
                        <a:pt x="138" y="1106"/>
                        <a:pt x="144" y="939"/>
                        <a:pt x="154" y="773"/>
                      </a:cubicBezTo>
                      <a:cubicBezTo>
                        <a:pt x="165" y="572"/>
                        <a:pt x="145" y="422"/>
                        <a:pt x="288" y="271"/>
                      </a:cubicBezTo>
                      <a:cubicBezTo>
                        <a:pt x="410" y="140"/>
                        <a:pt x="413" y="155"/>
                        <a:pt x="566" y="151"/>
                      </a:cubicBezTo>
                      <a:lnTo>
                        <a:pt x="794" y="146"/>
                      </a:lnTo>
                      <a:lnTo>
                        <a:pt x="1249" y="134"/>
                      </a:lnTo>
                      <a:cubicBezTo>
                        <a:pt x="1355" y="131"/>
                        <a:pt x="1623" y="92"/>
                        <a:pt x="1844" y="92"/>
                      </a:cubicBezTo>
                      <a:close/>
                      <a:moveTo>
                        <a:pt x="2216" y="1"/>
                      </a:moveTo>
                      <a:cubicBezTo>
                        <a:pt x="1797" y="12"/>
                        <a:pt x="1381" y="24"/>
                        <a:pt x="964" y="37"/>
                      </a:cubicBezTo>
                      <a:cubicBezTo>
                        <a:pt x="956" y="37"/>
                        <a:pt x="948" y="37"/>
                        <a:pt x="939" y="37"/>
                      </a:cubicBezTo>
                      <a:cubicBezTo>
                        <a:pt x="839" y="37"/>
                        <a:pt x="704" y="23"/>
                        <a:pt x="570" y="23"/>
                      </a:cubicBezTo>
                      <a:cubicBezTo>
                        <a:pt x="401" y="23"/>
                        <a:pt x="234" y="46"/>
                        <a:pt x="147" y="150"/>
                      </a:cubicBezTo>
                      <a:cubicBezTo>
                        <a:pt x="1" y="326"/>
                        <a:pt x="54" y="731"/>
                        <a:pt x="44" y="937"/>
                      </a:cubicBezTo>
                      <a:cubicBezTo>
                        <a:pt x="27" y="1342"/>
                        <a:pt x="22" y="1753"/>
                        <a:pt x="56" y="2157"/>
                      </a:cubicBezTo>
                      <a:cubicBezTo>
                        <a:pt x="59" y="2187"/>
                        <a:pt x="82" y="2203"/>
                        <a:pt x="105" y="2203"/>
                      </a:cubicBezTo>
                      <a:cubicBezTo>
                        <a:pt x="110" y="2203"/>
                        <a:pt x="116" y="2202"/>
                        <a:pt x="121" y="2200"/>
                      </a:cubicBezTo>
                      <a:cubicBezTo>
                        <a:pt x="124" y="2201"/>
                        <a:pt x="125" y="2202"/>
                        <a:pt x="129" y="2202"/>
                      </a:cubicBezTo>
                      <a:cubicBezTo>
                        <a:pt x="555" y="2245"/>
                        <a:pt x="983" y="2265"/>
                        <a:pt x="1410" y="2271"/>
                      </a:cubicBezTo>
                      <a:cubicBezTo>
                        <a:pt x="1516" y="2273"/>
                        <a:pt x="1685" y="2298"/>
                        <a:pt x="1847" y="2298"/>
                      </a:cubicBezTo>
                      <a:cubicBezTo>
                        <a:pt x="2006" y="2298"/>
                        <a:pt x="2159" y="2274"/>
                        <a:pt x="2240" y="2184"/>
                      </a:cubicBezTo>
                      <a:cubicBezTo>
                        <a:pt x="2403" y="2004"/>
                        <a:pt x="2305" y="1603"/>
                        <a:pt x="2300" y="1387"/>
                      </a:cubicBezTo>
                      <a:cubicBezTo>
                        <a:pt x="2289" y="944"/>
                        <a:pt x="2279" y="500"/>
                        <a:pt x="2267" y="53"/>
                      </a:cubicBezTo>
                      <a:cubicBezTo>
                        <a:pt x="2266" y="26"/>
                        <a:pt x="2244" y="1"/>
                        <a:pt x="2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8"/>
                <p:cNvSpPr/>
                <p:nvPr/>
              </p:nvSpPr>
              <p:spPr>
                <a:xfrm>
                  <a:off x="6461105" y="1743146"/>
                  <a:ext cx="217720" cy="202124"/>
                </a:xfrm>
                <a:custGeom>
                  <a:avLst/>
                  <a:gdLst/>
                  <a:ahLst/>
                  <a:cxnLst/>
                  <a:rect l="l" t="t" r="r" b="b"/>
                  <a:pathLst>
                    <a:path w="2443" h="2268" extrusionOk="0">
                      <a:moveTo>
                        <a:pt x="1735" y="95"/>
                      </a:moveTo>
                      <a:cubicBezTo>
                        <a:pt x="1843" y="95"/>
                        <a:pt x="1949" y="100"/>
                        <a:pt x="2052" y="114"/>
                      </a:cubicBezTo>
                      <a:cubicBezTo>
                        <a:pt x="2289" y="146"/>
                        <a:pt x="2315" y="251"/>
                        <a:pt x="2306" y="469"/>
                      </a:cubicBezTo>
                      <a:cubicBezTo>
                        <a:pt x="2301" y="617"/>
                        <a:pt x="2294" y="763"/>
                        <a:pt x="2288" y="912"/>
                      </a:cubicBezTo>
                      <a:cubicBezTo>
                        <a:pt x="2275" y="1190"/>
                        <a:pt x="2315" y="1527"/>
                        <a:pt x="2252" y="1798"/>
                      </a:cubicBezTo>
                      <a:cubicBezTo>
                        <a:pt x="2227" y="1908"/>
                        <a:pt x="2083" y="2116"/>
                        <a:pt x="1971" y="2157"/>
                      </a:cubicBezTo>
                      <a:cubicBezTo>
                        <a:pt x="1952" y="2164"/>
                        <a:pt x="1927" y="2166"/>
                        <a:pt x="1901" y="2166"/>
                      </a:cubicBezTo>
                      <a:cubicBezTo>
                        <a:pt x="1856" y="2166"/>
                        <a:pt x="1805" y="2159"/>
                        <a:pt x="1769" y="2159"/>
                      </a:cubicBezTo>
                      <a:cubicBezTo>
                        <a:pt x="1746" y="2160"/>
                        <a:pt x="1722" y="2160"/>
                        <a:pt x="1698" y="2160"/>
                      </a:cubicBezTo>
                      <a:cubicBezTo>
                        <a:pt x="1548" y="2160"/>
                        <a:pt x="1397" y="2157"/>
                        <a:pt x="1247" y="2155"/>
                      </a:cubicBezTo>
                      <a:cubicBezTo>
                        <a:pt x="922" y="2152"/>
                        <a:pt x="597" y="2142"/>
                        <a:pt x="272" y="2134"/>
                      </a:cubicBezTo>
                      <a:lnTo>
                        <a:pt x="272" y="2128"/>
                      </a:lnTo>
                      <a:cubicBezTo>
                        <a:pt x="250" y="1830"/>
                        <a:pt x="209" y="1535"/>
                        <a:pt x="197" y="1237"/>
                      </a:cubicBezTo>
                      <a:cubicBezTo>
                        <a:pt x="188" y="1070"/>
                        <a:pt x="187" y="902"/>
                        <a:pt x="188" y="734"/>
                      </a:cubicBezTo>
                      <a:cubicBezTo>
                        <a:pt x="190" y="604"/>
                        <a:pt x="161" y="411"/>
                        <a:pt x="203" y="286"/>
                      </a:cubicBezTo>
                      <a:cubicBezTo>
                        <a:pt x="256" y="130"/>
                        <a:pt x="460" y="98"/>
                        <a:pt x="671" y="98"/>
                      </a:cubicBezTo>
                      <a:cubicBezTo>
                        <a:pt x="823" y="98"/>
                        <a:pt x="979" y="115"/>
                        <a:pt x="1083" y="115"/>
                      </a:cubicBezTo>
                      <a:cubicBezTo>
                        <a:pt x="1084" y="115"/>
                        <a:pt x="1085" y="115"/>
                        <a:pt x="1087" y="115"/>
                      </a:cubicBezTo>
                      <a:cubicBezTo>
                        <a:pt x="1295" y="114"/>
                        <a:pt x="1518" y="95"/>
                        <a:pt x="1735" y="95"/>
                      </a:cubicBezTo>
                      <a:close/>
                      <a:moveTo>
                        <a:pt x="2158" y="0"/>
                      </a:moveTo>
                      <a:cubicBezTo>
                        <a:pt x="2100" y="0"/>
                        <a:pt x="2041" y="6"/>
                        <a:pt x="1996" y="6"/>
                      </a:cubicBezTo>
                      <a:cubicBezTo>
                        <a:pt x="1751" y="6"/>
                        <a:pt x="1505" y="7"/>
                        <a:pt x="1258" y="7"/>
                      </a:cubicBezTo>
                      <a:cubicBezTo>
                        <a:pt x="1031" y="8"/>
                        <a:pt x="805" y="10"/>
                        <a:pt x="577" y="11"/>
                      </a:cubicBezTo>
                      <a:cubicBezTo>
                        <a:pt x="575" y="11"/>
                        <a:pt x="573" y="12"/>
                        <a:pt x="571" y="12"/>
                      </a:cubicBezTo>
                      <a:cubicBezTo>
                        <a:pt x="515" y="12"/>
                        <a:pt x="445" y="3"/>
                        <a:pt x="377" y="3"/>
                      </a:cubicBezTo>
                      <a:cubicBezTo>
                        <a:pt x="313" y="3"/>
                        <a:pt x="252" y="10"/>
                        <a:pt x="204" y="38"/>
                      </a:cubicBezTo>
                      <a:cubicBezTo>
                        <a:pt x="1" y="156"/>
                        <a:pt x="82" y="604"/>
                        <a:pt x="82" y="790"/>
                      </a:cubicBezTo>
                      <a:cubicBezTo>
                        <a:pt x="80" y="1238"/>
                        <a:pt x="96" y="1700"/>
                        <a:pt x="183" y="2141"/>
                      </a:cubicBezTo>
                      <a:cubicBezTo>
                        <a:pt x="187" y="2164"/>
                        <a:pt x="207" y="2173"/>
                        <a:pt x="227" y="2173"/>
                      </a:cubicBezTo>
                      <a:cubicBezTo>
                        <a:pt x="228" y="2173"/>
                        <a:pt x="230" y="2173"/>
                        <a:pt x="231" y="2173"/>
                      </a:cubicBezTo>
                      <a:cubicBezTo>
                        <a:pt x="235" y="2186"/>
                        <a:pt x="244" y="2199"/>
                        <a:pt x="261" y="2200"/>
                      </a:cubicBezTo>
                      <a:cubicBezTo>
                        <a:pt x="745" y="2239"/>
                        <a:pt x="1230" y="2260"/>
                        <a:pt x="1714" y="2265"/>
                      </a:cubicBezTo>
                      <a:cubicBezTo>
                        <a:pt x="1762" y="2266"/>
                        <a:pt x="1811" y="2267"/>
                        <a:pt x="1860" y="2267"/>
                      </a:cubicBezTo>
                      <a:cubicBezTo>
                        <a:pt x="2056" y="2267"/>
                        <a:pt x="2249" y="2242"/>
                        <a:pt x="2329" y="2031"/>
                      </a:cubicBezTo>
                      <a:cubicBezTo>
                        <a:pt x="2381" y="1893"/>
                        <a:pt x="2365" y="1722"/>
                        <a:pt x="2370" y="1578"/>
                      </a:cubicBezTo>
                      <a:cubicBezTo>
                        <a:pt x="2379" y="1355"/>
                        <a:pt x="2387" y="1134"/>
                        <a:pt x="2397" y="912"/>
                      </a:cubicBezTo>
                      <a:cubicBezTo>
                        <a:pt x="2405" y="697"/>
                        <a:pt x="2443" y="461"/>
                        <a:pt x="2423" y="247"/>
                      </a:cubicBezTo>
                      <a:cubicBezTo>
                        <a:pt x="2415" y="154"/>
                        <a:pt x="2417" y="93"/>
                        <a:pt x="2332" y="38"/>
                      </a:cubicBezTo>
                      <a:cubicBezTo>
                        <a:pt x="2285" y="7"/>
                        <a:pt x="2222" y="0"/>
                        <a:pt x="2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8"/>
                <p:cNvSpPr/>
                <p:nvPr/>
              </p:nvSpPr>
              <p:spPr>
                <a:xfrm>
                  <a:off x="6515646" y="2026013"/>
                  <a:ext cx="132076" cy="115500"/>
                </a:xfrm>
                <a:custGeom>
                  <a:avLst/>
                  <a:gdLst/>
                  <a:ahLst/>
                  <a:cxnLst/>
                  <a:rect l="l" t="t" r="r" b="b"/>
                  <a:pathLst>
                    <a:path w="1482" h="1296" extrusionOk="0">
                      <a:moveTo>
                        <a:pt x="460" y="434"/>
                      </a:moveTo>
                      <a:cubicBezTo>
                        <a:pt x="595" y="442"/>
                        <a:pt x="729" y="448"/>
                        <a:pt x="862" y="454"/>
                      </a:cubicBezTo>
                      <a:cubicBezTo>
                        <a:pt x="859" y="545"/>
                        <a:pt x="857" y="635"/>
                        <a:pt x="856" y="726"/>
                      </a:cubicBezTo>
                      <a:cubicBezTo>
                        <a:pt x="721" y="730"/>
                        <a:pt x="587" y="736"/>
                        <a:pt x="452" y="750"/>
                      </a:cubicBezTo>
                      <a:cubicBezTo>
                        <a:pt x="454" y="718"/>
                        <a:pt x="455" y="686"/>
                        <a:pt x="455" y="655"/>
                      </a:cubicBezTo>
                      <a:cubicBezTo>
                        <a:pt x="457" y="582"/>
                        <a:pt x="459" y="508"/>
                        <a:pt x="460" y="434"/>
                      </a:cubicBezTo>
                      <a:close/>
                      <a:moveTo>
                        <a:pt x="902" y="1"/>
                      </a:moveTo>
                      <a:cubicBezTo>
                        <a:pt x="889" y="1"/>
                        <a:pt x="876" y="9"/>
                        <a:pt x="875" y="27"/>
                      </a:cubicBezTo>
                      <a:cubicBezTo>
                        <a:pt x="870" y="141"/>
                        <a:pt x="865" y="256"/>
                        <a:pt x="861" y="372"/>
                      </a:cubicBezTo>
                      <a:cubicBezTo>
                        <a:pt x="726" y="368"/>
                        <a:pt x="592" y="364"/>
                        <a:pt x="459" y="361"/>
                      </a:cubicBezTo>
                      <a:cubicBezTo>
                        <a:pt x="460" y="262"/>
                        <a:pt x="462" y="164"/>
                        <a:pt x="459" y="65"/>
                      </a:cubicBezTo>
                      <a:cubicBezTo>
                        <a:pt x="459" y="49"/>
                        <a:pt x="447" y="41"/>
                        <a:pt x="434" y="41"/>
                      </a:cubicBezTo>
                      <a:cubicBezTo>
                        <a:pt x="421" y="41"/>
                        <a:pt x="408" y="49"/>
                        <a:pt x="407" y="65"/>
                      </a:cubicBezTo>
                      <a:cubicBezTo>
                        <a:pt x="400" y="164"/>
                        <a:pt x="395" y="261"/>
                        <a:pt x="390" y="359"/>
                      </a:cubicBezTo>
                      <a:cubicBezTo>
                        <a:pt x="274" y="357"/>
                        <a:pt x="156" y="354"/>
                        <a:pt x="39" y="353"/>
                      </a:cubicBezTo>
                      <a:cubicBezTo>
                        <a:pt x="1" y="353"/>
                        <a:pt x="2" y="410"/>
                        <a:pt x="39" y="413"/>
                      </a:cubicBezTo>
                      <a:cubicBezTo>
                        <a:pt x="154" y="421"/>
                        <a:pt x="269" y="427"/>
                        <a:pt x="385" y="433"/>
                      </a:cubicBezTo>
                      <a:lnTo>
                        <a:pt x="369" y="761"/>
                      </a:lnTo>
                      <a:cubicBezTo>
                        <a:pt x="269" y="772"/>
                        <a:pt x="169" y="788"/>
                        <a:pt x="70" y="809"/>
                      </a:cubicBezTo>
                      <a:cubicBezTo>
                        <a:pt x="43" y="814"/>
                        <a:pt x="48" y="859"/>
                        <a:pt x="76" y="859"/>
                      </a:cubicBezTo>
                      <a:cubicBezTo>
                        <a:pt x="76" y="859"/>
                        <a:pt x="76" y="859"/>
                        <a:pt x="77" y="859"/>
                      </a:cubicBezTo>
                      <a:cubicBezTo>
                        <a:pt x="173" y="852"/>
                        <a:pt x="269" y="846"/>
                        <a:pt x="367" y="839"/>
                      </a:cubicBezTo>
                      <a:lnTo>
                        <a:pt x="367" y="839"/>
                      </a:lnTo>
                      <a:cubicBezTo>
                        <a:pt x="360" y="976"/>
                        <a:pt x="351" y="1112"/>
                        <a:pt x="341" y="1249"/>
                      </a:cubicBezTo>
                      <a:cubicBezTo>
                        <a:pt x="337" y="1275"/>
                        <a:pt x="363" y="1291"/>
                        <a:pt x="385" y="1294"/>
                      </a:cubicBezTo>
                      <a:cubicBezTo>
                        <a:pt x="391" y="1295"/>
                        <a:pt x="396" y="1295"/>
                        <a:pt x="401" y="1295"/>
                      </a:cubicBezTo>
                      <a:cubicBezTo>
                        <a:pt x="453" y="1295"/>
                        <a:pt x="484" y="1259"/>
                        <a:pt x="478" y="1204"/>
                      </a:cubicBezTo>
                      <a:cubicBezTo>
                        <a:pt x="475" y="1176"/>
                        <a:pt x="452" y="1161"/>
                        <a:pt x="431" y="1161"/>
                      </a:cubicBezTo>
                      <a:cubicBezTo>
                        <a:pt x="445" y="1136"/>
                        <a:pt x="449" y="1104"/>
                        <a:pt x="439" y="1066"/>
                      </a:cubicBezTo>
                      <a:cubicBezTo>
                        <a:pt x="440" y="1038"/>
                        <a:pt x="442" y="1007"/>
                        <a:pt x="443" y="976"/>
                      </a:cubicBezTo>
                      <a:cubicBezTo>
                        <a:pt x="444" y="928"/>
                        <a:pt x="447" y="881"/>
                        <a:pt x="448" y="833"/>
                      </a:cubicBezTo>
                      <a:cubicBezTo>
                        <a:pt x="585" y="826"/>
                        <a:pt x="719" y="819"/>
                        <a:pt x="854" y="816"/>
                      </a:cubicBezTo>
                      <a:cubicBezTo>
                        <a:pt x="854" y="933"/>
                        <a:pt x="854" y="1049"/>
                        <a:pt x="859" y="1165"/>
                      </a:cubicBezTo>
                      <a:cubicBezTo>
                        <a:pt x="860" y="1195"/>
                        <a:pt x="883" y="1209"/>
                        <a:pt x="905" y="1209"/>
                      </a:cubicBezTo>
                      <a:cubicBezTo>
                        <a:pt x="927" y="1209"/>
                        <a:pt x="949" y="1195"/>
                        <a:pt x="950" y="1165"/>
                      </a:cubicBezTo>
                      <a:cubicBezTo>
                        <a:pt x="955" y="1049"/>
                        <a:pt x="955" y="932"/>
                        <a:pt x="955" y="815"/>
                      </a:cubicBezTo>
                      <a:cubicBezTo>
                        <a:pt x="972" y="815"/>
                        <a:pt x="989" y="815"/>
                        <a:pt x="1006" y="815"/>
                      </a:cubicBezTo>
                      <a:cubicBezTo>
                        <a:pt x="1090" y="815"/>
                        <a:pt x="1174" y="817"/>
                        <a:pt x="1259" y="821"/>
                      </a:cubicBezTo>
                      <a:cubicBezTo>
                        <a:pt x="1260" y="822"/>
                        <a:pt x="1261" y="822"/>
                        <a:pt x="1262" y="822"/>
                      </a:cubicBezTo>
                      <a:cubicBezTo>
                        <a:pt x="1320" y="822"/>
                        <a:pt x="1319" y="727"/>
                        <a:pt x="1259" y="726"/>
                      </a:cubicBezTo>
                      <a:cubicBezTo>
                        <a:pt x="1187" y="725"/>
                        <a:pt x="1116" y="724"/>
                        <a:pt x="1044" y="724"/>
                      </a:cubicBezTo>
                      <a:cubicBezTo>
                        <a:pt x="1014" y="724"/>
                        <a:pt x="985" y="724"/>
                        <a:pt x="955" y="725"/>
                      </a:cubicBezTo>
                      <a:cubicBezTo>
                        <a:pt x="954" y="636"/>
                        <a:pt x="952" y="549"/>
                        <a:pt x="949" y="459"/>
                      </a:cubicBezTo>
                      <a:lnTo>
                        <a:pt x="949" y="459"/>
                      </a:lnTo>
                      <a:cubicBezTo>
                        <a:pt x="1104" y="466"/>
                        <a:pt x="1261" y="474"/>
                        <a:pt x="1416" y="485"/>
                      </a:cubicBezTo>
                      <a:cubicBezTo>
                        <a:pt x="1418" y="485"/>
                        <a:pt x="1419" y="485"/>
                        <a:pt x="1420" y="485"/>
                      </a:cubicBezTo>
                      <a:cubicBezTo>
                        <a:pt x="1481" y="485"/>
                        <a:pt x="1481" y="383"/>
                        <a:pt x="1416" y="383"/>
                      </a:cubicBezTo>
                      <a:cubicBezTo>
                        <a:pt x="1261" y="380"/>
                        <a:pt x="1103" y="376"/>
                        <a:pt x="944" y="374"/>
                      </a:cubicBezTo>
                      <a:cubicBezTo>
                        <a:pt x="940" y="257"/>
                        <a:pt x="935" y="143"/>
                        <a:pt x="930" y="27"/>
                      </a:cubicBezTo>
                      <a:cubicBezTo>
                        <a:pt x="928" y="9"/>
                        <a:pt x="915"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8"/>
                <p:cNvSpPr/>
                <p:nvPr/>
              </p:nvSpPr>
              <p:spPr>
                <a:xfrm>
                  <a:off x="6528301" y="1553677"/>
                  <a:ext cx="109350" cy="127709"/>
                </a:xfrm>
                <a:custGeom>
                  <a:avLst/>
                  <a:gdLst/>
                  <a:ahLst/>
                  <a:cxnLst/>
                  <a:rect l="l" t="t" r="r" b="b"/>
                  <a:pathLst>
                    <a:path w="1227" h="1433" extrusionOk="0">
                      <a:moveTo>
                        <a:pt x="709" y="230"/>
                      </a:moveTo>
                      <a:lnTo>
                        <a:pt x="709" y="230"/>
                      </a:lnTo>
                      <a:cubicBezTo>
                        <a:pt x="691" y="456"/>
                        <a:pt x="675" y="683"/>
                        <a:pt x="662" y="909"/>
                      </a:cubicBezTo>
                      <a:lnTo>
                        <a:pt x="178" y="901"/>
                      </a:lnTo>
                      <a:cubicBezTo>
                        <a:pt x="354" y="677"/>
                        <a:pt x="531" y="454"/>
                        <a:pt x="709" y="230"/>
                      </a:cubicBezTo>
                      <a:close/>
                      <a:moveTo>
                        <a:pt x="773" y="0"/>
                      </a:moveTo>
                      <a:cubicBezTo>
                        <a:pt x="760" y="0"/>
                        <a:pt x="747" y="5"/>
                        <a:pt x="738" y="17"/>
                      </a:cubicBezTo>
                      <a:cubicBezTo>
                        <a:pt x="500" y="316"/>
                        <a:pt x="265" y="616"/>
                        <a:pt x="28" y="915"/>
                      </a:cubicBezTo>
                      <a:cubicBezTo>
                        <a:pt x="1" y="951"/>
                        <a:pt x="17" y="1009"/>
                        <a:pt x="67" y="1009"/>
                      </a:cubicBezTo>
                      <a:cubicBezTo>
                        <a:pt x="264" y="1013"/>
                        <a:pt x="460" y="1015"/>
                        <a:pt x="657" y="1019"/>
                      </a:cubicBezTo>
                      <a:cubicBezTo>
                        <a:pt x="649" y="1147"/>
                        <a:pt x="645" y="1275"/>
                        <a:pt x="642" y="1403"/>
                      </a:cubicBezTo>
                      <a:cubicBezTo>
                        <a:pt x="642" y="1421"/>
                        <a:pt x="659" y="1433"/>
                        <a:pt x="676" y="1433"/>
                      </a:cubicBezTo>
                      <a:cubicBezTo>
                        <a:pt x="688" y="1433"/>
                        <a:pt x="700" y="1426"/>
                        <a:pt x="702" y="1410"/>
                      </a:cubicBezTo>
                      <a:cubicBezTo>
                        <a:pt x="720" y="1281"/>
                        <a:pt x="735" y="1150"/>
                        <a:pt x="748" y="1020"/>
                      </a:cubicBezTo>
                      <a:cubicBezTo>
                        <a:pt x="883" y="1024"/>
                        <a:pt x="1020" y="1026"/>
                        <a:pt x="1155" y="1027"/>
                      </a:cubicBezTo>
                      <a:cubicBezTo>
                        <a:pt x="1226" y="1027"/>
                        <a:pt x="1226" y="919"/>
                        <a:pt x="1155" y="918"/>
                      </a:cubicBezTo>
                      <a:cubicBezTo>
                        <a:pt x="1024" y="915"/>
                        <a:pt x="891" y="913"/>
                        <a:pt x="759" y="910"/>
                      </a:cubicBezTo>
                      <a:cubicBezTo>
                        <a:pt x="786" y="625"/>
                        <a:pt x="808" y="340"/>
                        <a:pt x="832" y="55"/>
                      </a:cubicBezTo>
                      <a:cubicBezTo>
                        <a:pt x="834" y="24"/>
                        <a:pt x="802" y="0"/>
                        <a:pt x="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8"/>
                <p:cNvSpPr/>
                <p:nvPr/>
              </p:nvSpPr>
              <p:spPr>
                <a:xfrm>
                  <a:off x="6526340" y="1319024"/>
                  <a:ext cx="99814" cy="122273"/>
                </a:xfrm>
                <a:custGeom>
                  <a:avLst/>
                  <a:gdLst/>
                  <a:ahLst/>
                  <a:cxnLst/>
                  <a:rect l="l" t="t" r="r" b="b"/>
                  <a:pathLst>
                    <a:path w="1120" h="1372" extrusionOk="0">
                      <a:moveTo>
                        <a:pt x="39" y="1"/>
                      </a:moveTo>
                      <a:cubicBezTo>
                        <a:pt x="0" y="1"/>
                        <a:pt x="3" y="56"/>
                        <a:pt x="40" y="60"/>
                      </a:cubicBezTo>
                      <a:cubicBezTo>
                        <a:pt x="344" y="90"/>
                        <a:pt x="649" y="107"/>
                        <a:pt x="954" y="129"/>
                      </a:cubicBezTo>
                      <a:cubicBezTo>
                        <a:pt x="702" y="482"/>
                        <a:pt x="519" y="891"/>
                        <a:pt x="468" y="1324"/>
                      </a:cubicBezTo>
                      <a:cubicBezTo>
                        <a:pt x="465" y="1355"/>
                        <a:pt x="491" y="1372"/>
                        <a:pt x="517" y="1372"/>
                      </a:cubicBezTo>
                      <a:cubicBezTo>
                        <a:pt x="538" y="1372"/>
                        <a:pt x="558" y="1361"/>
                        <a:pt x="564" y="1337"/>
                      </a:cubicBezTo>
                      <a:cubicBezTo>
                        <a:pt x="662" y="884"/>
                        <a:pt x="813" y="485"/>
                        <a:pt x="1094" y="112"/>
                      </a:cubicBezTo>
                      <a:cubicBezTo>
                        <a:pt x="1119" y="79"/>
                        <a:pt x="1084" y="37"/>
                        <a:pt x="1050" y="36"/>
                      </a:cubicBezTo>
                      <a:cubicBezTo>
                        <a:pt x="713" y="25"/>
                        <a:pt x="377" y="7"/>
                        <a:pt x="40" y="1"/>
                      </a:cubicBezTo>
                      <a:cubicBezTo>
                        <a:pt x="39" y="1"/>
                        <a:pt x="39"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8"/>
                <p:cNvSpPr/>
                <p:nvPr/>
              </p:nvSpPr>
              <p:spPr>
                <a:xfrm>
                  <a:off x="6563503" y="843569"/>
                  <a:ext cx="23528" cy="124679"/>
                </a:xfrm>
                <a:custGeom>
                  <a:avLst/>
                  <a:gdLst/>
                  <a:ahLst/>
                  <a:cxnLst/>
                  <a:rect l="l" t="t" r="r" b="b"/>
                  <a:pathLst>
                    <a:path w="264" h="1399" extrusionOk="0">
                      <a:moveTo>
                        <a:pt x="193" y="0"/>
                      </a:moveTo>
                      <a:cubicBezTo>
                        <a:pt x="52" y="0"/>
                        <a:pt x="76" y="175"/>
                        <a:pt x="70" y="276"/>
                      </a:cubicBezTo>
                      <a:cubicBezTo>
                        <a:pt x="44" y="638"/>
                        <a:pt x="1" y="1005"/>
                        <a:pt x="15" y="1369"/>
                      </a:cubicBezTo>
                      <a:cubicBezTo>
                        <a:pt x="16" y="1387"/>
                        <a:pt x="33" y="1398"/>
                        <a:pt x="49" y="1398"/>
                      </a:cubicBezTo>
                      <a:cubicBezTo>
                        <a:pt x="61" y="1398"/>
                        <a:pt x="72" y="1392"/>
                        <a:pt x="75" y="1376"/>
                      </a:cubicBezTo>
                      <a:cubicBezTo>
                        <a:pt x="111" y="1184"/>
                        <a:pt x="125" y="991"/>
                        <a:pt x="141" y="796"/>
                      </a:cubicBezTo>
                      <a:cubicBezTo>
                        <a:pt x="154" y="643"/>
                        <a:pt x="249" y="235"/>
                        <a:pt x="161" y="107"/>
                      </a:cubicBezTo>
                      <a:lnTo>
                        <a:pt x="161" y="107"/>
                      </a:lnTo>
                      <a:cubicBezTo>
                        <a:pt x="172" y="122"/>
                        <a:pt x="188" y="129"/>
                        <a:pt x="204" y="129"/>
                      </a:cubicBezTo>
                      <a:cubicBezTo>
                        <a:pt x="234" y="129"/>
                        <a:pt x="264" y="104"/>
                        <a:pt x="253" y="66"/>
                      </a:cubicBezTo>
                      <a:cubicBezTo>
                        <a:pt x="251" y="59"/>
                        <a:pt x="248" y="49"/>
                        <a:pt x="248" y="40"/>
                      </a:cubicBezTo>
                      <a:cubicBezTo>
                        <a:pt x="241" y="17"/>
                        <a:pt x="219" y="0"/>
                        <a:pt x="194" y="0"/>
                      </a:cubicBezTo>
                      <a:cubicBezTo>
                        <a:pt x="194" y="0"/>
                        <a:pt x="194"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8"/>
                <p:cNvSpPr/>
                <p:nvPr/>
              </p:nvSpPr>
              <p:spPr>
                <a:xfrm>
                  <a:off x="6524915" y="1777101"/>
                  <a:ext cx="47501" cy="129491"/>
                </a:xfrm>
                <a:custGeom>
                  <a:avLst/>
                  <a:gdLst/>
                  <a:ahLst/>
                  <a:cxnLst/>
                  <a:rect l="l" t="t" r="r" b="b"/>
                  <a:pathLst>
                    <a:path w="533" h="1453" extrusionOk="0">
                      <a:moveTo>
                        <a:pt x="485" y="0"/>
                      </a:moveTo>
                      <a:cubicBezTo>
                        <a:pt x="473" y="0"/>
                        <a:pt x="461" y="4"/>
                        <a:pt x="452" y="13"/>
                      </a:cubicBezTo>
                      <a:cubicBezTo>
                        <a:pt x="288" y="168"/>
                        <a:pt x="143" y="333"/>
                        <a:pt x="17" y="520"/>
                      </a:cubicBezTo>
                      <a:cubicBezTo>
                        <a:pt x="1" y="543"/>
                        <a:pt x="22" y="563"/>
                        <a:pt x="44" y="563"/>
                      </a:cubicBezTo>
                      <a:cubicBezTo>
                        <a:pt x="53" y="563"/>
                        <a:pt x="63" y="560"/>
                        <a:pt x="71" y="551"/>
                      </a:cubicBezTo>
                      <a:cubicBezTo>
                        <a:pt x="180" y="408"/>
                        <a:pt x="297" y="279"/>
                        <a:pt x="428" y="158"/>
                      </a:cubicBezTo>
                      <a:lnTo>
                        <a:pt x="428" y="158"/>
                      </a:lnTo>
                      <a:cubicBezTo>
                        <a:pt x="392" y="572"/>
                        <a:pt x="351" y="989"/>
                        <a:pt x="342" y="1405"/>
                      </a:cubicBezTo>
                      <a:cubicBezTo>
                        <a:pt x="341" y="1437"/>
                        <a:pt x="363" y="1452"/>
                        <a:pt x="387" y="1452"/>
                      </a:cubicBezTo>
                      <a:cubicBezTo>
                        <a:pt x="411" y="1452"/>
                        <a:pt x="437" y="1436"/>
                        <a:pt x="440" y="1405"/>
                      </a:cubicBezTo>
                      <a:cubicBezTo>
                        <a:pt x="492" y="955"/>
                        <a:pt x="505" y="497"/>
                        <a:pt x="531" y="45"/>
                      </a:cubicBezTo>
                      <a:cubicBezTo>
                        <a:pt x="533" y="17"/>
                        <a:pt x="509"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5" name="Google Shape;1995;p88"/>
            <p:cNvGrpSpPr/>
            <p:nvPr/>
          </p:nvGrpSpPr>
          <p:grpSpPr>
            <a:xfrm>
              <a:off x="7450232" y="3095393"/>
              <a:ext cx="788908" cy="763935"/>
              <a:chOff x="1393345" y="2485043"/>
              <a:chExt cx="788908" cy="763935"/>
            </a:xfrm>
          </p:grpSpPr>
          <p:sp>
            <p:nvSpPr>
              <p:cNvPr id="1996" name="Google Shape;1996;p88"/>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8"/>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8" name="Google Shape;1998;p88"/>
              <p:cNvGrpSpPr/>
              <p:nvPr/>
            </p:nvGrpSpPr>
            <p:grpSpPr>
              <a:xfrm>
                <a:off x="1393345" y="2485043"/>
                <a:ext cx="788908" cy="763935"/>
                <a:chOff x="1393345" y="2485043"/>
                <a:chExt cx="788908" cy="763935"/>
              </a:xfrm>
            </p:grpSpPr>
            <p:sp>
              <p:nvSpPr>
                <p:cNvPr id="1999" name="Google Shape;1999;p88"/>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8"/>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8"/>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8"/>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8"/>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8"/>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8"/>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88"/>
            <p:cNvGrpSpPr/>
            <p:nvPr/>
          </p:nvGrpSpPr>
          <p:grpSpPr>
            <a:xfrm>
              <a:off x="7744057" y="2374124"/>
              <a:ext cx="495074" cy="543135"/>
              <a:chOff x="1748125" y="4028175"/>
              <a:chExt cx="130050" cy="142675"/>
            </a:xfrm>
          </p:grpSpPr>
          <p:sp>
            <p:nvSpPr>
              <p:cNvPr id="2007" name="Google Shape;2007;p88"/>
              <p:cNvSpPr/>
              <p:nvPr/>
            </p:nvSpPr>
            <p:spPr>
              <a:xfrm>
                <a:off x="1752550" y="4031575"/>
                <a:ext cx="122525" cy="135150"/>
              </a:xfrm>
              <a:custGeom>
                <a:avLst/>
                <a:gdLst/>
                <a:ahLst/>
                <a:cxnLst/>
                <a:rect l="l" t="t" r="r" b="b"/>
                <a:pathLst>
                  <a:path w="4901" h="5406" extrusionOk="0">
                    <a:moveTo>
                      <a:pt x="2614" y="1"/>
                    </a:moveTo>
                    <a:cubicBezTo>
                      <a:pt x="2469" y="1"/>
                      <a:pt x="2323" y="64"/>
                      <a:pt x="2175" y="140"/>
                    </a:cubicBezTo>
                    <a:cubicBezTo>
                      <a:pt x="1602" y="437"/>
                      <a:pt x="1106" y="985"/>
                      <a:pt x="642" y="1425"/>
                    </a:cubicBezTo>
                    <a:cubicBezTo>
                      <a:pt x="318" y="1739"/>
                      <a:pt x="0" y="2044"/>
                      <a:pt x="276" y="2509"/>
                    </a:cubicBezTo>
                    <a:cubicBezTo>
                      <a:pt x="423" y="2756"/>
                      <a:pt x="736" y="3161"/>
                      <a:pt x="1057" y="3161"/>
                    </a:cubicBezTo>
                    <a:cubicBezTo>
                      <a:pt x="1079" y="3161"/>
                      <a:pt x="1102" y="3159"/>
                      <a:pt x="1124" y="3155"/>
                    </a:cubicBezTo>
                    <a:cubicBezTo>
                      <a:pt x="1459" y="3096"/>
                      <a:pt x="1792" y="2686"/>
                      <a:pt x="1978" y="2426"/>
                    </a:cubicBezTo>
                    <a:cubicBezTo>
                      <a:pt x="2181" y="2144"/>
                      <a:pt x="2324" y="1834"/>
                      <a:pt x="2425" y="1503"/>
                    </a:cubicBezTo>
                    <a:cubicBezTo>
                      <a:pt x="2432" y="1480"/>
                      <a:pt x="2450" y="1470"/>
                      <a:pt x="2468" y="1470"/>
                    </a:cubicBezTo>
                    <a:cubicBezTo>
                      <a:pt x="2497" y="1470"/>
                      <a:pt x="2526" y="1494"/>
                      <a:pt x="2517" y="1530"/>
                    </a:cubicBezTo>
                    <a:cubicBezTo>
                      <a:pt x="2512" y="1546"/>
                      <a:pt x="2508" y="1563"/>
                      <a:pt x="2503" y="1579"/>
                    </a:cubicBezTo>
                    <a:cubicBezTo>
                      <a:pt x="2523" y="1581"/>
                      <a:pt x="2542" y="1592"/>
                      <a:pt x="2553" y="1615"/>
                    </a:cubicBezTo>
                    <a:cubicBezTo>
                      <a:pt x="2851" y="2252"/>
                      <a:pt x="3123" y="2902"/>
                      <a:pt x="3374" y="3558"/>
                    </a:cubicBezTo>
                    <a:cubicBezTo>
                      <a:pt x="3471" y="3809"/>
                      <a:pt x="3565" y="4063"/>
                      <a:pt x="3655" y="4316"/>
                    </a:cubicBezTo>
                    <a:cubicBezTo>
                      <a:pt x="3726" y="4514"/>
                      <a:pt x="3911" y="5406"/>
                      <a:pt x="4236" y="5406"/>
                    </a:cubicBezTo>
                    <a:cubicBezTo>
                      <a:pt x="4256" y="5406"/>
                      <a:pt x="4276" y="5402"/>
                      <a:pt x="4297" y="5395"/>
                    </a:cubicBezTo>
                    <a:cubicBezTo>
                      <a:pt x="4660" y="5269"/>
                      <a:pt x="4900" y="4683"/>
                      <a:pt x="4832" y="4350"/>
                    </a:cubicBezTo>
                    <a:cubicBezTo>
                      <a:pt x="4768" y="4039"/>
                      <a:pt x="4616" y="3735"/>
                      <a:pt x="4500" y="3443"/>
                    </a:cubicBezTo>
                    <a:cubicBezTo>
                      <a:pt x="4248" y="2811"/>
                      <a:pt x="3978" y="2185"/>
                      <a:pt x="3690" y="1568"/>
                    </a:cubicBezTo>
                    <a:cubicBezTo>
                      <a:pt x="3552" y="1268"/>
                      <a:pt x="3408" y="971"/>
                      <a:pt x="3262" y="677"/>
                    </a:cubicBezTo>
                    <a:cubicBezTo>
                      <a:pt x="3192" y="536"/>
                      <a:pt x="3129" y="342"/>
                      <a:pt x="3027" y="220"/>
                    </a:cubicBezTo>
                    <a:cubicBezTo>
                      <a:pt x="2891" y="59"/>
                      <a:pt x="2753" y="1"/>
                      <a:pt x="2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8"/>
              <p:cNvSpPr/>
              <p:nvPr/>
            </p:nvSpPr>
            <p:spPr>
              <a:xfrm>
                <a:off x="1748125" y="4028175"/>
                <a:ext cx="130050" cy="142675"/>
              </a:xfrm>
              <a:custGeom>
                <a:avLst/>
                <a:gdLst/>
                <a:ahLst/>
                <a:cxnLst/>
                <a:rect l="l" t="t" r="r" b="b"/>
                <a:pathLst>
                  <a:path w="5202" h="5707" extrusionOk="0">
                    <a:moveTo>
                      <a:pt x="2791" y="137"/>
                    </a:moveTo>
                    <a:cubicBezTo>
                      <a:pt x="2930" y="137"/>
                      <a:pt x="3068" y="195"/>
                      <a:pt x="3204" y="356"/>
                    </a:cubicBezTo>
                    <a:cubicBezTo>
                      <a:pt x="3306" y="478"/>
                      <a:pt x="3369" y="672"/>
                      <a:pt x="3445" y="814"/>
                    </a:cubicBezTo>
                    <a:cubicBezTo>
                      <a:pt x="3590" y="1110"/>
                      <a:pt x="3734" y="1406"/>
                      <a:pt x="3873" y="1705"/>
                    </a:cubicBezTo>
                    <a:cubicBezTo>
                      <a:pt x="4160" y="2322"/>
                      <a:pt x="4431" y="2948"/>
                      <a:pt x="4682" y="3581"/>
                    </a:cubicBezTo>
                    <a:cubicBezTo>
                      <a:pt x="4798" y="3874"/>
                      <a:pt x="4950" y="4178"/>
                      <a:pt x="5014" y="4487"/>
                    </a:cubicBezTo>
                    <a:cubicBezTo>
                      <a:pt x="5083" y="4822"/>
                      <a:pt x="4844" y="5408"/>
                      <a:pt x="4480" y="5532"/>
                    </a:cubicBezTo>
                    <a:cubicBezTo>
                      <a:pt x="4458" y="5539"/>
                      <a:pt x="4438" y="5543"/>
                      <a:pt x="4418" y="5543"/>
                    </a:cubicBezTo>
                    <a:cubicBezTo>
                      <a:pt x="4092" y="5543"/>
                      <a:pt x="3908" y="4651"/>
                      <a:pt x="3837" y="4454"/>
                    </a:cubicBezTo>
                    <a:cubicBezTo>
                      <a:pt x="3747" y="4200"/>
                      <a:pt x="3653" y="3948"/>
                      <a:pt x="3556" y="3695"/>
                    </a:cubicBezTo>
                    <a:cubicBezTo>
                      <a:pt x="3303" y="3039"/>
                      <a:pt x="3033" y="2389"/>
                      <a:pt x="2735" y="1752"/>
                    </a:cubicBezTo>
                    <a:cubicBezTo>
                      <a:pt x="2722" y="1729"/>
                      <a:pt x="2705" y="1718"/>
                      <a:pt x="2685" y="1717"/>
                    </a:cubicBezTo>
                    <a:cubicBezTo>
                      <a:pt x="2691" y="1701"/>
                      <a:pt x="2695" y="1683"/>
                      <a:pt x="2699" y="1667"/>
                    </a:cubicBezTo>
                    <a:cubicBezTo>
                      <a:pt x="2707" y="1631"/>
                      <a:pt x="2678" y="1607"/>
                      <a:pt x="2650" y="1607"/>
                    </a:cubicBezTo>
                    <a:cubicBezTo>
                      <a:pt x="2632" y="1607"/>
                      <a:pt x="2615" y="1617"/>
                      <a:pt x="2607" y="1640"/>
                    </a:cubicBezTo>
                    <a:cubicBezTo>
                      <a:pt x="2504" y="1971"/>
                      <a:pt x="2364" y="2282"/>
                      <a:pt x="2160" y="2564"/>
                    </a:cubicBezTo>
                    <a:cubicBezTo>
                      <a:pt x="1974" y="2823"/>
                      <a:pt x="1640" y="3232"/>
                      <a:pt x="1306" y="3293"/>
                    </a:cubicBezTo>
                    <a:cubicBezTo>
                      <a:pt x="1284" y="3297"/>
                      <a:pt x="1262" y="3299"/>
                      <a:pt x="1240" y="3299"/>
                    </a:cubicBezTo>
                    <a:cubicBezTo>
                      <a:pt x="919" y="3299"/>
                      <a:pt x="606" y="2894"/>
                      <a:pt x="458" y="2646"/>
                    </a:cubicBezTo>
                    <a:cubicBezTo>
                      <a:pt x="183" y="2182"/>
                      <a:pt x="500" y="1875"/>
                      <a:pt x="825" y="1563"/>
                    </a:cubicBezTo>
                    <a:cubicBezTo>
                      <a:pt x="1283" y="1121"/>
                      <a:pt x="1779" y="573"/>
                      <a:pt x="2352" y="276"/>
                    </a:cubicBezTo>
                    <a:cubicBezTo>
                      <a:pt x="2500" y="200"/>
                      <a:pt x="2646" y="137"/>
                      <a:pt x="2791" y="137"/>
                    </a:cubicBezTo>
                    <a:close/>
                    <a:moveTo>
                      <a:pt x="2812" y="0"/>
                    </a:moveTo>
                    <a:cubicBezTo>
                      <a:pt x="2718" y="0"/>
                      <a:pt x="2611" y="21"/>
                      <a:pt x="2487" y="67"/>
                    </a:cubicBezTo>
                    <a:cubicBezTo>
                      <a:pt x="1846" y="303"/>
                      <a:pt x="1314" y="908"/>
                      <a:pt x="828" y="1368"/>
                    </a:cubicBezTo>
                    <a:cubicBezTo>
                      <a:pt x="441" y="1737"/>
                      <a:pt x="0" y="2103"/>
                      <a:pt x="311" y="2666"/>
                    </a:cubicBezTo>
                    <a:cubicBezTo>
                      <a:pt x="500" y="3007"/>
                      <a:pt x="839" y="3423"/>
                      <a:pt x="1237" y="3423"/>
                    </a:cubicBezTo>
                    <a:cubicBezTo>
                      <a:pt x="1330" y="3423"/>
                      <a:pt x="1427" y="3400"/>
                      <a:pt x="1525" y="3348"/>
                    </a:cubicBezTo>
                    <a:cubicBezTo>
                      <a:pt x="2068" y="3060"/>
                      <a:pt x="2454" y="2455"/>
                      <a:pt x="2637" y="1871"/>
                    </a:cubicBezTo>
                    <a:cubicBezTo>
                      <a:pt x="2977" y="2629"/>
                      <a:pt x="3301" y="3391"/>
                      <a:pt x="3586" y="4171"/>
                    </a:cubicBezTo>
                    <a:cubicBezTo>
                      <a:pt x="3716" y="4521"/>
                      <a:pt x="3835" y="4876"/>
                      <a:pt x="3956" y="5230"/>
                    </a:cubicBezTo>
                    <a:cubicBezTo>
                      <a:pt x="4016" y="5412"/>
                      <a:pt x="4068" y="5650"/>
                      <a:pt x="4284" y="5698"/>
                    </a:cubicBezTo>
                    <a:cubicBezTo>
                      <a:pt x="4309" y="5704"/>
                      <a:pt x="4333" y="5706"/>
                      <a:pt x="4358" y="5706"/>
                    </a:cubicBezTo>
                    <a:cubicBezTo>
                      <a:pt x="4734" y="5706"/>
                      <a:pt x="5107" y="5103"/>
                      <a:pt x="5160" y="4805"/>
                    </a:cubicBezTo>
                    <a:cubicBezTo>
                      <a:pt x="5202" y="4572"/>
                      <a:pt x="5116" y="4345"/>
                      <a:pt x="5038" y="4128"/>
                    </a:cubicBezTo>
                    <a:cubicBezTo>
                      <a:pt x="4894" y="3738"/>
                      <a:pt x="4735" y="3350"/>
                      <a:pt x="4574" y="2965"/>
                    </a:cubicBezTo>
                    <a:cubicBezTo>
                      <a:pt x="4261" y="2216"/>
                      <a:pt x="3923" y="1476"/>
                      <a:pt x="3558" y="749"/>
                    </a:cubicBezTo>
                    <a:cubicBezTo>
                      <a:pt x="3355" y="341"/>
                      <a:pt x="3192" y="0"/>
                      <a:pt x="2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9" name="Google Shape;2009;p88"/>
            <p:cNvGrpSpPr/>
            <p:nvPr/>
          </p:nvGrpSpPr>
          <p:grpSpPr>
            <a:xfrm>
              <a:off x="6742284" y="3683127"/>
              <a:ext cx="475564" cy="387152"/>
              <a:chOff x="1481425" y="3930725"/>
              <a:chExt cx="124925" cy="101700"/>
            </a:xfrm>
          </p:grpSpPr>
          <p:sp>
            <p:nvSpPr>
              <p:cNvPr id="2010" name="Google Shape;2010;p88"/>
              <p:cNvSpPr/>
              <p:nvPr/>
            </p:nvSpPr>
            <p:spPr>
              <a:xfrm>
                <a:off x="1484325" y="3975525"/>
                <a:ext cx="114400" cy="52725"/>
              </a:xfrm>
              <a:custGeom>
                <a:avLst/>
                <a:gdLst/>
                <a:ahLst/>
                <a:cxnLst/>
                <a:rect l="l" t="t" r="r" b="b"/>
                <a:pathLst>
                  <a:path w="4576" h="2109" extrusionOk="0">
                    <a:moveTo>
                      <a:pt x="568" y="1"/>
                    </a:moveTo>
                    <a:cubicBezTo>
                      <a:pt x="68" y="1"/>
                      <a:pt x="1" y="591"/>
                      <a:pt x="47" y="1029"/>
                    </a:cubicBezTo>
                    <a:cubicBezTo>
                      <a:pt x="865" y="1279"/>
                      <a:pt x="1680" y="1531"/>
                      <a:pt x="2497" y="1782"/>
                    </a:cubicBezTo>
                    <a:cubicBezTo>
                      <a:pt x="2698" y="1844"/>
                      <a:pt x="2900" y="1906"/>
                      <a:pt x="3099" y="1967"/>
                    </a:cubicBezTo>
                    <a:cubicBezTo>
                      <a:pt x="3188" y="1995"/>
                      <a:pt x="3278" y="2024"/>
                      <a:pt x="3367" y="2050"/>
                    </a:cubicBezTo>
                    <a:cubicBezTo>
                      <a:pt x="3468" y="2081"/>
                      <a:pt x="3530" y="2109"/>
                      <a:pt x="3598" y="2109"/>
                    </a:cubicBezTo>
                    <a:cubicBezTo>
                      <a:pt x="3649" y="2109"/>
                      <a:pt x="3703" y="2093"/>
                      <a:pt x="3779" y="2050"/>
                    </a:cubicBezTo>
                    <a:cubicBezTo>
                      <a:pt x="4035" y="1906"/>
                      <a:pt x="4576" y="1072"/>
                      <a:pt x="4184" y="857"/>
                    </a:cubicBezTo>
                    <a:cubicBezTo>
                      <a:pt x="4071" y="796"/>
                      <a:pt x="3762" y="807"/>
                      <a:pt x="3629" y="785"/>
                    </a:cubicBezTo>
                    <a:cubicBezTo>
                      <a:pt x="3432" y="753"/>
                      <a:pt x="3236" y="712"/>
                      <a:pt x="3041" y="666"/>
                    </a:cubicBezTo>
                    <a:cubicBezTo>
                      <a:pt x="2649" y="572"/>
                      <a:pt x="2266" y="455"/>
                      <a:pt x="1880" y="339"/>
                    </a:cubicBezTo>
                    <a:cubicBezTo>
                      <a:pt x="1496" y="225"/>
                      <a:pt x="1110" y="94"/>
                      <a:pt x="717" y="16"/>
                    </a:cubicBezTo>
                    <a:cubicBezTo>
                      <a:pt x="663" y="6"/>
                      <a:pt x="613" y="1"/>
                      <a:pt x="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8"/>
              <p:cNvSpPr/>
              <p:nvPr/>
            </p:nvSpPr>
            <p:spPr>
              <a:xfrm>
                <a:off x="1493575" y="3934500"/>
                <a:ext cx="109200" cy="48325"/>
              </a:xfrm>
              <a:custGeom>
                <a:avLst/>
                <a:gdLst/>
                <a:ahLst/>
                <a:cxnLst/>
                <a:rect l="l" t="t" r="r" b="b"/>
                <a:pathLst>
                  <a:path w="4368" h="1933" extrusionOk="0">
                    <a:moveTo>
                      <a:pt x="596" y="0"/>
                    </a:moveTo>
                    <a:cubicBezTo>
                      <a:pt x="102" y="0"/>
                      <a:pt x="121" y="491"/>
                      <a:pt x="0" y="865"/>
                    </a:cubicBezTo>
                    <a:cubicBezTo>
                      <a:pt x="80" y="871"/>
                      <a:pt x="81" y="989"/>
                      <a:pt x="0" y="994"/>
                    </a:cubicBezTo>
                    <a:cubicBezTo>
                      <a:pt x="9" y="993"/>
                      <a:pt x="18" y="993"/>
                      <a:pt x="27" y="993"/>
                    </a:cubicBezTo>
                    <a:cubicBezTo>
                      <a:pt x="247" y="993"/>
                      <a:pt x="479" y="1118"/>
                      <a:pt x="683" y="1185"/>
                    </a:cubicBezTo>
                    <a:cubicBezTo>
                      <a:pt x="858" y="1244"/>
                      <a:pt x="1033" y="1300"/>
                      <a:pt x="1209" y="1354"/>
                    </a:cubicBezTo>
                    <a:cubicBezTo>
                      <a:pt x="1604" y="1474"/>
                      <a:pt x="2004" y="1584"/>
                      <a:pt x="2406" y="1680"/>
                    </a:cubicBezTo>
                    <a:cubicBezTo>
                      <a:pt x="2785" y="1771"/>
                      <a:pt x="3168" y="1851"/>
                      <a:pt x="3552" y="1920"/>
                    </a:cubicBezTo>
                    <a:cubicBezTo>
                      <a:pt x="3597" y="1928"/>
                      <a:pt x="3639" y="1932"/>
                      <a:pt x="3678" y="1932"/>
                    </a:cubicBezTo>
                    <a:cubicBezTo>
                      <a:pt x="3952" y="1932"/>
                      <a:pt x="4110" y="1746"/>
                      <a:pt x="4207" y="1465"/>
                    </a:cubicBezTo>
                    <a:cubicBezTo>
                      <a:pt x="4267" y="1292"/>
                      <a:pt x="4368" y="1057"/>
                      <a:pt x="4177" y="920"/>
                    </a:cubicBezTo>
                    <a:cubicBezTo>
                      <a:pt x="4046" y="826"/>
                      <a:pt x="3735" y="806"/>
                      <a:pt x="3576" y="764"/>
                    </a:cubicBezTo>
                    <a:lnTo>
                      <a:pt x="2973" y="608"/>
                    </a:lnTo>
                    <a:lnTo>
                      <a:pt x="1834" y="312"/>
                    </a:lnTo>
                    <a:cubicBezTo>
                      <a:pt x="1466" y="215"/>
                      <a:pt x="1032" y="29"/>
                      <a:pt x="651" y="2"/>
                    </a:cubicBezTo>
                    <a:cubicBezTo>
                      <a:pt x="632" y="1"/>
                      <a:pt x="614" y="0"/>
                      <a:pt x="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8"/>
              <p:cNvSpPr/>
              <p:nvPr/>
            </p:nvSpPr>
            <p:spPr>
              <a:xfrm>
                <a:off x="1481425" y="3971600"/>
                <a:ext cx="118675" cy="60825"/>
              </a:xfrm>
              <a:custGeom>
                <a:avLst/>
                <a:gdLst/>
                <a:ahLst/>
                <a:cxnLst/>
                <a:rect l="l" t="t" r="r" b="b"/>
                <a:pathLst>
                  <a:path w="4747" h="2433" extrusionOk="0">
                    <a:moveTo>
                      <a:pt x="684" y="157"/>
                    </a:moveTo>
                    <a:cubicBezTo>
                      <a:pt x="730" y="157"/>
                      <a:pt x="780" y="162"/>
                      <a:pt x="834" y="173"/>
                    </a:cubicBezTo>
                    <a:cubicBezTo>
                      <a:pt x="1227" y="251"/>
                      <a:pt x="1614" y="382"/>
                      <a:pt x="1998" y="496"/>
                    </a:cubicBezTo>
                    <a:cubicBezTo>
                      <a:pt x="2383" y="612"/>
                      <a:pt x="2768" y="729"/>
                      <a:pt x="3160" y="823"/>
                    </a:cubicBezTo>
                    <a:cubicBezTo>
                      <a:pt x="3353" y="869"/>
                      <a:pt x="3549" y="910"/>
                      <a:pt x="3746" y="942"/>
                    </a:cubicBezTo>
                    <a:cubicBezTo>
                      <a:pt x="3879" y="964"/>
                      <a:pt x="4188" y="953"/>
                      <a:pt x="4301" y="1014"/>
                    </a:cubicBezTo>
                    <a:cubicBezTo>
                      <a:pt x="4693" y="1229"/>
                      <a:pt x="4151" y="2063"/>
                      <a:pt x="3896" y="2207"/>
                    </a:cubicBezTo>
                    <a:cubicBezTo>
                      <a:pt x="3820" y="2250"/>
                      <a:pt x="3765" y="2266"/>
                      <a:pt x="3714" y="2266"/>
                    </a:cubicBezTo>
                    <a:cubicBezTo>
                      <a:pt x="3647" y="2266"/>
                      <a:pt x="3585" y="2238"/>
                      <a:pt x="3484" y="2207"/>
                    </a:cubicBezTo>
                    <a:cubicBezTo>
                      <a:pt x="3395" y="2181"/>
                      <a:pt x="3305" y="2152"/>
                      <a:pt x="3217" y="2124"/>
                    </a:cubicBezTo>
                    <a:cubicBezTo>
                      <a:pt x="3016" y="2063"/>
                      <a:pt x="2814" y="2001"/>
                      <a:pt x="2615" y="1939"/>
                    </a:cubicBezTo>
                    <a:cubicBezTo>
                      <a:pt x="1797" y="1688"/>
                      <a:pt x="982" y="1436"/>
                      <a:pt x="164" y="1186"/>
                    </a:cubicBezTo>
                    <a:cubicBezTo>
                      <a:pt x="118" y="748"/>
                      <a:pt x="185" y="157"/>
                      <a:pt x="684" y="157"/>
                    </a:cubicBezTo>
                    <a:close/>
                    <a:moveTo>
                      <a:pt x="610" y="0"/>
                    </a:moveTo>
                    <a:cubicBezTo>
                      <a:pt x="490" y="0"/>
                      <a:pt x="378" y="28"/>
                      <a:pt x="286" y="104"/>
                    </a:cubicBezTo>
                    <a:cubicBezTo>
                      <a:pt x="1" y="344"/>
                      <a:pt x="17" y="867"/>
                      <a:pt x="79" y="1198"/>
                    </a:cubicBezTo>
                    <a:cubicBezTo>
                      <a:pt x="50" y="1231"/>
                      <a:pt x="54" y="1297"/>
                      <a:pt x="109" y="1314"/>
                    </a:cubicBezTo>
                    <a:cubicBezTo>
                      <a:pt x="734" y="1505"/>
                      <a:pt x="1357" y="1697"/>
                      <a:pt x="1982" y="1890"/>
                    </a:cubicBezTo>
                    <a:cubicBezTo>
                      <a:pt x="2549" y="2065"/>
                      <a:pt x="3135" y="2308"/>
                      <a:pt x="3719" y="2423"/>
                    </a:cubicBezTo>
                    <a:cubicBezTo>
                      <a:pt x="3748" y="2429"/>
                      <a:pt x="3776" y="2432"/>
                      <a:pt x="3803" y="2432"/>
                    </a:cubicBezTo>
                    <a:cubicBezTo>
                      <a:pt x="4108" y="2432"/>
                      <a:pt x="4257" y="2074"/>
                      <a:pt x="4384" y="1813"/>
                    </a:cubicBezTo>
                    <a:cubicBezTo>
                      <a:pt x="4484" y="1608"/>
                      <a:pt x="4746" y="1150"/>
                      <a:pt x="4513" y="953"/>
                    </a:cubicBezTo>
                    <a:cubicBezTo>
                      <a:pt x="4353" y="819"/>
                      <a:pt x="4026" y="847"/>
                      <a:pt x="3845" y="821"/>
                    </a:cubicBezTo>
                    <a:cubicBezTo>
                      <a:pt x="3580" y="779"/>
                      <a:pt x="3319" y="723"/>
                      <a:pt x="3060" y="657"/>
                    </a:cubicBezTo>
                    <a:cubicBezTo>
                      <a:pt x="2453" y="504"/>
                      <a:pt x="1860" y="303"/>
                      <a:pt x="1255" y="140"/>
                    </a:cubicBezTo>
                    <a:cubicBezTo>
                      <a:pt x="1078" y="93"/>
                      <a:pt x="832" y="0"/>
                      <a:pt x="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8"/>
              <p:cNvSpPr/>
              <p:nvPr/>
            </p:nvSpPr>
            <p:spPr>
              <a:xfrm>
                <a:off x="1490375" y="3930725"/>
                <a:ext cx="115975" cy="56575"/>
              </a:xfrm>
              <a:custGeom>
                <a:avLst/>
                <a:gdLst/>
                <a:ahLst/>
                <a:cxnLst/>
                <a:rect l="l" t="t" r="r" b="b"/>
                <a:pathLst>
                  <a:path w="4639" h="2263" extrusionOk="0">
                    <a:moveTo>
                      <a:pt x="724" y="151"/>
                    </a:moveTo>
                    <a:cubicBezTo>
                      <a:pt x="742" y="151"/>
                      <a:pt x="760" y="152"/>
                      <a:pt x="779" y="153"/>
                    </a:cubicBezTo>
                    <a:cubicBezTo>
                      <a:pt x="1160" y="180"/>
                      <a:pt x="1594" y="367"/>
                      <a:pt x="1962" y="463"/>
                    </a:cubicBezTo>
                    <a:lnTo>
                      <a:pt x="3101" y="759"/>
                    </a:lnTo>
                    <a:lnTo>
                      <a:pt x="3704" y="915"/>
                    </a:lnTo>
                    <a:cubicBezTo>
                      <a:pt x="3863" y="957"/>
                      <a:pt x="4174" y="977"/>
                      <a:pt x="4305" y="1071"/>
                    </a:cubicBezTo>
                    <a:cubicBezTo>
                      <a:pt x="4496" y="1208"/>
                      <a:pt x="4394" y="1443"/>
                      <a:pt x="4335" y="1616"/>
                    </a:cubicBezTo>
                    <a:cubicBezTo>
                      <a:pt x="4239" y="1897"/>
                      <a:pt x="4080" y="2083"/>
                      <a:pt x="3806" y="2083"/>
                    </a:cubicBezTo>
                    <a:cubicBezTo>
                      <a:pt x="3767" y="2083"/>
                      <a:pt x="3725" y="2079"/>
                      <a:pt x="3680" y="2071"/>
                    </a:cubicBezTo>
                    <a:cubicBezTo>
                      <a:pt x="3296" y="2001"/>
                      <a:pt x="2913" y="1921"/>
                      <a:pt x="2534" y="1831"/>
                    </a:cubicBezTo>
                    <a:cubicBezTo>
                      <a:pt x="2132" y="1734"/>
                      <a:pt x="1732" y="1625"/>
                      <a:pt x="1337" y="1505"/>
                    </a:cubicBezTo>
                    <a:cubicBezTo>
                      <a:pt x="1161" y="1451"/>
                      <a:pt x="986" y="1395"/>
                      <a:pt x="811" y="1336"/>
                    </a:cubicBezTo>
                    <a:cubicBezTo>
                      <a:pt x="607" y="1269"/>
                      <a:pt x="375" y="1144"/>
                      <a:pt x="155" y="1144"/>
                    </a:cubicBezTo>
                    <a:cubicBezTo>
                      <a:pt x="146" y="1144"/>
                      <a:pt x="137" y="1144"/>
                      <a:pt x="128" y="1145"/>
                    </a:cubicBezTo>
                    <a:cubicBezTo>
                      <a:pt x="210" y="1140"/>
                      <a:pt x="208" y="1022"/>
                      <a:pt x="128" y="1016"/>
                    </a:cubicBezTo>
                    <a:cubicBezTo>
                      <a:pt x="249" y="643"/>
                      <a:pt x="230" y="151"/>
                      <a:pt x="724" y="151"/>
                    </a:cubicBezTo>
                    <a:close/>
                    <a:moveTo>
                      <a:pt x="620" y="1"/>
                    </a:moveTo>
                    <a:cubicBezTo>
                      <a:pt x="562" y="1"/>
                      <a:pt x="504" y="11"/>
                      <a:pt x="447" y="38"/>
                    </a:cubicBezTo>
                    <a:cubicBezTo>
                      <a:pt x="75" y="213"/>
                      <a:pt x="134" y="727"/>
                      <a:pt x="26" y="1047"/>
                    </a:cubicBezTo>
                    <a:cubicBezTo>
                      <a:pt x="24" y="1052"/>
                      <a:pt x="24" y="1057"/>
                      <a:pt x="24" y="1063"/>
                    </a:cubicBezTo>
                    <a:cubicBezTo>
                      <a:pt x="21" y="1071"/>
                      <a:pt x="18" y="1080"/>
                      <a:pt x="13" y="1087"/>
                    </a:cubicBezTo>
                    <a:cubicBezTo>
                      <a:pt x="5" y="1108"/>
                      <a:pt x="1" y="1135"/>
                      <a:pt x="16" y="1155"/>
                    </a:cubicBezTo>
                    <a:cubicBezTo>
                      <a:pt x="101" y="1267"/>
                      <a:pt x="258" y="1290"/>
                      <a:pt x="385" y="1335"/>
                    </a:cubicBezTo>
                    <a:cubicBezTo>
                      <a:pt x="689" y="1443"/>
                      <a:pt x="995" y="1544"/>
                      <a:pt x="1302" y="1638"/>
                    </a:cubicBezTo>
                    <a:cubicBezTo>
                      <a:pt x="1875" y="1811"/>
                      <a:pt x="2453" y="1960"/>
                      <a:pt x="3038" y="2085"/>
                    </a:cubicBezTo>
                    <a:cubicBezTo>
                      <a:pt x="3246" y="2129"/>
                      <a:pt x="3595" y="2262"/>
                      <a:pt x="3882" y="2262"/>
                    </a:cubicBezTo>
                    <a:cubicBezTo>
                      <a:pt x="4028" y="2262"/>
                      <a:pt x="4157" y="2228"/>
                      <a:pt x="4243" y="2129"/>
                    </a:cubicBezTo>
                    <a:cubicBezTo>
                      <a:pt x="4411" y="1936"/>
                      <a:pt x="4639" y="1384"/>
                      <a:pt x="4570" y="1130"/>
                    </a:cubicBezTo>
                    <a:cubicBezTo>
                      <a:pt x="4537" y="1006"/>
                      <a:pt x="4446" y="981"/>
                      <a:pt x="4337" y="940"/>
                    </a:cubicBezTo>
                    <a:cubicBezTo>
                      <a:pt x="4087" y="837"/>
                      <a:pt x="3794" y="799"/>
                      <a:pt x="3533" y="730"/>
                    </a:cubicBezTo>
                    <a:cubicBezTo>
                      <a:pt x="2909" y="569"/>
                      <a:pt x="2285" y="405"/>
                      <a:pt x="1659" y="244"/>
                    </a:cubicBezTo>
                    <a:cubicBezTo>
                      <a:pt x="1392" y="175"/>
                      <a:pt x="1125" y="95"/>
                      <a:pt x="855" y="36"/>
                    </a:cubicBezTo>
                    <a:cubicBezTo>
                      <a:pt x="775" y="18"/>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15" name="Google Shape;2015;p88" descr="21 anh nguyen"/>
          <p:cNvSpPr/>
          <p:nvPr/>
        </p:nvSpPr>
        <p:spPr>
          <a:xfrm>
            <a:off x="6372025" y="835445"/>
            <a:ext cx="2058900" cy="11694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bg2"/>
                </a:solidFill>
                <a:latin typeface="#9Slide07 Baloo Tamma" panose="03080902040302020200" pitchFamily="66" charset="77"/>
                <a:cs typeface="#9Slide07 Baloo Tamma" panose="03080902040302020200" pitchFamily="66" charset="77"/>
              </a:rPr>
              <a:t>HOẠT ĐỘNG NHÓM</a:t>
            </a:r>
            <a:endParaRPr sz="2400" dirty="0">
              <a:solidFill>
                <a:schemeClr val="bg2"/>
              </a:solidFill>
              <a:latin typeface="#9Slide07 Baloo Tamma" panose="03080902040302020200" pitchFamily="66" charset="77"/>
              <a:cs typeface="#9Slide07 Baloo Tamma" panose="03080902040302020200" pitchFamily="66" charset="77"/>
            </a:endParaRPr>
          </a:p>
        </p:txBody>
      </p:sp>
    </p:spTree>
    <p:extLst>
      <p:ext uri="{BB962C8B-B14F-4D97-AF65-F5344CB8AC3E}">
        <p14:creationId xmlns:p14="http://schemas.microsoft.com/office/powerpoint/2010/main" val="289484860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21 anh nguyen"/>
          <p:cNvSpPr txBox="1">
            <a:spLocks noGrp="1"/>
          </p:cNvSpPr>
          <p:nvPr>
            <p:ph type="subTitle" idx="1"/>
          </p:nvPr>
        </p:nvSpPr>
        <p:spPr>
          <a:xfrm>
            <a:off x="6263233" y="1545158"/>
            <a:ext cx="2655933" cy="2128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latin typeface="#9Slide03 Quicksand" pitchFamily="2" charset="77"/>
              </a:rPr>
              <a:t>Khi </a:t>
            </a:r>
            <a:r>
              <a:rPr lang="en" sz="2400" dirty="0" err="1">
                <a:latin typeface="#9Slide03 Quicksand" pitchFamily="2" charset="77"/>
              </a:rPr>
              <a:t>thực</a:t>
            </a:r>
            <a:r>
              <a:rPr lang="en" sz="2400" dirty="0">
                <a:latin typeface="#9Slide03 Quicksand" pitchFamily="2" charset="77"/>
              </a:rPr>
              <a:t> </a:t>
            </a:r>
            <a:r>
              <a:rPr lang="en" sz="2400" dirty="0" err="1">
                <a:latin typeface="#9Slide03 Quicksand" pitchFamily="2" charset="77"/>
              </a:rPr>
              <a:t>hiện</a:t>
            </a:r>
            <a:r>
              <a:rPr lang="en" sz="2400" dirty="0">
                <a:latin typeface="#9Slide03 Quicksand" pitchFamily="2" charset="77"/>
              </a:rPr>
              <a:t> </a:t>
            </a:r>
            <a:r>
              <a:rPr lang="en" sz="2400" dirty="0" err="1">
                <a:latin typeface="#9Slide03 Quicksand" pitchFamily="2" charset="77"/>
              </a:rPr>
              <a:t>lấy</a:t>
            </a:r>
            <a:r>
              <a:rPr lang="en" sz="2400" dirty="0">
                <a:latin typeface="#9Slide03 Quicksand" pitchFamily="2" charset="77"/>
              </a:rPr>
              <a:t> </a:t>
            </a:r>
            <a:r>
              <a:rPr lang="en" sz="2400" dirty="0" err="1">
                <a:latin typeface="#9Slide03 Quicksand" pitchFamily="2" charset="77"/>
              </a:rPr>
              <a:t>hóa</a:t>
            </a:r>
            <a:r>
              <a:rPr lang="en" sz="2400" dirty="0">
                <a:latin typeface="#9Slide03 Quicksand" pitchFamily="2" charset="77"/>
              </a:rPr>
              <a:t> </a:t>
            </a:r>
            <a:r>
              <a:rPr lang="en" sz="2400" dirty="0" err="1">
                <a:latin typeface="#9Slide03 Quicksand" pitchFamily="2" charset="77"/>
              </a:rPr>
              <a:t>chất</a:t>
            </a:r>
            <a:r>
              <a:rPr lang="en" sz="2400" dirty="0">
                <a:latin typeface="#9Slide03 Quicksand" pitchFamily="2" charset="77"/>
              </a:rPr>
              <a:t> </a:t>
            </a:r>
            <a:r>
              <a:rPr lang="en" sz="2400" dirty="0" err="1">
                <a:latin typeface="#9Slide03 Quicksand" pitchFamily="2" charset="77"/>
              </a:rPr>
              <a:t>rắn</a:t>
            </a:r>
            <a:r>
              <a:rPr lang="en" sz="2400" dirty="0">
                <a:latin typeface="#9Slide03 Quicksand" pitchFamily="2" charset="77"/>
              </a:rPr>
              <a:t>, l</a:t>
            </a:r>
            <a:r>
              <a:rPr lang="en-US" sz="2400" dirty="0" err="1">
                <a:latin typeface="#9Slide03 Quicksand" pitchFamily="2" charset="77"/>
              </a:rPr>
              <a:t>ỏng</a:t>
            </a:r>
            <a:r>
              <a:rPr lang="en-US" sz="2400" dirty="0">
                <a:latin typeface="#9Slide03 Quicksand" pitchFamily="2" charset="77"/>
              </a:rPr>
              <a:t> </a:t>
            </a:r>
            <a:r>
              <a:rPr lang="en-US" sz="2400" dirty="0" err="1">
                <a:latin typeface="#9Slide03 Quicksand" pitchFamily="2" charset="77"/>
              </a:rPr>
              <a:t>cần</a:t>
            </a:r>
            <a:r>
              <a:rPr lang="en-US" sz="2400" dirty="0">
                <a:latin typeface="#9Slide03 Quicksand" pitchFamily="2" charset="77"/>
              </a:rPr>
              <a:t> </a:t>
            </a:r>
            <a:r>
              <a:rPr lang="en-US" sz="2400" dirty="0" err="1">
                <a:latin typeface="#9Slide03 Quicksand" pitchFamily="2" charset="77"/>
              </a:rPr>
              <a:t>lưu</a:t>
            </a:r>
            <a:r>
              <a:rPr lang="en-US" sz="2400" dirty="0">
                <a:latin typeface="#9Slide03 Quicksand" pitchFamily="2" charset="77"/>
              </a:rPr>
              <a:t> </a:t>
            </a:r>
            <a:r>
              <a:rPr lang="en-US" sz="2400" dirty="0" err="1">
                <a:latin typeface="#9Slide03 Quicksand" pitchFamily="2" charset="77"/>
              </a:rPr>
              <a:t>ý</a:t>
            </a:r>
            <a:r>
              <a:rPr lang="en-US" sz="2400" dirty="0">
                <a:latin typeface="#9Slide03 Quicksand" pitchFamily="2" charset="77"/>
              </a:rPr>
              <a:t> </a:t>
            </a:r>
            <a:r>
              <a:rPr lang="en-US" sz="2400" dirty="0" err="1">
                <a:latin typeface="#9Slide03 Quicksand" pitchFamily="2" charset="77"/>
              </a:rPr>
              <a:t>gì</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hóa</a:t>
            </a:r>
            <a:r>
              <a:rPr lang="en-US" sz="2400" dirty="0">
                <a:latin typeface="#9Slide03 Quicksand" pitchFamily="2" charset="77"/>
              </a:rPr>
              <a:t> </a:t>
            </a:r>
            <a:r>
              <a:rPr lang="en-US" sz="2400" dirty="0" err="1">
                <a:latin typeface="#9Slide03 Quicksand" pitchFamily="2" charset="77"/>
              </a:rPr>
              <a:t>chất</a:t>
            </a:r>
            <a:r>
              <a:rPr lang="en-US" sz="2400" dirty="0">
                <a:latin typeface="#9Slide03 Quicksand" pitchFamily="2" charset="77"/>
              </a:rPr>
              <a:t> </a:t>
            </a:r>
            <a:r>
              <a:rPr lang="en-US" sz="2400" dirty="0" err="1">
                <a:latin typeface="#9Slide03 Quicksand" pitchFamily="2" charset="77"/>
              </a:rPr>
              <a:t>đảm</a:t>
            </a:r>
            <a:r>
              <a:rPr lang="en-US" sz="2400" dirty="0">
                <a:latin typeface="#9Slide03 Quicksand" pitchFamily="2" charset="77"/>
              </a:rPr>
              <a:t> </a:t>
            </a:r>
            <a:r>
              <a:rPr lang="en-US" sz="2400" dirty="0" err="1">
                <a:latin typeface="#9Slide03 Quicksand" pitchFamily="2" charset="77"/>
              </a:rPr>
              <a:t>bảo</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độ</a:t>
            </a:r>
            <a:r>
              <a:rPr lang="en-US" sz="2400" dirty="0">
                <a:latin typeface="#9Slide03 Quicksand" pitchFamily="2" charset="77"/>
              </a:rPr>
              <a:t> </a:t>
            </a:r>
            <a:r>
              <a:rPr lang="en-US" sz="2400" dirty="0" err="1">
                <a:latin typeface="#9Slide03 Quicksand" pitchFamily="2" charset="77"/>
              </a:rPr>
              <a:t>tinh</a:t>
            </a:r>
            <a:r>
              <a:rPr lang="en-US" sz="2400" dirty="0">
                <a:latin typeface="#9Slide03 Quicksand" pitchFamily="2" charset="77"/>
              </a:rPr>
              <a:t> </a:t>
            </a:r>
            <a:r>
              <a:rPr lang="en-US" sz="2400" dirty="0" err="1">
                <a:latin typeface="#9Slide03 Quicksand" pitchFamily="2" charset="77"/>
              </a:rPr>
              <a:t>khiết</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bảo</a:t>
            </a:r>
            <a:r>
              <a:rPr lang="en-US" sz="2400" dirty="0">
                <a:latin typeface="#9Slide03 Quicksand" pitchFamily="2" charset="77"/>
              </a:rPr>
              <a:t> </a:t>
            </a:r>
            <a:r>
              <a:rPr lang="en-US" sz="2400" dirty="0" err="1">
                <a:latin typeface="#9Slide03 Quicksand" pitchFamily="2" charset="77"/>
              </a:rPr>
              <a:t>quản</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 </a:t>
            </a:r>
            <a:r>
              <a:rPr lang="en-US" sz="2400" dirty="0" err="1">
                <a:latin typeface="#9Slide03 Quicksand" pitchFamily="2" charset="77"/>
              </a:rPr>
              <a:t>lâu</a:t>
            </a:r>
            <a:r>
              <a:rPr lang="en-US" sz="2400" dirty="0">
                <a:latin typeface="#9Slide03 Quicksand" pitchFamily="2" charset="77"/>
              </a:rPr>
              <a:t> </a:t>
            </a:r>
            <a:r>
              <a:rPr lang="en-US" sz="2400" dirty="0" err="1">
                <a:latin typeface="#9Slide03 Quicksand" pitchFamily="2" charset="77"/>
              </a:rPr>
              <a:t>dài</a:t>
            </a:r>
            <a:r>
              <a:rPr lang="en-US" sz="2400" dirty="0">
                <a:latin typeface="#9Slide03 Quicksand" pitchFamily="2" charset="77"/>
              </a:rPr>
              <a:t>?</a:t>
            </a:r>
            <a:endParaRPr sz="2400" dirty="0">
              <a:latin typeface="#9Slide03 Quicksand" pitchFamily="2" charset="77"/>
            </a:endParaRPr>
          </a:p>
        </p:txBody>
      </p:sp>
      <p:sp>
        <p:nvSpPr>
          <p:cNvPr id="3128" name="Google Shape;3128;p107" descr="21 anh nguyen"/>
          <p:cNvSpPr txBox="1">
            <a:spLocks noGrp="1"/>
          </p:cNvSpPr>
          <p:nvPr>
            <p:ph type="title"/>
          </p:nvPr>
        </p:nvSpPr>
        <p:spPr>
          <a:xfrm>
            <a:off x="6263234" y="461059"/>
            <a:ext cx="2655933" cy="96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US" sz="3200" dirty="0">
                <a:latin typeface="#9Slide03 Montserrat" pitchFamily="2" charset="77"/>
              </a:rPr>
              <a:t> </a:t>
            </a:r>
            <a:r>
              <a:rPr lang="en" sz="3200" dirty="0">
                <a:latin typeface="#9Slide03 Montserrat" pitchFamily="2" charset="77"/>
              </a:rPr>
              <a:t>1</a:t>
            </a:r>
            <a:endParaRPr sz="3200" dirty="0">
              <a:latin typeface="#9Slide03 Montserrat" pitchFamily="2" charset="77"/>
            </a:endParaRPr>
          </a:p>
        </p:txBody>
      </p:sp>
      <p:sp>
        <p:nvSpPr>
          <p:cNvPr id="3131" name="Google Shape;3131;p107" descr="21 anh nguyen"/>
          <p:cNvSpPr/>
          <p:nvPr/>
        </p:nvSpPr>
        <p:spPr>
          <a:xfrm>
            <a:off x="121380" y="461059"/>
            <a:ext cx="5874817" cy="4248505"/>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sym typeface="Anaheim"/>
              </a:rPr>
              <a:t>- Chất rắn dạng bột: Dùng thìa xúc hoá chất để lấy hoá chất rắn dạng bột.</a:t>
            </a:r>
          </a:p>
          <a:p>
            <a:pPr algn="just"/>
            <a:r>
              <a:rPr lang="vi-VN" sz="2400" dirty="0">
                <a:solidFill>
                  <a:schemeClr val="dk1"/>
                </a:solidFill>
                <a:latin typeface="#9Slide03 Quicksand" pitchFamily="2" charset="77"/>
                <a:sym typeface="Anaheim"/>
              </a:rPr>
              <a:t>- Chất rắn dạng miếng: Dùng kẹp gắp hoá chất cho trượt nhẹ nhàng theo thành ống nghiệm.</a:t>
            </a:r>
          </a:p>
          <a:p>
            <a:pPr algn="just"/>
            <a:r>
              <a:rPr lang="vi-VN" sz="2400" dirty="0">
                <a:solidFill>
                  <a:schemeClr val="dk1"/>
                </a:solidFill>
                <a:latin typeface="#9Slide03 Quicksand" pitchFamily="2" charset="77"/>
                <a:sym typeface="Anaheim"/>
              </a:rPr>
              <a:t>- Khi cho hoá chất lỏng vào ống nghiệm: Dùng ống hút nhỏ giọt.</a:t>
            </a:r>
          </a:p>
          <a:p>
            <a:pPr algn="just"/>
            <a:r>
              <a:rPr lang="vi-VN" sz="2400" dirty="0">
                <a:solidFill>
                  <a:schemeClr val="dk1"/>
                </a:solidFill>
                <a:latin typeface="#9Slide03 Quicksand" pitchFamily="2" charset="77"/>
                <a:sym typeface="Anaheim"/>
              </a:rPr>
              <a:t>- Hoá chất dùng xong nếu thừa không cho ngược trở lại bình chứa, chỉ lấy lượng hoá chất đủ dùng.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127">
                                            <p:txEl>
                                              <p:pRg st="0" end="0"/>
                                            </p:txEl>
                                          </p:spTgt>
                                        </p:tgtEl>
                                        <p:attrNameLst>
                                          <p:attrName>style.visibility</p:attrName>
                                        </p:attrNameLst>
                                      </p:cBhvr>
                                      <p:to>
                                        <p:strVal val="visible"/>
                                      </p:to>
                                    </p:set>
                                    <p:anim calcmode="lin" valueType="num">
                                      <p:cBhvr additive="base">
                                        <p:cTn id="7" dur="500"/>
                                        <p:tgtEl>
                                          <p:spTgt spid="312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12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3131"/>
                                        </p:tgtEl>
                                        <p:attrNameLst>
                                          <p:attrName>style.visibility</p:attrName>
                                        </p:attrNameLst>
                                      </p:cBhvr>
                                      <p:to>
                                        <p:strVal val="visible"/>
                                      </p:to>
                                    </p:set>
                                    <p:anim calcmode="lin" valueType="num">
                                      <p:cBhvr additive="base">
                                        <p:cTn id="13" dur="500"/>
                                        <p:tgtEl>
                                          <p:spTgt spid="3131"/>
                                        </p:tgtEl>
                                        <p:attrNameLst>
                                          <p:attrName>ppt_x</p:attrName>
                                        </p:attrNameLst>
                                      </p:cBhvr>
                                      <p:tavLst>
                                        <p:tav tm="0">
                                          <p:val>
                                            <p:strVal val="#ppt_x-#ppt_w*1.125000"/>
                                          </p:val>
                                        </p:tav>
                                        <p:tav tm="100000">
                                          <p:val>
                                            <p:strVal val="#ppt_x"/>
                                          </p:val>
                                        </p:tav>
                                      </p:tavLst>
                                    </p:anim>
                                    <p:animEffect transition="in" filter="wipe(right)">
                                      <p:cBhvr>
                                        <p:cTn id="14"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7" grpId="0" build="p"/>
      <p:bldP spid="313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21 anh nguyen"/>
          <p:cNvSpPr txBox="1">
            <a:spLocks noGrp="1"/>
          </p:cNvSpPr>
          <p:nvPr>
            <p:ph type="subTitle" idx="1"/>
          </p:nvPr>
        </p:nvSpPr>
        <p:spPr>
          <a:xfrm>
            <a:off x="6263233" y="1545158"/>
            <a:ext cx="2655933" cy="3137283"/>
          </a:xfrm>
          <a:prstGeom prst="rect">
            <a:avLst/>
          </a:prstGeom>
        </p:spPr>
        <p:txBody>
          <a:bodyPr spcFirstLastPara="1" wrap="square" lIns="91425" tIns="91425" rIns="91425" bIns="91425" anchor="t" anchorCtr="0">
            <a:noAutofit/>
          </a:bodyPr>
          <a:lstStyle/>
          <a:p>
            <a:pPr marL="0" indent="0" algn="l">
              <a:buSzPts val="1100"/>
            </a:pPr>
            <a:r>
              <a:rPr lang="vi-VN" sz="2400" dirty="0">
                <a:latin typeface="#9Slide03 Quicksand" pitchFamily="2" charset="77"/>
              </a:rPr>
              <a:t>Tại sao cần phải đọc cẩn thận nhãn hóa chất trước khi sử dụng?</a:t>
            </a:r>
            <a:endParaRPr sz="2400" dirty="0">
              <a:latin typeface="#9Slide03 Quicksand" pitchFamily="2" charset="77"/>
            </a:endParaRPr>
          </a:p>
        </p:txBody>
      </p:sp>
      <p:sp>
        <p:nvSpPr>
          <p:cNvPr id="3128" name="Google Shape;3128;p107" descr="21 anh nguyen"/>
          <p:cNvSpPr txBox="1">
            <a:spLocks noGrp="1"/>
          </p:cNvSpPr>
          <p:nvPr>
            <p:ph type="title"/>
          </p:nvPr>
        </p:nvSpPr>
        <p:spPr>
          <a:xfrm>
            <a:off x="6263234" y="461059"/>
            <a:ext cx="2655933" cy="963900"/>
          </a:xfrm>
          <a:prstGeom prst="rect">
            <a:avLst/>
          </a:prstGeom>
          <a:solidFill>
            <a:schemeClr val="tx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US" sz="3200" dirty="0">
                <a:latin typeface="#9Slide03 Montserrat" pitchFamily="2" charset="77"/>
              </a:rPr>
              <a:t> </a:t>
            </a:r>
            <a:r>
              <a:rPr lang="en" sz="3200" dirty="0">
                <a:latin typeface="#9Slide03 Montserrat" pitchFamily="2" charset="77"/>
              </a:rPr>
              <a:t>2</a:t>
            </a:r>
            <a:endParaRPr sz="3200" dirty="0">
              <a:latin typeface="#9Slide03 Montserrat" pitchFamily="2" charset="77"/>
            </a:endParaRPr>
          </a:p>
        </p:txBody>
      </p:sp>
      <p:sp>
        <p:nvSpPr>
          <p:cNvPr id="3131" name="Google Shape;3131;p107" descr="21 anh nguyen"/>
          <p:cNvSpPr/>
          <p:nvPr/>
        </p:nvSpPr>
        <p:spPr>
          <a:xfrm>
            <a:off x="121380" y="461059"/>
            <a:ext cx="5874817" cy="4248505"/>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rPr>
              <a:t>Nhãn hoá chất thể hiện các thông tin cần thiết và chủ yếu về hoá chất, giúp người sử dụng biết và làm căn cứ để các cơ quan chức năng thực hiện việc kiểm tra, giám sát …</a:t>
            </a:r>
          </a:p>
          <a:p>
            <a:pPr algn="just"/>
            <a:r>
              <a:rPr lang="vi-VN" sz="2400" dirty="0">
                <a:solidFill>
                  <a:schemeClr val="dk1"/>
                </a:solidFill>
                <a:latin typeface="#9Slide03 Quicksand" pitchFamily="2" charset="77"/>
              </a:rPr>
              <a:t>Đọc cẩn thận nhãn hoá chất trước khi sử dụng, không sử dụng hoá chất không có nhãn mác hoặc nhãn mác bị mờ để đảm bảo an toàn khi sử dụng hoá chất.</a:t>
            </a:r>
          </a:p>
        </p:txBody>
      </p:sp>
    </p:spTree>
    <p:extLst>
      <p:ext uri="{BB962C8B-B14F-4D97-AF65-F5344CB8AC3E}">
        <p14:creationId xmlns:p14="http://schemas.microsoft.com/office/powerpoint/2010/main" val="2574957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31"/>
                                        </p:tgtEl>
                                        <p:attrNameLst>
                                          <p:attrName>style.visibility</p:attrName>
                                        </p:attrNameLst>
                                      </p:cBhvr>
                                      <p:to>
                                        <p:strVal val="visible"/>
                                      </p:to>
                                    </p:set>
                                    <p:anim calcmode="lin" valueType="num">
                                      <p:cBhvr additive="base">
                                        <p:cTn id="7" dur="500"/>
                                        <p:tgtEl>
                                          <p:spTgt spid="3131"/>
                                        </p:tgtEl>
                                        <p:attrNameLst>
                                          <p:attrName>ppt_x</p:attrName>
                                        </p:attrNameLst>
                                      </p:cBhvr>
                                      <p:tavLst>
                                        <p:tav tm="0">
                                          <p:val>
                                            <p:strVal val="#ppt_x-#ppt_w*1.125000"/>
                                          </p:val>
                                        </p:tav>
                                        <p:tav tm="100000">
                                          <p:val>
                                            <p:strVal val="#ppt_x"/>
                                          </p:val>
                                        </p:tav>
                                      </p:tavLst>
                                    </p:anim>
                                    <p:animEffect transition="in" filter="wipe(right)">
                                      <p:cBhvr>
                                        <p:cTn id="8"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21 anh nguyen"/>
          <p:cNvSpPr txBox="1">
            <a:spLocks noGrp="1"/>
          </p:cNvSpPr>
          <p:nvPr>
            <p:ph type="subTitle" idx="1"/>
          </p:nvPr>
        </p:nvSpPr>
        <p:spPr>
          <a:xfrm>
            <a:off x="6263233" y="1545158"/>
            <a:ext cx="2655933" cy="3137283"/>
          </a:xfrm>
          <a:prstGeom prst="rect">
            <a:avLst/>
          </a:prstGeom>
        </p:spPr>
        <p:txBody>
          <a:bodyPr spcFirstLastPara="1" wrap="square" lIns="91425" tIns="91425" rIns="91425" bIns="91425" anchor="t" anchorCtr="0">
            <a:noAutofit/>
          </a:bodyPr>
          <a:lstStyle/>
          <a:p>
            <a:pPr marL="0" indent="0" algn="l">
              <a:buSzPts val="1100"/>
            </a:pPr>
            <a:r>
              <a:rPr lang="vi-VN" sz="2400" dirty="0">
                <a:latin typeface="#9Slide03 Quicksand" pitchFamily="2" charset="77"/>
              </a:rPr>
              <a:t>Tại sao không được tự ý nghiền, trộn các hóa chất?</a:t>
            </a:r>
            <a:endParaRPr sz="2400" dirty="0">
              <a:latin typeface="#9Slide03 Quicksand" pitchFamily="2" charset="77"/>
            </a:endParaRPr>
          </a:p>
        </p:txBody>
      </p:sp>
      <p:sp>
        <p:nvSpPr>
          <p:cNvPr id="3128" name="Google Shape;3128;p107" descr="21 anh nguyen"/>
          <p:cNvSpPr txBox="1">
            <a:spLocks noGrp="1"/>
          </p:cNvSpPr>
          <p:nvPr>
            <p:ph type="title"/>
          </p:nvPr>
        </p:nvSpPr>
        <p:spPr>
          <a:xfrm>
            <a:off x="6263234" y="461059"/>
            <a:ext cx="2655933" cy="963900"/>
          </a:xfrm>
          <a:prstGeom prst="rect">
            <a:avLst/>
          </a:prstGeom>
          <a:solidFill>
            <a:schemeClr val="accent5"/>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 sz="3200" dirty="0">
                <a:latin typeface="#9Slide03 Montserrat" pitchFamily="2" charset="77"/>
              </a:rPr>
              <a:t> 3</a:t>
            </a:r>
            <a:endParaRPr sz="3200" dirty="0">
              <a:latin typeface="#9Slide03 Montserrat" pitchFamily="2" charset="77"/>
            </a:endParaRPr>
          </a:p>
        </p:txBody>
      </p:sp>
      <p:sp>
        <p:nvSpPr>
          <p:cNvPr id="3131" name="Google Shape;3131;p107" descr="21 anh nguyen"/>
          <p:cNvSpPr/>
          <p:nvPr/>
        </p:nvSpPr>
        <p:spPr>
          <a:xfrm>
            <a:off x="121380" y="461059"/>
            <a:ext cx="5874817" cy="4248505"/>
          </a:xfrm>
          <a:prstGeom prst="rect">
            <a:avLst/>
          </a:prstGeom>
          <a:solidFill>
            <a:schemeClr val="accent6">
              <a:lumMod val="40000"/>
              <a:lumOff val="6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rPr>
              <a:t>Không được tự ý nghiền, trộn hoá chất vì có thể sinh ra các chất độc hoặc gây cháy nổ …</a:t>
            </a:r>
          </a:p>
          <a:p>
            <a:pPr algn="just" fontAlgn="base"/>
            <a:r>
              <a:rPr lang="vi-VN" sz="2400" dirty="0">
                <a:solidFill>
                  <a:schemeClr val="dk1"/>
                </a:solidFill>
                <a:latin typeface="#9Slide03 Quicksand" pitchFamily="2" charset="77"/>
              </a:rPr>
              <a:t/>
            </a:r>
            <a:br>
              <a:rPr lang="vi-VN" sz="2400" dirty="0">
                <a:solidFill>
                  <a:schemeClr val="dk1"/>
                </a:solidFill>
                <a:latin typeface="#9Slide03 Quicksand" pitchFamily="2" charset="77"/>
              </a:rPr>
            </a:br>
            <a:endParaRPr lang="vi-VN" sz="2400" dirty="0">
              <a:solidFill>
                <a:schemeClr val="dk1"/>
              </a:solidFill>
              <a:latin typeface="#9Slide03 Quicksand" pitchFamily="2" charset="77"/>
            </a:endParaRPr>
          </a:p>
        </p:txBody>
      </p:sp>
    </p:spTree>
    <p:extLst>
      <p:ext uri="{BB962C8B-B14F-4D97-AF65-F5344CB8AC3E}">
        <p14:creationId xmlns:p14="http://schemas.microsoft.com/office/powerpoint/2010/main" val="393183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31"/>
                                        </p:tgtEl>
                                        <p:attrNameLst>
                                          <p:attrName>style.visibility</p:attrName>
                                        </p:attrNameLst>
                                      </p:cBhvr>
                                      <p:to>
                                        <p:strVal val="visible"/>
                                      </p:to>
                                    </p:set>
                                    <p:anim calcmode="lin" valueType="num">
                                      <p:cBhvr additive="base">
                                        <p:cTn id="7" dur="500"/>
                                        <p:tgtEl>
                                          <p:spTgt spid="3131"/>
                                        </p:tgtEl>
                                        <p:attrNameLst>
                                          <p:attrName>ppt_x</p:attrName>
                                        </p:attrNameLst>
                                      </p:cBhvr>
                                      <p:tavLst>
                                        <p:tav tm="0">
                                          <p:val>
                                            <p:strVal val="#ppt_x-#ppt_w*1.125000"/>
                                          </p:val>
                                        </p:tav>
                                        <p:tav tm="100000">
                                          <p:val>
                                            <p:strVal val="#ppt_x"/>
                                          </p:val>
                                        </p:tav>
                                      </p:tavLst>
                                    </p:anim>
                                    <p:animEffect transition="in" filter="wipe(right)">
                                      <p:cBhvr>
                                        <p:cTn id="8"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126"/>
        <p:cNvGrpSpPr/>
        <p:nvPr/>
      </p:nvGrpSpPr>
      <p:grpSpPr>
        <a:xfrm>
          <a:off x="0" y="0"/>
          <a:ext cx="0" cy="0"/>
          <a:chOff x="0" y="0"/>
          <a:chExt cx="0" cy="0"/>
        </a:xfrm>
      </p:grpSpPr>
      <p:sp>
        <p:nvSpPr>
          <p:cNvPr id="3127" name="Google Shape;3127;p107" descr="21 anh nguyen"/>
          <p:cNvSpPr txBox="1">
            <a:spLocks noGrp="1"/>
          </p:cNvSpPr>
          <p:nvPr>
            <p:ph type="subTitle" idx="1"/>
          </p:nvPr>
        </p:nvSpPr>
        <p:spPr>
          <a:xfrm>
            <a:off x="6263233" y="1545158"/>
            <a:ext cx="2655933" cy="3137283"/>
          </a:xfrm>
          <a:prstGeom prst="rect">
            <a:avLst/>
          </a:prstGeom>
        </p:spPr>
        <p:txBody>
          <a:bodyPr spcFirstLastPara="1" wrap="square" lIns="91425" tIns="91425" rIns="91425" bIns="91425" anchor="t" anchorCtr="0">
            <a:noAutofit/>
          </a:bodyPr>
          <a:lstStyle/>
          <a:p>
            <a:pPr marL="0" indent="0" algn="l">
              <a:buSzPts val="1100"/>
            </a:pPr>
            <a:r>
              <a:rPr lang="vi-VN" sz="2400" dirty="0">
                <a:latin typeface="#9Slide03 Quicksand" pitchFamily="2" charset="77"/>
              </a:rPr>
              <a:t>Em cần lưu ý gì khi sử dụng các hóa chất dễ bay hơi; hóa chất độc hại; hóa chất nguy hiểm (H2SO4 đặc, …)?</a:t>
            </a:r>
            <a:endParaRPr sz="2400" dirty="0">
              <a:latin typeface="#9Slide03 Quicksand" pitchFamily="2" charset="77"/>
            </a:endParaRPr>
          </a:p>
        </p:txBody>
      </p:sp>
      <p:sp>
        <p:nvSpPr>
          <p:cNvPr id="3128" name="Google Shape;3128;p107" descr="21 anh nguyen"/>
          <p:cNvSpPr txBox="1">
            <a:spLocks noGrp="1"/>
          </p:cNvSpPr>
          <p:nvPr>
            <p:ph type="title"/>
          </p:nvPr>
        </p:nvSpPr>
        <p:spPr>
          <a:xfrm>
            <a:off x="6263234" y="461059"/>
            <a:ext cx="2655933" cy="963900"/>
          </a:xfrm>
          <a:prstGeom prst="rect">
            <a:avLst/>
          </a:prstGeom>
          <a:solidFill>
            <a:schemeClr val="accent3">
              <a:lumMod val="60000"/>
              <a:lumOff val="4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err="1">
                <a:latin typeface="#9Slide03 Montserrat" pitchFamily="2" charset="77"/>
              </a:rPr>
              <a:t>Câu</a:t>
            </a:r>
            <a:r>
              <a:rPr lang="en-US" sz="3200" dirty="0">
                <a:latin typeface="#9Slide03 Montserrat" pitchFamily="2" charset="77"/>
              </a:rPr>
              <a:t> </a:t>
            </a:r>
            <a:r>
              <a:rPr lang="en" sz="3200" dirty="0">
                <a:latin typeface="#9Slide03 Montserrat" pitchFamily="2" charset="77"/>
              </a:rPr>
              <a:t>4</a:t>
            </a:r>
            <a:endParaRPr sz="3200" dirty="0">
              <a:latin typeface="#9Slide03 Montserrat" pitchFamily="2" charset="77"/>
            </a:endParaRPr>
          </a:p>
        </p:txBody>
      </p:sp>
      <p:sp>
        <p:nvSpPr>
          <p:cNvPr id="3131" name="Google Shape;3131;p107" descr="21 anh nguyen"/>
          <p:cNvSpPr/>
          <p:nvPr/>
        </p:nvSpPr>
        <p:spPr>
          <a:xfrm>
            <a:off x="121380" y="461059"/>
            <a:ext cx="5874817" cy="4248505"/>
          </a:xfrm>
          <a:prstGeom prst="rect">
            <a:avLst/>
          </a:prstGeom>
          <a:solidFill>
            <a:schemeClr val="accent5">
              <a:lumMod val="40000"/>
              <a:lumOff val="6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vi-VN" sz="2400" dirty="0">
                <a:solidFill>
                  <a:schemeClr val="dk1"/>
                </a:solidFill>
                <a:latin typeface="#9Slide03 Quicksand" pitchFamily="2" charset="77"/>
              </a:rPr>
              <a:t>- Tuyệt đối không làm đổ, vỡ, không để hoá chất bắn vào người, quần áo. Không rót quá đầy đèn cồn, không mồi lửa cho đèn cồn này bằng đèn cồn khác, dùng đèn cồn xong đậy nắp để tắt lửa.</a:t>
            </a:r>
          </a:p>
          <a:p>
            <a:pPr algn="just"/>
            <a:r>
              <a:rPr lang="vi-VN" sz="2400" dirty="0">
                <a:solidFill>
                  <a:schemeClr val="dk1"/>
                </a:solidFill>
                <a:latin typeface="#9Slide03 Quicksand" pitchFamily="2" charset="77"/>
              </a:rPr>
              <a:t>- Hoá chất trong phòng thực hành cần phải đựng trong lọ có nút đậy kín, phía ngoài có nhãn ghi tên hoá chất. Nếu hoá chất có tính độc hại, trên nhãn có ghi chú riêng,….</a:t>
            </a:r>
          </a:p>
        </p:txBody>
      </p:sp>
    </p:spTree>
    <p:extLst>
      <p:ext uri="{BB962C8B-B14F-4D97-AF65-F5344CB8AC3E}">
        <p14:creationId xmlns:p14="http://schemas.microsoft.com/office/powerpoint/2010/main" val="2737027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131"/>
                                        </p:tgtEl>
                                        <p:attrNameLst>
                                          <p:attrName>style.visibility</p:attrName>
                                        </p:attrNameLst>
                                      </p:cBhvr>
                                      <p:to>
                                        <p:strVal val="visible"/>
                                      </p:to>
                                    </p:set>
                                    <p:anim calcmode="lin" valueType="num">
                                      <p:cBhvr additive="base">
                                        <p:cTn id="7" dur="500"/>
                                        <p:tgtEl>
                                          <p:spTgt spid="3131"/>
                                        </p:tgtEl>
                                        <p:attrNameLst>
                                          <p:attrName>ppt_x</p:attrName>
                                        </p:attrNameLst>
                                      </p:cBhvr>
                                      <p:tavLst>
                                        <p:tav tm="0">
                                          <p:val>
                                            <p:strVal val="#ppt_x-#ppt_w*1.125000"/>
                                          </p:val>
                                        </p:tav>
                                        <p:tav tm="100000">
                                          <p:val>
                                            <p:strVal val="#ppt_x"/>
                                          </p:val>
                                        </p:tav>
                                      </p:tavLst>
                                    </p:anim>
                                    <p:animEffect transition="in" filter="wipe(right)">
                                      <p:cBhvr>
                                        <p:cTn id="8" dur="500"/>
                                        <p:tgtEl>
                                          <p:spTgt spid="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21 anh nguyen"/>
          <p:cNvSpPr txBox="1">
            <a:spLocks noGrp="1"/>
          </p:cNvSpPr>
          <p:nvPr>
            <p:ph type="ctrTitle"/>
          </p:nvPr>
        </p:nvSpPr>
        <p:spPr>
          <a:xfrm>
            <a:off x="3644275" y="587199"/>
            <a:ext cx="4398300" cy="2597100"/>
          </a:xfrm>
          <a:prstGeom prst="rect">
            <a:avLst/>
          </a:prstGeom>
          <a:solidFill>
            <a:schemeClr val="accent5">
              <a:lumMod val="60000"/>
              <a:lumOff val="40000"/>
            </a:schemeClr>
          </a:solidFill>
        </p:spPr>
        <p:txBody>
          <a:bodyPr spcFirstLastPara="1" wrap="square" lIns="91425" tIns="91425" rIns="91425" bIns="91425" anchor="t" anchorCtr="0">
            <a:noAutofit/>
          </a:bodyPr>
          <a:lstStyle/>
          <a:p>
            <a:pPr lvl="0" algn="l">
              <a:lnSpc>
                <a:spcPct val="120000"/>
              </a:lnSpc>
              <a:buClr>
                <a:schemeClr val="dk1"/>
              </a:buClr>
              <a:buSzPts val="1100"/>
            </a:pPr>
            <a:r>
              <a:rPr lang="en-US" sz="3800" dirty="0" err="1">
                <a:latin typeface="#9SLIDE03 ALLROUNDGOTHIC DEMI" panose="020B0703020202020104" pitchFamily="34" charset="77"/>
              </a:rPr>
              <a:t>Viết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và</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trình</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bày</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báo</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cáo</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một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vấn</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đề</a:t>
            </a:r>
            <a:r>
              <a:rPr lang="en-US" sz="3800" dirty="0">
                <a:latin typeface="#9SLIDE03 ALLROUNDGOTHIC DEMI" panose="020B0703020202020104" pitchFamily="34" charset="77"/>
              </a:rPr>
              <a:t> khoa </a:t>
            </a:r>
            <a:r>
              <a:rPr lang="en-US" sz="3800" dirty="0" err="1">
                <a:latin typeface="#9SLIDE03 ALLROUNDGOTHIC DEMI" panose="020B0703020202020104" pitchFamily="34" charset="77"/>
              </a:rPr>
              <a:t>học</a:t>
            </a:r>
            <a:endParaRPr lang="en-US" sz="3800" dirty="0">
              <a:latin typeface="#9SLIDE03 ALLROUNDGOTHIC DEMI" panose="020B0703020202020104" pitchFamily="34" charset="77"/>
            </a:endParaRPr>
          </a:p>
        </p:txBody>
      </p:sp>
      <p:sp>
        <p:nvSpPr>
          <p:cNvPr id="657" name="Google Shape;657;p72" descr="21 anh nguyen"/>
          <p:cNvSpPr txBox="1">
            <a:spLocks noGrp="1"/>
          </p:cNvSpPr>
          <p:nvPr>
            <p:ph type="title" idx="2"/>
          </p:nvPr>
        </p:nvSpPr>
        <p:spPr>
          <a:xfrm>
            <a:off x="2081575" y="587200"/>
            <a:ext cx="1460700" cy="2597100"/>
          </a:xfrm>
          <a:prstGeom prst="rect">
            <a:avLst/>
          </a:prstGeom>
          <a:solidFill>
            <a:schemeClr val="accent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III</a:t>
            </a:r>
            <a:endParaRPr dirty="0"/>
          </a:p>
        </p:txBody>
      </p:sp>
      <p:sp>
        <p:nvSpPr>
          <p:cNvPr id="659" name="Google Shape;659;p72" descr="21 anh nguyen">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21 anh nguyen"/>
          <p:cNvSpPr/>
          <p:nvPr/>
        </p:nvSpPr>
        <p:spPr>
          <a:xfrm>
            <a:off x="1101425" y="587200"/>
            <a:ext cx="869100" cy="2597100"/>
          </a:xfrm>
          <a:prstGeom prst="rect">
            <a:avLst/>
          </a:prstGeom>
          <a:solidFill>
            <a:schemeClr val="accent5">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21 anh nguyen"/>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21 anh nguyen"/>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21 anh nguyen"/>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21 anh nguyen"/>
          <p:cNvSpPr/>
          <p:nvPr/>
        </p:nvSpPr>
        <p:spPr>
          <a:xfrm>
            <a:off x="3644275" y="3296600"/>
            <a:ext cx="4398300" cy="1259700"/>
          </a:xfrm>
          <a:prstGeom prst="rect">
            <a:avLst/>
          </a:prstGeom>
          <a:solidFill>
            <a:schemeClr val="tx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21 anh nguyen"/>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21 anh nguyen"/>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21 anh nguyen"/>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21 anh nguyen"/>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21 anh nguyen"/>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21 anh nguyen"/>
          <p:cNvSpPr/>
          <p:nvPr/>
        </p:nvSpPr>
        <p:spPr>
          <a:xfrm>
            <a:off x="1101425" y="3296600"/>
            <a:ext cx="2440800" cy="1259700"/>
          </a:xfrm>
          <a:prstGeom prst="rect">
            <a:avLst/>
          </a:prstGeom>
          <a:solidFill>
            <a:schemeClr val="tx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21 anh nguyen"/>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21 anh nguyen"/>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2590166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21 anh nguyen"/>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21 anh nguyen"/>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err="1">
                <a:solidFill>
                  <a:schemeClr val="tx1"/>
                </a:solidFill>
                <a:latin typeface="#9Slide03 Quicksand" pitchFamily="2" charset="77"/>
              </a:rPr>
              <a:t>Cần</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chính</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xác</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và</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mô</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tả</a:t>
            </a:r>
            <a:r>
              <a:rPr lang="en" sz="2400" dirty="0">
                <a:solidFill>
                  <a:schemeClr val="tx1"/>
                </a:solidFill>
                <a:latin typeface="#9Slide03 Quicksand" pitchFamily="2" charset="77"/>
              </a:rPr>
              <a:t> </a:t>
            </a:r>
            <a:r>
              <a:rPr lang="en" sz="2400" dirty="0" err="1">
                <a:solidFill>
                  <a:schemeClr val="tx1"/>
                </a:solidFill>
                <a:latin typeface="#9Slide03 Quicksand" pitchFamily="2" charset="77"/>
              </a:rPr>
              <a:t>rõ</a:t>
            </a:r>
            <a:r>
              <a:rPr lang="en" sz="2400" dirty="0">
                <a:solidFill>
                  <a:schemeClr val="tx1"/>
                </a:solidFill>
                <a:latin typeface="#9Slide03 Quicksand" pitchFamily="2" charset="77"/>
              </a:rPr>
              <a:t> r</a:t>
            </a:r>
            <a:r>
              <a:rPr lang="en-US" sz="2400" dirty="0" err="1">
                <a:solidFill>
                  <a:schemeClr val="tx1"/>
                </a:solidFill>
                <a:latin typeface="#9Slide03 Quicksand" pitchFamily="2" charset="77"/>
              </a:rPr>
              <a:t>àng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nội</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báo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cáo</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21 anh nguyen"/>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Quicksand Medium" pitchFamily="2" charset="77"/>
              </a:rPr>
              <a:t>Tóm</a:t>
            </a:r>
            <a:r>
              <a:rPr lang="en" sz="2400" dirty="0">
                <a:latin typeface="#9Slide03 Quicksand Medium" pitchFamily="2" charset="77"/>
              </a:rPr>
              <a:t> </a:t>
            </a:r>
            <a:r>
              <a:rPr lang="en" sz="2400" dirty="0" err="1">
                <a:latin typeface="#9Slide03 Quicksand Medium" pitchFamily="2" charset="77"/>
              </a:rPr>
              <a:t>tắt</a:t>
            </a:r>
            <a:endParaRPr sz="2400" dirty="0">
              <a:latin typeface="#9Slide03 Quicksand Medium" pitchFamily="2" charset="77"/>
            </a:endParaRPr>
          </a:p>
        </p:txBody>
      </p:sp>
      <p:sp>
        <p:nvSpPr>
          <p:cNvPr id="2360" name="Google Shape;2360;p94" descr="21 anh nguyen"/>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Quicksand Medium" pitchFamily="2" charset="77"/>
              </a:rPr>
              <a:t>Tiêu</a:t>
            </a:r>
            <a:r>
              <a:rPr lang="en" sz="2400" dirty="0">
                <a:latin typeface="#9Slide03 Quicksand Medium" pitchFamily="2" charset="77"/>
              </a:rPr>
              <a:t> </a:t>
            </a:r>
            <a:r>
              <a:rPr lang="en" sz="2400" dirty="0" err="1">
                <a:latin typeface="#9Slide03 Quicksand Medium" pitchFamily="2" charset="77"/>
              </a:rPr>
              <a:t>đề</a:t>
            </a:r>
            <a:endParaRPr sz="2400" dirty="0">
              <a:latin typeface="#9Slide03 Quicksand Medium" pitchFamily="2" charset="77"/>
            </a:endParaRPr>
          </a:p>
        </p:txBody>
      </p:sp>
      <p:grpSp>
        <p:nvGrpSpPr>
          <p:cNvPr id="2383" name="Google Shape;2383;p94" descr="21 anh nguyen"/>
          <p:cNvGrpSpPr/>
          <p:nvPr/>
        </p:nvGrpSpPr>
        <p:grpSpPr>
          <a:xfrm>
            <a:off x="80190" y="3010105"/>
            <a:ext cx="635313" cy="626102"/>
            <a:chOff x="606172" y="2643527"/>
            <a:chExt cx="635313" cy="626102"/>
          </a:xfrm>
        </p:grpSpPr>
        <p:sp>
          <p:nvSpPr>
            <p:cNvPr id="2384" name="Google Shape;2384;p94"/>
            <p:cNvSpPr/>
            <p:nvPr/>
          </p:nvSpPr>
          <p:spPr>
            <a:xfrm>
              <a:off x="7180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94"/>
            <p:cNvGrpSpPr/>
            <p:nvPr/>
          </p:nvGrpSpPr>
          <p:grpSpPr>
            <a:xfrm rot="1986846">
              <a:off x="688048" y="2736609"/>
              <a:ext cx="471561" cy="439937"/>
              <a:chOff x="2874875" y="3711300"/>
              <a:chExt cx="164025" cy="153025"/>
            </a:xfrm>
          </p:grpSpPr>
          <p:sp>
            <p:nvSpPr>
              <p:cNvPr id="2386" name="Google Shape;2386;p94"/>
              <p:cNvSpPr/>
              <p:nvPr/>
            </p:nvSpPr>
            <p:spPr>
              <a:xfrm>
                <a:off x="2894475" y="3714575"/>
                <a:ext cx="142150" cy="146250"/>
              </a:xfrm>
              <a:custGeom>
                <a:avLst/>
                <a:gdLst/>
                <a:ahLst/>
                <a:cxnLst/>
                <a:rect l="l" t="t" r="r" b="b"/>
                <a:pathLst>
                  <a:path w="5686" h="5850" extrusionOk="0">
                    <a:moveTo>
                      <a:pt x="2282" y="0"/>
                    </a:moveTo>
                    <a:cubicBezTo>
                      <a:pt x="2125" y="0"/>
                      <a:pt x="1963" y="28"/>
                      <a:pt x="1799" y="89"/>
                    </a:cubicBezTo>
                    <a:cubicBezTo>
                      <a:pt x="939" y="408"/>
                      <a:pt x="0" y="1343"/>
                      <a:pt x="277" y="2334"/>
                    </a:cubicBezTo>
                    <a:cubicBezTo>
                      <a:pt x="339" y="2549"/>
                      <a:pt x="451" y="2756"/>
                      <a:pt x="621" y="2905"/>
                    </a:cubicBezTo>
                    <a:cubicBezTo>
                      <a:pt x="714" y="2987"/>
                      <a:pt x="888" y="3099"/>
                      <a:pt x="1017" y="3108"/>
                    </a:cubicBezTo>
                    <a:cubicBezTo>
                      <a:pt x="1163" y="3074"/>
                      <a:pt x="1308" y="3038"/>
                      <a:pt x="1453" y="3003"/>
                    </a:cubicBezTo>
                    <a:cubicBezTo>
                      <a:pt x="1525" y="2909"/>
                      <a:pt x="1562" y="2805"/>
                      <a:pt x="1564" y="2691"/>
                    </a:cubicBezTo>
                    <a:cubicBezTo>
                      <a:pt x="1628" y="2297"/>
                      <a:pt x="1628" y="1993"/>
                      <a:pt x="1847" y="1642"/>
                    </a:cubicBezTo>
                    <a:cubicBezTo>
                      <a:pt x="1852" y="1632"/>
                      <a:pt x="1861" y="1628"/>
                      <a:pt x="1869" y="1628"/>
                    </a:cubicBezTo>
                    <a:cubicBezTo>
                      <a:pt x="1876" y="1628"/>
                      <a:pt x="1883" y="1631"/>
                      <a:pt x="1888" y="1636"/>
                    </a:cubicBezTo>
                    <a:cubicBezTo>
                      <a:pt x="2057" y="1414"/>
                      <a:pt x="2288" y="1239"/>
                      <a:pt x="2573" y="1239"/>
                    </a:cubicBezTo>
                    <a:cubicBezTo>
                      <a:pt x="2608" y="1239"/>
                      <a:pt x="2644" y="1242"/>
                      <a:pt x="2682" y="1248"/>
                    </a:cubicBezTo>
                    <a:cubicBezTo>
                      <a:pt x="3021" y="1299"/>
                      <a:pt x="3202" y="1584"/>
                      <a:pt x="3223" y="1910"/>
                    </a:cubicBezTo>
                    <a:cubicBezTo>
                      <a:pt x="3251" y="2389"/>
                      <a:pt x="2995" y="2867"/>
                      <a:pt x="2794" y="3287"/>
                    </a:cubicBezTo>
                    <a:cubicBezTo>
                      <a:pt x="2546" y="3810"/>
                      <a:pt x="2273" y="4360"/>
                      <a:pt x="2315" y="4957"/>
                    </a:cubicBezTo>
                    <a:cubicBezTo>
                      <a:pt x="2342" y="5326"/>
                      <a:pt x="2530" y="5849"/>
                      <a:pt x="2976" y="5849"/>
                    </a:cubicBezTo>
                    <a:cubicBezTo>
                      <a:pt x="2979" y="5849"/>
                      <a:pt x="2982" y="5849"/>
                      <a:pt x="2985" y="5849"/>
                    </a:cubicBezTo>
                    <a:cubicBezTo>
                      <a:pt x="3263" y="5844"/>
                      <a:pt x="3520" y="5662"/>
                      <a:pt x="3748" y="5521"/>
                    </a:cubicBezTo>
                    <a:cubicBezTo>
                      <a:pt x="4231" y="5223"/>
                      <a:pt x="4753" y="4950"/>
                      <a:pt x="5206" y="4609"/>
                    </a:cubicBezTo>
                    <a:cubicBezTo>
                      <a:pt x="5551" y="4348"/>
                      <a:pt x="5686" y="4011"/>
                      <a:pt x="5493" y="3597"/>
                    </a:cubicBezTo>
                    <a:cubicBezTo>
                      <a:pt x="5391" y="3377"/>
                      <a:pt x="5185" y="2957"/>
                      <a:pt x="4895" y="2957"/>
                    </a:cubicBezTo>
                    <a:cubicBezTo>
                      <a:pt x="4853" y="2957"/>
                      <a:pt x="4810" y="2965"/>
                      <a:pt x="4765" y="2985"/>
                    </a:cubicBezTo>
                    <a:cubicBezTo>
                      <a:pt x="4503" y="3096"/>
                      <a:pt x="4262" y="3502"/>
                      <a:pt x="4073" y="3704"/>
                    </a:cubicBezTo>
                    <a:cubicBezTo>
                      <a:pt x="3857" y="3947"/>
                      <a:pt x="3637" y="4187"/>
                      <a:pt x="3411" y="4421"/>
                    </a:cubicBezTo>
                    <a:cubicBezTo>
                      <a:pt x="3402" y="4432"/>
                      <a:pt x="3391" y="4436"/>
                      <a:pt x="3381" y="4436"/>
                    </a:cubicBezTo>
                    <a:cubicBezTo>
                      <a:pt x="3365" y="4436"/>
                      <a:pt x="3350" y="4425"/>
                      <a:pt x="3342" y="4412"/>
                    </a:cubicBezTo>
                    <a:cubicBezTo>
                      <a:pt x="3336" y="4414"/>
                      <a:pt x="3329" y="4415"/>
                      <a:pt x="3323" y="4415"/>
                    </a:cubicBezTo>
                    <a:cubicBezTo>
                      <a:pt x="3278" y="4415"/>
                      <a:pt x="3233" y="4368"/>
                      <a:pt x="3258" y="4315"/>
                    </a:cubicBezTo>
                    <a:cubicBezTo>
                      <a:pt x="3683" y="3427"/>
                      <a:pt x="4094" y="2460"/>
                      <a:pt x="3879" y="1456"/>
                    </a:cubicBezTo>
                    <a:cubicBezTo>
                      <a:pt x="3715" y="686"/>
                      <a:pt x="3060" y="0"/>
                      <a:pt x="2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4"/>
              <p:cNvSpPr/>
              <p:nvPr/>
            </p:nvSpPr>
            <p:spPr>
              <a:xfrm>
                <a:off x="2874875" y="3711300"/>
                <a:ext cx="164025" cy="153025"/>
              </a:xfrm>
              <a:custGeom>
                <a:avLst/>
                <a:gdLst/>
                <a:ahLst/>
                <a:cxnLst/>
                <a:rect l="l" t="t" r="r" b="b"/>
                <a:pathLst>
                  <a:path w="6561" h="6121" extrusionOk="0">
                    <a:moveTo>
                      <a:pt x="3070" y="131"/>
                    </a:moveTo>
                    <a:cubicBezTo>
                      <a:pt x="3848" y="131"/>
                      <a:pt x="4501" y="817"/>
                      <a:pt x="4667" y="1587"/>
                    </a:cubicBezTo>
                    <a:cubicBezTo>
                      <a:pt x="4882" y="2591"/>
                      <a:pt x="4470" y="3558"/>
                      <a:pt x="4046" y="4446"/>
                    </a:cubicBezTo>
                    <a:cubicBezTo>
                      <a:pt x="4021" y="4499"/>
                      <a:pt x="4067" y="4546"/>
                      <a:pt x="4111" y="4546"/>
                    </a:cubicBezTo>
                    <a:cubicBezTo>
                      <a:pt x="4118" y="4546"/>
                      <a:pt x="4124" y="4545"/>
                      <a:pt x="4130" y="4543"/>
                    </a:cubicBezTo>
                    <a:cubicBezTo>
                      <a:pt x="4138" y="4556"/>
                      <a:pt x="4152" y="4566"/>
                      <a:pt x="4168" y="4566"/>
                    </a:cubicBezTo>
                    <a:cubicBezTo>
                      <a:pt x="4178" y="4566"/>
                      <a:pt x="4189" y="4562"/>
                      <a:pt x="4199" y="4552"/>
                    </a:cubicBezTo>
                    <a:cubicBezTo>
                      <a:pt x="4425" y="4319"/>
                      <a:pt x="4643" y="4078"/>
                      <a:pt x="4862" y="3835"/>
                    </a:cubicBezTo>
                    <a:cubicBezTo>
                      <a:pt x="5045" y="3632"/>
                      <a:pt x="5286" y="3227"/>
                      <a:pt x="5549" y="3116"/>
                    </a:cubicBezTo>
                    <a:cubicBezTo>
                      <a:pt x="5594" y="3096"/>
                      <a:pt x="5637" y="3088"/>
                      <a:pt x="5679" y="3088"/>
                    </a:cubicBezTo>
                    <a:cubicBezTo>
                      <a:pt x="5969" y="3088"/>
                      <a:pt x="6175" y="3508"/>
                      <a:pt x="6277" y="3728"/>
                    </a:cubicBezTo>
                    <a:cubicBezTo>
                      <a:pt x="6470" y="4143"/>
                      <a:pt x="6335" y="4480"/>
                      <a:pt x="5994" y="4740"/>
                    </a:cubicBezTo>
                    <a:cubicBezTo>
                      <a:pt x="5541" y="5081"/>
                      <a:pt x="5020" y="5354"/>
                      <a:pt x="4536" y="5652"/>
                    </a:cubicBezTo>
                    <a:cubicBezTo>
                      <a:pt x="4308" y="5794"/>
                      <a:pt x="4050" y="5975"/>
                      <a:pt x="3773" y="5980"/>
                    </a:cubicBezTo>
                    <a:cubicBezTo>
                      <a:pt x="3770" y="5980"/>
                      <a:pt x="3767" y="5980"/>
                      <a:pt x="3764" y="5980"/>
                    </a:cubicBezTo>
                    <a:cubicBezTo>
                      <a:pt x="3318" y="5980"/>
                      <a:pt x="3130" y="5457"/>
                      <a:pt x="3103" y="5088"/>
                    </a:cubicBezTo>
                    <a:cubicBezTo>
                      <a:pt x="3061" y="4491"/>
                      <a:pt x="3334" y="3941"/>
                      <a:pt x="3583" y="3417"/>
                    </a:cubicBezTo>
                    <a:cubicBezTo>
                      <a:pt x="3783" y="2998"/>
                      <a:pt x="4040" y="2520"/>
                      <a:pt x="4010" y="2041"/>
                    </a:cubicBezTo>
                    <a:cubicBezTo>
                      <a:pt x="3991" y="1716"/>
                      <a:pt x="3810" y="1430"/>
                      <a:pt x="3470" y="1378"/>
                    </a:cubicBezTo>
                    <a:cubicBezTo>
                      <a:pt x="3433" y="1372"/>
                      <a:pt x="3396" y="1369"/>
                      <a:pt x="3360" y="1369"/>
                    </a:cubicBezTo>
                    <a:cubicBezTo>
                      <a:pt x="3076" y="1369"/>
                      <a:pt x="2846" y="1543"/>
                      <a:pt x="2676" y="1766"/>
                    </a:cubicBezTo>
                    <a:cubicBezTo>
                      <a:pt x="2672" y="1761"/>
                      <a:pt x="2665" y="1758"/>
                      <a:pt x="2657" y="1758"/>
                    </a:cubicBezTo>
                    <a:cubicBezTo>
                      <a:pt x="2649" y="1758"/>
                      <a:pt x="2641" y="1762"/>
                      <a:pt x="2635" y="1772"/>
                    </a:cubicBezTo>
                    <a:cubicBezTo>
                      <a:pt x="2416" y="2125"/>
                      <a:pt x="2417" y="2429"/>
                      <a:pt x="2353" y="2821"/>
                    </a:cubicBezTo>
                    <a:cubicBezTo>
                      <a:pt x="2351" y="2935"/>
                      <a:pt x="2313" y="3039"/>
                      <a:pt x="2241" y="3134"/>
                    </a:cubicBezTo>
                    <a:cubicBezTo>
                      <a:pt x="2096" y="3169"/>
                      <a:pt x="1951" y="3204"/>
                      <a:pt x="1805" y="3239"/>
                    </a:cubicBezTo>
                    <a:cubicBezTo>
                      <a:pt x="1678" y="3230"/>
                      <a:pt x="1502" y="3118"/>
                      <a:pt x="1409" y="3036"/>
                    </a:cubicBezTo>
                    <a:cubicBezTo>
                      <a:pt x="1239" y="2887"/>
                      <a:pt x="1126" y="2680"/>
                      <a:pt x="1065" y="2464"/>
                    </a:cubicBezTo>
                    <a:cubicBezTo>
                      <a:pt x="787" y="1472"/>
                      <a:pt x="1728" y="539"/>
                      <a:pt x="2587" y="220"/>
                    </a:cubicBezTo>
                    <a:cubicBezTo>
                      <a:pt x="2751" y="159"/>
                      <a:pt x="2913" y="131"/>
                      <a:pt x="3070" y="131"/>
                    </a:cubicBezTo>
                    <a:close/>
                    <a:moveTo>
                      <a:pt x="3090" y="0"/>
                    </a:moveTo>
                    <a:cubicBezTo>
                      <a:pt x="1695" y="0"/>
                      <a:pt x="0" y="2060"/>
                      <a:pt x="1351" y="3162"/>
                    </a:cubicBezTo>
                    <a:cubicBezTo>
                      <a:pt x="1503" y="3288"/>
                      <a:pt x="1721" y="3383"/>
                      <a:pt x="1929" y="3383"/>
                    </a:cubicBezTo>
                    <a:cubicBezTo>
                      <a:pt x="2058" y="3383"/>
                      <a:pt x="2184" y="3346"/>
                      <a:pt x="2288" y="3256"/>
                    </a:cubicBezTo>
                    <a:cubicBezTo>
                      <a:pt x="2413" y="3148"/>
                      <a:pt x="2455" y="2992"/>
                      <a:pt x="2472" y="2830"/>
                    </a:cubicBezTo>
                    <a:cubicBezTo>
                      <a:pt x="2504" y="2539"/>
                      <a:pt x="2517" y="2276"/>
                      <a:pt x="2599" y="2010"/>
                    </a:cubicBezTo>
                    <a:cubicBezTo>
                      <a:pt x="2603" y="2011"/>
                      <a:pt x="2607" y="2011"/>
                      <a:pt x="2611" y="2011"/>
                    </a:cubicBezTo>
                    <a:cubicBezTo>
                      <a:pt x="2627" y="2011"/>
                      <a:pt x="2643" y="2004"/>
                      <a:pt x="2653" y="1987"/>
                    </a:cubicBezTo>
                    <a:cubicBezTo>
                      <a:pt x="2800" y="1754"/>
                      <a:pt x="3068" y="1497"/>
                      <a:pt x="3357" y="1497"/>
                    </a:cubicBezTo>
                    <a:cubicBezTo>
                      <a:pt x="3442" y="1497"/>
                      <a:pt x="3529" y="1519"/>
                      <a:pt x="3615" y="1570"/>
                    </a:cubicBezTo>
                    <a:cubicBezTo>
                      <a:pt x="4013" y="1805"/>
                      <a:pt x="3864" y="2364"/>
                      <a:pt x="3742" y="2704"/>
                    </a:cubicBezTo>
                    <a:cubicBezTo>
                      <a:pt x="3567" y="3194"/>
                      <a:pt x="3287" y="3638"/>
                      <a:pt x="3115" y="4129"/>
                    </a:cubicBezTo>
                    <a:cubicBezTo>
                      <a:pt x="2916" y="4702"/>
                      <a:pt x="2791" y="5878"/>
                      <a:pt x="3578" y="6097"/>
                    </a:cubicBezTo>
                    <a:cubicBezTo>
                      <a:pt x="3636" y="6113"/>
                      <a:pt x="3694" y="6121"/>
                      <a:pt x="3752" y="6121"/>
                    </a:cubicBezTo>
                    <a:cubicBezTo>
                      <a:pt x="4001" y="6121"/>
                      <a:pt x="4247" y="5988"/>
                      <a:pt x="4453" y="5864"/>
                    </a:cubicBezTo>
                    <a:cubicBezTo>
                      <a:pt x="4923" y="5583"/>
                      <a:pt x="5391" y="5293"/>
                      <a:pt x="5852" y="5001"/>
                    </a:cubicBezTo>
                    <a:cubicBezTo>
                      <a:pt x="6140" y="4818"/>
                      <a:pt x="6449" y="4593"/>
                      <a:pt x="6506" y="4234"/>
                    </a:cubicBezTo>
                    <a:cubicBezTo>
                      <a:pt x="6560" y="3883"/>
                      <a:pt x="6355" y="3542"/>
                      <a:pt x="6161" y="3267"/>
                    </a:cubicBezTo>
                    <a:cubicBezTo>
                      <a:pt x="6030" y="3082"/>
                      <a:pt x="5869" y="2949"/>
                      <a:pt x="5686" y="2949"/>
                    </a:cubicBezTo>
                    <a:cubicBezTo>
                      <a:pt x="5594" y="2949"/>
                      <a:pt x="5496" y="2983"/>
                      <a:pt x="5394" y="3061"/>
                    </a:cubicBezTo>
                    <a:cubicBezTo>
                      <a:pt x="5190" y="3216"/>
                      <a:pt x="5027" y="3450"/>
                      <a:pt x="4860" y="3642"/>
                    </a:cubicBezTo>
                    <a:cubicBezTo>
                      <a:pt x="4648" y="3882"/>
                      <a:pt x="4436" y="4123"/>
                      <a:pt x="4232" y="4369"/>
                    </a:cubicBezTo>
                    <a:cubicBezTo>
                      <a:pt x="4619" y="3560"/>
                      <a:pt x="4957" y="2683"/>
                      <a:pt x="4833" y="1774"/>
                    </a:cubicBezTo>
                    <a:cubicBezTo>
                      <a:pt x="4721" y="951"/>
                      <a:pt x="4177" y="172"/>
                      <a:pt x="3318" y="20"/>
                    </a:cubicBezTo>
                    <a:cubicBezTo>
                      <a:pt x="3243" y="7"/>
                      <a:pt x="3167" y="0"/>
                      <a:pt x="3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88" name="Google Shape;2388;p94" descr="21 anh nguyen"/>
          <p:cNvGrpSpPr/>
          <p:nvPr/>
        </p:nvGrpSpPr>
        <p:grpSpPr>
          <a:xfrm>
            <a:off x="124846" y="1535007"/>
            <a:ext cx="588659" cy="598399"/>
            <a:chOff x="650828" y="1550524"/>
            <a:chExt cx="588659" cy="598399"/>
          </a:xfrm>
        </p:grpSpPr>
        <p:sp>
          <p:nvSpPr>
            <p:cNvPr id="2389" name="Google Shape;2389;p94"/>
            <p:cNvSpPr/>
            <p:nvPr/>
          </p:nvSpPr>
          <p:spPr>
            <a:xfrm>
              <a:off x="7180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0" name="Google Shape;2390;p94"/>
            <p:cNvGrpSpPr/>
            <p:nvPr/>
          </p:nvGrpSpPr>
          <p:grpSpPr>
            <a:xfrm rot="2035430">
              <a:off x="740219" y="1627002"/>
              <a:ext cx="409876" cy="445444"/>
              <a:chOff x="344608" y="3236656"/>
              <a:chExt cx="913529" cy="992620"/>
            </a:xfrm>
          </p:grpSpPr>
          <p:sp>
            <p:nvSpPr>
              <p:cNvPr id="2391" name="Google Shape;2391;p94"/>
              <p:cNvSpPr/>
              <p:nvPr/>
            </p:nvSpPr>
            <p:spPr>
              <a:xfrm>
                <a:off x="370300" y="3256982"/>
                <a:ext cx="854161" cy="946534"/>
              </a:xfrm>
              <a:custGeom>
                <a:avLst/>
                <a:gdLst/>
                <a:ahLst/>
                <a:cxnLst/>
                <a:rect l="l" t="t" r="r" b="b"/>
                <a:pathLst>
                  <a:path w="12733" h="14110" extrusionOk="0">
                    <a:moveTo>
                      <a:pt x="3647" y="1"/>
                    </a:moveTo>
                    <a:cubicBezTo>
                      <a:pt x="3561" y="1"/>
                      <a:pt x="3473" y="7"/>
                      <a:pt x="3384" y="20"/>
                    </a:cubicBezTo>
                    <a:cubicBezTo>
                      <a:pt x="2386" y="600"/>
                      <a:pt x="2035" y="1872"/>
                      <a:pt x="1587" y="2872"/>
                    </a:cubicBezTo>
                    <a:cubicBezTo>
                      <a:pt x="1169" y="3795"/>
                      <a:pt x="752" y="4719"/>
                      <a:pt x="335" y="5643"/>
                    </a:cubicBezTo>
                    <a:cubicBezTo>
                      <a:pt x="1" y="6384"/>
                      <a:pt x="275" y="7134"/>
                      <a:pt x="936" y="7587"/>
                    </a:cubicBezTo>
                    <a:cubicBezTo>
                      <a:pt x="1170" y="7750"/>
                      <a:pt x="1428" y="7889"/>
                      <a:pt x="1688" y="8006"/>
                    </a:cubicBezTo>
                    <a:cubicBezTo>
                      <a:pt x="1962" y="8129"/>
                      <a:pt x="2156" y="8214"/>
                      <a:pt x="2356" y="8214"/>
                    </a:cubicBezTo>
                    <a:cubicBezTo>
                      <a:pt x="2519" y="8214"/>
                      <a:pt x="2687" y="8158"/>
                      <a:pt x="2906" y="8018"/>
                    </a:cubicBezTo>
                    <a:cubicBezTo>
                      <a:pt x="3366" y="7729"/>
                      <a:pt x="3316" y="7717"/>
                      <a:pt x="3408" y="7256"/>
                    </a:cubicBezTo>
                    <a:cubicBezTo>
                      <a:pt x="3454" y="7031"/>
                      <a:pt x="3499" y="6807"/>
                      <a:pt x="3546" y="6580"/>
                    </a:cubicBezTo>
                    <a:cubicBezTo>
                      <a:pt x="3651" y="6073"/>
                      <a:pt x="3752" y="5564"/>
                      <a:pt x="3867" y="5060"/>
                    </a:cubicBezTo>
                    <a:cubicBezTo>
                      <a:pt x="3882" y="4998"/>
                      <a:pt x="3934" y="4968"/>
                      <a:pt x="3984" y="4968"/>
                    </a:cubicBezTo>
                    <a:cubicBezTo>
                      <a:pt x="3997" y="4968"/>
                      <a:pt x="4011" y="4971"/>
                      <a:pt x="4023" y="4975"/>
                    </a:cubicBezTo>
                    <a:cubicBezTo>
                      <a:pt x="4034" y="4879"/>
                      <a:pt x="4126" y="4801"/>
                      <a:pt x="4220" y="4801"/>
                    </a:cubicBezTo>
                    <a:cubicBezTo>
                      <a:pt x="4269" y="4801"/>
                      <a:pt x="4319" y="4821"/>
                      <a:pt x="4359" y="4872"/>
                    </a:cubicBezTo>
                    <a:cubicBezTo>
                      <a:pt x="5746" y="6661"/>
                      <a:pt x="7183" y="8513"/>
                      <a:pt x="7906" y="10688"/>
                    </a:cubicBezTo>
                    <a:cubicBezTo>
                      <a:pt x="8301" y="11881"/>
                      <a:pt x="8279" y="14097"/>
                      <a:pt x="9948" y="14109"/>
                    </a:cubicBezTo>
                    <a:cubicBezTo>
                      <a:pt x="9953" y="14109"/>
                      <a:pt x="9959" y="14109"/>
                      <a:pt x="9965" y="14109"/>
                    </a:cubicBezTo>
                    <a:cubicBezTo>
                      <a:pt x="10665" y="14109"/>
                      <a:pt x="11254" y="13733"/>
                      <a:pt x="11771" y="13287"/>
                    </a:cubicBezTo>
                    <a:cubicBezTo>
                      <a:pt x="12002" y="13086"/>
                      <a:pt x="12349" y="12835"/>
                      <a:pt x="12512" y="12571"/>
                    </a:cubicBezTo>
                    <a:cubicBezTo>
                      <a:pt x="12732" y="12214"/>
                      <a:pt x="12689" y="11488"/>
                      <a:pt x="12453" y="11120"/>
                    </a:cubicBezTo>
                    <a:cubicBezTo>
                      <a:pt x="12131" y="10619"/>
                      <a:pt x="11566" y="10201"/>
                      <a:pt x="11167" y="9757"/>
                    </a:cubicBezTo>
                    <a:cubicBezTo>
                      <a:pt x="10760" y="9305"/>
                      <a:pt x="10367" y="8836"/>
                      <a:pt x="9990" y="8358"/>
                    </a:cubicBezTo>
                    <a:cubicBezTo>
                      <a:pt x="9236" y="7400"/>
                      <a:pt x="8545" y="6394"/>
                      <a:pt x="7919" y="5349"/>
                    </a:cubicBezTo>
                    <a:cubicBezTo>
                      <a:pt x="7317" y="4344"/>
                      <a:pt x="6829" y="3292"/>
                      <a:pt x="6299" y="2252"/>
                    </a:cubicBezTo>
                    <a:cubicBezTo>
                      <a:pt x="5768" y="1208"/>
                      <a:pt x="4855" y="1"/>
                      <a:pt x="3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94"/>
              <p:cNvSpPr/>
              <p:nvPr/>
            </p:nvSpPr>
            <p:spPr>
              <a:xfrm>
                <a:off x="344608" y="3236656"/>
                <a:ext cx="913529" cy="992620"/>
              </a:xfrm>
              <a:custGeom>
                <a:avLst/>
                <a:gdLst/>
                <a:ahLst/>
                <a:cxnLst/>
                <a:rect l="l" t="t" r="r" b="b"/>
                <a:pathLst>
                  <a:path w="13618" h="14797" extrusionOk="0">
                    <a:moveTo>
                      <a:pt x="4030" y="304"/>
                    </a:moveTo>
                    <a:cubicBezTo>
                      <a:pt x="5237" y="304"/>
                      <a:pt x="6151" y="1511"/>
                      <a:pt x="6682" y="2555"/>
                    </a:cubicBezTo>
                    <a:cubicBezTo>
                      <a:pt x="7213" y="3595"/>
                      <a:pt x="7700" y="4647"/>
                      <a:pt x="8301" y="5652"/>
                    </a:cubicBezTo>
                    <a:cubicBezTo>
                      <a:pt x="8925" y="6700"/>
                      <a:pt x="9617" y="7704"/>
                      <a:pt x="10372" y="8661"/>
                    </a:cubicBezTo>
                    <a:cubicBezTo>
                      <a:pt x="10749" y="9139"/>
                      <a:pt x="11141" y="9607"/>
                      <a:pt x="11549" y="10060"/>
                    </a:cubicBezTo>
                    <a:cubicBezTo>
                      <a:pt x="11948" y="10503"/>
                      <a:pt x="12513" y="10922"/>
                      <a:pt x="12834" y="11423"/>
                    </a:cubicBezTo>
                    <a:cubicBezTo>
                      <a:pt x="13071" y="11791"/>
                      <a:pt x="13114" y="12517"/>
                      <a:pt x="12893" y="12874"/>
                    </a:cubicBezTo>
                    <a:cubicBezTo>
                      <a:pt x="12731" y="13138"/>
                      <a:pt x="12384" y="13389"/>
                      <a:pt x="12152" y="13590"/>
                    </a:cubicBezTo>
                    <a:cubicBezTo>
                      <a:pt x="11635" y="14036"/>
                      <a:pt x="11048" y="14412"/>
                      <a:pt x="10347" y="14412"/>
                    </a:cubicBezTo>
                    <a:cubicBezTo>
                      <a:pt x="10341" y="14412"/>
                      <a:pt x="10335" y="14412"/>
                      <a:pt x="10330" y="14412"/>
                    </a:cubicBezTo>
                    <a:cubicBezTo>
                      <a:pt x="8661" y="14401"/>
                      <a:pt x="8683" y="12184"/>
                      <a:pt x="8288" y="10991"/>
                    </a:cubicBezTo>
                    <a:cubicBezTo>
                      <a:pt x="7565" y="8816"/>
                      <a:pt x="6128" y="6963"/>
                      <a:pt x="4740" y="5175"/>
                    </a:cubicBezTo>
                    <a:cubicBezTo>
                      <a:pt x="4701" y="5124"/>
                      <a:pt x="4652" y="5104"/>
                      <a:pt x="4603" y="5104"/>
                    </a:cubicBezTo>
                    <a:cubicBezTo>
                      <a:pt x="4509" y="5104"/>
                      <a:pt x="4416" y="5182"/>
                      <a:pt x="4404" y="5278"/>
                    </a:cubicBezTo>
                    <a:cubicBezTo>
                      <a:pt x="4391" y="5273"/>
                      <a:pt x="4378" y="5271"/>
                      <a:pt x="4364" y="5271"/>
                    </a:cubicBezTo>
                    <a:cubicBezTo>
                      <a:pt x="4315" y="5271"/>
                      <a:pt x="4264" y="5300"/>
                      <a:pt x="4249" y="5363"/>
                    </a:cubicBezTo>
                    <a:cubicBezTo>
                      <a:pt x="4133" y="5867"/>
                      <a:pt x="4031" y="6376"/>
                      <a:pt x="3928" y="6883"/>
                    </a:cubicBezTo>
                    <a:cubicBezTo>
                      <a:pt x="3881" y="7110"/>
                      <a:pt x="3834" y="7334"/>
                      <a:pt x="3790" y="7559"/>
                    </a:cubicBezTo>
                    <a:cubicBezTo>
                      <a:pt x="3698" y="8020"/>
                      <a:pt x="3747" y="8032"/>
                      <a:pt x="3288" y="8321"/>
                    </a:cubicBezTo>
                    <a:cubicBezTo>
                      <a:pt x="3070" y="8461"/>
                      <a:pt x="2902" y="8517"/>
                      <a:pt x="2739" y="8517"/>
                    </a:cubicBezTo>
                    <a:cubicBezTo>
                      <a:pt x="2538" y="8517"/>
                      <a:pt x="2344" y="8432"/>
                      <a:pt x="2070" y="8309"/>
                    </a:cubicBezTo>
                    <a:cubicBezTo>
                      <a:pt x="1810" y="8192"/>
                      <a:pt x="1552" y="8053"/>
                      <a:pt x="1318" y="7890"/>
                    </a:cubicBezTo>
                    <a:cubicBezTo>
                      <a:pt x="656" y="7437"/>
                      <a:pt x="383" y="6687"/>
                      <a:pt x="717" y="5946"/>
                    </a:cubicBezTo>
                    <a:cubicBezTo>
                      <a:pt x="1134" y="5020"/>
                      <a:pt x="1550" y="4097"/>
                      <a:pt x="1969" y="3175"/>
                    </a:cubicBezTo>
                    <a:cubicBezTo>
                      <a:pt x="2418" y="2175"/>
                      <a:pt x="2769" y="903"/>
                      <a:pt x="3767" y="323"/>
                    </a:cubicBezTo>
                    <a:cubicBezTo>
                      <a:pt x="3856" y="310"/>
                      <a:pt x="3944" y="304"/>
                      <a:pt x="4030" y="304"/>
                    </a:cubicBezTo>
                    <a:close/>
                    <a:moveTo>
                      <a:pt x="4229" y="1"/>
                    </a:moveTo>
                    <a:cubicBezTo>
                      <a:pt x="4065" y="1"/>
                      <a:pt x="3896" y="22"/>
                      <a:pt x="3722" y="68"/>
                    </a:cubicBezTo>
                    <a:cubicBezTo>
                      <a:pt x="3709" y="64"/>
                      <a:pt x="3696" y="62"/>
                      <a:pt x="3682" y="62"/>
                    </a:cubicBezTo>
                    <a:cubicBezTo>
                      <a:pt x="3665" y="62"/>
                      <a:pt x="3646" y="66"/>
                      <a:pt x="3627" y="77"/>
                    </a:cubicBezTo>
                    <a:cubicBezTo>
                      <a:pt x="3594" y="93"/>
                      <a:pt x="3563" y="111"/>
                      <a:pt x="3530" y="131"/>
                    </a:cubicBezTo>
                    <a:cubicBezTo>
                      <a:pt x="3402" y="177"/>
                      <a:pt x="3272" y="230"/>
                      <a:pt x="3139" y="300"/>
                    </a:cubicBezTo>
                    <a:cubicBezTo>
                      <a:pt x="3083" y="331"/>
                      <a:pt x="3073" y="395"/>
                      <a:pt x="3096" y="440"/>
                    </a:cubicBezTo>
                    <a:cubicBezTo>
                      <a:pt x="2207" y="1236"/>
                      <a:pt x="1822" y="2675"/>
                      <a:pt x="1361" y="3699"/>
                    </a:cubicBezTo>
                    <a:cubicBezTo>
                      <a:pt x="974" y="4555"/>
                      <a:pt x="485" y="5419"/>
                      <a:pt x="184" y="6308"/>
                    </a:cubicBezTo>
                    <a:cubicBezTo>
                      <a:pt x="1" y="6847"/>
                      <a:pt x="11" y="7090"/>
                      <a:pt x="388" y="7547"/>
                    </a:cubicBezTo>
                    <a:cubicBezTo>
                      <a:pt x="863" y="8120"/>
                      <a:pt x="2139" y="8980"/>
                      <a:pt x="3062" y="8980"/>
                    </a:cubicBezTo>
                    <a:cubicBezTo>
                      <a:pt x="3196" y="8980"/>
                      <a:pt x="3323" y="8962"/>
                      <a:pt x="3438" y="8922"/>
                    </a:cubicBezTo>
                    <a:cubicBezTo>
                      <a:pt x="3834" y="8785"/>
                      <a:pt x="3920" y="8484"/>
                      <a:pt x="4013" y="8111"/>
                    </a:cubicBezTo>
                    <a:cubicBezTo>
                      <a:pt x="4228" y="7244"/>
                      <a:pt x="4338" y="6323"/>
                      <a:pt x="4468" y="5439"/>
                    </a:cubicBezTo>
                    <a:cubicBezTo>
                      <a:pt x="5560" y="6844"/>
                      <a:pt x="6665" y="8271"/>
                      <a:pt x="7433" y="9887"/>
                    </a:cubicBezTo>
                    <a:cubicBezTo>
                      <a:pt x="7817" y="10696"/>
                      <a:pt x="8061" y="11510"/>
                      <a:pt x="8264" y="12381"/>
                    </a:cubicBezTo>
                    <a:cubicBezTo>
                      <a:pt x="8391" y="12933"/>
                      <a:pt x="8482" y="13528"/>
                      <a:pt x="8814" y="14006"/>
                    </a:cubicBezTo>
                    <a:cubicBezTo>
                      <a:pt x="9194" y="14553"/>
                      <a:pt x="9763" y="14797"/>
                      <a:pt x="10360" y="14797"/>
                    </a:cubicBezTo>
                    <a:cubicBezTo>
                      <a:pt x="10700" y="14797"/>
                      <a:pt x="11049" y="14718"/>
                      <a:pt x="11377" y="14571"/>
                    </a:cubicBezTo>
                    <a:cubicBezTo>
                      <a:pt x="12146" y="14221"/>
                      <a:pt x="13546" y="13204"/>
                      <a:pt x="13594" y="12272"/>
                    </a:cubicBezTo>
                    <a:cubicBezTo>
                      <a:pt x="13617" y="11800"/>
                      <a:pt x="13342" y="11430"/>
                      <a:pt x="13042" y="11090"/>
                    </a:cubicBezTo>
                    <a:cubicBezTo>
                      <a:pt x="12501" y="10475"/>
                      <a:pt x="11901" y="9907"/>
                      <a:pt x="11368" y="9283"/>
                    </a:cubicBezTo>
                    <a:cubicBezTo>
                      <a:pt x="10187" y="7896"/>
                      <a:pt x="9142" y="6398"/>
                      <a:pt x="8246" y="4815"/>
                    </a:cubicBezTo>
                    <a:cubicBezTo>
                      <a:pt x="7442" y="3386"/>
                      <a:pt x="6280" y="1"/>
                      <a:pt x="4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 name="Google Shape;2349;p94" descr="21 anh nguyen">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Một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đoạn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văn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ngắn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tổng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hợp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nội</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chính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cáo</a:t>
            </a:r>
            <a:r>
              <a:rPr lang="en-US" sz="2400" dirty="0">
                <a:solidFill>
                  <a:schemeClr val="tx1"/>
                </a:solidFill>
                <a:latin typeface="#9Slide03 Quicksand" pitchFamily="2" charset="77"/>
              </a:rPr>
              <a:t>, bao </a:t>
            </a:r>
            <a:r>
              <a:rPr lang="en-US" sz="2400" dirty="0" err="1">
                <a:solidFill>
                  <a:schemeClr val="tx1"/>
                </a:solidFill>
                <a:latin typeface="#9Slide03 Quicksand" pitchFamily="2" charset="77"/>
              </a:rPr>
              <a:t>gồm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mục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phương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luận</a:t>
            </a:r>
            <a:r>
              <a:rPr lang="en-US" sz="2400" dirty="0">
                <a:solidFill>
                  <a:schemeClr val="tx1"/>
                </a:solidFill>
                <a:latin typeface="#9Slide03 Quicksand" pitchFamily="2" charset="77"/>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48"/>
                                        </p:tgtEl>
                                        <p:attrNameLst>
                                          <p:attrName>style.visibility</p:attrName>
                                        </p:attrNameLst>
                                      </p:cBhvr>
                                      <p:to>
                                        <p:strVal val="visible"/>
                                      </p:to>
                                    </p:set>
                                    <p:animEffect transition="in" filter="barn(inVertical)">
                                      <p:cBhvr>
                                        <p:cTn id="7" dur="500"/>
                                        <p:tgtEl>
                                          <p:spTgt spid="23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88"/>
                                        </p:tgtEl>
                                        <p:attrNameLst>
                                          <p:attrName>style.visibility</p:attrName>
                                        </p:attrNameLst>
                                      </p:cBhvr>
                                      <p:to>
                                        <p:strVal val="visible"/>
                                      </p:to>
                                    </p:set>
                                    <p:animEffect transition="in" filter="wipe(left)">
                                      <p:cBhvr>
                                        <p:cTn id="12" dur="500"/>
                                        <p:tgtEl>
                                          <p:spTgt spid="238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60"/>
                                        </p:tgtEl>
                                        <p:attrNameLst>
                                          <p:attrName>style.visibility</p:attrName>
                                        </p:attrNameLst>
                                      </p:cBhvr>
                                      <p:to>
                                        <p:strVal val="visible"/>
                                      </p:to>
                                    </p:set>
                                    <p:animEffect transition="in" filter="wipe(left)">
                                      <p:cBhvr>
                                        <p:cTn id="15" dur="500"/>
                                        <p:tgtEl>
                                          <p:spTgt spid="236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49">
                                            <p:txEl>
                                              <p:pRg st="0" end="0"/>
                                            </p:txEl>
                                          </p:spTgt>
                                        </p:tgtEl>
                                        <p:attrNameLst>
                                          <p:attrName>style.visibility</p:attrName>
                                        </p:attrNameLst>
                                      </p:cBhvr>
                                      <p:to>
                                        <p:strVal val="visible"/>
                                      </p:to>
                                    </p:set>
                                    <p:animEffect transition="in" filter="wipe(left)">
                                      <p:cBhvr>
                                        <p:cTn id="18" dur="500"/>
                                        <p:tgtEl>
                                          <p:spTgt spid="234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83"/>
                                        </p:tgtEl>
                                        <p:attrNameLst>
                                          <p:attrName>style.visibility</p:attrName>
                                        </p:attrNameLst>
                                      </p:cBhvr>
                                      <p:to>
                                        <p:strVal val="visible"/>
                                      </p:to>
                                    </p:set>
                                    <p:animEffect transition="in" filter="wipe(left)">
                                      <p:cBhvr>
                                        <p:cTn id="23" dur="500"/>
                                        <p:tgtEl>
                                          <p:spTgt spid="238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50"/>
                                        </p:tgtEl>
                                        <p:attrNameLst>
                                          <p:attrName>style.visibility</p:attrName>
                                        </p:attrNameLst>
                                      </p:cBhvr>
                                      <p:to>
                                        <p:strVal val="visible"/>
                                      </p:to>
                                    </p:set>
                                    <p:animEffect transition="in" filter="wipe(left)">
                                      <p:cBhvr>
                                        <p:cTn id="26" dur="500"/>
                                        <p:tgtEl>
                                          <p:spTgt spid="235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8" grpId="0"/>
      <p:bldP spid="2349" grpId="0" build="p"/>
      <p:bldP spid="2350" grpId="0" animBg="1"/>
      <p:bldP spid="2360" grpId="0" animBg="1"/>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21 anh nguyen"/>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21 anh nguyen"/>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tx1"/>
                </a:solidFill>
                <a:latin typeface="#9Slide03 Quicksand" pitchFamily="2" charset="77"/>
              </a:rPr>
              <a:t>Mô</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tầm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quan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trọng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mục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21 anh nguyen"/>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Phương</a:t>
            </a:r>
            <a:r>
              <a:rPr lang="en" sz="2300" dirty="0">
                <a:latin typeface="#9Slide03 Quicksand Medium" pitchFamily="2" charset="77"/>
              </a:rPr>
              <a:t> </a:t>
            </a:r>
            <a:r>
              <a:rPr lang="en" sz="2300" dirty="0" err="1">
                <a:latin typeface="#9Slide03 Quicksand Medium" pitchFamily="2" charset="77"/>
              </a:rPr>
              <a:t>pháp</a:t>
            </a:r>
            <a:endParaRPr sz="2300" dirty="0">
              <a:latin typeface="#9Slide03 Quicksand Medium" pitchFamily="2" charset="77"/>
            </a:endParaRPr>
          </a:p>
        </p:txBody>
      </p:sp>
      <p:sp>
        <p:nvSpPr>
          <p:cNvPr id="2360" name="Google Shape;2360;p94" descr="21 anh nguyen"/>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Giới</a:t>
            </a:r>
            <a:r>
              <a:rPr lang="en" sz="2300" dirty="0">
                <a:latin typeface="#9Slide03 Quicksand Medium" pitchFamily="2" charset="77"/>
              </a:rPr>
              <a:t> </a:t>
            </a:r>
            <a:r>
              <a:rPr lang="en" sz="2300" dirty="0" err="1">
                <a:latin typeface="#9Slide03 Quicksand Medium" pitchFamily="2" charset="77"/>
              </a:rPr>
              <a:t>thiệu</a:t>
            </a:r>
            <a:endParaRPr sz="2300" dirty="0">
              <a:latin typeface="#9Slide03 Quicksand Medium" pitchFamily="2" charset="77"/>
            </a:endParaRPr>
          </a:p>
        </p:txBody>
      </p:sp>
      <p:sp>
        <p:nvSpPr>
          <p:cNvPr id="21" name="Google Shape;2349;p94" descr="21 anh nguyen">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Mô</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quá</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thực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nghiệm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quá</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thập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xử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kê</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vật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hóa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cụ</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a:t>
            </a:r>
          </a:p>
        </p:txBody>
      </p:sp>
      <p:grpSp>
        <p:nvGrpSpPr>
          <p:cNvPr id="2" name="Google Shape;2361;p94" descr="21 anh nguyen">
            <a:extLst>
              <a:ext uri="{FF2B5EF4-FFF2-40B4-BE49-F238E27FC236}">
                <a16:creationId xmlns:a16="http://schemas.microsoft.com/office/drawing/2014/main" id="{9D4CBFAE-B79F-995D-BE50-B176AF0BCE91}"/>
              </a:ext>
            </a:extLst>
          </p:cNvPr>
          <p:cNvGrpSpPr/>
          <p:nvPr/>
        </p:nvGrpSpPr>
        <p:grpSpPr>
          <a:xfrm>
            <a:off x="145725" y="1546036"/>
            <a:ext cx="522786" cy="576000"/>
            <a:chOff x="683758" y="3764225"/>
            <a:chExt cx="522786" cy="576000"/>
          </a:xfrm>
        </p:grpSpPr>
        <p:sp>
          <p:nvSpPr>
            <p:cNvPr id="3" name="Google Shape;2362;p94">
              <a:extLst>
                <a:ext uri="{FF2B5EF4-FFF2-40B4-BE49-F238E27FC236}">
                  <a16:creationId xmlns:a16="http://schemas.microsoft.com/office/drawing/2014/main" id="{FF163A35-8114-DB3F-A0F6-47AD939E916E}"/>
                </a:ext>
              </a:extLst>
            </p:cNvPr>
            <p:cNvSpPr/>
            <p:nvPr/>
          </p:nvSpPr>
          <p:spPr>
            <a:xfrm>
              <a:off x="7180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363;p94">
              <a:extLst>
                <a:ext uri="{FF2B5EF4-FFF2-40B4-BE49-F238E27FC236}">
                  <a16:creationId xmlns:a16="http://schemas.microsoft.com/office/drawing/2014/main" id="{00B1D02B-BA86-1BBC-8780-0C346899F1B0}"/>
                </a:ext>
              </a:extLst>
            </p:cNvPr>
            <p:cNvGrpSpPr/>
            <p:nvPr/>
          </p:nvGrpSpPr>
          <p:grpSpPr>
            <a:xfrm rot="-1695314">
              <a:off x="750191" y="3862824"/>
              <a:ext cx="389920" cy="378804"/>
              <a:chOff x="1750275" y="4341600"/>
              <a:chExt cx="149950" cy="145675"/>
            </a:xfrm>
          </p:grpSpPr>
          <p:sp>
            <p:nvSpPr>
              <p:cNvPr id="5" name="Google Shape;2364;p94">
                <a:extLst>
                  <a:ext uri="{FF2B5EF4-FFF2-40B4-BE49-F238E27FC236}">
                    <a16:creationId xmlns:a16="http://schemas.microsoft.com/office/drawing/2014/main" id="{0104B2AC-F84A-B37D-2374-0A8367A9E721}"/>
                  </a:ext>
                </a:extLst>
              </p:cNvPr>
              <p:cNvSpPr/>
              <p:nvPr/>
            </p:nvSpPr>
            <p:spPr>
              <a:xfrm>
                <a:off x="1752625" y="4345025"/>
                <a:ext cx="142875" cy="138975"/>
              </a:xfrm>
              <a:custGeom>
                <a:avLst/>
                <a:gdLst/>
                <a:ahLst/>
                <a:cxnLst/>
                <a:rect l="l" t="t" r="r" b="b"/>
                <a:pathLst>
                  <a:path w="5715" h="5559" extrusionOk="0">
                    <a:moveTo>
                      <a:pt x="3774" y="0"/>
                    </a:moveTo>
                    <a:cubicBezTo>
                      <a:pt x="3601" y="0"/>
                      <a:pt x="3427" y="23"/>
                      <a:pt x="3259" y="69"/>
                    </a:cubicBezTo>
                    <a:cubicBezTo>
                      <a:pt x="2673" y="229"/>
                      <a:pt x="2295" y="685"/>
                      <a:pt x="2659" y="1279"/>
                    </a:cubicBezTo>
                    <a:cubicBezTo>
                      <a:pt x="2668" y="1295"/>
                      <a:pt x="2668" y="1311"/>
                      <a:pt x="2664" y="1324"/>
                    </a:cubicBezTo>
                    <a:cubicBezTo>
                      <a:pt x="2764" y="1375"/>
                      <a:pt x="2866" y="1394"/>
                      <a:pt x="2969" y="1394"/>
                    </a:cubicBezTo>
                    <a:cubicBezTo>
                      <a:pt x="3246" y="1394"/>
                      <a:pt x="3531" y="1262"/>
                      <a:pt x="3805" y="1262"/>
                    </a:cubicBezTo>
                    <a:cubicBezTo>
                      <a:pt x="3923" y="1262"/>
                      <a:pt x="4038" y="1286"/>
                      <a:pt x="4149" y="1356"/>
                    </a:cubicBezTo>
                    <a:cubicBezTo>
                      <a:pt x="4369" y="1495"/>
                      <a:pt x="4466" y="1756"/>
                      <a:pt x="4309" y="1970"/>
                    </a:cubicBezTo>
                    <a:cubicBezTo>
                      <a:pt x="4300" y="1984"/>
                      <a:pt x="4287" y="1989"/>
                      <a:pt x="4274" y="1989"/>
                    </a:cubicBezTo>
                    <a:cubicBezTo>
                      <a:pt x="4263" y="1989"/>
                      <a:pt x="4251" y="1985"/>
                      <a:pt x="4242" y="1978"/>
                    </a:cubicBezTo>
                    <a:cubicBezTo>
                      <a:pt x="4159" y="2108"/>
                      <a:pt x="4003" y="2155"/>
                      <a:pt x="3842" y="2155"/>
                    </a:cubicBezTo>
                    <a:cubicBezTo>
                      <a:pt x="3733" y="2155"/>
                      <a:pt x="3622" y="2134"/>
                      <a:pt x="3530" y="2101"/>
                    </a:cubicBezTo>
                    <a:cubicBezTo>
                      <a:pt x="3300" y="2018"/>
                      <a:pt x="3075" y="1848"/>
                      <a:pt x="2826" y="1848"/>
                    </a:cubicBezTo>
                    <a:cubicBezTo>
                      <a:pt x="2788" y="1848"/>
                      <a:pt x="2750" y="1851"/>
                      <a:pt x="2712" y="1860"/>
                    </a:cubicBezTo>
                    <a:cubicBezTo>
                      <a:pt x="2457" y="1915"/>
                      <a:pt x="2320" y="2142"/>
                      <a:pt x="2307" y="2382"/>
                    </a:cubicBezTo>
                    <a:cubicBezTo>
                      <a:pt x="2312" y="2385"/>
                      <a:pt x="2319" y="2390"/>
                      <a:pt x="2320" y="2400"/>
                    </a:cubicBezTo>
                    <a:cubicBezTo>
                      <a:pt x="2463" y="3060"/>
                      <a:pt x="3499" y="2868"/>
                      <a:pt x="3903" y="3327"/>
                    </a:cubicBezTo>
                    <a:cubicBezTo>
                      <a:pt x="4158" y="3615"/>
                      <a:pt x="4111" y="4000"/>
                      <a:pt x="3786" y="4209"/>
                    </a:cubicBezTo>
                    <a:cubicBezTo>
                      <a:pt x="3594" y="4332"/>
                      <a:pt x="3352" y="4388"/>
                      <a:pt x="3108" y="4388"/>
                    </a:cubicBezTo>
                    <a:cubicBezTo>
                      <a:pt x="2830" y="4388"/>
                      <a:pt x="2550" y="4316"/>
                      <a:pt x="2334" y="4189"/>
                    </a:cubicBezTo>
                    <a:cubicBezTo>
                      <a:pt x="1862" y="3912"/>
                      <a:pt x="1759" y="3358"/>
                      <a:pt x="1568" y="2890"/>
                    </a:cubicBezTo>
                    <a:cubicBezTo>
                      <a:pt x="1563" y="2876"/>
                      <a:pt x="1563" y="2863"/>
                      <a:pt x="1567" y="2853"/>
                    </a:cubicBezTo>
                    <a:lnTo>
                      <a:pt x="1557" y="2849"/>
                    </a:lnTo>
                    <a:cubicBezTo>
                      <a:pt x="1551" y="2863"/>
                      <a:pt x="1538" y="2873"/>
                      <a:pt x="1519" y="2873"/>
                    </a:cubicBezTo>
                    <a:cubicBezTo>
                      <a:pt x="1517" y="2873"/>
                      <a:pt x="1516" y="2873"/>
                      <a:pt x="1514" y="2873"/>
                    </a:cubicBezTo>
                    <a:cubicBezTo>
                      <a:pt x="1483" y="2869"/>
                      <a:pt x="1451" y="2867"/>
                      <a:pt x="1418" y="2867"/>
                    </a:cubicBezTo>
                    <a:cubicBezTo>
                      <a:pt x="1068" y="2867"/>
                      <a:pt x="637" y="3083"/>
                      <a:pt x="397" y="3321"/>
                    </a:cubicBezTo>
                    <a:cubicBezTo>
                      <a:pt x="0" y="3714"/>
                      <a:pt x="282" y="4232"/>
                      <a:pt x="598" y="4578"/>
                    </a:cubicBezTo>
                    <a:cubicBezTo>
                      <a:pt x="1094" y="5121"/>
                      <a:pt x="1811" y="5455"/>
                      <a:pt x="2536" y="5539"/>
                    </a:cubicBezTo>
                    <a:cubicBezTo>
                      <a:pt x="2643" y="5552"/>
                      <a:pt x="2751" y="5558"/>
                      <a:pt x="2858" y="5558"/>
                    </a:cubicBezTo>
                    <a:cubicBezTo>
                      <a:pt x="3543" y="5558"/>
                      <a:pt x="4223" y="5302"/>
                      <a:pt x="4638" y="4730"/>
                    </a:cubicBezTo>
                    <a:cubicBezTo>
                      <a:pt x="5079" y="4124"/>
                      <a:pt x="5048" y="3272"/>
                      <a:pt x="4480" y="2758"/>
                    </a:cubicBezTo>
                    <a:cubicBezTo>
                      <a:pt x="4429" y="2711"/>
                      <a:pt x="4475" y="2641"/>
                      <a:pt x="4527" y="2641"/>
                    </a:cubicBezTo>
                    <a:cubicBezTo>
                      <a:pt x="4540" y="2641"/>
                      <a:pt x="4553" y="2645"/>
                      <a:pt x="4566" y="2656"/>
                    </a:cubicBezTo>
                    <a:cubicBezTo>
                      <a:pt x="5049" y="2565"/>
                      <a:pt x="5513" y="2123"/>
                      <a:pt x="5607" y="1632"/>
                    </a:cubicBezTo>
                    <a:cubicBezTo>
                      <a:pt x="5715" y="1070"/>
                      <a:pt x="5194" y="518"/>
                      <a:pt x="4747" y="258"/>
                    </a:cubicBezTo>
                    <a:cubicBezTo>
                      <a:pt x="4451" y="87"/>
                      <a:pt x="4113" y="0"/>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65;p94">
                <a:extLst>
                  <a:ext uri="{FF2B5EF4-FFF2-40B4-BE49-F238E27FC236}">
                    <a16:creationId xmlns:a16="http://schemas.microsoft.com/office/drawing/2014/main" id="{0B7419B4-F24A-B103-A163-3A586DA372E7}"/>
                  </a:ext>
                </a:extLst>
              </p:cNvPr>
              <p:cNvSpPr/>
              <p:nvPr/>
            </p:nvSpPr>
            <p:spPr>
              <a:xfrm>
                <a:off x="1750275" y="4341600"/>
                <a:ext cx="149950" cy="145675"/>
              </a:xfrm>
              <a:custGeom>
                <a:avLst/>
                <a:gdLst/>
                <a:ahLst/>
                <a:cxnLst/>
                <a:rect l="l" t="t" r="r" b="b"/>
                <a:pathLst>
                  <a:path w="5998" h="5827" extrusionOk="0">
                    <a:moveTo>
                      <a:pt x="3869" y="0"/>
                    </a:moveTo>
                    <a:cubicBezTo>
                      <a:pt x="3571" y="0"/>
                      <a:pt x="3274" y="63"/>
                      <a:pt x="3003" y="190"/>
                    </a:cubicBezTo>
                    <a:cubicBezTo>
                      <a:pt x="2498" y="428"/>
                      <a:pt x="2352" y="946"/>
                      <a:pt x="2624" y="1413"/>
                    </a:cubicBezTo>
                    <a:cubicBezTo>
                      <a:pt x="2615" y="1425"/>
                      <a:pt x="2614" y="1441"/>
                      <a:pt x="2627" y="1456"/>
                    </a:cubicBezTo>
                    <a:cubicBezTo>
                      <a:pt x="2764" y="1601"/>
                      <a:pt x="2932" y="1652"/>
                      <a:pt x="3118" y="1652"/>
                    </a:cubicBezTo>
                    <a:cubicBezTo>
                      <a:pt x="3162" y="1652"/>
                      <a:pt x="3208" y="1649"/>
                      <a:pt x="3254" y="1644"/>
                    </a:cubicBezTo>
                    <a:cubicBezTo>
                      <a:pt x="3369" y="1632"/>
                      <a:pt x="3479" y="1599"/>
                      <a:pt x="3591" y="1574"/>
                    </a:cubicBezTo>
                    <a:cubicBezTo>
                      <a:pt x="3647" y="1563"/>
                      <a:pt x="3728" y="1555"/>
                      <a:pt x="3816" y="1555"/>
                    </a:cubicBezTo>
                    <a:cubicBezTo>
                      <a:pt x="4121" y="1555"/>
                      <a:pt x="4519" y="1650"/>
                      <a:pt x="4334" y="2025"/>
                    </a:cubicBezTo>
                    <a:cubicBezTo>
                      <a:pt x="4216" y="2142"/>
                      <a:pt x="4095" y="2186"/>
                      <a:pt x="3970" y="2186"/>
                    </a:cubicBezTo>
                    <a:cubicBezTo>
                      <a:pt x="3628" y="2186"/>
                      <a:pt x="3265" y="1863"/>
                      <a:pt x="2901" y="1863"/>
                    </a:cubicBezTo>
                    <a:cubicBezTo>
                      <a:pt x="2849" y="1863"/>
                      <a:pt x="2796" y="1870"/>
                      <a:pt x="2744" y="1885"/>
                    </a:cubicBezTo>
                    <a:cubicBezTo>
                      <a:pt x="2409" y="1982"/>
                      <a:pt x="2199" y="2373"/>
                      <a:pt x="2326" y="2701"/>
                    </a:cubicBezTo>
                    <a:cubicBezTo>
                      <a:pt x="2332" y="2721"/>
                      <a:pt x="2352" y="2730"/>
                      <a:pt x="2370" y="2730"/>
                    </a:cubicBezTo>
                    <a:cubicBezTo>
                      <a:pt x="2376" y="2730"/>
                      <a:pt x="2381" y="2729"/>
                      <a:pt x="2386" y="2728"/>
                    </a:cubicBezTo>
                    <a:cubicBezTo>
                      <a:pt x="2595" y="3351"/>
                      <a:pt x="3873" y="3041"/>
                      <a:pt x="4022" y="3739"/>
                    </a:cubicBezTo>
                    <a:cubicBezTo>
                      <a:pt x="4123" y="4211"/>
                      <a:pt x="3696" y="4373"/>
                      <a:pt x="3251" y="4373"/>
                    </a:cubicBezTo>
                    <a:cubicBezTo>
                      <a:pt x="2957" y="4373"/>
                      <a:pt x="2654" y="4302"/>
                      <a:pt x="2492" y="4204"/>
                    </a:cubicBezTo>
                    <a:cubicBezTo>
                      <a:pt x="2050" y="3936"/>
                      <a:pt x="1986" y="3401"/>
                      <a:pt x="1778" y="2973"/>
                    </a:cubicBezTo>
                    <a:cubicBezTo>
                      <a:pt x="1768" y="2951"/>
                      <a:pt x="1749" y="2942"/>
                      <a:pt x="1730" y="2942"/>
                    </a:cubicBezTo>
                    <a:cubicBezTo>
                      <a:pt x="1701" y="2942"/>
                      <a:pt x="1671" y="2961"/>
                      <a:pt x="1662" y="2989"/>
                    </a:cubicBezTo>
                    <a:cubicBezTo>
                      <a:pt x="1658" y="3000"/>
                      <a:pt x="1658" y="3012"/>
                      <a:pt x="1663" y="3026"/>
                    </a:cubicBezTo>
                    <a:cubicBezTo>
                      <a:pt x="1854" y="3494"/>
                      <a:pt x="1959" y="4049"/>
                      <a:pt x="2429" y="4325"/>
                    </a:cubicBezTo>
                    <a:cubicBezTo>
                      <a:pt x="2645" y="4452"/>
                      <a:pt x="2926" y="4524"/>
                      <a:pt x="3203" y="4524"/>
                    </a:cubicBezTo>
                    <a:cubicBezTo>
                      <a:pt x="3448" y="4524"/>
                      <a:pt x="3689" y="4468"/>
                      <a:pt x="3881" y="4345"/>
                    </a:cubicBezTo>
                    <a:cubicBezTo>
                      <a:pt x="4206" y="4134"/>
                      <a:pt x="4253" y="3750"/>
                      <a:pt x="3999" y="3462"/>
                    </a:cubicBezTo>
                    <a:cubicBezTo>
                      <a:pt x="3594" y="3003"/>
                      <a:pt x="2558" y="3196"/>
                      <a:pt x="2416" y="2536"/>
                    </a:cubicBezTo>
                    <a:cubicBezTo>
                      <a:pt x="2414" y="2526"/>
                      <a:pt x="2409" y="2520"/>
                      <a:pt x="2402" y="2517"/>
                    </a:cubicBezTo>
                    <a:cubicBezTo>
                      <a:pt x="2416" y="2279"/>
                      <a:pt x="2551" y="2051"/>
                      <a:pt x="2807" y="1995"/>
                    </a:cubicBezTo>
                    <a:cubicBezTo>
                      <a:pt x="2845" y="1987"/>
                      <a:pt x="2883" y="1983"/>
                      <a:pt x="2920" y="1983"/>
                    </a:cubicBezTo>
                    <a:cubicBezTo>
                      <a:pt x="3170" y="1983"/>
                      <a:pt x="3395" y="2154"/>
                      <a:pt x="3625" y="2237"/>
                    </a:cubicBezTo>
                    <a:cubicBezTo>
                      <a:pt x="3717" y="2269"/>
                      <a:pt x="3828" y="2291"/>
                      <a:pt x="3938" y="2291"/>
                    </a:cubicBezTo>
                    <a:cubicBezTo>
                      <a:pt x="4098" y="2291"/>
                      <a:pt x="4254" y="2244"/>
                      <a:pt x="4338" y="2114"/>
                    </a:cubicBezTo>
                    <a:cubicBezTo>
                      <a:pt x="4347" y="2121"/>
                      <a:pt x="4358" y="2124"/>
                      <a:pt x="4369" y="2124"/>
                    </a:cubicBezTo>
                    <a:cubicBezTo>
                      <a:pt x="4382" y="2124"/>
                      <a:pt x="4394" y="2119"/>
                      <a:pt x="4404" y="2106"/>
                    </a:cubicBezTo>
                    <a:cubicBezTo>
                      <a:pt x="4562" y="1892"/>
                      <a:pt x="4464" y="1631"/>
                      <a:pt x="4245" y="1492"/>
                    </a:cubicBezTo>
                    <a:cubicBezTo>
                      <a:pt x="4133" y="1423"/>
                      <a:pt x="4018" y="1398"/>
                      <a:pt x="3900" y="1398"/>
                    </a:cubicBezTo>
                    <a:cubicBezTo>
                      <a:pt x="3627" y="1398"/>
                      <a:pt x="3341" y="1530"/>
                      <a:pt x="3065" y="1530"/>
                    </a:cubicBezTo>
                    <a:cubicBezTo>
                      <a:pt x="2961" y="1530"/>
                      <a:pt x="2859" y="1512"/>
                      <a:pt x="2759" y="1460"/>
                    </a:cubicBezTo>
                    <a:cubicBezTo>
                      <a:pt x="2764" y="1446"/>
                      <a:pt x="2763" y="1431"/>
                      <a:pt x="2754" y="1415"/>
                    </a:cubicBezTo>
                    <a:cubicBezTo>
                      <a:pt x="2390" y="822"/>
                      <a:pt x="2769" y="365"/>
                      <a:pt x="3354" y="205"/>
                    </a:cubicBezTo>
                    <a:cubicBezTo>
                      <a:pt x="3523" y="158"/>
                      <a:pt x="3696" y="135"/>
                      <a:pt x="3869" y="135"/>
                    </a:cubicBezTo>
                    <a:cubicBezTo>
                      <a:pt x="4208" y="135"/>
                      <a:pt x="4546" y="223"/>
                      <a:pt x="4842" y="394"/>
                    </a:cubicBezTo>
                    <a:cubicBezTo>
                      <a:pt x="5291" y="653"/>
                      <a:pt x="5810" y="1205"/>
                      <a:pt x="5702" y="1768"/>
                    </a:cubicBezTo>
                    <a:cubicBezTo>
                      <a:pt x="5607" y="2259"/>
                      <a:pt x="5144" y="2701"/>
                      <a:pt x="4661" y="2792"/>
                    </a:cubicBezTo>
                    <a:cubicBezTo>
                      <a:pt x="4648" y="2781"/>
                      <a:pt x="4634" y="2777"/>
                      <a:pt x="4621" y="2777"/>
                    </a:cubicBezTo>
                    <a:cubicBezTo>
                      <a:pt x="4568" y="2777"/>
                      <a:pt x="4523" y="2848"/>
                      <a:pt x="4574" y="2894"/>
                    </a:cubicBezTo>
                    <a:cubicBezTo>
                      <a:pt x="5142" y="3408"/>
                      <a:pt x="5172" y="4260"/>
                      <a:pt x="4732" y="4865"/>
                    </a:cubicBezTo>
                    <a:cubicBezTo>
                      <a:pt x="4317" y="5437"/>
                      <a:pt x="3639" y="5694"/>
                      <a:pt x="2956" y="5694"/>
                    </a:cubicBezTo>
                    <a:cubicBezTo>
                      <a:pt x="2847" y="5694"/>
                      <a:pt x="2738" y="5687"/>
                      <a:pt x="2630" y="5674"/>
                    </a:cubicBezTo>
                    <a:cubicBezTo>
                      <a:pt x="1903" y="5591"/>
                      <a:pt x="1187" y="5257"/>
                      <a:pt x="692" y="4714"/>
                    </a:cubicBezTo>
                    <a:cubicBezTo>
                      <a:pt x="375" y="4368"/>
                      <a:pt x="94" y="3850"/>
                      <a:pt x="491" y="3457"/>
                    </a:cubicBezTo>
                    <a:cubicBezTo>
                      <a:pt x="730" y="3220"/>
                      <a:pt x="1160" y="3003"/>
                      <a:pt x="1512" y="3003"/>
                    </a:cubicBezTo>
                    <a:cubicBezTo>
                      <a:pt x="1545" y="3003"/>
                      <a:pt x="1577" y="3005"/>
                      <a:pt x="1608" y="3009"/>
                    </a:cubicBezTo>
                    <a:cubicBezTo>
                      <a:pt x="1610" y="3009"/>
                      <a:pt x="1611" y="3009"/>
                      <a:pt x="1613" y="3009"/>
                    </a:cubicBezTo>
                    <a:cubicBezTo>
                      <a:pt x="1632" y="3009"/>
                      <a:pt x="1645" y="2999"/>
                      <a:pt x="1651" y="2985"/>
                    </a:cubicBezTo>
                    <a:cubicBezTo>
                      <a:pt x="1662" y="2964"/>
                      <a:pt x="1656" y="2934"/>
                      <a:pt x="1624" y="2927"/>
                    </a:cubicBezTo>
                    <a:cubicBezTo>
                      <a:pt x="1560" y="2913"/>
                      <a:pt x="1493" y="2907"/>
                      <a:pt x="1425" y="2907"/>
                    </a:cubicBezTo>
                    <a:cubicBezTo>
                      <a:pt x="780" y="2907"/>
                      <a:pt x="0" y="3473"/>
                      <a:pt x="198" y="4150"/>
                    </a:cubicBezTo>
                    <a:cubicBezTo>
                      <a:pt x="459" y="5045"/>
                      <a:pt x="1541" y="5613"/>
                      <a:pt x="2387" y="5773"/>
                    </a:cubicBezTo>
                    <a:cubicBezTo>
                      <a:pt x="2573" y="5809"/>
                      <a:pt x="2763" y="5827"/>
                      <a:pt x="2953" y="5827"/>
                    </a:cubicBezTo>
                    <a:cubicBezTo>
                      <a:pt x="3678" y="5827"/>
                      <a:pt x="4397" y="5561"/>
                      <a:pt x="4841" y="4953"/>
                    </a:cubicBezTo>
                    <a:cubicBezTo>
                      <a:pt x="5303" y="4321"/>
                      <a:pt x="5286" y="3441"/>
                      <a:pt x="4745" y="2874"/>
                    </a:cubicBezTo>
                    <a:cubicBezTo>
                      <a:pt x="5256" y="2787"/>
                      <a:pt x="5691" y="2346"/>
                      <a:pt x="5827" y="1850"/>
                    </a:cubicBezTo>
                    <a:cubicBezTo>
                      <a:pt x="5997" y="1210"/>
                      <a:pt x="5419" y="570"/>
                      <a:pt x="4908" y="274"/>
                    </a:cubicBezTo>
                    <a:cubicBezTo>
                      <a:pt x="4593" y="93"/>
                      <a:pt x="4231"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2377;p94" descr="21 anh nguyen">
            <a:extLst>
              <a:ext uri="{FF2B5EF4-FFF2-40B4-BE49-F238E27FC236}">
                <a16:creationId xmlns:a16="http://schemas.microsoft.com/office/drawing/2014/main" id="{36CB2FED-CE47-93ED-97F3-C0A06EF318CD}"/>
              </a:ext>
            </a:extLst>
          </p:cNvPr>
          <p:cNvGrpSpPr/>
          <p:nvPr/>
        </p:nvGrpSpPr>
        <p:grpSpPr>
          <a:xfrm>
            <a:off x="143092" y="3031850"/>
            <a:ext cx="522795" cy="576003"/>
            <a:chOff x="4654852" y="1572913"/>
            <a:chExt cx="522795" cy="576003"/>
          </a:xfrm>
        </p:grpSpPr>
        <p:sp>
          <p:nvSpPr>
            <p:cNvPr id="8" name="Google Shape;2378;p94">
              <a:extLst>
                <a:ext uri="{FF2B5EF4-FFF2-40B4-BE49-F238E27FC236}">
                  <a16:creationId xmlns:a16="http://schemas.microsoft.com/office/drawing/2014/main" id="{89D01BA3-25D8-7018-76DF-C528CE01E189}"/>
                </a:ext>
              </a:extLst>
            </p:cNvPr>
            <p:cNvSpPr/>
            <p:nvPr/>
          </p:nvSpPr>
          <p:spPr>
            <a:xfrm>
              <a:off x="46891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379;p94">
              <a:extLst>
                <a:ext uri="{FF2B5EF4-FFF2-40B4-BE49-F238E27FC236}">
                  <a16:creationId xmlns:a16="http://schemas.microsoft.com/office/drawing/2014/main" id="{963A0E2E-784F-5621-5634-15401BC0B0F5}"/>
                </a:ext>
              </a:extLst>
            </p:cNvPr>
            <p:cNvGrpSpPr/>
            <p:nvPr/>
          </p:nvGrpSpPr>
          <p:grpSpPr>
            <a:xfrm rot="-2334718">
              <a:off x="4731805" y="1699379"/>
              <a:ext cx="368889" cy="375325"/>
              <a:chOff x="2333000" y="4441900"/>
              <a:chExt cx="137325" cy="139725"/>
            </a:xfrm>
          </p:grpSpPr>
          <p:sp>
            <p:nvSpPr>
              <p:cNvPr id="10" name="Google Shape;2380;p94">
                <a:extLst>
                  <a:ext uri="{FF2B5EF4-FFF2-40B4-BE49-F238E27FC236}">
                    <a16:creationId xmlns:a16="http://schemas.microsoft.com/office/drawing/2014/main" id="{CCBAB549-C506-DD8A-1141-9ED018D374E8}"/>
                  </a:ext>
                </a:extLst>
              </p:cNvPr>
              <p:cNvSpPr/>
              <p:nvPr/>
            </p:nvSpPr>
            <p:spPr>
              <a:xfrm>
                <a:off x="2343375" y="4445525"/>
                <a:ext cx="126050" cy="131650"/>
              </a:xfrm>
              <a:custGeom>
                <a:avLst/>
                <a:gdLst/>
                <a:ahLst/>
                <a:cxnLst/>
                <a:rect l="l" t="t" r="r" b="b"/>
                <a:pathLst>
                  <a:path w="5042" h="5266" extrusionOk="0">
                    <a:moveTo>
                      <a:pt x="3373" y="1101"/>
                    </a:moveTo>
                    <a:cubicBezTo>
                      <a:pt x="3432" y="1101"/>
                      <a:pt x="3464" y="1178"/>
                      <a:pt x="3417" y="1219"/>
                    </a:cubicBezTo>
                    <a:cubicBezTo>
                      <a:pt x="3185" y="1427"/>
                      <a:pt x="2948" y="1635"/>
                      <a:pt x="2712" y="1840"/>
                    </a:cubicBezTo>
                    <a:cubicBezTo>
                      <a:pt x="2569" y="1965"/>
                      <a:pt x="2411" y="2169"/>
                      <a:pt x="2229" y="2238"/>
                    </a:cubicBezTo>
                    <a:cubicBezTo>
                      <a:pt x="2191" y="2253"/>
                      <a:pt x="2151" y="2259"/>
                      <a:pt x="2110" y="2259"/>
                    </a:cubicBezTo>
                    <a:cubicBezTo>
                      <a:pt x="1871" y="2259"/>
                      <a:pt x="1581" y="2042"/>
                      <a:pt x="1404" y="1871"/>
                    </a:cubicBezTo>
                    <a:cubicBezTo>
                      <a:pt x="1398" y="1873"/>
                      <a:pt x="1392" y="1874"/>
                      <a:pt x="1386" y="1874"/>
                    </a:cubicBezTo>
                    <a:cubicBezTo>
                      <a:pt x="1341" y="1874"/>
                      <a:pt x="1309" y="1824"/>
                      <a:pt x="1322" y="1786"/>
                    </a:cubicBezTo>
                    <a:cubicBezTo>
                      <a:pt x="1322" y="1784"/>
                      <a:pt x="1321" y="1783"/>
                      <a:pt x="1319" y="1781"/>
                    </a:cubicBezTo>
                    <a:cubicBezTo>
                      <a:pt x="1304" y="1765"/>
                      <a:pt x="1318" y="1737"/>
                      <a:pt x="1339" y="1737"/>
                    </a:cubicBezTo>
                    <a:cubicBezTo>
                      <a:pt x="1342" y="1737"/>
                      <a:pt x="1346" y="1737"/>
                      <a:pt x="1349" y="1739"/>
                    </a:cubicBezTo>
                    <a:lnTo>
                      <a:pt x="1365" y="1746"/>
                    </a:lnTo>
                    <a:cubicBezTo>
                      <a:pt x="2006" y="1459"/>
                      <a:pt x="2670" y="1244"/>
                      <a:pt x="3358" y="1102"/>
                    </a:cubicBezTo>
                    <a:cubicBezTo>
                      <a:pt x="3363" y="1101"/>
                      <a:pt x="3368" y="1101"/>
                      <a:pt x="3373" y="1101"/>
                    </a:cubicBezTo>
                    <a:close/>
                    <a:moveTo>
                      <a:pt x="1574" y="3341"/>
                    </a:moveTo>
                    <a:lnTo>
                      <a:pt x="1574" y="3341"/>
                    </a:lnTo>
                    <a:cubicBezTo>
                      <a:pt x="1576" y="3342"/>
                      <a:pt x="1577" y="3343"/>
                      <a:pt x="1579" y="3345"/>
                    </a:cubicBezTo>
                    <a:lnTo>
                      <a:pt x="1579" y="3345"/>
                    </a:lnTo>
                    <a:cubicBezTo>
                      <a:pt x="1578" y="3343"/>
                      <a:pt x="1576" y="3341"/>
                      <a:pt x="1574" y="3341"/>
                    </a:cubicBezTo>
                    <a:close/>
                    <a:moveTo>
                      <a:pt x="1579" y="3345"/>
                    </a:moveTo>
                    <a:lnTo>
                      <a:pt x="1579" y="3345"/>
                    </a:lnTo>
                    <a:cubicBezTo>
                      <a:pt x="1580" y="3345"/>
                      <a:pt x="1580" y="3345"/>
                      <a:pt x="1580" y="3346"/>
                    </a:cubicBezTo>
                    <a:cubicBezTo>
                      <a:pt x="1581" y="3346"/>
                      <a:pt x="1581" y="3347"/>
                      <a:pt x="1582" y="3347"/>
                    </a:cubicBezTo>
                    <a:lnTo>
                      <a:pt x="1582" y="3347"/>
                    </a:lnTo>
                    <a:cubicBezTo>
                      <a:pt x="1581" y="3346"/>
                      <a:pt x="1580" y="3345"/>
                      <a:pt x="1579" y="3345"/>
                    </a:cubicBezTo>
                    <a:close/>
                    <a:moveTo>
                      <a:pt x="4284" y="0"/>
                    </a:moveTo>
                    <a:cubicBezTo>
                      <a:pt x="4170" y="0"/>
                      <a:pt x="4052" y="15"/>
                      <a:pt x="3933" y="26"/>
                    </a:cubicBezTo>
                    <a:cubicBezTo>
                      <a:pt x="3548" y="67"/>
                      <a:pt x="3166" y="150"/>
                      <a:pt x="2793" y="259"/>
                    </a:cubicBezTo>
                    <a:cubicBezTo>
                      <a:pt x="2366" y="381"/>
                      <a:pt x="1949" y="537"/>
                      <a:pt x="1536" y="703"/>
                    </a:cubicBezTo>
                    <a:cubicBezTo>
                      <a:pt x="1184" y="846"/>
                      <a:pt x="717" y="969"/>
                      <a:pt x="422" y="1218"/>
                    </a:cubicBezTo>
                    <a:cubicBezTo>
                      <a:pt x="1" y="1575"/>
                      <a:pt x="163" y="2112"/>
                      <a:pt x="509" y="2452"/>
                    </a:cubicBezTo>
                    <a:cubicBezTo>
                      <a:pt x="839" y="2777"/>
                      <a:pt x="1290" y="2954"/>
                      <a:pt x="1642" y="3253"/>
                    </a:cubicBezTo>
                    <a:cubicBezTo>
                      <a:pt x="1684" y="3291"/>
                      <a:pt x="1654" y="3357"/>
                      <a:pt x="1611" y="3357"/>
                    </a:cubicBezTo>
                    <a:cubicBezTo>
                      <a:pt x="1602" y="3357"/>
                      <a:pt x="1592" y="3354"/>
                      <a:pt x="1582" y="3347"/>
                    </a:cubicBezTo>
                    <a:lnTo>
                      <a:pt x="1582" y="3347"/>
                    </a:lnTo>
                    <a:cubicBezTo>
                      <a:pt x="1591" y="3357"/>
                      <a:pt x="1593" y="3373"/>
                      <a:pt x="1584" y="3385"/>
                    </a:cubicBezTo>
                    <a:cubicBezTo>
                      <a:pt x="1388" y="3658"/>
                      <a:pt x="1168" y="3908"/>
                      <a:pt x="959" y="4169"/>
                    </a:cubicBezTo>
                    <a:cubicBezTo>
                      <a:pt x="866" y="4285"/>
                      <a:pt x="731" y="4437"/>
                      <a:pt x="732" y="4594"/>
                    </a:cubicBezTo>
                    <a:cubicBezTo>
                      <a:pt x="733" y="4811"/>
                      <a:pt x="993" y="4956"/>
                      <a:pt x="1153" y="5050"/>
                    </a:cubicBezTo>
                    <a:cubicBezTo>
                      <a:pt x="1348" y="5163"/>
                      <a:pt x="1551" y="5266"/>
                      <a:pt x="1737" y="5266"/>
                    </a:cubicBezTo>
                    <a:cubicBezTo>
                      <a:pt x="1894" y="5266"/>
                      <a:pt x="2039" y="5192"/>
                      <a:pt x="2155" y="4991"/>
                    </a:cubicBezTo>
                    <a:cubicBezTo>
                      <a:pt x="2331" y="4689"/>
                      <a:pt x="2440" y="4364"/>
                      <a:pt x="2506" y="4023"/>
                    </a:cubicBezTo>
                    <a:cubicBezTo>
                      <a:pt x="2512" y="3992"/>
                      <a:pt x="2533" y="3980"/>
                      <a:pt x="2557" y="3977"/>
                    </a:cubicBezTo>
                    <a:cubicBezTo>
                      <a:pt x="2568" y="3966"/>
                      <a:pt x="2586" y="3958"/>
                      <a:pt x="2603" y="3958"/>
                    </a:cubicBezTo>
                    <a:cubicBezTo>
                      <a:pt x="2613" y="3958"/>
                      <a:pt x="2622" y="3961"/>
                      <a:pt x="2631" y="3966"/>
                    </a:cubicBezTo>
                    <a:cubicBezTo>
                      <a:pt x="2772" y="4050"/>
                      <a:pt x="2828" y="4194"/>
                      <a:pt x="2945" y="4300"/>
                    </a:cubicBezTo>
                    <a:cubicBezTo>
                      <a:pt x="3004" y="4354"/>
                      <a:pt x="3060" y="4376"/>
                      <a:pt x="3111" y="4376"/>
                    </a:cubicBezTo>
                    <a:cubicBezTo>
                      <a:pt x="3292" y="4376"/>
                      <a:pt x="3428" y="4103"/>
                      <a:pt x="3521" y="3949"/>
                    </a:cubicBezTo>
                    <a:cubicBezTo>
                      <a:pt x="3575" y="3860"/>
                      <a:pt x="3654" y="3756"/>
                      <a:pt x="3681" y="3652"/>
                    </a:cubicBezTo>
                    <a:cubicBezTo>
                      <a:pt x="3727" y="3470"/>
                      <a:pt x="3618" y="3391"/>
                      <a:pt x="3471" y="3315"/>
                    </a:cubicBezTo>
                    <a:cubicBezTo>
                      <a:pt x="3250" y="3199"/>
                      <a:pt x="3017" y="3134"/>
                      <a:pt x="2771" y="3087"/>
                    </a:cubicBezTo>
                    <a:cubicBezTo>
                      <a:pt x="2766" y="3088"/>
                      <a:pt x="2762" y="3088"/>
                      <a:pt x="2758" y="3088"/>
                    </a:cubicBezTo>
                    <a:cubicBezTo>
                      <a:pt x="2700" y="3088"/>
                      <a:pt x="2652" y="3014"/>
                      <a:pt x="2709" y="2970"/>
                    </a:cubicBezTo>
                    <a:cubicBezTo>
                      <a:pt x="3432" y="2423"/>
                      <a:pt x="4194" y="1785"/>
                      <a:pt x="4725" y="1041"/>
                    </a:cubicBezTo>
                    <a:cubicBezTo>
                      <a:pt x="4923" y="764"/>
                      <a:pt x="5041" y="396"/>
                      <a:pt x="4748" y="149"/>
                    </a:cubicBezTo>
                    <a:cubicBezTo>
                      <a:pt x="4609" y="31"/>
                      <a:pt x="4451" y="0"/>
                      <a:pt x="4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1;p94">
                <a:extLst>
                  <a:ext uri="{FF2B5EF4-FFF2-40B4-BE49-F238E27FC236}">
                    <a16:creationId xmlns:a16="http://schemas.microsoft.com/office/drawing/2014/main" id="{6491DE03-66DA-21AE-B154-8388DA1C97B1}"/>
                  </a:ext>
                </a:extLst>
              </p:cNvPr>
              <p:cNvSpPr/>
              <p:nvPr/>
            </p:nvSpPr>
            <p:spPr>
              <a:xfrm>
                <a:off x="2333000" y="4441900"/>
                <a:ext cx="137325" cy="139725"/>
              </a:xfrm>
              <a:custGeom>
                <a:avLst/>
                <a:gdLst/>
                <a:ahLst/>
                <a:cxnLst/>
                <a:rect l="l" t="t" r="r" b="b"/>
                <a:pathLst>
                  <a:path w="5493" h="5589" extrusionOk="0">
                    <a:moveTo>
                      <a:pt x="4697" y="147"/>
                    </a:moveTo>
                    <a:cubicBezTo>
                      <a:pt x="4864" y="147"/>
                      <a:pt x="5022" y="179"/>
                      <a:pt x="5161" y="297"/>
                    </a:cubicBezTo>
                    <a:cubicBezTo>
                      <a:pt x="5453" y="542"/>
                      <a:pt x="5336" y="911"/>
                      <a:pt x="5137" y="1188"/>
                    </a:cubicBezTo>
                    <a:cubicBezTo>
                      <a:pt x="4607" y="1933"/>
                      <a:pt x="3845" y="2569"/>
                      <a:pt x="3122" y="3117"/>
                    </a:cubicBezTo>
                    <a:cubicBezTo>
                      <a:pt x="3064" y="3160"/>
                      <a:pt x="3113" y="3236"/>
                      <a:pt x="3170" y="3236"/>
                    </a:cubicBezTo>
                    <a:cubicBezTo>
                      <a:pt x="3174" y="3236"/>
                      <a:pt x="3178" y="3235"/>
                      <a:pt x="3182" y="3234"/>
                    </a:cubicBezTo>
                    <a:cubicBezTo>
                      <a:pt x="3427" y="3281"/>
                      <a:pt x="3662" y="3346"/>
                      <a:pt x="3884" y="3462"/>
                    </a:cubicBezTo>
                    <a:cubicBezTo>
                      <a:pt x="4032" y="3538"/>
                      <a:pt x="4140" y="3618"/>
                      <a:pt x="4093" y="3799"/>
                    </a:cubicBezTo>
                    <a:cubicBezTo>
                      <a:pt x="4066" y="3900"/>
                      <a:pt x="3986" y="4006"/>
                      <a:pt x="3933" y="4094"/>
                    </a:cubicBezTo>
                    <a:cubicBezTo>
                      <a:pt x="3840" y="4248"/>
                      <a:pt x="3705" y="4522"/>
                      <a:pt x="3524" y="4522"/>
                    </a:cubicBezTo>
                    <a:cubicBezTo>
                      <a:pt x="3472" y="4522"/>
                      <a:pt x="3416" y="4499"/>
                      <a:pt x="3357" y="4445"/>
                    </a:cubicBezTo>
                    <a:cubicBezTo>
                      <a:pt x="3240" y="4336"/>
                      <a:pt x="3185" y="4195"/>
                      <a:pt x="3043" y="4111"/>
                    </a:cubicBezTo>
                    <a:cubicBezTo>
                      <a:pt x="3034" y="4105"/>
                      <a:pt x="3024" y="4103"/>
                      <a:pt x="3015" y="4103"/>
                    </a:cubicBezTo>
                    <a:cubicBezTo>
                      <a:pt x="2998" y="4103"/>
                      <a:pt x="2981" y="4111"/>
                      <a:pt x="2968" y="4122"/>
                    </a:cubicBezTo>
                    <a:cubicBezTo>
                      <a:pt x="2946" y="4123"/>
                      <a:pt x="2925" y="4137"/>
                      <a:pt x="2919" y="4168"/>
                    </a:cubicBezTo>
                    <a:cubicBezTo>
                      <a:pt x="2852" y="4510"/>
                      <a:pt x="2744" y="4834"/>
                      <a:pt x="2568" y="5135"/>
                    </a:cubicBezTo>
                    <a:cubicBezTo>
                      <a:pt x="2451" y="5337"/>
                      <a:pt x="2306" y="5410"/>
                      <a:pt x="2149" y="5410"/>
                    </a:cubicBezTo>
                    <a:cubicBezTo>
                      <a:pt x="1963" y="5410"/>
                      <a:pt x="1760" y="5308"/>
                      <a:pt x="1566" y="5194"/>
                    </a:cubicBezTo>
                    <a:cubicBezTo>
                      <a:pt x="1406" y="5101"/>
                      <a:pt x="1146" y="4956"/>
                      <a:pt x="1145" y="4739"/>
                    </a:cubicBezTo>
                    <a:cubicBezTo>
                      <a:pt x="1145" y="4581"/>
                      <a:pt x="1279" y="4430"/>
                      <a:pt x="1371" y="4314"/>
                    </a:cubicBezTo>
                    <a:cubicBezTo>
                      <a:pt x="1580" y="4052"/>
                      <a:pt x="1801" y="3803"/>
                      <a:pt x="1997" y="3530"/>
                    </a:cubicBezTo>
                    <a:cubicBezTo>
                      <a:pt x="2005" y="3519"/>
                      <a:pt x="2004" y="3506"/>
                      <a:pt x="1998" y="3496"/>
                    </a:cubicBezTo>
                    <a:lnTo>
                      <a:pt x="1998" y="3496"/>
                    </a:lnTo>
                    <a:cubicBezTo>
                      <a:pt x="2007" y="3502"/>
                      <a:pt x="2016" y="3505"/>
                      <a:pt x="2024" y="3505"/>
                    </a:cubicBezTo>
                    <a:cubicBezTo>
                      <a:pt x="2068" y="3505"/>
                      <a:pt x="2097" y="3438"/>
                      <a:pt x="2054" y="3401"/>
                    </a:cubicBezTo>
                    <a:cubicBezTo>
                      <a:pt x="1702" y="3101"/>
                      <a:pt x="1249" y="2924"/>
                      <a:pt x="921" y="2600"/>
                    </a:cubicBezTo>
                    <a:cubicBezTo>
                      <a:pt x="575" y="2259"/>
                      <a:pt x="412" y="1721"/>
                      <a:pt x="834" y="1365"/>
                    </a:cubicBezTo>
                    <a:cubicBezTo>
                      <a:pt x="1130" y="1115"/>
                      <a:pt x="1596" y="993"/>
                      <a:pt x="1949" y="851"/>
                    </a:cubicBezTo>
                    <a:cubicBezTo>
                      <a:pt x="2361" y="684"/>
                      <a:pt x="2778" y="528"/>
                      <a:pt x="3206" y="406"/>
                    </a:cubicBezTo>
                    <a:cubicBezTo>
                      <a:pt x="3579" y="299"/>
                      <a:pt x="3960" y="214"/>
                      <a:pt x="4346" y="175"/>
                    </a:cubicBezTo>
                    <a:cubicBezTo>
                      <a:pt x="4464" y="162"/>
                      <a:pt x="4583" y="147"/>
                      <a:pt x="4697" y="147"/>
                    </a:cubicBezTo>
                    <a:close/>
                    <a:moveTo>
                      <a:pt x="4628" y="1"/>
                    </a:moveTo>
                    <a:cubicBezTo>
                      <a:pt x="4143" y="1"/>
                      <a:pt x="3577" y="161"/>
                      <a:pt x="3291" y="239"/>
                    </a:cubicBezTo>
                    <a:cubicBezTo>
                      <a:pt x="2776" y="379"/>
                      <a:pt x="2275" y="570"/>
                      <a:pt x="1780" y="771"/>
                    </a:cubicBezTo>
                    <a:cubicBezTo>
                      <a:pt x="1370" y="938"/>
                      <a:pt x="757" y="1090"/>
                      <a:pt x="524" y="1512"/>
                    </a:cubicBezTo>
                    <a:cubicBezTo>
                      <a:pt x="0" y="2464"/>
                      <a:pt x="1427" y="3060"/>
                      <a:pt x="1976" y="3480"/>
                    </a:cubicBezTo>
                    <a:lnTo>
                      <a:pt x="1976" y="3480"/>
                    </a:lnTo>
                    <a:cubicBezTo>
                      <a:pt x="1974" y="3479"/>
                      <a:pt x="1972" y="3479"/>
                      <a:pt x="1969" y="3479"/>
                    </a:cubicBezTo>
                    <a:cubicBezTo>
                      <a:pt x="1962" y="3479"/>
                      <a:pt x="1955" y="3482"/>
                      <a:pt x="1949" y="3488"/>
                    </a:cubicBezTo>
                    <a:cubicBezTo>
                      <a:pt x="1658" y="3781"/>
                      <a:pt x="1221" y="4166"/>
                      <a:pt x="1066" y="4555"/>
                    </a:cubicBezTo>
                    <a:cubicBezTo>
                      <a:pt x="919" y="4924"/>
                      <a:pt x="1206" y="5129"/>
                      <a:pt x="1497" y="5300"/>
                    </a:cubicBezTo>
                    <a:cubicBezTo>
                      <a:pt x="1676" y="5406"/>
                      <a:pt x="1972" y="5588"/>
                      <a:pt x="2221" y="5588"/>
                    </a:cubicBezTo>
                    <a:cubicBezTo>
                      <a:pt x="2298" y="5588"/>
                      <a:pt x="2371" y="5571"/>
                      <a:pt x="2435" y="5528"/>
                    </a:cubicBezTo>
                    <a:cubicBezTo>
                      <a:pt x="2774" y="5303"/>
                      <a:pt x="2956" y="4659"/>
                      <a:pt x="3038" y="4266"/>
                    </a:cubicBezTo>
                    <a:cubicBezTo>
                      <a:pt x="3178" y="4428"/>
                      <a:pt x="3311" y="4668"/>
                      <a:pt x="3538" y="4668"/>
                    </a:cubicBezTo>
                    <a:cubicBezTo>
                      <a:pt x="3539" y="4668"/>
                      <a:pt x="3541" y="4668"/>
                      <a:pt x="3542" y="4668"/>
                    </a:cubicBezTo>
                    <a:cubicBezTo>
                      <a:pt x="3820" y="4663"/>
                      <a:pt x="4000" y="4249"/>
                      <a:pt x="4111" y="4051"/>
                    </a:cubicBezTo>
                    <a:cubicBezTo>
                      <a:pt x="4215" y="3861"/>
                      <a:pt x="4361" y="3651"/>
                      <a:pt x="4159" y="3478"/>
                    </a:cubicBezTo>
                    <a:cubicBezTo>
                      <a:pt x="3938" y="3290"/>
                      <a:pt x="3592" y="3195"/>
                      <a:pt x="3294" y="3159"/>
                    </a:cubicBezTo>
                    <a:cubicBezTo>
                      <a:pt x="3794" y="2774"/>
                      <a:pt x="4265" y="2358"/>
                      <a:pt x="4699" y="1901"/>
                    </a:cubicBezTo>
                    <a:cubicBezTo>
                      <a:pt x="5009" y="1572"/>
                      <a:pt x="5474" y="1162"/>
                      <a:pt x="5483" y="671"/>
                    </a:cubicBezTo>
                    <a:cubicBezTo>
                      <a:pt x="5493" y="151"/>
                      <a:pt x="5098" y="1"/>
                      <a:pt x="4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2;p94">
                <a:extLst>
                  <a:ext uri="{FF2B5EF4-FFF2-40B4-BE49-F238E27FC236}">
                    <a16:creationId xmlns:a16="http://schemas.microsoft.com/office/drawing/2014/main" id="{61DF59DD-BC7F-E369-0379-AAAF9B3CA58B}"/>
                  </a:ext>
                </a:extLst>
              </p:cNvPr>
              <p:cNvSpPr/>
              <p:nvPr/>
            </p:nvSpPr>
            <p:spPr>
              <a:xfrm>
                <a:off x="2376050" y="4473000"/>
                <a:ext cx="53975" cy="29025"/>
              </a:xfrm>
              <a:custGeom>
                <a:avLst/>
                <a:gdLst/>
                <a:ahLst/>
                <a:cxnLst/>
                <a:rect l="l" t="t" r="r" b="b"/>
                <a:pathLst>
                  <a:path w="2159" h="1161" extrusionOk="0">
                    <a:moveTo>
                      <a:pt x="1826" y="192"/>
                    </a:moveTo>
                    <a:lnTo>
                      <a:pt x="1130" y="806"/>
                    </a:lnTo>
                    <a:cubicBezTo>
                      <a:pt x="1012" y="911"/>
                      <a:pt x="887" y="963"/>
                      <a:pt x="758" y="963"/>
                    </a:cubicBezTo>
                    <a:cubicBezTo>
                      <a:pt x="654" y="963"/>
                      <a:pt x="547" y="929"/>
                      <a:pt x="437" y="865"/>
                    </a:cubicBezTo>
                    <a:cubicBezTo>
                      <a:pt x="361" y="818"/>
                      <a:pt x="287" y="770"/>
                      <a:pt x="210" y="726"/>
                    </a:cubicBezTo>
                    <a:cubicBezTo>
                      <a:pt x="734" y="498"/>
                      <a:pt x="1272" y="320"/>
                      <a:pt x="1826" y="192"/>
                    </a:cubicBezTo>
                    <a:close/>
                    <a:moveTo>
                      <a:pt x="2068" y="0"/>
                    </a:moveTo>
                    <a:cubicBezTo>
                      <a:pt x="2064" y="0"/>
                      <a:pt x="2059" y="1"/>
                      <a:pt x="2054" y="2"/>
                    </a:cubicBezTo>
                    <a:cubicBezTo>
                      <a:pt x="1365" y="145"/>
                      <a:pt x="699" y="360"/>
                      <a:pt x="60" y="647"/>
                    </a:cubicBezTo>
                    <a:cubicBezTo>
                      <a:pt x="55" y="645"/>
                      <a:pt x="49" y="641"/>
                      <a:pt x="44" y="640"/>
                    </a:cubicBezTo>
                    <a:cubicBezTo>
                      <a:pt x="40" y="638"/>
                      <a:pt x="37" y="638"/>
                      <a:pt x="33" y="638"/>
                    </a:cubicBezTo>
                    <a:cubicBezTo>
                      <a:pt x="13" y="638"/>
                      <a:pt x="1" y="666"/>
                      <a:pt x="15" y="682"/>
                    </a:cubicBezTo>
                    <a:cubicBezTo>
                      <a:pt x="15" y="684"/>
                      <a:pt x="16" y="685"/>
                      <a:pt x="17" y="687"/>
                    </a:cubicBezTo>
                    <a:cubicBezTo>
                      <a:pt x="5" y="725"/>
                      <a:pt x="35" y="775"/>
                      <a:pt x="81" y="775"/>
                    </a:cubicBezTo>
                    <a:cubicBezTo>
                      <a:pt x="87" y="775"/>
                      <a:pt x="94" y="774"/>
                      <a:pt x="100" y="772"/>
                    </a:cubicBezTo>
                    <a:cubicBezTo>
                      <a:pt x="278" y="943"/>
                      <a:pt x="566" y="1160"/>
                      <a:pt x="806" y="1160"/>
                    </a:cubicBezTo>
                    <a:cubicBezTo>
                      <a:pt x="847" y="1160"/>
                      <a:pt x="887" y="1154"/>
                      <a:pt x="925" y="1139"/>
                    </a:cubicBezTo>
                    <a:cubicBezTo>
                      <a:pt x="1107" y="1070"/>
                      <a:pt x="1265" y="866"/>
                      <a:pt x="1407" y="741"/>
                    </a:cubicBezTo>
                    <a:cubicBezTo>
                      <a:pt x="1644" y="534"/>
                      <a:pt x="1878" y="327"/>
                      <a:pt x="2112" y="119"/>
                    </a:cubicBezTo>
                    <a:cubicBezTo>
                      <a:pt x="2158" y="79"/>
                      <a:pt x="2126"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6383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wipe(left)">
                                      <p:cBhvr>
                                        <p:cTn id="10" dur="500"/>
                                        <p:tgtEl>
                                          <p:spTgt spid="23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9">
                                            <p:txEl>
                                              <p:pRg st="0" end="0"/>
                                            </p:txEl>
                                          </p:spTgt>
                                        </p:tgtEl>
                                        <p:attrNameLst>
                                          <p:attrName>style.visibility</p:attrName>
                                        </p:attrNameLst>
                                      </p:cBhvr>
                                      <p:to>
                                        <p:strVal val="visible"/>
                                      </p:to>
                                    </p:set>
                                    <p:animEffect transition="in" filter="wipe(left)">
                                      <p:cBhvr>
                                        <p:cTn id="13" dur="500"/>
                                        <p:tgtEl>
                                          <p:spTgt spid="23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50"/>
                                        </p:tgtEl>
                                        <p:attrNameLst>
                                          <p:attrName>style.visibility</p:attrName>
                                        </p:attrNameLst>
                                      </p:cBhvr>
                                      <p:to>
                                        <p:strVal val="visible"/>
                                      </p:to>
                                    </p:set>
                                    <p:animEffect transition="in" filter="wipe(left)">
                                      <p:cBhvr>
                                        <p:cTn id="21" dur="500"/>
                                        <p:tgtEl>
                                          <p:spTgt spid="235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build="p"/>
      <p:bldP spid="2350" grpId="0" animBg="1"/>
      <p:bldP spid="236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21 anh nguyen"/>
          <p:cNvSpPr txBox="1">
            <a:spLocks noGrp="1"/>
          </p:cNvSpPr>
          <p:nvPr>
            <p:ph type="ctrTitle"/>
          </p:nvPr>
        </p:nvSpPr>
        <p:spPr>
          <a:xfrm>
            <a:off x="3644275" y="587199"/>
            <a:ext cx="4398300" cy="2597100"/>
          </a:xfrm>
          <a:prstGeom prst="rect">
            <a:avLst/>
          </a:prstGeom>
        </p:spPr>
        <p:txBody>
          <a:bodyPr spcFirstLastPara="1" wrap="square" lIns="91425" tIns="91425" rIns="91425" bIns="91425" anchor="t" anchorCtr="0">
            <a:noAutofit/>
          </a:bodyPr>
          <a:lstStyle/>
          <a:p>
            <a:pPr lvl="0" algn="l">
              <a:lnSpc>
                <a:spcPct val="120000"/>
              </a:lnSpc>
              <a:buClr>
                <a:schemeClr val="dk1"/>
              </a:buClr>
              <a:buSzPts val="1100"/>
            </a:pPr>
            <a:r>
              <a:rPr lang="en-US" sz="4000" dirty="0" err="1">
                <a:latin typeface="#9SLIDE03 ALLROUNDGOTHIC DEMI" panose="020B0703020202020104" pitchFamily="34" charset="77"/>
              </a:rPr>
              <a:t>Giới</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thiệu</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một</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số</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dụng</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cụ</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và</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cách</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sử</a:t>
            </a:r>
            <a:r>
              <a:rPr lang="en-US" sz="4000" dirty="0">
                <a:latin typeface="#9SLIDE03 ALLROUNDGOTHIC DEMI" panose="020B0703020202020104" pitchFamily="34" charset="77"/>
              </a:rPr>
              <a:t> </a:t>
            </a:r>
            <a:r>
              <a:rPr lang="en-US" sz="4000" dirty="0" err="1">
                <a:latin typeface="#9SLIDE03 ALLROUNDGOTHIC DEMI" panose="020B0703020202020104" pitchFamily="34" charset="77"/>
              </a:rPr>
              <a:t>dụng</a:t>
            </a:r>
            <a:r>
              <a:rPr lang="en-US" sz="4000" dirty="0">
                <a:latin typeface="#9SLIDE03 ALLROUNDGOTHIC DEMI" panose="020B0703020202020104" pitchFamily="34" charset="77"/>
              </a:rPr>
              <a:t>.</a:t>
            </a:r>
          </a:p>
        </p:txBody>
      </p:sp>
      <p:sp>
        <p:nvSpPr>
          <p:cNvPr id="657" name="Google Shape;657;p72" descr="21 anh nguyen"/>
          <p:cNvSpPr txBox="1">
            <a:spLocks noGrp="1"/>
          </p:cNvSpPr>
          <p:nvPr>
            <p:ph type="title" idx="2"/>
          </p:nvPr>
        </p:nvSpPr>
        <p:spPr>
          <a:xfrm>
            <a:off x="2081575" y="587200"/>
            <a:ext cx="1460700" cy="259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a:t>
            </a:r>
            <a:endParaRPr dirty="0"/>
          </a:p>
        </p:txBody>
      </p:sp>
      <p:sp>
        <p:nvSpPr>
          <p:cNvPr id="659" name="Google Shape;659;p72" descr="21 anh nguyen">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grpSp>
        <p:nvGrpSpPr>
          <p:cNvPr id="660" name="Google Shape;660;p72" descr="21 anh nguyen"/>
          <p:cNvGrpSpPr/>
          <p:nvPr/>
        </p:nvGrpSpPr>
        <p:grpSpPr>
          <a:xfrm>
            <a:off x="1101425" y="587200"/>
            <a:ext cx="869100" cy="2597100"/>
            <a:chOff x="1101425" y="587200"/>
            <a:chExt cx="869100" cy="2597100"/>
          </a:xfrm>
        </p:grpSpPr>
        <p:sp>
          <p:nvSpPr>
            <p:cNvPr id="661" name="Google Shape;661;p72"/>
            <p:cNvSpPr/>
            <p:nvPr/>
          </p:nvSpPr>
          <p:spPr>
            <a:xfrm>
              <a:off x="1101425" y="587200"/>
              <a:ext cx="869100" cy="25971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p:cNvGrpSpPr/>
            <p:nvPr/>
          </p:nvGrpSpPr>
          <p:grpSpPr>
            <a:xfrm rot="-441914">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3" name="Google Shape;703;p72" descr="21 anh nguyen"/>
          <p:cNvGrpSpPr/>
          <p:nvPr/>
        </p:nvGrpSpPr>
        <p:grpSpPr>
          <a:xfrm>
            <a:off x="3644275" y="3296600"/>
            <a:ext cx="4398300" cy="1259700"/>
            <a:chOff x="3644275" y="3296600"/>
            <a:chExt cx="4398300" cy="1259700"/>
          </a:xfrm>
        </p:grpSpPr>
        <p:sp>
          <p:nvSpPr>
            <p:cNvPr id="704" name="Google Shape;704;p72"/>
            <p:cNvSpPr/>
            <p:nvPr/>
          </p:nvSpPr>
          <p:spPr>
            <a:xfrm>
              <a:off x="3644275" y="3296600"/>
              <a:ext cx="4398300" cy="12597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p:cNvGrpSpPr/>
            <p:nvPr/>
          </p:nvGrpSpPr>
          <p:grpSpPr>
            <a:xfrm rot="-2392151">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0" name="Google Shape;740;p72" descr="21 anh nguyen"/>
          <p:cNvGrpSpPr/>
          <p:nvPr/>
        </p:nvGrpSpPr>
        <p:grpSpPr>
          <a:xfrm>
            <a:off x="1101425" y="3296600"/>
            <a:ext cx="2440800" cy="1259700"/>
            <a:chOff x="1101425" y="3296600"/>
            <a:chExt cx="2440800" cy="1259700"/>
          </a:xfrm>
        </p:grpSpPr>
        <p:sp>
          <p:nvSpPr>
            <p:cNvPr id="741" name="Google Shape;741;p72"/>
            <p:cNvSpPr/>
            <p:nvPr/>
          </p:nvSpPr>
          <p:spPr>
            <a:xfrm>
              <a:off x="1101425" y="3296600"/>
              <a:ext cx="2440800" cy="12597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21 anh nguyen"/>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21 anh nguyen"/>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bày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được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một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rõ</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ràng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biểu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đồ</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ảnh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bảng</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21 anh nguyen"/>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Thảo</a:t>
            </a:r>
            <a:r>
              <a:rPr lang="en" sz="2300" dirty="0">
                <a:latin typeface="#9Slide03 Quicksand Medium" pitchFamily="2" charset="77"/>
              </a:rPr>
              <a:t> </a:t>
            </a:r>
            <a:r>
              <a:rPr lang="en" sz="2300" dirty="0" err="1">
                <a:latin typeface="#9Slide03 Quicksand Medium" pitchFamily="2" charset="77"/>
              </a:rPr>
              <a:t>luận</a:t>
            </a:r>
            <a:endParaRPr sz="2300" dirty="0">
              <a:latin typeface="#9Slide03 Quicksand Medium" pitchFamily="2" charset="77"/>
            </a:endParaRPr>
          </a:p>
        </p:txBody>
      </p:sp>
      <p:sp>
        <p:nvSpPr>
          <p:cNvPr id="2360" name="Google Shape;2360;p94" descr="21 anh nguyen"/>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Kết</a:t>
            </a:r>
            <a:r>
              <a:rPr lang="en" sz="2300" dirty="0">
                <a:latin typeface="#9Slide03 Quicksand Medium" pitchFamily="2" charset="77"/>
              </a:rPr>
              <a:t> </a:t>
            </a:r>
            <a:r>
              <a:rPr lang="en" sz="2300" dirty="0" err="1">
                <a:latin typeface="#9Slide03 Quicksand Medium" pitchFamily="2" charset="77"/>
              </a:rPr>
              <a:t>quả</a:t>
            </a:r>
            <a:endParaRPr sz="2300" dirty="0">
              <a:latin typeface="#9Slide03 Quicksand Medium" pitchFamily="2" charset="77"/>
            </a:endParaRPr>
          </a:p>
        </p:txBody>
      </p:sp>
      <p:sp>
        <p:nvSpPr>
          <p:cNvPr id="21" name="Google Shape;2349;p94" descr="21 anh nguyen">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Phân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tích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giải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thích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ý</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nghĩa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quả</a:t>
            </a:r>
            <a:r>
              <a:rPr lang="en-US" sz="2400" dirty="0">
                <a:solidFill>
                  <a:schemeClr val="tx1"/>
                </a:solidFill>
                <a:latin typeface="#9Slide03 Quicksand" pitchFamily="2" charset="77"/>
              </a:rPr>
              <a:t>; so </a:t>
            </a:r>
            <a:r>
              <a:rPr lang="en-US" sz="2400" dirty="0" err="1">
                <a:solidFill>
                  <a:schemeClr val="tx1"/>
                </a:solidFill>
                <a:latin typeface="#9Slide03 Quicksand" pitchFamily="2" charset="77"/>
              </a:rPr>
              <a:t>sánh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với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khác</a:t>
            </a:r>
            <a:r>
              <a:rPr lang="en-US" sz="2400" dirty="0">
                <a:solidFill>
                  <a:schemeClr val="tx1"/>
                </a:solidFill>
                <a:latin typeface="#9Slide03 Quicksand" pitchFamily="2" charset="77"/>
              </a:rPr>
              <a:t>.</a:t>
            </a:r>
          </a:p>
        </p:txBody>
      </p:sp>
      <p:grpSp>
        <p:nvGrpSpPr>
          <p:cNvPr id="13" name="Google Shape;2366;p94" descr="21 anh nguyen">
            <a:extLst>
              <a:ext uri="{FF2B5EF4-FFF2-40B4-BE49-F238E27FC236}">
                <a16:creationId xmlns:a16="http://schemas.microsoft.com/office/drawing/2014/main" id="{172D3C12-35D0-ED56-8A51-C6F45725A1DC}"/>
              </a:ext>
            </a:extLst>
          </p:cNvPr>
          <p:cNvGrpSpPr/>
          <p:nvPr/>
        </p:nvGrpSpPr>
        <p:grpSpPr>
          <a:xfrm>
            <a:off x="191038" y="3035153"/>
            <a:ext cx="454212" cy="576000"/>
            <a:chOff x="4689150" y="3764225"/>
            <a:chExt cx="454212" cy="576000"/>
          </a:xfrm>
        </p:grpSpPr>
        <p:sp>
          <p:nvSpPr>
            <p:cNvPr id="14" name="Google Shape;2367;p94">
              <a:extLst>
                <a:ext uri="{FF2B5EF4-FFF2-40B4-BE49-F238E27FC236}">
                  <a16:creationId xmlns:a16="http://schemas.microsoft.com/office/drawing/2014/main" id="{21EBC8E9-EE27-3EAA-4E95-31CD7DCE36F7}"/>
                </a:ext>
              </a:extLst>
            </p:cNvPr>
            <p:cNvSpPr/>
            <p:nvPr/>
          </p:nvSpPr>
          <p:spPr>
            <a:xfrm>
              <a:off x="46891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2368;p94">
              <a:extLst>
                <a:ext uri="{FF2B5EF4-FFF2-40B4-BE49-F238E27FC236}">
                  <a16:creationId xmlns:a16="http://schemas.microsoft.com/office/drawing/2014/main" id="{57ED65E6-DC1F-0506-9AFC-DA4C43FE3B8B}"/>
                </a:ext>
              </a:extLst>
            </p:cNvPr>
            <p:cNvGrpSpPr/>
            <p:nvPr/>
          </p:nvGrpSpPr>
          <p:grpSpPr>
            <a:xfrm rot="-1291213">
              <a:off x="4748520" y="3858513"/>
              <a:ext cx="335474" cy="387436"/>
              <a:chOff x="2614450" y="3869100"/>
              <a:chExt cx="127025" cy="146700"/>
            </a:xfrm>
          </p:grpSpPr>
          <p:sp>
            <p:nvSpPr>
              <p:cNvPr id="16" name="Google Shape;2369;p94">
                <a:extLst>
                  <a:ext uri="{FF2B5EF4-FFF2-40B4-BE49-F238E27FC236}">
                    <a16:creationId xmlns:a16="http://schemas.microsoft.com/office/drawing/2014/main" id="{A323B927-564F-BBFE-79E7-3D0BB199AEBF}"/>
                  </a:ext>
                </a:extLst>
              </p:cNvPr>
              <p:cNvSpPr/>
              <p:nvPr/>
            </p:nvSpPr>
            <p:spPr>
              <a:xfrm>
                <a:off x="2615600" y="3872350"/>
                <a:ext cx="123375" cy="140300"/>
              </a:xfrm>
              <a:custGeom>
                <a:avLst/>
                <a:gdLst/>
                <a:ahLst/>
                <a:cxnLst/>
                <a:rect l="l" t="t" r="r" b="b"/>
                <a:pathLst>
                  <a:path w="4935" h="5612" extrusionOk="0">
                    <a:moveTo>
                      <a:pt x="2378" y="2999"/>
                    </a:moveTo>
                    <a:cubicBezTo>
                      <a:pt x="2585" y="2999"/>
                      <a:pt x="2786" y="3124"/>
                      <a:pt x="2862" y="3339"/>
                    </a:cubicBezTo>
                    <a:cubicBezTo>
                      <a:pt x="2984" y="3682"/>
                      <a:pt x="2708" y="4031"/>
                      <a:pt x="2372" y="4104"/>
                    </a:cubicBezTo>
                    <a:cubicBezTo>
                      <a:pt x="2338" y="4111"/>
                      <a:pt x="2303" y="4115"/>
                      <a:pt x="2268" y="4115"/>
                    </a:cubicBezTo>
                    <a:cubicBezTo>
                      <a:pt x="1994" y="4115"/>
                      <a:pt x="1731" y="3891"/>
                      <a:pt x="1710" y="3612"/>
                    </a:cubicBezTo>
                    <a:cubicBezTo>
                      <a:pt x="1690" y="3352"/>
                      <a:pt x="1892" y="3102"/>
                      <a:pt x="2141" y="3058"/>
                    </a:cubicBezTo>
                    <a:cubicBezTo>
                      <a:pt x="2216" y="3018"/>
                      <a:pt x="2298" y="2999"/>
                      <a:pt x="2378" y="2999"/>
                    </a:cubicBezTo>
                    <a:close/>
                    <a:moveTo>
                      <a:pt x="2788" y="0"/>
                    </a:moveTo>
                    <a:cubicBezTo>
                      <a:pt x="2643" y="0"/>
                      <a:pt x="2498" y="13"/>
                      <a:pt x="2355" y="39"/>
                    </a:cubicBezTo>
                    <a:cubicBezTo>
                      <a:pt x="1131" y="260"/>
                      <a:pt x="496" y="1647"/>
                      <a:pt x="254" y="2751"/>
                    </a:cubicBezTo>
                    <a:cubicBezTo>
                      <a:pt x="1" y="3917"/>
                      <a:pt x="515" y="5169"/>
                      <a:pt x="1724" y="5530"/>
                    </a:cubicBezTo>
                    <a:cubicBezTo>
                      <a:pt x="1910" y="5585"/>
                      <a:pt x="2097" y="5612"/>
                      <a:pt x="2278" y="5612"/>
                    </a:cubicBezTo>
                    <a:cubicBezTo>
                      <a:pt x="3291" y="5612"/>
                      <a:pt x="4150" y="4792"/>
                      <a:pt x="4080" y="3696"/>
                    </a:cubicBezTo>
                    <a:cubicBezTo>
                      <a:pt x="4013" y="2677"/>
                      <a:pt x="3091" y="2010"/>
                      <a:pt x="2137" y="2010"/>
                    </a:cubicBezTo>
                    <a:cubicBezTo>
                      <a:pt x="1991" y="2010"/>
                      <a:pt x="1844" y="2025"/>
                      <a:pt x="1699" y="2058"/>
                    </a:cubicBezTo>
                    <a:cubicBezTo>
                      <a:pt x="1693" y="2059"/>
                      <a:pt x="1688" y="2060"/>
                      <a:pt x="1682" y="2060"/>
                    </a:cubicBezTo>
                    <a:cubicBezTo>
                      <a:pt x="1616" y="2060"/>
                      <a:pt x="1601" y="1958"/>
                      <a:pt x="1662" y="1928"/>
                    </a:cubicBezTo>
                    <a:lnTo>
                      <a:pt x="1626" y="1912"/>
                    </a:lnTo>
                    <a:cubicBezTo>
                      <a:pt x="1625" y="1912"/>
                      <a:pt x="1624" y="1912"/>
                      <a:pt x="1622" y="1912"/>
                    </a:cubicBezTo>
                    <a:cubicBezTo>
                      <a:pt x="1603" y="1912"/>
                      <a:pt x="1580" y="1896"/>
                      <a:pt x="1582" y="1872"/>
                    </a:cubicBezTo>
                    <a:cubicBezTo>
                      <a:pt x="1630" y="1323"/>
                      <a:pt x="2084" y="868"/>
                      <a:pt x="2631" y="807"/>
                    </a:cubicBezTo>
                    <a:cubicBezTo>
                      <a:pt x="2676" y="802"/>
                      <a:pt x="2720" y="799"/>
                      <a:pt x="2765" y="799"/>
                    </a:cubicBezTo>
                    <a:cubicBezTo>
                      <a:pt x="3002" y="799"/>
                      <a:pt x="3240" y="867"/>
                      <a:pt x="3442" y="994"/>
                    </a:cubicBezTo>
                    <a:cubicBezTo>
                      <a:pt x="3778" y="1207"/>
                      <a:pt x="3884" y="1646"/>
                      <a:pt x="4232" y="1825"/>
                    </a:cubicBezTo>
                    <a:cubicBezTo>
                      <a:pt x="4250" y="1834"/>
                      <a:pt x="4261" y="1849"/>
                      <a:pt x="4264" y="1865"/>
                    </a:cubicBezTo>
                    <a:cubicBezTo>
                      <a:pt x="4277" y="1866"/>
                      <a:pt x="4289" y="1867"/>
                      <a:pt x="4302" y="1867"/>
                    </a:cubicBezTo>
                    <a:cubicBezTo>
                      <a:pt x="4708" y="1867"/>
                      <a:pt x="4934" y="1408"/>
                      <a:pt x="4818" y="1051"/>
                    </a:cubicBezTo>
                    <a:cubicBezTo>
                      <a:pt x="4704" y="695"/>
                      <a:pt x="4365" y="461"/>
                      <a:pt x="4045" y="302"/>
                    </a:cubicBezTo>
                    <a:cubicBezTo>
                      <a:pt x="3658" y="112"/>
                      <a:pt x="3222" y="0"/>
                      <a:pt x="2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70;p94">
                <a:extLst>
                  <a:ext uri="{FF2B5EF4-FFF2-40B4-BE49-F238E27FC236}">
                    <a16:creationId xmlns:a16="http://schemas.microsoft.com/office/drawing/2014/main" id="{83D3A846-3839-BAD2-09E3-C590CD6CDF79}"/>
                  </a:ext>
                </a:extLst>
              </p:cNvPr>
              <p:cNvSpPr/>
              <p:nvPr/>
            </p:nvSpPr>
            <p:spPr>
              <a:xfrm>
                <a:off x="2614450" y="3869100"/>
                <a:ext cx="127025" cy="146700"/>
              </a:xfrm>
              <a:custGeom>
                <a:avLst/>
                <a:gdLst/>
                <a:ahLst/>
                <a:cxnLst/>
                <a:rect l="l" t="t" r="r" b="b"/>
                <a:pathLst>
                  <a:path w="5081" h="5868" extrusionOk="0">
                    <a:moveTo>
                      <a:pt x="2822" y="1"/>
                    </a:moveTo>
                    <a:cubicBezTo>
                      <a:pt x="2508" y="1"/>
                      <a:pt x="2196" y="56"/>
                      <a:pt x="1907" y="181"/>
                    </a:cubicBezTo>
                    <a:cubicBezTo>
                      <a:pt x="1239" y="469"/>
                      <a:pt x="854" y="1101"/>
                      <a:pt x="563" y="1736"/>
                    </a:cubicBezTo>
                    <a:cubicBezTo>
                      <a:pt x="254" y="2413"/>
                      <a:pt x="1" y="3171"/>
                      <a:pt x="116" y="3923"/>
                    </a:cubicBezTo>
                    <a:cubicBezTo>
                      <a:pt x="219" y="4600"/>
                      <a:pt x="639" y="5211"/>
                      <a:pt x="1226" y="5563"/>
                    </a:cubicBezTo>
                    <a:cubicBezTo>
                      <a:pt x="1570" y="5769"/>
                      <a:pt x="1951" y="5868"/>
                      <a:pt x="2325" y="5868"/>
                    </a:cubicBezTo>
                    <a:cubicBezTo>
                      <a:pt x="3170" y="5868"/>
                      <a:pt x="3973" y="5362"/>
                      <a:pt x="4203" y="4449"/>
                    </a:cubicBezTo>
                    <a:cubicBezTo>
                      <a:pt x="4538" y="3124"/>
                      <a:pt x="3452" y="2001"/>
                      <a:pt x="2194" y="2001"/>
                    </a:cubicBezTo>
                    <a:cubicBezTo>
                      <a:pt x="2040" y="2001"/>
                      <a:pt x="1883" y="2018"/>
                      <a:pt x="1725" y="2054"/>
                    </a:cubicBezTo>
                    <a:cubicBezTo>
                      <a:pt x="1718" y="2056"/>
                      <a:pt x="1712" y="2058"/>
                      <a:pt x="1707" y="2060"/>
                    </a:cubicBezTo>
                    <a:cubicBezTo>
                      <a:pt x="1647" y="2090"/>
                      <a:pt x="1662" y="2193"/>
                      <a:pt x="1728" y="2193"/>
                    </a:cubicBezTo>
                    <a:cubicBezTo>
                      <a:pt x="1733" y="2193"/>
                      <a:pt x="1739" y="2192"/>
                      <a:pt x="1744" y="2191"/>
                    </a:cubicBezTo>
                    <a:cubicBezTo>
                      <a:pt x="1890" y="2158"/>
                      <a:pt x="2038" y="2142"/>
                      <a:pt x="2186" y="2142"/>
                    </a:cubicBezTo>
                    <a:cubicBezTo>
                      <a:pt x="3139" y="2142"/>
                      <a:pt x="4059" y="2810"/>
                      <a:pt x="4124" y="3827"/>
                    </a:cubicBezTo>
                    <a:cubicBezTo>
                      <a:pt x="4196" y="4924"/>
                      <a:pt x="3337" y="5743"/>
                      <a:pt x="2325" y="5743"/>
                    </a:cubicBezTo>
                    <a:cubicBezTo>
                      <a:pt x="2143" y="5743"/>
                      <a:pt x="1957" y="5716"/>
                      <a:pt x="1770" y="5661"/>
                    </a:cubicBezTo>
                    <a:cubicBezTo>
                      <a:pt x="561" y="5301"/>
                      <a:pt x="45" y="4047"/>
                      <a:pt x="300" y="2883"/>
                    </a:cubicBezTo>
                    <a:cubicBezTo>
                      <a:pt x="542" y="1779"/>
                      <a:pt x="1177" y="394"/>
                      <a:pt x="2401" y="170"/>
                    </a:cubicBezTo>
                    <a:cubicBezTo>
                      <a:pt x="2544" y="144"/>
                      <a:pt x="2688" y="132"/>
                      <a:pt x="2833" y="132"/>
                    </a:cubicBezTo>
                    <a:cubicBezTo>
                      <a:pt x="3267" y="132"/>
                      <a:pt x="3704" y="243"/>
                      <a:pt x="4091" y="434"/>
                    </a:cubicBezTo>
                    <a:cubicBezTo>
                      <a:pt x="4411" y="592"/>
                      <a:pt x="4750" y="826"/>
                      <a:pt x="4864" y="1182"/>
                    </a:cubicBezTo>
                    <a:cubicBezTo>
                      <a:pt x="4980" y="1539"/>
                      <a:pt x="4755" y="1998"/>
                      <a:pt x="4349" y="1998"/>
                    </a:cubicBezTo>
                    <a:cubicBezTo>
                      <a:pt x="4336" y="1998"/>
                      <a:pt x="4323" y="1997"/>
                      <a:pt x="4310" y="1996"/>
                    </a:cubicBezTo>
                    <a:cubicBezTo>
                      <a:pt x="4307" y="1980"/>
                      <a:pt x="4297" y="1965"/>
                      <a:pt x="4278" y="1957"/>
                    </a:cubicBezTo>
                    <a:cubicBezTo>
                      <a:pt x="3928" y="1777"/>
                      <a:pt x="3824" y="1339"/>
                      <a:pt x="3488" y="1126"/>
                    </a:cubicBezTo>
                    <a:cubicBezTo>
                      <a:pt x="3286" y="998"/>
                      <a:pt x="3047" y="931"/>
                      <a:pt x="2810" y="931"/>
                    </a:cubicBezTo>
                    <a:cubicBezTo>
                      <a:pt x="2765" y="931"/>
                      <a:pt x="2721" y="933"/>
                      <a:pt x="2677" y="938"/>
                    </a:cubicBezTo>
                    <a:cubicBezTo>
                      <a:pt x="2130" y="998"/>
                      <a:pt x="1676" y="1454"/>
                      <a:pt x="1628" y="2003"/>
                    </a:cubicBezTo>
                    <a:cubicBezTo>
                      <a:pt x="1626" y="2026"/>
                      <a:pt x="1649" y="2043"/>
                      <a:pt x="1669" y="2043"/>
                    </a:cubicBezTo>
                    <a:cubicBezTo>
                      <a:pt x="1670" y="2043"/>
                      <a:pt x="1671" y="2043"/>
                      <a:pt x="1672" y="2043"/>
                    </a:cubicBezTo>
                    <a:cubicBezTo>
                      <a:pt x="1684" y="2042"/>
                      <a:pt x="1694" y="2035"/>
                      <a:pt x="1698" y="2021"/>
                    </a:cubicBezTo>
                    <a:cubicBezTo>
                      <a:pt x="1845" y="1489"/>
                      <a:pt x="2265" y="1056"/>
                      <a:pt x="2815" y="1056"/>
                    </a:cubicBezTo>
                    <a:cubicBezTo>
                      <a:pt x="2890" y="1056"/>
                      <a:pt x="2968" y="1064"/>
                      <a:pt x="3048" y="1081"/>
                    </a:cubicBezTo>
                    <a:cubicBezTo>
                      <a:pt x="3410" y="1160"/>
                      <a:pt x="3633" y="1385"/>
                      <a:pt x="3835" y="1681"/>
                    </a:cubicBezTo>
                    <a:cubicBezTo>
                      <a:pt x="3950" y="1848"/>
                      <a:pt x="4048" y="1980"/>
                      <a:pt x="4233" y="2069"/>
                    </a:cubicBezTo>
                    <a:cubicBezTo>
                      <a:pt x="4242" y="2072"/>
                      <a:pt x="4251" y="2074"/>
                      <a:pt x="4259" y="2074"/>
                    </a:cubicBezTo>
                    <a:cubicBezTo>
                      <a:pt x="4267" y="2074"/>
                      <a:pt x="4274" y="2072"/>
                      <a:pt x="4281" y="2069"/>
                    </a:cubicBezTo>
                    <a:cubicBezTo>
                      <a:pt x="4283" y="2071"/>
                      <a:pt x="4286" y="2072"/>
                      <a:pt x="4291" y="2072"/>
                    </a:cubicBezTo>
                    <a:cubicBezTo>
                      <a:pt x="4330" y="2080"/>
                      <a:pt x="4369" y="2084"/>
                      <a:pt x="4406" y="2084"/>
                    </a:cubicBezTo>
                    <a:cubicBezTo>
                      <a:pt x="4808" y="2084"/>
                      <a:pt x="5081" y="1636"/>
                      <a:pt x="5013" y="1249"/>
                    </a:cubicBezTo>
                    <a:cubicBezTo>
                      <a:pt x="4909" y="659"/>
                      <a:pt x="4239" y="315"/>
                      <a:pt x="3727" y="149"/>
                    </a:cubicBezTo>
                    <a:cubicBezTo>
                      <a:pt x="3437" y="54"/>
                      <a:pt x="3129" y="1"/>
                      <a:pt x="2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71;p94">
                <a:extLst>
                  <a:ext uri="{FF2B5EF4-FFF2-40B4-BE49-F238E27FC236}">
                    <a16:creationId xmlns:a16="http://schemas.microsoft.com/office/drawing/2014/main" id="{89B84F60-109D-5C19-DEED-CBE9E256325F}"/>
                  </a:ext>
                </a:extLst>
              </p:cNvPr>
              <p:cNvSpPr/>
              <p:nvPr/>
            </p:nvSpPr>
            <p:spPr>
              <a:xfrm>
                <a:off x="2657825" y="3947275"/>
                <a:ext cx="32375" cy="27925"/>
              </a:xfrm>
              <a:custGeom>
                <a:avLst/>
                <a:gdLst/>
                <a:ahLst/>
                <a:cxnLst/>
                <a:rect l="l" t="t" r="r" b="b"/>
                <a:pathLst>
                  <a:path w="1295" h="1117" extrusionOk="0">
                    <a:moveTo>
                      <a:pt x="690" y="130"/>
                    </a:moveTo>
                    <a:cubicBezTo>
                      <a:pt x="849" y="130"/>
                      <a:pt x="997" y="211"/>
                      <a:pt x="1057" y="390"/>
                    </a:cubicBezTo>
                    <a:cubicBezTo>
                      <a:pt x="1157" y="678"/>
                      <a:pt x="875" y="979"/>
                      <a:pt x="593" y="993"/>
                    </a:cubicBezTo>
                    <a:cubicBezTo>
                      <a:pt x="587" y="993"/>
                      <a:pt x="581" y="993"/>
                      <a:pt x="574" y="993"/>
                    </a:cubicBezTo>
                    <a:cubicBezTo>
                      <a:pt x="360" y="993"/>
                      <a:pt x="155" y="815"/>
                      <a:pt x="140" y="596"/>
                    </a:cubicBezTo>
                    <a:cubicBezTo>
                      <a:pt x="127" y="413"/>
                      <a:pt x="236" y="271"/>
                      <a:pt x="383" y="186"/>
                    </a:cubicBezTo>
                    <a:cubicBezTo>
                      <a:pt x="392" y="195"/>
                      <a:pt x="404" y="201"/>
                      <a:pt x="417" y="201"/>
                    </a:cubicBezTo>
                    <a:cubicBezTo>
                      <a:pt x="424" y="201"/>
                      <a:pt x="432" y="199"/>
                      <a:pt x="440" y="195"/>
                    </a:cubicBezTo>
                    <a:cubicBezTo>
                      <a:pt x="519" y="152"/>
                      <a:pt x="606" y="130"/>
                      <a:pt x="690" y="130"/>
                    </a:cubicBezTo>
                    <a:close/>
                    <a:moveTo>
                      <a:pt x="687" y="0"/>
                    </a:moveTo>
                    <a:cubicBezTo>
                      <a:pt x="607" y="0"/>
                      <a:pt x="526" y="19"/>
                      <a:pt x="451" y="58"/>
                    </a:cubicBezTo>
                    <a:cubicBezTo>
                      <a:pt x="201" y="102"/>
                      <a:pt x="1" y="353"/>
                      <a:pt x="20" y="612"/>
                    </a:cubicBezTo>
                    <a:cubicBezTo>
                      <a:pt x="42" y="893"/>
                      <a:pt x="305" y="1117"/>
                      <a:pt x="579" y="1117"/>
                    </a:cubicBezTo>
                    <a:cubicBezTo>
                      <a:pt x="614" y="1117"/>
                      <a:pt x="649" y="1113"/>
                      <a:pt x="683" y="1106"/>
                    </a:cubicBezTo>
                    <a:cubicBezTo>
                      <a:pt x="1019" y="1034"/>
                      <a:pt x="1295" y="685"/>
                      <a:pt x="1173" y="340"/>
                    </a:cubicBezTo>
                    <a:cubicBezTo>
                      <a:pt x="1096" y="125"/>
                      <a:pt x="894"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 name="Google Shape;2372;p94" descr="21 anh nguyen">
            <a:extLst>
              <a:ext uri="{FF2B5EF4-FFF2-40B4-BE49-F238E27FC236}">
                <a16:creationId xmlns:a16="http://schemas.microsoft.com/office/drawing/2014/main" id="{FFC79203-4F06-7F76-1ED4-932068EBD54E}"/>
              </a:ext>
            </a:extLst>
          </p:cNvPr>
          <p:cNvGrpSpPr/>
          <p:nvPr/>
        </p:nvGrpSpPr>
        <p:grpSpPr>
          <a:xfrm>
            <a:off x="129397" y="1541441"/>
            <a:ext cx="588653" cy="588655"/>
            <a:chOff x="4621918" y="2660604"/>
            <a:chExt cx="588653" cy="588655"/>
          </a:xfrm>
        </p:grpSpPr>
        <p:sp>
          <p:nvSpPr>
            <p:cNvPr id="20" name="Google Shape;2373;p94">
              <a:extLst>
                <a:ext uri="{FF2B5EF4-FFF2-40B4-BE49-F238E27FC236}">
                  <a16:creationId xmlns:a16="http://schemas.microsoft.com/office/drawing/2014/main" id="{05E242ED-2A0B-0DBC-C8BC-B125605B276C}"/>
                </a:ext>
              </a:extLst>
            </p:cNvPr>
            <p:cNvSpPr/>
            <p:nvPr/>
          </p:nvSpPr>
          <p:spPr>
            <a:xfrm>
              <a:off x="46891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374;p94">
              <a:extLst>
                <a:ext uri="{FF2B5EF4-FFF2-40B4-BE49-F238E27FC236}">
                  <a16:creationId xmlns:a16="http://schemas.microsoft.com/office/drawing/2014/main" id="{8317D36B-595A-6C4C-E263-B4FABC28CC7E}"/>
                </a:ext>
              </a:extLst>
            </p:cNvPr>
            <p:cNvGrpSpPr/>
            <p:nvPr/>
          </p:nvGrpSpPr>
          <p:grpSpPr>
            <a:xfrm rot="2387780">
              <a:off x="4707294" y="2745919"/>
              <a:ext cx="417902" cy="418025"/>
              <a:chOff x="2062950" y="4181575"/>
              <a:chExt cx="154650" cy="154700"/>
            </a:xfrm>
          </p:grpSpPr>
          <p:sp>
            <p:nvSpPr>
              <p:cNvPr id="23" name="Google Shape;2375;p94">
                <a:extLst>
                  <a:ext uri="{FF2B5EF4-FFF2-40B4-BE49-F238E27FC236}">
                    <a16:creationId xmlns:a16="http://schemas.microsoft.com/office/drawing/2014/main" id="{07F3F71D-DF4E-3F2D-1934-4366F506102A}"/>
                  </a:ext>
                </a:extLst>
              </p:cNvPr>
              <p:cNvSpPr/>
              <p:nvPr/>
            </p:nvSpPr>
            <p:spPr>
              <a:xfrm>
                <a:off x="2065850" y="4185875"/>
                <a:ext cx="144225" cy="147000"/>
              </a:xfrm>
              <a:custGeom>
                <a:avLst/>
                <a:gdLst/>
                <a:ahLst/>
                <a:cxnLst/>
                <a:rect l="l" t="t" r="r" b="b"/>
                <a:pathLst>
                  <a:path w="5769" h="5880" extrusionOk="0">
                    <a:moveTo>
                      <a:pt x="2273" y="1"/>
                    </a:moveTo>
                    <a:cubicBezTo>
                      <a:pt x="2206" y="1"/>
                      <a:pt x="2131" y="26"/>
                      <a:pt x="2041" y="82"/>
                    </a:cubicBezTo>
                    <a:cubicBezTo>
                      <a:pt x="1748" y="267"/>
                      <a:pt x="1488" y="596"/>
                      <a:pt x="1235" y="831"/>
                    </a:cubicBezTo>
                    <a:cubicBezTo>
                      <a:pt x="949" y="1096"/>
                      <a:pt x="663" y="1362"/>
                      <a:pt x="379" y="1627"/>
                    </a:cubicBezTo>
                    <a:cubicBezTo>
                      <a:pt x="239" y="1756"/>
                      <a:pt x="1" y="1909"/>
                      <a:pt x="29" y="2130"/>
                    </a:cubicBezTo>
                    <a:cubicBezTo>
                      <a:pt x="54" y="2311"/>
                      <a:pt x="255" y="2494"/>
                      <a:pt x="367" y="2630"/>
                    </a:cubicBezTo>
                    <a:cubicBezTo>
                      <a:pt x="814" y="3168"/>
                      <a:pt x="1302" y="3669"/>
                      <a:pt x="1821" y="4140"/>
                    </a:cubicBezTo>
                    <a:cubicBezTo>
                      <a:pt x="2062" y="3595"/>
                      <a:pt x="2701" y="2601"/>
                      <a:pt x="3367" y="2601"/>
                    </a:cubicBezTo>
                    <a:cubicBezTo>
                      <a:pt x="3528" y="2601"/>
                      <a:pt x="3691" y="2659"/>
                      <a:pt x="3849" y="2796"/>
                    </a:cubicBezTo>
                    <a:cubicBezTo>
                      <a:pt x="4468" y="3330"/>
                      <a:pt x="4062" y="4302"/>
                      <a:pt x="3350" y="4493"/>
                    </a:cubicBezTo>
                    <a:cubicBezTo>
                      <a:pt x="3267" y="4516"/>
                      <a:pt x="3173" y="4519"/>
                      <a:pt x="3077" y="4519"/>
                    </a:cubicBezTo>
                    <a:cubicBezTo>
                      <a:pt x="3030" y="4519"/>
                      <a:pt x="2982" y="4518"/>
                      <a:pt x="2935" y="4518"/>
                    </a:cubicBezTo>
                    <a:cubicBezTo>
                      <a:pt x="2702" y="4518"/>
                      <a:pt x="2476" y="4539"/>
                      <a:pt x="2369" y="4789"/>
                    </a:cubicBezTo>
                    <a:cubicBezTo>
                      <a:pt x="2236" y="5098"/>
                      <a:pt x="2378" y="5471"/>
                      <a:pt x="2636" y="5668"/>
                    </a:cubicBezTo>
                    <a:cubicBezTo>
                      <a:pt x="2834" y="5818"/>
                      <a:pt x="3051" y="5880"/>
                      <a:pt x="3272" y="5880"/>
                    </a:cubicBezTo>
                    <a:cubicBezTo>
                      <a:pt x="3719" y="5880"/>
                      <a:pt x="4179" y="5628"/>
                      <a:pt x="4522" y="5358"/>
                    </a:cubicBezTo>
                    <a:cubicBezTo>
                      <a:pt x="4952" y="5021"/>
                      <a:pt x="5385" y="4598"/>
                      <a:pt x="5556" y="4065"/>
                    </a:cubicBezTo>
                    <a:cubicBezTo>
                      <a:pt x="5768" y="3415"/>
                      <a:pt x="5463" y="2716"/>
                      <a:pt x="5071" y="2195"/>
                    </a:cubicBezTo>
                    <a:cubicBezTo>
                      <a:pt x="4733" y="1749"/>
                      <a:pt x="4280" y="1479"/>
                      <a:pt x="3762" y="1479"/>
                    </a:cubicBezTo>
                    <a:cubicBezTo>
                      <a:pt x="3612" y="1479"/>
                      <a:pt x="3456" y="1502"/>
                      <a:pt x="3296" y="1550"/>
                    </a:cubicBezTo>
                    <a:cubicBezTo>
                      <a:pt x="2642" y="1746"/>
                      <a:pt x="2153" y="2255"/>
                      <a:pt x="1695" y="2732"/>
                    </a:cubicBezTo>
                    <a:cubicBezTo>
                      <a:pt x="1684" y="2744"/>
                      <a:pt x="1667" y="2749"/>
                      <a:pt x="1650" y="2749"/>
                    </a:cubicBezTo>
                    <a:cubicBezTo>
                      <a:pt x="1630" y="2749"/>
                      <a:pt x="1610" y="2742"/>
                      <a:pt x="1598" y="2727"/>
                    </a:cubicBezTo>
                    <a:cubicBezTo>
                      <a:pt x="1474" y="2557"/>
                      <a:pt x="1352" y="2386"/>
                      <a:pt x="1230" y="2215"/>
                    </a:cubicBezTo>
                    <a:cubicBezTo>
                      <a:pt x="1203" y="2177"/>
                      <a:pt x="1220" y="2135"/>
                      <a:pt x="1251" y="2113"/>
                    </a:cubicBezTo>
                    <a:cubicBezTo>
                      <a:pt x="1254" y="2106"/>
                      <a:pt x="1259" y="2100"/>
                      <a:pt x="1267" y="2097"/>
                    </a:cubicBezTo>
                    <a:cubicBezTo>
                      <a:pt x="1609" y="1890"/>
                      <a:pt x="1944" y="1673"/>
                      <a:pt x="2265" y="1433"/>
                    </a:cubicBezTo>
                    <a:cubicBezTo>
                      <a:pt x="2556" y="1213"/>
                      <a:pt x="3048" y="923"/>
                      <a:pt x="2840" y="495"/>
                    </a:cubicBezTo>
                    <a:cubicBezTo>
                      <a:pt x="2779" y="370"/>
                      <a:pt x="2680" y="266"/>
                      <a:pt x="2582" y="172"/>
                    </a:cubicBezTo>
                    <a:cubicBezTo>
                      <a:pt x="2471" y="66"/>
                      <a:pt x="2380" y="1"/>
                      <a:pt x="2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76;p94">
                <a:extLst>
                  <a:ext uri="{FF2B5EF4-FFF2-40B4-BE49-F238E27FC236}">
                    <a16:creationId xmlns:a16="http://schemas.microsoft.com/office/drawing/2014/main" id="{3543E759-7CA9-D4F0-21C3-928C51E96125}"/>
                  </a:ext>
                </a:extLst>
              </p:cNvPr>
              <p:cNvSpPr/>
              <p:nvPr/>
            </p:nvSpPr>
            <p:spPr>
              <a:xfrm>
                <a:off x="2062950" y="4181575"/>
                <a:ext cx="154650" cy="154700"/>
              </a:xfrm>
              <a:custGeom>
                <a:avLst/>
                <a:gdLst/>
                <a:ahLst/>
                <a:cxnLst/>
                <a:rect l="l" t="t" r="r" b="b"/>
                <a:pathLst>
                  <a:path w="6186" h="6188" extrusionOk="0">
                    <a:moveTo>
                      <a:pt x="2387" y="170"/>
                    </a:moveTo>
                    <a:cubicBezTo>
                      <a:pt x="2494" y="170"/>
                      <a:pt x="2584" y="236"/>
                      <a:pt x="2696" y="343"/>
                    </a:cubicBezTo>
                    <a:cubicBezTo>
                      <a:pt x="2795" y="438"/>
                      <a:pt x="2894" y="542"/>
                      <a:pt x="2955" y="664"/>
                    </a:cubicBezTo>
                    <a:cubicBezTo>
                      <a:pt x="3163" y="1094"/>
                      <a:pt x="2670" y="1383"/>
                      <a:pt x="2380" y="1604"/>
                    </a:cubicBezTo>
                    <a:cubicBezTo>
                      <a:pt x="2060" y="1844"/>
                      <a:pt x="1723" y="2059"/>
                      <a:pt x="1381" y="2267"/>
                    </a:cubicBezTo>
                    <a:cubicBezTo>
                      <a:pt x="1373" y="2271"/>
                      <a:pt x="1369" y="2277"/>
                      <a:pt x="1365" y="2283"/>
                    </a:cubicBezTo>
                    <a:cubicBezTo>
                      <a:pt x="1335" y="2304"/>
                      <a:pt x="1317" y="2349"/>
                      <a:pt x="1343" y="2386"/>
                    </a:cubicBezTo>
                    <a:cubicBezTo>
                      <a:pt x="1467" y="2557"/>
                      <a:pt x="1588" y="2727"/>
                      <a:pt x="1712" y="2898"/>
                    </a:cubicBezTo>
                    <a:cubicBezTo>
                      <a:pt x="1724" y="2913"/>
                      <a:pt x="1744" y="2920"/>
                      <a:pt x="1763" y="2920"/>
                    </a:cubicBezTo>
                    <a:cubicBezTo>
                      <a:pt x="1781" y="2920"/>
                      <a:pt x="1798" y="2914"/>
                      <a:pt x="1810" y="2903"/>
                    </a:cubicBezTo>
                    <a:cubicBezTo>
                      <a:pt x="2269" y="2427"/>
                      <a:pt x="2759" y="1918"/>
                      <a:pt x="3412" y="1722"/>
                    </a:cubicBezTo>
                    <a:cubicBezTo>
                      <a:pt x="3571" y="1674"/>
                      <a:pt x="3727" y="1651"/>
                      <a:pt x="3878" y="1651"/>
                    </a:cubicBezTo>
                    <a:cubicBezTo>
                      <a:pt x="4395" y="1651"/>
                      <a:pt x="4849" y="1921"/>
                      <a:pt x="5187" y="2367"/>
                    </a:cubicBezTo>
                    <a:cubicBezTo>
                      <a:pt x="5579" y="2888"/>
                      <a:pt x="5884" y="3587"/>
                      <a:pt x="5671" y="4236"/>
                    </a:cubicBezTo>
                    <a:cubicBezTo>
                      <a:pt x="5500" y="4770"/>
                      <a:pt x="5065" y="5190"/>
                      <a:pt x="4637" y="5529"/>
                    </a:cubicBezTo>
                    <a:cubicBezTo>
                      <a:pt x="4293" y="5799"/>
                      <a:pt x="3832" y="6050"/>
                      <a:pt x="3385" y="6050"/>
                    </a:cubicBezTo>
                    <a:cubicBezTo>
                      <a:pt x="3165" y="6050"/>
                      <a:pt x="2948" y="5989"/>
                      <a:pt x="2750" y="5839"/>
                    </a:cubicBezTo>
                    <a:cubicBezTo>
                      <a:pt x="2492" y="5642"/>
                      <a:pt x="2350" y="5269"/>
                      <a:pt x="2483" y="4960"/>
                    </a:cubicBezTo>
                    <a:cubicBezTo>
                      <a:pt x="2592" y="4709"/>
                      <a:pt x="2820" y="4689"/>
                      <a:pt x="3054" y="4689"/>
                    </a:cubicBezTo>
                    <a:cubicBezTo>
                      <a:pt x="3098" y="4689"/>
                      <a:pt x="3142" y="4690"/>
                      <a:pt x="3186" y="4690"/>
                    </a:cubicBezTo>
                    <a:cubicBezTo>
                      <a:pt x="3284" y="4690"/>
                      <a:pt x="3379" y="4686"/>
                      <a:pt x="3464" y="4663"/>
                    </a:cubicBezTo>
                    <a:cubicBezTo>
                      <a:pt x="4176" y="4471"/>
                      <a:pt x="4582" y="3501"/>
                      <a:pt x="3963" y="2967"/>
                    </a:cubicBezTo>
                    <a:cubicBezTo>
                      <a:pt x="3804" y="2830"/>
                      <a:pt x="3642" y="2772"/>
                      <a:pt x="3481" y="2772"/>
                    </a:cubicBezTo>
                    <a:cubicBezTo>
                      <a:pt x="2815" y="2772"/>
                      <a:pt x="2175" y="3765"/>
                      <a:pt x="1934" y="4311"/>
                    </a:cubicBezTo>
                    <a:cubicBezTo>
                      <a:pt x="1417" y="3840"/>
                      <a:pt x="928" y="3337"/>
                      <a:pt x="481" y="2800"/>
                    </a:cubicBezTo>
                    <a:cubicBezTo>
                      <a:pt x="369" y="2665"/>
                      <a:pt x="168" y="2482"/>
                      <a:pt x="144" y="2301"/>
                    </a:cubicBezTo>
                    <a:cubicBezTo>
                      <a:pt x="114" y="2081"/>
                      <a:pt x="353" y="1928"/>
                      <a:pt x="493" y="1797"/>
                    </a:cubicBezTo>
                    <a:cubicBezTo>
                      <a:pt x="778" y="1532"/>
                      <a:pt x="1064" y="1266"/>
                      <a:pt x="1349" y="1002"/>
                    </a:cubicBezTo>
                    <a:cubicBezTo>
                      <a:pt x="1603" y="766"/>
                      <a:pt x="1864" y="439"/>
                      <a:pt x="2156" y="253"/>
                    </a:cubicBezTo>
                    <a:cubicBezTo>
                      <a:pt x="2246" y="196"/>
                      <a:pt x="2320" y="170"/>
                      <a:pt x="2387" y="170"/>
                    </a:cubicBezTo>
                    <a:close/>
                    <a:moveTo>
                      <a:pt x="2368" y="0"/>
                    </a:moveTo>
                    <a:cubicBezTo>
                      <a:pt x="2215" y="0"/>
                      <a:pt x="2093" y="127"/>
                      <a:pt x="1915" y="292"/>
                    </a:cubicBezTo>
                    <a:cubicBezTo>
                      <a:pt x="1513" y="668"/>
                      <a:pt x="1109" y="1041"/>
                      <a:pt x="707" y="1415"/>
                    </a:cubicBezTo>
                    <a:cubicBezTo>
                      <a:pt x="494" y="1613"/>
                      <a:pt x="6" y="1908"/>
                      <a:pt x="4" y="2245"/>
                    </a:cubicBezTo>
                    <a:cubicBezTo>
                      <a:pt x="1" y="2602"/>
                      <a:pt x="437" y="2967"/>
                      <a:pt x="649" y="3206"/>
                    </a:cubicBezTo>
                    <a:cubicBezTo>
                      <a:pt x="1043" y="3655"/>
                      <a:pt x="1466" y="4075"/>
                      <a:pt x="1911" y="4474"/>
                    </a:cubicBezTo>
                    <a:cubicBezTo>
                      <a:pt x="1927" y="4488"/>
                      <a:pt x="1946" y="4495"/>
                      <a:pt x="1965" y="4495"/>
                    </a:cubicBezTo>
                    <a:cubicBezTo>
                      <a:pt x="1991" y="4495"/>
                      <a:pt x="2016" y="4480"/>
                      <a:pt x="2028" y="4449"/>
                    </a:cubicBezTo>
                    <a:cubicBezTo>
                      <a:pt x="2219" y="3965"/>
                      <a:pt x="2804" y="2924"/>
                      <a:pt x="3464" y="2924"/>
                    </a:cubicBezTo>
                    <a:cubicBezTo>
                      <a:pt x="3556" y="2924"/>
                      <a:pt x="3648" y="2944"/>
                      <a:pt x="3742" y="2988"/>
                    </a:cubicBezTo>
                    <a:cubicBezTo>
                      <a:pt x="4130" y="3171"/>
                      <a:pt x="4223" y="3694"/>
                      <a:pt x="4035" y="4053"/>
                    </a:cubicBezTo>
                    <a:cubicBezTo>
                      <a:pt x="3849" y="4399"/>
                      <a:pt x="3503" y="4558"/>
                      <a:pt x="3128" y="4558"/>
                    </a:cubicBezTo>
                    <a:cubicBezTo>
                      <a:pt x="3106" y="4558"/>
                      <a:pt x="3085" y="4558"/>
                      <a:pt x="3063" y="4557"/>
                    </a:cubicBezTo>
                    <a:cubicBezTo>
                      <a:pt x="3043" y="4556"/>
                      <a:pt x="3024" y="4555"/>
                      <a:pt x="3004" y="4555"/>
                    </a:cubicBezTo>
                    <a:cubicBezTo>
                      <a:pt x="2578" y="4555"/>
                      <a:pt x="2261" y="4789"/>
                      <a:pt x="2299" y="5272"/>
                    </a:cubicBezTo>
                    <a:cubicBezTo>
                      <a:pt x="2332" y="5688"/>
                      <a:pt x="2634" y="6014"/>
                      <a:pt x="3025" y="6131"/>
                    </a:cubicBezTo>
                    <a:cubicBezTo>
                      <a:pt x="3153" y="6169"/>
                      <a:pt x="3284" y="6187"/>
                      <a:pt x="3415" y="6187"/>
                    </a:cubicBezTo>
                    <a:cubicBezTo>
                      <a:pt x="4320" y="6187"/>
                      <a:pt x="5254" y="5339"/>
                      <a:pt x="5654" y="4617"/>
                    </a:cubicBezTo>
                    <a:cubicBezTo>
                      <a:pt x="6186" y="3657"/>
                      <a:pt x="5646" y="2377"/>
                      <a:pt x="4789" y="1782"/>
                    </a:cubicBezTo>
                    <a:cubicBezTo>
                      <a:pt x="4520" y="1594"/>
                      <a:pt x="4216" y="1511"/>
                      <a:pt x="3907" y="1511"/>
                    </a:cubicBezTo>
                    <a:cubicBezTo>
                      <a:pt x="3657" y="1511"/>
                      <a:pt x="3403" y="1566"/>
                      <a:pt x="3162" y="1664"/>
                    </a:cubicBezTo>
                    <a:cubicBezTo>
                      <a:pt x="2824" y="1804"/>
                      <a:pt x="2526" y="2026"/>
                      <a:pt x="2256" y="2268"/>
                    </a:cubicBezTo>
                    <a:cubicBezTo>
                      <a:pt x="2185" y="2331"/>
                      <a:pt x="1883" y="2709"/>
                      <a:pt x="1807" y="2709"/>
                    </a:cubicBezTo>
                    <a:cubicBezTo>
                      <a:pt x="1688" y="2709"/>
                      <a:pt x="1543" y="2444"/>
                      <a:pt x="1465" y="2326"/>
                    </a:cubicBezTo>
                    <a:cubicBezTo>
                      <a:pt x="1906" y="2090"/>
                      <a:pt x="2331" y="1818"/>
                      <a:pt x="2723" y="1509"/>
                    </a:cubicBezTo>
                    <a:cubicBezTo>
                      <a:pt x="2950" y="1330"/>
                      <a:pt x="3195" y="1130"/>
                      <a:pt x="3149" y="808"/>
                    </a:cubicBezTo>
                    <a:cubicBezTo>
                      <a:pt x="3110" y="530"/>
                      <a:pt x="2868" y="288"/>
                      <a:pt x="2656" y="126"/>
                    </a:cubicBezTo>
                    <a:cubicBezTo>
                      <a:pt x="2542" y="37"/>
                      <a:pt x="2451"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052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wipe(left)">
                                      <p:cBhvr>
                                        <p:cTn id="10" dur="500"/>
                                        <p:tgtEl>
                                          <p:spTgt spid="23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9">
                                            <p:txEl>
                                              <p:pRg st="0" end="0"/>
                                            </p:txEl>
                                          </p:spTgt>
                                        </p:tgtEl>
                                        <p:attrNameLst>
                                          <p:attrName>style.visibility</p:attrName>
                                        </p:attrNameLst>
                                      </p:cBhvr>
                                      <p:to>
                                        <p:strVal val="visible"/>
                                      </p:to>
                                    </p:set>
                                    <p:animEffect transition="in" filter="wipe(left)">
                                      <p:cBhvr>
                                        <p:cTn id="13" dur="500"/>
                                        <p:tgtEl>
                                          <p:spTgt spid="23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50"/>
                                        </p:tgtEl>
                                        <p:attrNameLst>
                                          <p:attrName>style.visibility</p:attrName>
                                        </p:attrNameLst>
                                      </p:cBhvr>
                                      <p:to>
                                        <p:strVal val="visible"/>
                                      </p:to>
                                    </p:set>
                                    <p:animEffect transition="in" filter="wipe(left)">
                                      <p:cBhvr>
                                        <p:cTn id="21" dur="500"/>
                                        <p:tgtEl>
                                          <p:spTgt spid="235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build="p"/>
      <p:bldP spid="2350" grpId="0" animBg="1"/>
      <p:bldP spid="2360" grpId="0" animBg="1"/>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94" descr="21 anh nguyen"/>
          <p:cNvSpPr txBox="1">
            <a:spLocks noGrp="1"/>
          </p:cNvSpPr>
          <p:nvPr>
            <p:ph type="title"/>
          </p:nvPr>
        </p:nvSpPr>
        <p:spPr>
          <a:xfrm>
            <a:off x="718050" y="443828"/>
            <a:ext cx="7707900" cy="62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err="1">
                <a:latin typeface="#9SLIDE03 ALLROUNDGOTHIC DEMI" panose="020B0703020202020104" pitchFamily="34" charset="77"/>
              </a:rPr>
              <a:t>Thông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thường</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bài</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báo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cáo</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một</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vấn</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đề</a:t>
            </a:r>
            <a:r>
              <a:rPr lang="en" sz="2800" dirty="0">
                <a:latin typeface="#9SLIDE03 ALLROUNDGOTHIC DEMI" panose="020B0703020202020104" pitchFamily="34" charset="77"/>
              </a:rPr>
              <a:t> khoa </a:t>
            </a:r>
            <a:r>
              <a:rPr lang="en" sz="2800" dirty="0" err="1">
                <a:latin typeface="#9SLIDE03 ALLROUNDGOTHIC DEMI" panose="020B0703020202020104" pitchFamily="34" charset="77"/>
              </a:rPr>
              <a:t>học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có</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cấu</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trúc</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như</a:t>
            </a:r>
            <a:r>
              <a:rPr lang="en" sz="2800" dirty="0">
                <a:latin typeface="#9SLIDE03 ALLROUNDGOTHIC DEMI" panose="020B0703020202020104" pitchFamily="34" charset="77"/>
              </a:rPr>
              <a:t> </a:t>
            </a:r>
            <a:r>
              <a:rPr lang="en" sz="2800" dirty="0" err="1">
                <a:latin typeface="#9SLIDE03 ALLROUNDGOTHIC DEMI" panose="020B0703020202020104" pitchFamily="34" charset="77"/>
              </a:rPr>
              <a:t>sau</a:t>
            </a:r>
            <a:r>
              <a:rPr lang="en" sz="2800" dirty="0">
                <a:latin typeface="#9SLIDE03 ALLROUNDGOTHIC DEMI" panose="020B0703020202020104" pitchFamily="34" charset="77"/>
              </a:rPr>
              <a:t>:</a:t>
            </a:r>
            <a:endParaRPr sz="2800" dirty="0">
              <a:latin typeface="#9SLIDE03 ALLROUNDGOTHIC DEMI" panose="020B0703020202020104" pitchFamily="34" charset="77"/>
            </a:endParaRPr>
          </a:p>
        </p:txBody>
      </p:sp>
      <p:sp>
        <p:nvSpPr>
          <p:cNvPr id="2349" name="Google Shape;2349;p94" descr="21 anh nguyen"/>
          <p:cNvSpPr txBox="1">
            <a:spLocks noGrp="1"/>
          </p:cNvSpPr>
          <p:nvPr>
            <p:ph type="subTitle" idx="1"/>
          </p:nvPr>
        </p:nvSpPr>
        <p:spPr>
          <a:xfrm>
            <a:off x="2880765" y="1485066"/>
            <a:ext cx="6071166" cy="7173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err="1">
                <a:solidFill>
                  <a:schemeClr val="tx1"/>
                </a:solidFill>
                <a:latin typeface="#9Slide03 Quicksand" pitchFamily="2" charset="77"/>
              </a:rPr>
              <a:t>Tóm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tắt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chính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gợi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ý</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những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sau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này</a:t>
            </a:r>
            <a:r>
              <a:rPr lang="en-US" sz="2400" dirty="0">
                <a:solidFill>
                  <a:schemeClr val="tx1"/>
                </a:solidFill>
                <a:latin typeface="#9Slide03 Quicksand" pitchFamily="2" charset="77"/>
              </a:rPr>
              <a:t>.</a:t>
            </a:r>
            <a:endParaRPr sz="2400" dirty="0">
              <a:solidFill>
                <a:schemeClr val="tx1"/>
              </a:solidFill>
              <a:latin typeface="#9Slide03 Quicksand" pitchFamily="2" charset="77"/>
            </a:endParaRPr>
          </a:p>
        </p:txBody>
      </p:sp>
      <p:sp>
        <p:nvSpPr>
          <p:cNvPr id="2350" name="Google Shape;2350;p94" descr="21 anh nguyen"/>
          <p:cNvSpPr txBox="1">
            <a:spLocks noGrp="1"/>
          </p:cNvSpPr>
          <p:nvPr>
            <p:ph type="title" idx="3"/>
          </p:nvPr>
        </p:nvSpPr>
        <p:spPr>
          <a:xfrm>
            <a:off x="722592" y="3035153"/>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Tài</a:t>
            </a:r>
            <a:r>
              <a:rPr lang="en" sz="2300" dirty="0">
                <a:latin typeface="#9Slide03 Quicksand Medium" pitchFamily="2" charset="77"/>
              </a:rPr>
              <a:t> </a:t>
            </a:r>
            <a:r>
              <a:rPr lang="en" sz="2300" dirty="0" err="1">
                <a:latin typeface="#9Slide03 Quicksand Medium" pitchFamily="2" charset="77"/>
              </a:rPr>
              <a:t>liệu</a:t>
            </a:r>
            <a:endParaRPr sz="2300" dirty="0">
              <a:latin typeface="#9Slide03 Quicksand Medium" pitchFamily="2" charset="77"/>
            </a:endParaRPr>
          </a:p>
        </p:txBody>
      </p:sp>
      <p:sp>
        <p:nvSpPr>
          <p:cNvPr id="2360" name="Google Shape;2360;p94" descr="21 anh nguyen"/>
          <p:cNvSpPr txBox="1">
            <a:spLocks noGrp="1"/>
          </p:cNvSpPr>
          <p:nvPr>
            <p:ph type="title" idx="2"/>
          </p:nvPr>
        </p:nvSpPr>
        <p:spPr>
          <a:xfrm>
            <a:off x="722592" y="1557396"/>
            <a:ext cx="205297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dirty="0" err="1">
                <a:latin typeface="#9Slide03 Quicksand Medium" pitchFamily="2" charset="77"/>
              </a:rPr>
              <a:t>Kết</a:t>
            </a:r>
            <a:r>
              <a:rPr lang="en" sz="2300" dirty="0">
                <a:latin typeface="#9Slide03 Quicksand Medium" pitchFamily="2" charset="77"/>
              </a:rPr>
              <a:t> </a:t>
            </a:r>
            <a:r>
              <a:rPr lang="en" sz="2300" dirty="0" err="1">
                <a:latin typeface="#9Slide03 Quicksand Medium" pitchFamily="2" charset="77"/>
              </a:rPr>
              <a:t>luận</a:t>
            </a:r>
            <a:endParaRPr sz="2300" dirty="0">
              <a:latin typeface="#9Slide03 Quicksand Medium" pitchFamily="2" charset="77"/>
            </a:endParaRPr>
          </a:p>
        </p:txBody>
      </p:sp>
      <p:sp>
        <p:nvSpPr>
          <p:cNvPr id="21" name="Google Shape;2349;p94" descr="21 anh nguyen">
            <a:extLst>
              <a:ext uri="{FF2B5EF4-FFF2-40B4-BE49-F238E27FC236}">
                <a16:creationId xmlns:a16="http://schemas.microsoft.com/office/drawing/2014/main" id="{5E2CC574-B66F-C9CD-2CF0-7E0278CD155D}"/>
              </a:ext>
            </a:extLst>
          </p:cNvPr>
          <p:cNvSpPr txBox="1">
            <a:spLocks/>
          </p:cNvSpPr>
          <p:nvPr/>
        </p:nvSpPr>
        <p:spPr>
          <a:xfrm>
            <a:off x="2880765" y="2891119"/>
            <a:ext cx="6071166"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Liệt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kê</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nguồn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thông</a:t>
            </a:r>
            <a:r>
              <a:rPr lang="en-US" sz="2400" dirty="0">
                <a:solidFill>
                  <a:schemeClr val="tx1"/>
                </a:solidFill>
                <a:latin typeface="#9Slide03 Quicksand" pitchFamily="2" charset="77"/>
              </a:rPr>
              <a:t> tin </a:t>
            </a:r>
            <a:r>
              <a:rPr lang="en-US" sz="2400" dirty="0" err="1">
                <a:solidFill>
                  <a:schemeClr val="tx1"/>
                </a:solidFill>
                <a:latin typeface="#9Slide03 Quicksand" pitchFamily="2" charset="77"/>
              </a:rPr>
              <a:t>đã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a:t>
            </a:r>
          </a:p>
        </p:txBody>
      </p:sp>
      <p:grpSp>
        <p:nvGrpSpPr>
          <p:cNvPr id="8" name="Group 7" descr="21 anh nguyen">
            <a:extLst>
              <a:ext uri="{FF2B5EF4-FFF2-40B4-BE49-F238E27FC236}">
                <a16:creationId xmlns:a16="http://schemas.microsoft.com/office/drawing/2014/main" id="{CEC5DBB9-A539-0075-0FA1-EC825B7F9C68}"/>
              </a:ext>
            </a:extLst>
          </p:cNvPr>
          <p:cNvGrpSpPr/>
          <p:nvPr/>
        </p:nvGrpSpPr>
        <p:grpSpPr>
          <a:xfrm>
            <a:off x="178025" y="1557396"/>
            <a:ext cx="461246" cy="572700"/>
            <a:chOff x="178025" y="1557396"/>
            <a:chExt cx="461246" cy="572700"/>
          </a:xfrm>
        </p:grpSpPr>
        <p:sp>
          <p:nvSpPr>
            <p:cNvPr id="2" name="Rectangle 1">
              <a:extLst>
                <a:ext uri="{FF2B5EF4-FFF2-40B4-BE49-F238E27FC236}">
                  <a16:creationId xmlns:a16="http://schemas.microsoft.com/office/drawing/2014/main" id="{8B40768C-FBB1-E805-ADFA-7473AA80DB1E}"/>
                </a:ext>
              </a:extLst>
            </p:cNvPr>
            <p:cNvSpPr/>
            <p:nvPr/>
          </p:nvSpPr>
          <p:spPr>
            <a:xfrm>
              <a:off x="178025" y="1557396"/>
              <a:ext cx="461246" cy="572700"/>
            </a:xfrm>
            <a:prstGeom prst="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DF62D17-E43D-D17C-7F08-6F2FB864B307}"/>
                </a:ext>
              </a:extLst>
            </p:cNvPr>
            <p:cNvPicPr>
              <a:picLocks noChangeAspect="1"/>
            </p:cNvPicPr>
            <p:nvPr/>
          </p:nvPicPr>
          <p:blipFill>
            <a:blip r:embed="rId3"/>
            <a:stretch>
              <a:fillRect/>
            </a:stretch>
          </p:blipFill>
          <p:spPr>
            <a:xfrm>
              <a:off x="220132" y="1655229"/>
              <a:ext cx="377032" cy="377032"/>
            </a:xfrm>
            <a:prstGeom prst="rect">
              <a:avLst/>
            </a:prstGeom>
          </p:spPr>
        </p:pic>
      </p:grpSp>
      <p:grpSp>
        <p:nvGrpSpPr>
          <p:cNvPr id="9" name="Group 8" descr="21 anh nguyen">
            <a:extLst>
              <a:ext uri="{FF2B5EF4-FFF2-40B4-BE49-F238E27FC236}">
                <a16:creationId xmlns:a16="http://schemas.microsoft.com/office/drawing/2014/main" id="{021276C9-8CFF-6323-06CD-83CC5758D84D}"/>
              </a:ext>
            </a:extLst>
          </p:cNvPr>
          <p:cNvGrpSpPr/>
          <p:nvPr/>
        </p:nvGrpSpPr>
        <p:grpSpPr>
          <a:xfrm>
            <a:off x="165887" y="3026559"/>
            <a:ext cx="485522" cy="572700"/>
            <a:chOff x="165887" y="3026559"/>
            <a:chExt cx="485522" cy="572700"/>
          </a:xfrm>
        </p:grpSpPr>
        <p:sp>
          <p:nvSpPr>
            <p:cNvPr id="3" name="Rectangle 2">
              <a:extLst>
                <a:ext uri="{FF2B5EF4-FFF2-40B4-BE49-F238E27FC236}">
                  <a16:creationId xmlns:a16="http://schemas.microsoft.com/office/drawing/2014/main" id="{137B4F93-1A88-5A2F-CDD4-4803325718F9}"/>
                </a:ext>
              </a:extLst>
            </p:cNvPr>
            <p:cNvSpPr/>
            <p:nvPr/>
          </p:nvSpPr>
          <p:spPr>
            <a:xfrm>
              <a:off x="178025" y="3026559"/>
              <a:ext cx="461246" cy="572700"/>
            </a:xfrm>
            <a:prstGeom prst="rect">
              <a:avLst/>
            </a:prstGeom>
            <a:solidFill>
              <a:schemeClr val="tx2">
                <a:lumMod val="60000"/>
                <a:lumOff val="4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6217BA-39DC-F8CC-7E6D-0DEF7C78D45F}"/>
                </a:ext>
              </a:extLst>
            </p:cNvPr>
            <p:cNvPicPr>
              <a:picLocks noChangeAspect="1"/>
            </p:cNvPicPr>
            <p:nvPr/>
          </p:nvPicPr>
          <p:blipFill>
            <a:blip r:embed="rId4"/>
            <a:stretch>
              <a:fillRect/>
            </a:stretch>
          </p:blipFill>
          <p:spPr>
            <a:xfrm>
              <a:off x="165887" y="3074096"/>
              <a:ext cx="485522" cy="485522"/>
            </a:xfrm>
            <a:prstGeom prst="rect">
              <a:avLst/>
            </a:prstGeom>
          </p:spPr>
        </p:pic>
      </p:grpSp>
    </p:spTree>
    <p:extLst>
      <p:ext uri="{BB962C8B-B14F-4D97-AF65-F5344CB8AC3E}">
        <p14:creationId xmlns:p14="http://schemas.microsoft.com/office/powerpoint/2010/main" val="2850501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0"/>
                                        </p:tgtEl>
                                        <p:attrNameLst>
                                          <p:attrName>style.visibility</p:attrName>
                                        </p:attrNameLst>
                                      </p:cBhvr>
                                      <p:to>
                                        <p:strVal val="visible"/>
                                      </p:to>
                                    </p:set>
                                    <p:animEffect transition="in" filter="wipe(left)">
                                      <p:cBhvr>
                                        <p:cTn id="10" dur="500"/>
                                        <p:tgtEl>
                                          <p:spTgt spid="236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49">
                                            <p:txEl>
                                              <p:pRg st="0" end="0"/>
                                            </p:txEl>
                                          </p:spTgt>
                                        </p:tgtEl>
                                        <p:attrNameLst>
                                          <p:attrName>style.visibility</p:attrName>
                                        </p:attrNameLst>
                                      </p:cBhvr>
                                      <p:to>
                                        <p:strVal val="visible"/>
                                      </p:to>
                                    </p:set>
                                    <p:animEffect transition="in" filter="wipe(left)">
                                      <p:cBhvr>
                                        <p:cTn id="13" dur="500"/>
                                        <p:tgtEl>
                                          <p:spTgt spid="234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50"/>
                                        </p:tgtEl>
                                        <p:attrNameLst>
                                          <p:attrName>style.visibility</p:attrName>
                                        </p:attrNameLst>
                                      </p:cBhvr>
                                      <p:to>
                                        <p:strVal val="visible"/>
                                      </p:to>
                                    </p:set>
                                    <p:animEffect transition="in" filter="wipe(left)">
                                      <p:cBhvr>
                                        <p:cTn id="21" dur="500"/>
                                        <p:tgtEl>
                                          <p:spTgt spid="235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9" grpId="0" build="p"/>
      <p:bldP spid="2350" grpId="0" animBg="1"/>
      <p:bldP spid="2360" grpId="0" animBg="1"/>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5" name="Google Shape;3295;p111" descr="21 anh nguyen"/>
          <p:cNvSpPr txBox="1">
            <a:spLocks noGrp="1"/>
          </p:cNvSpPr>
          <p:nvPr>
            <p:ph type="title"/>
          </p:nvPr>
        </p:nvSpPr>
        <p:spPr>
          <a:xfrm flipH="1">
            <a:off x="4971157" y="1076241"/>
            <a:ext cx="4011002" cy="13512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Đọc</a:t>
            </a:r>
            <a:r>
              <a:rPr lang="en" sz="2400" dirty="0">
                <a:latin typeface="#9Slide03 Montserrat" pitchFamily="2" charset="77"/>
              </a:rPr>
              <a:t> </a:t>
            </a:r>
            <a:r>
              <a:rPr lang="en" sz="2400" dirty="0" err="1">
                <a:latin typeface="#9Slide03 Montserrat" pitchFamily="2" charset="77"/>
              </a:rPr>
              <a:t>ví</a:t>
            </a:r>
            <a:r>
              <a:rPr lang="en" sz="2400" dirty="0">
                <a:latin typeface="#9Slide03 Montserrat" pitchFamily="2" charset="77"/>
              </a:rPr>
              <a:t> </a:t>
            </a:r>
            <a:r>
              <a:rPr lang="en" sz="2400" dirty="0" err="1">
                <a:latin typeface="#9Slide03 Montserrat" pitchFamily="2" charset="77"/>
              </a:rPr>
              <a:t>dụ</a:t>
            </a:r>
            <a:r>
              <a:rPr lang="en" sz="2400" dirty="0">
                <a:latin typeface="#9Slide03 Montserrat" pitchFamily="2" charset="77"/>
              </a:rPr>
              <a:t> </a:t>
            </a:r>
            <a:r>
              <a:rPr lang="en" sz="2400" dirty="0" err="1">
                <a:latin typeface="#9Slide03 Montserrat" pitchFamily="2" charset="77"/>
              </a:rPr>
              <a:t>về</a:t>
            </a:r>
            <a:r>
              <a:rPr lang="en" sz="2400" dirty="0">
                <a:latin typeface="#9Slide03 Montserrat" pitchFamily="2" charset="77"/>
              </a:rPr>
              <a:t> </a:t>
            </a:r>
            <a:r>
              <a:rPr lang="en" sz="2400" dirty="0" err="1">
                <a:latin typeface="#9Slide03 Montserrat" pitchFamily="2" charset="77"/>
              </a:rPr>
              <a:t>viết</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một</a:t>
            </a:r>
            <a:r>
              <a:rPr lang="en" sz="2400" dirty="0">
                <a:latin typeface="#9Slide03 Montserrat" pitchFamily="2" charset="77"/>
              </a:rPr>
              <a:t> </a:t>
            </a:r>
            <a:r>
              <a:rPr lang="en" sz="2400" dirty="0" err="1">
                <a:latin typeface="#9Slide03 Montserrat" pitchFamily="2" charset="77"/>
              </a:rPr>
              <a:t>vấn</a:t>
            </a:r>
            <a:r>
              <a:rPr lang="en" sz="2400" dirty="0">
                <a:latin typeface="#9Slide03 Montserrat" pitchFamily="2" charset="77"/>
              </a:rPr>
              <a:t> </a:t>
            </a:r>
            <a:r>
              <a:rPr lang="en" sz="2400" dirty="0" err="1">
                <a:latin typeface="#9Slide03 Montserrat" pitchFamily="2" charset="77"/>
              </a:rPr>
              <a:t>đề</a:t>
            </a:r>
            <a:r>
              <a:rPr lang="en" sz="2400" dirty="0">
                <a:latin typeface="#9Slide03 Montserrat" pitchFamily="2" charset="77"/>
              </a:rPr>
              <a:t> khoa </a:t>
            </a:r>
            <a:r>
              <a:rPr lang="en" sz="2400" dirty="0" err="1">
                <a:latin typeface="#9Slide03 Montserrat" pitchFamily="2" charset="77"/>
              </a:rPr>
              <a:t>học</a:t>
            </a:r>
            <a:r>
              <a:rPr lang="en" sz="2400" dirty="0">
                <a:latin typeface="#9Slide03 Montserrat" pitchFamily="2" charset="77"/>
              </a:rPr>
              <a:t> </a:t>
            </a:r>
            <a:r>
              <a:rPr lang="en" sz="2400" dirty="0" err="1">
                <a:latin typeface="#9Slide03 Montserrat" pitchFamily="2" charset="77"/>
              </a:rPr>
              <a:t>trong</a:t>
            </a:r>
            <a:r>
              <a:rPr lang="en" sz="2400" dirty="0">
                <a:latin typeface="#9Slide03 Montserrat" pitchFamily="2" charset="77"/>
              </a:rPr>
              <a:t> SGK </a:t>
            </a:r>
            <a:r>
              <a:rPr lang="en" sz="2400" dirty="0" err="1">
                <a:latin typeface="#9Slide03 Montserrat" pitchFamily="2" charset="77"/>
              </a:rPr>
              <a:t>trang</a:t>
            </a:r>
            <a:r>
              <a:rPr lang="en" sz="2400" dirty="0">
                <a:latin typeface="#9Slide03 Montserrat" pitchFamily="2" charset="77"/>
              </a:rPr>
              <a:t> 10-11</a:t>
            </a:r>
            <a:endParaRPr sz="2400" dirty="0">
              <a:latin typeface="#9Slide03 Montserrat" pitchFamily="2" charset="77"/>
            </a:endParaRPr>
          </a:p>
        </p:txBody>
      </p:sp>
      <p:grpSp>
        <p:nvGrpSpPr>
          <p:cNvPr id="3301" name="Google Shape;3301;p111" descr="21 anh nguyen"/>
          <p:cNvGrpSpPr/>
          <p:nvPr/>
        </p:nvGrpSpPr>
        <p:grpSpPr>
          <a:xfrm>
            <a:off x="669184" y="1335575"/>
            <a:ext cx="929645" cy="1210200"/>
            <a:chOff x="587996" y="1725325"/>
            <a:chExt cx="929645" cy="1210200"/>
          </a:xfrm>
        </p:grpSpPr>
        <p:sp>
          <p:nvSpPr>
            <p:cNvPr id="3302" name="Google Shape;3302;p111"/>
            <p:cNvSpPr/>
            <p:nvPr/>
          </p:nvSpPr>
          <p:spPr>
            <a:xfrm>
              <a:off x="733800" y="1725325"/>
              <a:ext cx="633300" cy="12102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1"/>
            <p:cNvSpPr/>
            <p:nvPr/>
          </p:nvSpPr>
          <p:spPr>
            <a:xfrm rot="1731118">
              <a:off x="724352" y="1970156"/>
              <a:ext cx="656934" cy="734138"/>
            </a:xfrm>
            <a:custGeom>
              <a:avLst/>
              <a:gdLst/>
              <a:ahLst/>
              <a:cxnLst/>
              <a:rect l="l" t="t" r="r" b="b"/>
              <a:pathLst>
                <a:path w="36521" h="40813" extrusionOk="0">
                  <a:moveTo>
                    <a:pt x="24812" y="1"/>
                  </a:moveTo>
                  <a:lnTo>
                    <a:pt x="24812" y="1"/>
                  </a:lnTo>
                  <a:cubicBezTo>
                    <a:pt x="24538" y="298"/>
                    <a:pt x="24241" y="298"/>
                    <a:pt x="23967" y="572"/>
                  </a:cubicBezTo>
                  <a:cubicBezTo>
                    <a:pt x="23396" y="868"/>
                    <a:pt x="23100" y="1142"/>
                    <a:pt x="22529" y="1713"/>
                  </a:cubicBezTo>
                  <a:cubicBezTo>
                    <a:pt x="18535" y="4566"/>
                    <a:pt x="14540" y="7716"/>
                    <a:pt x="10546" y="10569"/>
                  </a:cubicBezTo>
                  <a:cubicBezTo>
                    <a:pt x="7693" y="12852"/>
                    <a:pt x="4566" y="14837"/>
                    <a:pt x="1712" y="16846"/>
                  </a:cubicBezTo>
                  <a:cubicBezTo>
                    <a:pt x="845" y="17417"/>
                    <a:pt x="0" y="17987"/>
                    <a:pt x="571" y="19128"/>
                  </a:cubicBezTo>
                  <a:lnTo>
                    <a:pt x="571" y="19699"/>
                  </a:lnTo>
                  <a:cubicBezTo>
                    <a:pt x="1142" y="19699"/>
                    <a:pt x="1986" y="19402"/>
                    <a:pt x="2557" y="19402"/>
                  </a:cubicBezTo>
                  <a:cubicBezTo>
                    <a:pt x="2854" y="19402"/>
                    <a:pt x="3128" y="19699"/>
                    <a:pt x="3424" y="19699"/>
                  </a:cubicBezTo>
                  <a:lnTo>
                    <a:pt x="11116" y="29970"/>
                  </a:lnTo>
                  <a:cubicBezTo>
                    <a:pt x="13399" y="33098"/>
                    <a:pt x="15408" y="36247"/>
                    <a:pt x="17690" y="39374"/>
                  </a:cubicBezTo>
                  <a:cubicBezTo>
                    <a:pt x="18261" y="40242"/>
                    <a:pt x="18831" y="40812"/>
                    <a:pt x="19676" y="40812"/>
                  </a:cubicBezTo>
                  <a:cubicBezTo>
                    <a:pt x="20247" y="40812"/>
                    <a:pt x="21114" y="40812"/>
                    <a:pt x="21388" y="40516"/>
                  </a:cubicBezTo>
                  <a:cubicBezTo>
                    <a:pt x="23396" y="39671"/>
                    <a:pt x="25108" y="38804"/>
                    <a:pt x="26820" y="37959"/>
                  </a:cubicBezTo>
                  <a:cubicBezTo>
                    <a:pt x="29103" y="36818"/>
                    <a:pt x="31385" y="35106"/>
                    <a:pt x="33097" y="33394"/>
                  </a:cubicBezTo>
                  <a:cubicBezTo>
                    <a:pt x="34512" y="31956"/>
                    <a:pt x="35950" y="30541"/>
                    <a:pt x="36224" y="28532"/>
                  </a:cubicBezTo>
                  <a:cubicBezTo>
                    <a:pt x="36521" y="28259"/>
                    <a:pt x="36521" y="27391"/>
                    <a:pt x="36224" y="27117"/>
                  </a:cubicBezTo>
                  <a:cubicBezTo>
                    <a:pt x="35083" y="25679"/>
                    <a:pt x="33942" y="23967"/>
                    <a:pt x="32800" y="22552"/>
                  </a:cubicBezTo>
                  <a:cubicBezTo>
                    <a:pt x="29947" y="18558"/>
                    <a:pt x="27094" y="14837"/>
                    <a:pt x="24241" y="10843"/>
                  </a:cubicBezTo>
                  <a:cubicBezTo>
                    <a:pt x="24241" y="10569"/>
                    <a:pt x="23967" y="10272"/>
                    <a:pt x="24241" y="9998"/>
                  </a:cubicBezTo>
                  <a:lnTo>
                    <a:pt x="24241" y="8286"/>
                  </a:lnTo>
                  <a:cubicBezTo>
                    <a:pt x="24538" y="5433"/>
                    <a:pt x="24812" y="2854"/>
                    <a:pt x="24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1"/>
            <p:cNvSpPr/>
            <p:nvPr/>
          </p:nvSpPr>
          <p:spPr>
            <a:xfrm rot="1731118">
              <a:off x="724352" y="1970156"/>
              <a:ext cx="656934" cy="734138"/>
            </a:xfrm>
            <a:custGeom>
              <a:avLst/>
              <a:gdLst/>
              <a:ahLst/>
              <a:cxnLst/>
              <a:rect l="l" t="t" r="r" b="b"/>
              <a:pathLst>
                <a:path w="36521" h="40813" extrusionOk="0">
                  <a:moveTo>
                    <a:pt x="571" y="19699"/>
                  </a:moveTo>
                  <a:lnTo>
                    <a:pt x="571" y="19128"/>
                  </a:lnTo>
                  <a:cubicBezTo>
                    <a:pt x="0" y="17987"/>
                    <a:pt x="845" y="17417"/>
                    <a:pt x="1712" y="16846"/>
                  </a:cubicBezTo>
                  <a:cubicBezTo>
                    <a:pt x="4566" y="14837"/>
                    <a:pt x="7693" y="12852"/>
                    <a:pt x="10546" y="10569"/>
                  </a:cubicBezTo>
                  <a:cubicBezTo>
                    <a:pt x="14540" y="7716"/>
                    <a:pt x="18535" y="4566"/>
                    <a:pt x="22529" y="1713"/>
                  </a:cubicBezTo>
                  <a:cubicBezTo>
                    <a:pt x="23100" y="1142"/>
                    <a:pt x="23396" y="868"/>
                    <a:pt x="23967" y="572"/>
                  </a:cubicBezTo>
                  <a:cubicBezTo>
                    <a:pt x="24241" y="298"/>
                    <a:pt x="24538" y="298"/>
                    <a:pt x="24812" y="1"/>
                  </a:cubicBezTo>
                  <a:cubicBezTo>
                    <a:pt x="24812" y="2854"/>
                    <a:pt x="24538" y="5433"/>
                    <a:pt x="24241" y="8286"/>
                  </a:cubicBezTo>
                  <a:lnTo>
                    <a:pt x="24241" y="9998"/>
                  </a:lnTo>
                  <a:cubicBezTo>
                    <a:pt x="23967" y="10272"/>
                    <a:pt x="24241" y="10569"/>
                    <a:pt x="24241" y="10843"/>
                  </a:cubicBezTo>
                  <a:cubicBezTo>
                    <a:pt x="27094" y="14837"/>
                    <a:pt x="29947" y="18558"/>
                    <a:pt x="32800" y="22552"/>
                  </a:cubicBezTo>
                  <a:cubicBezTo>
                    <a:pt x="33942" y="23967"/>
                    <a:pt x="35083" y="25679"/>
                    <a:pt x="36224" y="27117"/>
                  </a:cubicBezTo>
                  <a:cubicBezTo>
                    <a:pt x="36521" y="27391"/>
                    <a:pt x="36521" y="28259"/>
                    <a:pt x="36224" y="28532"/>
                  </a:cubicBezTo>
                  <a:cubicBezTo>
                    <a:pt x="35950" y="30541"/>
                    <a:pt x="34512" y="31956"/>
                    <a:pt x="33097" y="33394"/>
                  </a:cubicBezTo>
                  <a:cubicBezTo>
                    <a:pt x="31385" y="35106"/>
                    <a:pt x="29103" y="36818"/>
                    <a:pt x="26820" y="37959"/>
                  </a:cubicBezTo>
                  <a:cubicBezTo>
                    <a:pt x="25108" y="38804"/>
                    <a:pt x="23396" y="39671"/>
                    <a:pt x="21388" y="40516"/>
                  </a:cubicBezTo>
                  <a:cubicBezTo>
                    <a:pt x="21114" y="40812"/>
                    <a:pt x="20247" y="40812"/>
                    <a:pt x="19676" y="40812"/>
                  </a:cubicBezTo>
                  <a:cubicBezTo>
                    <a:pt x="18831" y="40812"/>
                    <a:pt x="18261" y="40242"/>
                    <a:pt x="17690" y="39374"/>
                  </a:cubicBezTo>
                  <a:cubicBezTo>
                    <a:pt x="15408" y="36247"/>
                    <a:pt x="13399" y="33098"/>
                    <a:pt x="11116" y="29970"/>
                  </a:cubicBezTo>
                  <a:lnTo>
                    <a:pt x="3424" y="19699"/>
                  </a:lnTo>
                  <a:cubicBezTo>
                    <a:pt x="3128" y="19699"/>
                    <a:pt x="2854" y="19402"/>
                    <a:pt x="2557" y="19402"/>
                  </a:cubicBezTo>
                  <a:cubicBezTo>
                    <a:pt x="1986" y="19402"/>
                    <a:pt x="1142" y="19699"/>
                    <a:pt x="571" y="19699"/>
                  </a:cubicBezTo>
                  <a:close/>
                  <a:moveTo>
                    <a:pt x="20543" y="6004"/>
                  </a:moveTo>
                  <a:cubicBezTo>
                    <a:pt x="20543" y="6278"/>
                    <a:pt x="20247" y="6278"/>
                    <a:pt x="19973" y="6575"/>
                  </a:cubicBezTo>
                  <a:cubicBezTo>
                    <a:pt x="17964" y="8286"/>
                    <a:pt x="15978" y="10272"/>
                    <a:pt x="13696" y="11710"/>
                  </a:cubicBezTo>
                  <a:cubicBezTo>
                    <a:pt x="10546" y="14267"/>
                    <a:pt x="7419" y="16549"/>
                    <a:pt x="4269" y="18832"/>
                  </a:cubicBezTo>
                  <a:cubicBezTo>
                    <a:pt x="3698" y="19128"/>
                    <a:pt x="3424" y="19402"/>
                    <a:pt x="3995" y="19699"/>
                  </a:cubicBezTo>
                  <a:cubicBezTo>
                    <a:pt x="4566" y="20544"/>
                    <a:pt x="5410" y="21411"/>
                    <a:pt x="5981" y="22256"/>
                  </a:cubicBezTo>
                  <a:cubicBezTo>
                    <a:pt x="8834" y="25976"/>
                    <a:pt x="11413" y="29970"/>
                    <a:pt x="13970" y="33668"/>
                  </a:cubicBezTo>
                  <a:cubicBezTo>
                    <a:pt x="15408" y="35677"/>
                    <a:pt x="16823" y="37389"/>
                    <a:pt x="18261" y="39374"/>
                  </a:cubicBezTo>
                  <a:cubicBezTo>
                    <a:pt x="19105" y="40242"/>
                    <a:pt x="19676" y="40516"/>
                    <a:pt x="20817" y="40242"/>
                  </a:cubicBezTo>
                  <a:cubicBezTo>
                    <a:pt x="22529" y="39374"/>
                    <a:pt x="24538" y="38804"/>
                    <a:pt x="26250" y="37663"/>
                  </a:cubicBezTo>
                  <a:cubicBezTo>
                    <a:pt x="28532" y="36521"/>
                    <a:pt x="30518" y="35106"/>
                    <a:pt x="32527" y="33394"/>
                  </a:cubicBezTo>
                  <a:cubicBezTo>
                    <a:pt x="33097" y="32527"/>
                    <a:pt x="34238" y="31956"/>
                    <a:pt x="34809" y="30815"/>
                  </a:cubicBezTo>
                  <a:cubicBezTo>
                    <a:pt x="36224" y="28532"/>
                    <a:pt x="36224" y="27962"/>
                    <a:pt x="34809" y="25679"/>
                  </a:cubicBezTo>
                  <a:cubicBezTo>
                    <a:pt x="33371" y="24264"/>
                    <a:pt x="32230" y="22552"/>
                    <a:pt x="31089" y="21114"/>
                  </a:cubicBezTo>
                  <a:cubicBezTo>
                    <a:pt x="28806" y="17987"/>
                    <a:pt x="26523" y="14837"/>
                    <a:pt x="24538" y="11710"/>
                  </a:cubicBezTo>
                  <a:cubicBezTo>
                    <a:pt x="23967" y="10843"/>
                    <a:pt x="23396" y="10272"/>
                    <a:pt x="23670" y="9131"/>
                  </a:cubicBezTo>
                  <a:cubicBezTo>
                    <a:pt x="23967" y="7419"/>
                    <a:pt x="23967" y="5707"/>
                    <a:pt x="24241" y="3721"/>
                  </a:cubicBezTo>
                  <a:lnTo>
                    <a:pt x="24241" y="868"/>
                  </a:lnTo>
                  <a:lnTo>
                    <a:pt x="23396" y="1713"/>
                  </a:lnTo>
                  <a:cubicBezTo>
                    <a:pt x="19676" y="4292"/>
                    <a:pt x="15978" y="7145"/>
                    <a:pt x="12258" y="9998"/>
                  </a:cubicBezTo>
                  <a:cubicBezTo>
                    <a:pt x="10843" y="10843"/>
                    <a:pt x="9405" y="12281"/>
                    <a:pt x="7693" y="13125"/>
                  </a:cubicBezTo>
                  <a:cubicBezTo>
                    <a:pt x="5707" y="14563"/>
                    <a:pt x="3424" y="15979"/>
                    <a:pt x="1416" y="17417"/>
                  </a:cubicBezTo>
                  <a:cubicBezTo>
                    <a:pt x="845" y="17690"/>
                    <a:pt x="571" y="18832"/>
                    <a:pt x="1142" y="18832"/>
                  </a:cubicBezTo>
                  <a:cubicBezTo>
                    <a:pt x="1712" y="19128"/>
                    <a:pt x="2283" y="19128"/>
                    <a:pt x="2557" y="19128"/>
                  </a:cubicBezTo>
                  <a:cubicBezTo>
                    <a:pt x="3128" y="18832"/>
                    <a:pt x="3698" y="18558"/>
                    <a:pt x="4269" y="17987"/>
                  </a:cubicBezTo>
                  <a:cubicBezTo>
                    <a:pt x="5410" y="17120"/>
                    <a:pt x="6848" y="16275"/>
                    <a:pt x="7989" y="15408"/>
                  </a:cubicBezTo>
                  <a:cubicBezTo>
                    <a:pt x="10272" y="13696"/>
                    <a:pt x="12828" y="11710"/>
                    <a:pt x="15111" y="9998"/>
                  </a:cubicBezTo>
                  <a:cubicBezTo>
                    <a:pt x="16252" y="9131"/>
                    <a:pt x="17119" y="8286"/>
                    <a:pt x="17964" y="7419"/>
                  </a:cubicBezTo>
                  <a:cubicBezTo>
                    <a:pt x="18831" y="6848"/>
                    <a:pt x="19973" y="6278"/>
                    <a:pt x="20817" y="5433"/>
                  </a:cubicBezTo>
                  <a:cubicBezTo>
                    <a:pt x="21114" y="6278"/>
                    <a:pt x="21114" y="6848"/>
                    <a:pt x="21388" y="7716"/>
                  </a:cubicBezTo>
                  <a:lnTo>
                    <a:pt x="20817" y="7716"/>
                  </a:lnTo>
                  <a:cubicBezTo>
                    <a:pt x="20817" y="7145"/>
                    <a:pt x="20817" y="6575"/>
                    <a:pt x="20543" y="6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1"/>
            <p:cNvSpPr/>
            <p:nvPr/>
          </p:nvSpPr>
          <p:spPr>
            <a:xfrm rot="1731118">
              <a:off x="794190" y="2253273"/>
              <a:ext cx="261975" cy="343676"/>
            </a:xfrm>
            <a:custGeom>
              <a:avLst/>
              <a:gdLst/>
              <a:ahLst/>
              <a:cxnLst/>
              <a:rect l="l" t="t" r="r" b="b"/>
              <a:pathLst>
                <a:path w="14564" h="19106" extrusionOk="0">
                  <a:moveTo>
                    <a:pt x="14564" y="19106"/>
                  </a:moveTo>
                  <a:lnTo>
                    <a:pt x="13993" y="18832"/>
                  </a:lnTo>
                  <a:cubicBezTo>
                    <a:pt x="9131" y="12555"/>
                    <a:pt x="4566" y="6552"/>
                    <a:pt x="1" y="275"/>
                  </a:cubicBezTo>
                  <a:lnTo>
                    <a:pt x="298" y="1"/>
                  </a:lnTo>
                  <a:cubicBezTo>
                    <a:pt x="868" y="845"/>
                    <a:pt x="1713" y="1713"/>
                    <a:pt x="2284" y="2557"/>
                  </a:cubicBezTo>
                  <a:cubicBezTo>
                    <a:pt x="4863" y="5981"/>
                    <a:pt x="7716" y="9702"/>
                    <a:pt x="10569" y="13399"/>
                  </a:cubicBezTo>
                  <a:lnTo>
                    <a:pt x="13993" y="18535"/>
                  </a:lnTo>
                  <a:cubicBezTo>
                    <a:pt x="14267" y="18535"/>
                    <a:pt x="14267" y="18832"/>
                    <a:pt x="14564" y="19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1"/>
            <p:cNvSpPr/>
            <p:nvPr/>
          </p:nvSpPr>
          <p:spPr>
            <a:xfrm rot="1731118">
              <a:off x="966672" y="2513145"/>
              <a:ext cx="66933" cy="41066"/>
            </a:xfrm>
            <a:custGeom>
              <a:avLst/>
              <a:gdLst/>
              <a:ahLst/>
              <a:cxnLst/>
              <a:rect l="l" t="t" r="r" b="b"/>
              <a:pathLst>
                <a:path w="3721" h="2283" extrusionOk="0">
                  <a:moveTo>
                    <a:pt x="3721" y="297"/>
                  </a:moveTo>
                  <a:cubicBezTo>
                    <a:pt x="2853" y="1142"/>
                    <a:pt x="571" y="2283"/>
                    <a:pt x="0" y="2009"/>
                  </a:cubicBezTo>
                  <a:cubicBezTo>
                    <a:pt x="1142" y="1438"/>
                    <a:pt x="2283" y="571"/>
                    <a:pt x="3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1"/>
            <p:cNvSpPr/>
            <p:nvPr/>
          </p:nvSpPr>
          <p:spPr>
            <a:xfrm rot="1731118">
              <a:off x="939925" y="2274274"/>
              <a:ext cx="61590" cy="41066"/>
            </a:xfrm>
            <a:custGeom>
              <a:avLst/>
              <a:gdLst/>
              <a:ahLst/>
              <a:cxnLst/>
              <a:rect l="l" t="t" r="r" b="b"/>
              <a:pathLst>
                <a:path w="3424" h="2283" extrusionOk="0">
                  <a:moveTo>
                    <a:pt x="3424" y="297"/>
                  </a:moveTo>
                  <a:cubicBezTo>
                    <a:pt x="2283" y="1142"/>
                    <a:pt x="1141" y="1712"/>
                    <a:pt x="0" y="2283"/>
                  </a:cubicBezTo>
                  <a:lnTo>
                    <a:pt x="0" y="2283"/>
                  </a:lnTo>
                  <a:cubicBezTo>
                    <a:pt x="274" y="1712"/>
                    <a:pt x="2557" y="0"/>
                    <a:pt x="3127"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1"/>
            <p:cNvSpPr/>
            <p:nvPr/>
          </p:nvSpPr>
          <p:spPr>
            <a:xfrm rot="1731118">
              <a:off x="960318" y="2395716"/>
              <a:ext cx="56680" cy="41084"/>
            </a:xfrm>
            <a:custGeom>
              <a:avLst/>
              <a:gdLst/>
              <a:ahLst/>
              <a:cxnLst/>
              <a:rect l="l" t="t" r="r" b="b"/>
              <a:pathLst>
                <a:path w="3151" h="2284" extrusionOk="0">
                  <a:moveTo>
                    <a:pt x="3150" y="571"/>
                  </a:moveTo>
                  <a:cubicBezTo>
                    <a:pt x="2009" y="1142"/>
                    <a:pt x="1142" y="1713"/>
                    <a:pt x="0" y="2283"/>
                  </a:cubicBezTo>
                  <a:cubicBezTo>
                    <a:pt x="0" y="1416"/>
                    <a:pt x="2283" y="1"/>
                    <a:pt x="3150"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1"/>
            <p:cNvSpPr/>
            <p:nvPr/>
          </p:nvSpPr>
          <p:spPr>
            <a:xfrm rot="1731118">
              <a:off x="978207" y="2600869"/>
              <a:ext cx="25885" cy="25885"/>
            </a:xfrm>
            <a:custGeom>
              <a:avLst/>
              <a:gdLst/>
              <a:ahLst/>
              <a:cxnLst/>
              <a:rect l="l" t="t" r="r" b="b"/>
              <a:pathLst>
                <a:path w="1439" h="1439" extrusionOk="0">
                  <a:moveTo>
                    <a:pt x="1438" y="0"/>
                  </a:moveTo>
                  <a:cubicBezTo>
                    <a:pt x="1438" y="571"/>
                    <a:pt x="571" y="1438"/>
                    <a:pt x="297" y="1438"/>
                  </a:cubicBezTo>
                  <a:cubicBezTo>
                    <a:pt x="297" y="1438"/>
                    <a:pt x="0" y="1142"/>
                    <a:pt x="297" y="868"/>
                  </a:cubicBezTo>
                  <a:cubicBezTo>
                    <a:pt x="571" y="571"/>
                    <a:pt x="868" y="297"/>
                    <a:pt x="1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1"/>
            <p:cNvSpPr/>
            <p:nvPr/>
          </p:nvSpPr>
          <p:spPr>
            <a:xfrm rot="1731118">
              <a:off x="964220" y="2489042"/>
              <a:ext cx="30813" cy="25885"/>
            </a:xfrm>
            <a:custGeom>
              <a:avLst/>
              <a:gdLst/>
              <a:ahLst/>
              <a:cxnLst/>
              <a:rect l="l" t="t" r="r" b="b"/>
              <a:pathLst>
                <a:path w="1713" h="1439" extrusionOk="0">
                  <a:moveTo>
                    <a:pt x="275" y="1439"/>
                  </a:moveTo>
                  <a:cubicBezTo>
                    <a:pt x="1" y="868"/>
                    <a:pt x="845" y="1"/>
                    <a:pt x="1713" y="297"/>
                  </a:cubicBezTo>
                  <a:cubicBezTo>
                    <a:pt x="1142" y="571"/>
                    <a:pt x="845" y="1142"/>
                    <a:pt x="275"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1"/>
            <p:cNvSpPr/>
            <p:nvPr/>
          </p:nvSpPr>
          <p:spPr>
            <a:xfrm rot="1731118">
              <a:off x="978161" y="2581646"/>
              <a:ext cx="20560" cy="20560"/>
            </a:xfrm>
            <a:custGeom>
              <a:avLst/>
              <a:gdLst/>
              <a:ahLst/>
              <a:cxnLst/>
              <a:rect l="l" t="t" r="r" b="b"/>
              <a:pathLst>
                <a:path w="1143" h="1143" extrusionOk="0">
                  <a:moveTo>
                    <a:pt x="1142" y="1"/>
                  </a:moveTo>
                  <a:cubicBezTo>
                    <a:pt x="1142" y="572"/>
                    <a:pt x="571" y="845"/>
                    <a:pt x="1" y="1142"/>
                  </a:cubicBezTo>
                  <a:cubicBezTo>
                    <a:pt x="298" y="572"/>
                    <a:pt x="57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1"/>
            <p:cNvSpPr/>
            <p:nvPr/>
          </p:nvSpPr>
          <p:spPr>
            <a:xfrm rot="1731118">
              <a:off x="969456" y="2556241"/>
              <a:ext cx="30813" cy="20542"/>
            </a:xfrm>
            <a:custGeom>
              <a:avLst/>
              <a:gdLst/>
              <a:ahLst/>
              <a:cxnLst/>
              <a:rect l="l" t="t" r="r" b="b"/>
              <a:pathLst>
                <a:path w="1713" h="1142" extrusionOk="0">
                  <a:moveTo>
                    <a:pt x="1" y="845"/>
                  </a:moveTo>
                  <a:cubicBezTo>
                    <a:pt x="571" y="571"/>
                    <a:pt x="1142" y="275"/>
                    <a:pt x="1439" y="1"/>
                  </a:cubicBezTo>
                  <a:lnTo>
                    <a:pt x="1712" y="275"/>
                  </a:lnTo>
                  <a:cubicBezTo>
                    <a:pt x="1439" y="845"/>
                    <a:pt x="571" y="114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1"/>
            <p:cNvSpPr/>
            <p:nvPr/>
          </p:nvSpPr>
          <p:spPr>
            <a:xfrm rot="1731118">
              <a:off x="961682" y="2444744"/>
              <a:ext cx="25885" cy="15218"/>
            </a:xfrm>
            <a:custGeom>
              <a:avLst/>
              <a:gdLst/>
              <a:ahLst/>
              <a:cxnLst/>
              <a:rect l="l" t="t" r="r" b="b"/>
              <a:pathLst>
                <a:path w="1439" h="846" extrusionOk="0">
                  <a:moveTo>
                    <a:pt x="1" y="845"/>
                  </a:moveTo>
                  <a:cubicBezTo>
                    <a:pt x="1" y="275"/>
                    <a:pt x="571" y="1"/>
                    <a:pt x="1439" y="1"/>
                  </a:cubicBezTo>
                  <a:cubicBezTo>
                    <a:pt x="868" y="275"/>
                    <a:pt x="571" y="57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1"/>
            <p:cNvSpPr/>
            <p:nvPr/>
          </p:nvSpPr>
          <p:spPr>
            <a:xfrm rot="1731118">
              <a:off x="962059" y="2462683"/>
              <a:ext cx="25885" cy="20542"/>
            </a:xfrm>
            <a:custGeom>
              <a:avLst/>
              <a:gdLst/>
              <a:ahLst/>
              <a:cxnLst/>
              <a:rect l="l" t="t" r="r" b="b"/>
              <a:pathLst>
                <a:path w="1439" h="1142" extrusionOk="0">
                  <a:moveTo>
                    <a:pt x="0" y="1142"/>
                  </a:moveTo>
                  <a:cubicBezTo>
                    <a:pt x="571" y="571"/>
                    <a:pt x="571" y="0"/>
                    <a:pt x="1438" y="297"/>
                  </a:cubicBezTo>
                  <a:cubicBezTo>
                    <a:pt x="1142" y="571"/>
                    <a:pt x="571" y="868"/>
                    <a:pt x="297"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1"/>
            <p:cNvSpPr/>
            <p:nvPr/>
          </p:nvSpPr>
          <p:spPr>
            <a:xfrm rot="1731118">
              <a:off x="946072" y="2342770"/>
              <a:ext cx="25885" cy="20560"/>
            </a:xfrm>
            <a:custGeom>
              <a:avLst/>
              <a:gdLst/>
              <a:ahLst/>
              <a:cxnLst/>
              <a:rect l="l" t="t" r="r" b="b"/>
              <a:pathLst>
                <a:path w="1439" h="1143" extrusionOk="0">
                  <a:moveTo>
                    <a:pt x="298" y="1142"/>
                  </a:moveTo>
                  <a:cubicBezTo>
                    <a:pt x="1" y="275"/>
                    <a:pt x="868" y="1"/>
                    <a:pt x="1439" y="1"/>
                  </a:cubicBezTo>
                  <a:cubicBezTo>
                    <a:pt x="1142" y="275"/>
                    <a:pt x="572" y="572"/>
                    <a:pt x="29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1"/>
            <p:cNvSpPr/>
            <p:nvPr/>
          </p:nvSpPr>
          <p:spPr>
            <a:xfrm rot="1731118">
              <a:off x="951460" y="2361998"/>
              <a:ext cx="20542" cy="25885"/>
            </a:xfrm>
            <a:custGeom>
              <a:avLst/>
              <a:gdLst/>
              <a:ahLst/>
              <a:cxnLst/>
              <a:rect l="l" t="t" r="r" b="b"/>
              <a:pathLst>
                <a:path w="1142" h="1439" extrusionOk="0">
                  <a:moveTo>
                    <a:pt x="1142" y="297"/>
                  </a:moveTo>
                  <a:cubicBezTo>
                    <a:pt x="845" y="571"/>
                    <a:pt x="571" y="868"/>
                    <a:pt x="274" y="1438"/>
                  </a:cubicBezTo>
                  <a:cubicBezTo>
                    <a:pt x="0" y="571"/>
                    <a:pt x="274" y="571"/>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1"/>
            <p:cNvSpPr/>
            <p:nvPr/>
          </p:nvSpPr>
          <p:spPr>
            <a:xfrm rot="1731118">
              <a:off x="943015" y="2316180"/>
              <a:ext cx="20542" cy="20542"/>
            </a:xfrm>
            <a:custGeom>
              <a:avLst/>
              <a:gdLst/>
              <a:ahLst/>
              <a:cxnLst/>
              <a:rect l="l" t="t" r="r" b="b"/>
              <a:pathLst>
                <a:path w="1142" h="1142" extrusionOk="0">
                  <a:moveTo>
                    <a:pt x="1142" y="571"/>
                  </a:moveTo>
                  <a:cubicBezTo>
                    <a:pt x="845" y="845"/>
                    <a:pt x="571" y="845"/>
                    <a:pt x="0" y="1142"/>
                  </a:cubicBezTo>
                  <a:cubicBezTo>
                    <a:pt x="274" y="571"/>
                    <a:pt x="571" y="1"/>
                    <a:pt x="114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1"/>
            <p:cNvSpPr/>
            <p:nvPr/>
          </p:nvSpPr>
          <p:spPr>
            <a:xfrm rot="1731118">
              <a:off x="906026" y="1943847"/>
              <a:ext cx="127732" cy="99886"/>
            </a:xfrm>
            <a:custGeom>
              <a:avLst/>
              <a:gdLst/>
              <a:ahLst/>
              <a:cxnLst/>
              <a:rect l="l" t="t" r="r" b="b"/>
              <a:pathLst>
                <a:path w="7101" h="5553" extrusionOk="0">
                  <a:moveTo>
                    <a:pt x="2178" y="810"/>
                  </a:moveTo>
                  <a:cubicBezTo>
                    <a:pt x="2604" y="810"/>
                    <a:pt x="2810" y="1510"/>
                    <a:pt x="2810" y="2005"/>
                  </a:cubicBezTo>
                  <a:cubicBezTo>
                    <a:pt x="3107" y="2575"/>
                    <a:pt x="3380" y="2872"/>
                    <a:pt x="3677" y="3443"/>
                  </a:cubicBezTo>
                  <a:cubicBezTo>
                    <a:pt x="3951" y="4013"/>
                    <a:pt x="4522" y="4287"/>
                    <a:pt x="5092" y="4584"/>
                  </a:cubicBezTo>
                  <a:cubicBezTo>
                    <a:pt x="4248" y="4584"/>
                    <a:pt x="3677" y="4584"/>
                    <a:pt x="3107" y="4287"/>
                  </a:cubicBezTo>
                  <a:cubicBezTo>
                    <a:pt x="2239" y="4013"/>
                    <a:pt x="1098" y="3146"/>
                    <a:pt x="1098" y="2005"/>
                  </a:cubicBezTo>
                  <a:cubicBezTo>
                    <a:pt x="1098" y="1434"/>
                    <a:pt x="1395" y="1160"/>
                    <a:pt x="1965" y="863"/>
                  </a:cubicBezTo>
                  <a:cubicBezTo>
                    <a:pt x="2041" y="827"/>
                    <a:pt x="2112" y="810"/>
                    <a:pt x="2178" y="810"/>
                  </a:cubicBezTo>
                  <a:close/>
                  <a:moveTo>
                    <a:pt x="2081" y="0"/>
                  </a:moveTo>
                  <a:cubicBezTo>
                    <a:pt x="1237" y="0"/>
                    <a:pt x="253" y="865"/>
                    <a:pt x="253" y="1731"/>
                  </a:cubicBezTo>
                  <a:cubicBezTo>
                    <a:pt x="0" y="4165"/>
                    <a:pt x="2672" y="5553"/>
                    <a:pt x="5050" y="5553"/>
                  </a:cubicBezTo>
                  <a:cubicBezTo>
                    <a:pt x="5459" y="5553"/>
                    <a:pt x="5859" y="5512"/>
                    <a:pt x="6234" y="5428"/>
                  </a:cubicBezTo>
                  <a:cubicBezTo>
                    <a:pt x="6530" y="5428"/>
                    <a:pt x="6804" y="5428"/>
                    <a:pt x="6804" y="5154"/>
                  </a:cubicBezTo>
                  <a:cubicBezTo>
                    <a:pt x="7101" y="4858"/>
                    <a:pt x="7101" y="4584"/>
                    <a:pt x="6804" y="4584"/>
                  </a:cubicBezTo>
                  <a:lnTo>
                    <a:pt x="6234" y="4584"/>
                  </a:lnTo>
                  <a:cubicBezTo>
                    <a:pt x="5960" y="4287"/>
                    <a:pt x="5389" y="4013"/>
                    <a:pt x="5092" y="4013"/>
                  </a:cubicBezTo>
                  <a:cubicBezTo>
                    <a:pt x="4818" y="3443"/>
                    <a:pt x="4522" y="3146"/>
                    <a:pt x="4248" y="2575"/>
                  </a:cubicBezTo>
                  <a:cubicBezTo>
                    <a:pt x="3677" y="1731"/>
                    <a:pt x="3677" y="863"/>
                    <a:pt x="2810" y="293"/>
                  </a:cubicBezTo>
                  <a:cubicBezTo>
                    <a:pt x="2606" y="88"/>
                    <a:pt x="2350" y="0"/>
                    <a:pt x="2081"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111" descr="21 anh nguyen"/>
          <p:cNvGrpSpPr/>
          <p:nvPr/>
        </p:nvGrpSpPr>
        <p:grpSpPr>
          <a:xfrm>
            <a:off x="814988" y="2781657"/>
            <a:ext cx="633300" cy="1162426"/>
            <a:chOff x="733800" y="3054075"/>
            <a:chExt cx="633300" cy="1171800"/>
          </a:xfrm>
        </p:grpSpPr>
        <p:sp>
          <p:nvSpPr>
            <p:cNvPr id="3320" name="Google Shape;3320;p111"/>
            <p:cNvSpPr/>
            <p:nvPr/>
          </p:nvSpPr>
          <p:spPr>
            <a:xfrm>
              <a:off x="733800" y="3054075"/>
              <a:ext cx="633300" cy="11718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1"/>
            <p:cNvSpPr/>
            <p:nvPr/>
          </p:nvSpPr>
          <p:spPr>
            <a:xfrm rot="1731118">
              <a:off x="750904" y="3168850"/>
              <a:ext cx="210224" cy="66829"/>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1"/>
            <p:cNvSpPr/>
            <p:nvPr/>
          </p:nvSpPr>
          <p:spPr>
            <a:xfrm rot="689301">
              <a:off x="916477" y="3170984"/>
              <a:ext cx="210190" cy="908035"/>
            </a:xfrm>
            <a:custGeom>
              <a:avLst/>
              <a:gdLst/>
              <a:ahLst/>
              <a:cxnLst/>
              <a:rect l="l" t="t" r="r" b="b"/>
              <a:pathLst>
                <a:path w="11710" h="50588" extrusionOk="0">
                  <a:moveTo>
                    <a:pt x="6574" y="1"/>
                  </a:moveTo>
                  <a:cubicBezTo>
                    <a:pt x="4862" y="1"/>
                    <a:pt x="3150" y="1"/>
                    <a:pt x="1712" y="868"/>
                  </a:cubicBezTo>
                  <a:cubicBezTo>
                    <a:pt x="571" y="1439"/>
                    <a:pt x="0" y="2009"/>
                    <a:pt x="297" y="3424"/>
                  </a:cubicBezTo>
                  <a:cubicBezTo>
                    <a:pt x="297" y="5136"/>
                    <a:pt x="571" y="7145"/>
                    <a:pt x="571" y="8857"/>
                  </a:cubicBezTo>
                  <a:lnTo>
                    <a:pt x="571" y="20543"/>
                  </a:lnTo>
                  <a:cubicBezTo>
                    <a:pt x="571" y="24834"/>
                    <a:pt x="868" y="29399"/>
                    <a:pt x="1141" y="33965"/>
                  </a:cubicBezTo>
                  <a:lnTo>
                    <a:pt x="1141" y="37388"/>
                  </a:lnTo>
                  <a:cubicBezTo>
                    <a:pt x="1438" y="40241"/>
                    <a:pt x="1438" y="43095"/>
                    <a:pt x="2009" y="45651"/>
                  </a:cubicBezTo>
                  <a:cubicBezTo>
                    <a:pt x="2579" y="47660"/>
                    <a:pt x="3424" y="49372"/>
                    <a:pt x="5433" y="50216"/>
                  </a:cubicBezTo>
                  <a:cubicBezTo>
                    <a:pt x="6145" y="50458"/>
                    <a:pt x="6815" y="50588"/>
                    <a:pt x="7429" y="50588"/>
                  </a:cubicBezTo>
                  <a:cubicBezTo>
                    <a:pt x="9018" y="50588"/>
                    <a:pt x="10233" y="49717"/>
                    <a:pt x="10842" y="47660"/>
                  </a:cubicBezTo>
                  <a:cubicBezTo>
                    <a:pt x="11710" y="45651"/>
                    <a:pt x="11710" y="43369"/>
                    <a:pt x="11710" y="41086"/>
                  </a:cubicBezTo>
                  <a:cubicBezTo>
                    <a:pt x="11710" y="37959"/>
                    <a:pt x="11710" y="35106"/>
                    <a:pt x="11413" y="31956"/>
                  </a:cubicBezTo>
                  <a:lnTo>
                    <a:pt x="10568" y="13125"/>
                  </a:lnTo>
                  <a:cubicBezTo>
                    <a:pt x="10568" y="10272"/>
                    <a:pt x="10272" y="7145"/>
                    <a:pt x="10272" y="4292"/>
                  </a:cubicBezTo>
                  <a:lnTo>
                    <a:pt x="10272" y="2283"/>
                  </a:lnTo>
                  <a:cubicBezTo>
                    <a:pt x="10568" y="1142"/>
                    <a:pt x="10272" y="571"/>
                    <a:pt x="9130" y="297"/>
                  </a:cubicBezTo>
                  <a:cubicBezTo>
                    <a:pt x="8286" y="297"/>
                    <a:pt x="7418" y="1"/>
                    <a:pt x="657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1"/>
            <p:cNvSpPr/>
            <p:nvPr/>
          </p:nvSpPr>
          <p:spPr>
            <a:xfrm rot="689301">
              <a:off x="910402" y="3670458"/>
              <a:ext cx="138499" cy="372742"/>
            </a:xfrm>
            <a:custGeom>
              <a:avLst/>
              <a:gdLst/>
              <a:ahLst/>
              <a:cxnLst/>
              <a:rect l="l" t="t" r="r" b="b"/>
              <a:pathLst>
                <a:path w="7716" h="20766" extrusionOk="0">
                  <a:moveTo>
                    <a:pt x="894" y="1"/>
                  </a:moveTo>
                  <a:cubicBezTo>
                    <a:pt x="714" y="1"/>
                    <a:pt x="571" y="75"/>
                    <a:pt x="571" y="223"/>
                  </a:cubicBezTo>
                  <a:cubicBezTo>
                    <a:pt x="297" y="794"/>
                    <a:pt x="297" y="1364"/>
                    <a:pt x="297" y="1935"/>
                  </a:cubicBezTo>
                  <a:cubicBezTo>
                    <a:pt x="1" y="3350"/>
                    <a:pt x="297" y="5062"/>
                    <a:pt x="297" y="6500"/>
                  </a:cubicBezTo>
                  <a:cubicBezTo>
                    <a:pt x="571" y="8212"/>
                    <a:pt x="571" y="9627"/>
                    <a:pt x="571" y="11065"/>
                  </a:cubicBezTo>
                  <a:cubicBezTo>
                    <a:pt x="571" y="12777"/>
                    <a:pt x="571" y="14192"/>
                    <a:pt x="868" y="15630"/>
                  </a:cubicBezTo>
                  <a:cubicBezTo>
                    <a:pt x="868" y="16201"/>
                    <a:pt x="868" y="17045"/>
                    <a:pt x="1142" y="17913"/>
                  </a:cubicBezTo>
                  <a:lnTo>
                    <a:pt x="2009" y="19625"/>
                  </a:lnTo>
                  <a:cubicBezTo>
                    <a:pt x="2580" y="20469"/>
                    <a:pt x="3995" y="20766"/>
                    <a:pt x="4862" y="20766"/>
                  </a:cubicBezTo>
                  <a:cubicBezTo>
                    <a:pt x="5136" y="20766"/>
                    <a:pt x="6004" y="20766"/>
                    <a:pt x="6278" y="20469"/>
                  </a:cubicBezTo>
                  <a:cubicBezTo>
                    <a:pt x="6574" y="20469"/>
                    <a:pt x="6574" y="20469"/>
                    <a:pt x="6848" y="20195"/>
                  </a:cubicBezTo>
                  <a:lnTo>
                    <a:pt x="6848" y="19899"/>
                  </a:lnTo>
                  <a:lnTo>
                    <a:pt x="6848" y="19625"/>
                  </a:lnTo>
                  <a:cubicBezTo>
                    <a:pt x="6848" y="19328"/>
                    <a:pt x="6848" y="19054"/>
                    <a:pt x="7145" y="18757"/>
                  </a:cubicBezTo>
                  <a:lnTo>
                    <a:pt x="7145" y="18483"/>
                  </a:lnTo>
                  <a:cubicBezTo>
                    <a:pt x="7145" y="18187"/>
                    <a:pt x="7145" y="17913"/>
                    <a:pt x="7419" y="17913"/>
                  </a:cubicBezTo>
                  <a:cubicBezTo>
                    <a:pt x="7419" y="17045"/>
                    <a:pt x="7716" y="16201"/>
                    <a:pt x="7716" y="15334"/>
                  </a:cubicBezTo>
                  <a:lnTo>
                    <a:pt x="7716" y="13051"/>
                  </a:lnTo>
                  <a:lnTo>
                    <a:pt x="7716" y="11910"/>
                  </a:lnTo>
                  <a:lnTo>
                    <a:pt x="7716" y="6774"/>
                  </a:lnTo>
                  <a:cubicBezTo>
                    <a:pt x="7419" y="5930"/>
                    <a:pt x="7419" y="5062"/>
                    <a:pt x="7419" y="4218"/>
                  </a:cubicBezTo>
                  <a:cubicBezTo>
                    <a:pt x="7145" y="3350"/>
                    <a:pt x="7419" y="2506"/>
                    <a:pt x="7145" y="1935"/>
                  </a:cubicBezTo>
                  <a:lnTo>
                    <a:pt x="5433" y="1935"/>
                  </a:lnTo>
                  <a:cubicBezTo>
                    <a:pt x="5136" y="1935"/>
                    <a:pt x="4566" y="1935"/>
                    <a:pt x="4292" y="1638"/>
                  </a:cubicBezTo>
                  <a:cubicBezTo>
                    <a:pt x="3995" y="1364"/>
                    <a:pt x="3721" y="1068"/>
                    <a:pt x="3151" y="1068"/>
                  </a:cubicBezTo>
                  <a:cubicBezTo>
                    <a:pt x="2854" y="497"/>
                    <a:pt x="2283" y="223"/>
                    <a:pt x="1439" y="223"/>
                  </a:cubicBezTo>
                  <a:cubicBezTo>
                    <a:pt x="1290" y="75"/>
                    <a:pt x="1073" y="1"/>
                    <a:pt x="894"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1"/>
            <p:cNvSpPr/>
            <p:nvPr/>
          </p:nvSpPr>
          <p:spPr>
            <a:xfrm rot="689301">
              <a:off x="963887" y="3928500"/>
              <a:ext cx="46310" cy="40979"/>
            </a:xfrm>
            <a:custGeom>
              <a:avLst/>
              <a:gdLst/>
              <a:ahLst/>
              <a:cxnLst/>
              <a:rect l="l" t="t" r="r" b="b"/>
              <a:pathLst>
                <a:path w="2580" h="2283" extrusionOk="0">
                  <a:moveTo>
                    <a:pt x="1438" y="0"/>
                  </a:moveTo>
                  <a:cubicBezTo>
                    <a:pt x="867" y="0"/>
                    <a:pt x="297" y="297"/>
                    <a:pt x="297" y="868"/>
                  </a:cubicBezTo>
                  <a:cubicBezTo>
                    <a:pt x="0" y="1142"/>
                    <a:pt x="0" y="1438"/>
                    <a:pt x="297" y="1712"/>
                  </a:cubicBezTo>
                  <a:cubicBezTo>
                    <a:pt x="297" y="1712"/>
                    <a:pt x="297" y="2009"/>
                    <a:pt x="571" y="2009"/>
                  </a:cubicBezTo>
                  <a:cubicBezTo>
                    <a:pt x="867" y="2283"/>
                    <a:pt x="1438" y="2283"/>
                    <a:pt x="1712" y="2283"/>
                  </a:cubicBezTo>
                  <a:cubicBezTo>
                    <a:pt x="2283" y="2009"/>
                    <a:pt x="2579" y="1438"/>
                    <a:pt x="2283" y="1142"/>
                  </a:cubicBezTo>
                  <a:cubicBezTo>
                    <a:pt x="2283" y="571"/>
                    <a:pt x="2009" y="297"/>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1"/>
            <p:cNvSpPr/>
            <p:nvPr/>
          </p:nvSpPr>
          <p:spPr>
            <a:xfrm rot="689301">
              <a:off x="983653" y="3760317"/>
              <a:ext cx="30748" cy="29042"/>
            </a:xfrm>
            <a:custGeom>
              <a:avLst/>
              <a:gdLst/>
              <a:ahLst/>
              <a:cxnLst/>
              <a:rect l="l" t="t" r="r" b="b"/>
              <a:pathLst>
                <a:path w="1713" h="1618" extrusionOk="0">
                  <a:moveTo>
                    <a:pt x="969" y="1"/>
                  </a:moveTo>
                  <a:cubicBezTo>
                    <a:pt x="721" y="1"/>
                    <a:pt x="450" y="139"/>
                    <a:pt x="274" y="476"/>
                  </a:cubicBezTo>
                  <a:cubicBezTo>
                    <a:pt x="1" y="750"/>
                    <a:pt x="1" y="1047"/>
                    <a:pt x="274" y="1047"/>
                  </a:cubicBezTo>
                  <a:cubicBezTo>
                    <a:pt x="274" y="1320"/>
                    <a:pt x="274" y="1320"/>
                    <a:pt x="571" y="1617"/>
                  </a:cubicBezTo>
                  <a:cubicBezTo>
                    <a:pt x="845" y="1617"/>
                    <a:pt x="1142" y="1617"/>
                    <a:pt x="1142" y="1320"/>
                  </a:cubicBezTo>
                  <a:cubicBezTo>
                    <a:pt x="1416" y="1320"/>
                    <a:pt x="1416" y="1047"/>
                    <a:pt x="1712" y="1047"/>
                  </a:cubicBezTo>
                  <a:cubicBezTo>
                    <a:pt x="1712" y="750"/>
                    <a:pt x="1416" y="476"/>
                    <a:pt x="1416" y="179"/>
                  </a:cubicBezTo>
                  <a:cubicBezTo>
                    <a:pt x="1304" y="67"/>
                    <a:pt x="1142"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1"/>
            <p:cNvSpPr/>
            <p:nvPr/>
          </p:nvSpPr>
          <p:spPr>
            <a:xfrm rot="689301">
              <a:off x="915590" y="3170894"/>
              <a:ext cx="210190" cy="916938"/>
            </a:xfrm>
            <a:custGeom>
              <a:avLst/>
              <a:gdLst/>
              <a:ahLst/>
              <a:cxnLst/>
              <a:rect l="l" t="t" r="r" b="b"/>
              <a:pathLst>
                <a:path w="11710" h="51084" extrusionOk="0">
                  <a:moveTo>
                    <a:pt x="1141" y="33965"/>
                  </a:moveTo>
                  <a:cubicBezTo>
                    <a:pt x="868" y="29399"/>
                    <a:pt x="571" y="24834"/>
                    <a:pt x="571" y="20543"/>
                  </a:cubicBezTo>
                  <a:lnTo>
                    <a:pt x="571" y="8857"/>
                  </a:lnTo>
                  <a:cubicBezTo>
                    <a:pt x="571" y="7145"/>
                    <a:pt x="297" y="5136"/>
                    <a:pt x="297" y="3424"/>
                  </a:cubicBezTo>
                  <a:cubicBezTo>
                    <a:pt x="0" y="2009"/>
                    <a:pt x="571" y="1439"/>
                    <a:pt x="1712" y="868"/>
                  </a:cubicBezTo>
                  <a:cubicBezTo>
                    <a:pt x="3150" y="1"/>
                    <a:pt x="4862" y="1"/>
                    <a:pt x="6574" y="1"/>
                  </a:cubicBezTo>
                  <a:cubicBezTo>
                    <a:pt x="7418" y="1"/>
                    <a:pt x="8286" y="297"/>
                    <a:pt x="9130" y="297"/>
                  </a:cubicBezTo>
                  <a:cubicBezTo>
                    <a:pt x="10272" y="571"/>
                    <a:pt x="10568" y="1142"/>
                    <a:pt x="10272" y="2283"/>
                  </a:cubicBezTo>
                  <a:lnTo>
                    <a:pt x="10272" y="4292"/>
                  </a:lnTo>
                  <a:cubicBezTo>
                    <a:pt x="10272" y="7145"/>
                    <a:pt x="10568" y="10272"/>
                    <a:pt x="10568" y="13125"/>
                  </a:cubicBezTo>
                  <a:lnTo>
                    <a:pt x="11413" y="31956"/>
                  </a:lnTo>
                  <a:cubicBezTo>
                    <a:pt x="11710" y="35106"/>
                    <a:pt x="11710" y="37959"/>
                    <a:pt x="11710" y="41086"/>
                  </a:cubicBezTo>
                  <a:cubicBezTo>
                    <a:pt x="11710" y="43369"/>
                    <a:pt x="11710" y="45651"/>
                    <a:pt x="10842" y="47660"/>
                  </a:cubicBezTo>
                  <a:cubicBezTo>
                    <a:pt x="9998" y="50513"/>
                    <a:pt x="7989" y="51083"/>
                    <a:pt x="5433" y="50216"/>
                  </a:cubicBezTo>
                  <a:cubicBezTo>
                    <a:pt x="3424" y="49372"/>
                    <a:pt x="2579" y="47660"/>
                    <a:pt x="2009" y="45651"/>
                  </a:cubicBezTo>
                  <a:cubicBezTo>
                    <a:pt x="1438" y="43095"/>
                    <a:pt x="1438" y="40241"/>
                    <a:pt x="1141" y="37388"/>
                  </a:cubicBezTo>
                  <a:lnTo>
                    <a:pt x="1141" y="33965"/>
                  </a:lnTo>
                  <a:close/>
                  <a:moveTo>
                    <a:pt x="868" y="3721"/>
                  </a:moveTo>
                  <a:cubicBezTo>
                    <a:pt x="1141" y="5136"/>
                    <a:pt x="1141" y="6277"/>
                    <a:pt x="1141" y="7715"/>
                  </a:cubicBezTo>
                  <a:lnTo>
                    <a:pt x="1141" y="14837"/>
                  </a:lnTo>
                  <a:lnTo>
                    <a:pt x="1141" y="23693"/>
                  </a:lnTo>
                  <a:cubicBezTo>
                    <a:pt x="1141" y="27391"/>
                    <a:pt x="1438" y="30815"/>
                    <a:pt x="1438" y="34535"/>
                  </a:cubicBezTo>
                  <a:cubicBezTo>
                    <a:pt x="1712" y="38233"/>
                    <a:pt x="1712" y="41657"/>
                    <a:pt x="2579" y="45377"/>
                  </a:cubicBezTo>
                  <a:cubicBezTo>
                    <a:pt x="3150" y="48230"/>
                    <a:pt x="4565" y="49645"/>
                    <a:pt x="7418" y="49942"/>
                  </a:cubicBezTo>
                  <a:cubicBezTo>
                    <a:pt x="8560" y="49942"/>
                    <a:pt x="9427" y="49645"/>
                    <a:pt x="9998" y="48504"/>
                  </a:cubicBezTo>
                  <a:cubicBezTo>
                    <a:pt x="10842" y="47089"/>
                    <a:pt x="11139" y="45080"/>
                    <a:pt x="11139" y="43369"/>
                  </a:cubicBezTo>
                  <a:lnTo>
                    <a:pt x="11139" y="36521"/>
                  </a:lnTo>
                  <a:cubicBezTo>
                    <a:pt x="10842" y="33965"/>
                    <a:pt x="10842" y="31111"/>
                    <a:pt x="10842" y="28532"/>
                  </a:cubicBezTo>
                  <a:cubicBezTo>
                    <a:pt x="10568" y="25405"/>
                    <a:pt x="10568" y="21981"/>
                    <a:pt x="10272" y="18557"/>
                  </a:cubicBezTo>
                  <a:cubicBezTo>
                    <a:pt x="10272" y="13992"/>
                    <a:pt x="9998" y="9131"/>
                    <a:pt x="9701" y="4566"/>
                  </a:cubicBezTo>
                  <a:lnTo>
                    <a:pt x="9701" y="3150"/>
                  </a:lnTo>
                  <a:cubicBezTo>
                    <a:pt x="6848" y="3995"/>
                    <a:pt x="3995" y="4566"/>
                    <a:pt x="868" y="3721"/>
                  </a:cubicBezTo>
                  <a:close/>
                  <a:moveTo>
                    <a:pt x="5136" y="571"/>
                  </a:moveTo>
                  <a:cubicBezTo>
                    <a:pt x="3721" y="571"/>
                    <a:pt x="2853" y="868"/>
                    <a:pt x="1712" y="1439"/>
                  </a:cubicBezTo>
                  <a:cubicBezTo>
                    <a:pt x="1438" y="1712"/>
                    <a:pt x="1141" y="2283"/>
                    <a:pt x="868" y="2580"/>
                  </a:cubicBezTo>
                  <a:cubicBezTo>
                    <a:pt x="1438" y="2854"/>
                    <a:pt x="1712" y="3150"/>
                    <a:pt x="2283" y="3424"/>
                  </a:cubicBezTo>
                  <a:lnTo>
                    <a:pt x="2283" y="3424"/>
                  </a:lnTo>
                  <a:cubicBezTo>
                    <a:pt x="4291" y="3424"/>
                    <a:pt x="6003" y="3424"/>
                    <a:pt x="7715" y="3150"/>
                  </a:cubicBezTo>
                  <a:cubicBezTo>
                    <a:pt x="8286" y="3150"/>
                    <a:pt x="8856" y="2854"/>
                    <a:pt x="9427" y="2283"/>
                  </a:cubicBezTo>
                  <a:cubicBezTo>
                    <a:pt x="9998" y="2009"/>
                    <a:pt x="9701" y="1142"/>
                    <a:pt x="8856" y="1142"/>
                  </a:cubicBezTo>
                  <a:cubicBezTo>
                    <a:pt x="7715" y="868"/>
                    <a:pt x="6277" y="571"/>
                    <a:pt x="5136"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1"/>
            <p:cNvSpPr/>
            <p:nvPr/>
          </p:nvSpPr>
          <p:spPr>
            <a:xfrm rot="689301">
              <a:off x="912962" y="3634773"/>
              <a:ext cx="148748" cy="419967"/>
            </a:xfrm>
            <a:custGeom>
              <a:avLst/>
              <a:gdLst/>
              <a:ahLst/>
              <a:cxnLst/>
              <a:rect l="l" t="t" r="r" b="b"/>
              <a:pathLst>
                <a:path w="8287" h="23397" extrusionOk="0">
                  <a:moveTo>
                    <a:pt x="297" y="14540"/>
                  </a:moveTo>
                  <a:cubicBezTo>
                    <a:pt x="297" y="12258"/>
                    <a:pt x="1" y="9975"/>
                    <a:pt x="1" y="7990"/>
                  </a:cubicBezTo>
                  <a:lnTo>
                    <a:pt x="1" y="2854"/>
                  </a:lnTo>
                  <a:cubicBezTo>
                    <a:pt x="1" y="1986"/>
                    <a:pt x="868" y="1416"/>
                    <a:pt x="1713" y="1986"/>
                  </a:cubicBezTo>
                  <a:cubicBezTo>
                    <a:pt x="2580" y="2283"/>
                    <a:pt x="3151" y="1713"/>
                    <a:pt x="3721" y="1142"/>
                  </a:cubicBezTo>
                  <a:cubicBezTo>
                    <a:pt x="4862" y="275"/>
                    <a:pt x="5707" y="1"/>
                    <a:pt x="6574" y="845"/>
                  </a:cubicBezTo>
                  <a:cubicBezTo>
                    <a:pt x="6848" y="1142"/>
                    <a:pt x="7145" y="1713"/>
                    <a:pt x="7419" y="2283"/>
                  </a:cubicBezTo>
                  <a:cubicBezTo>
                    <a:pt x="7716" y="4566"/>
                    <a:pt x="7990" y="7122"/>
                    <a:pt x="8286" y="9701"/>
                  </a:cubicBezTo>
                  <a:cubicBezTo>
                    <a:pt x="8286" y="13399"/>
                    <a:pt x="8286" y="16823"/>
                    <a:pt x="7716" y="20543"/>
                  </a:cubicBezTo>
                  <a:cubicBezTo>
                    <a:pt x="7716" y="21114"/>
                    <a:pt x="7419" y="21959"/>
                    <a:pt x="7145" y="22529"/>
                  </a:cubicBezTo>
                  <a:cubicBezTo>
                    <a:pt x="6848" y="23100"/>
                    <a:pt x="6574" y="23397"/>
                    <a:pt x="5707" y="23397"/>
                  </a:cubicBezTo>
                  <a:lnTo>
                    <a:pt x="4862" y="23397"/>
                  </a:lnTo>
                  <a:cubicBezTo>
                    <a:pt x="3424" y="23397"/>
                    <a:pt x="2580" y="22529"/>
                    <a:pt x="1713" y="21388"/>
                  </a:cubicBezTo>
                  <a:cubicBezTo>
                    <a:pt x="571" y="19676"/>
                    <a:pt x="571" y="17394"/>
                    <a:pt x="297" y="15408"/>
                  </a:cubicBezTo>
                  <a:lnTo>
                    <a:pt x="297" y="14540"/>
                  </a:lnTo>
                  <a:close/>
                  <a:moveTo>
                    <a:pt x="7145" y="4269"/>
                  </a:moveTo>
                  <a:cubicBezTo>
                    <a:pt x="5136" y="4566"/>
                    <a:pt x="4862" y="4566"/>
                    <a:pt x="3151" y="3424"/>
                  </a:cubicBezTo>
                  <a:cubicBezTo>
                    <a:pt x="2854" y="2854"/>
                    <a:pt x="2009" y="2557"/>
                    <a:pt x="1439" y="2283"/>
                  </a:cubicBezTo>
                  <a:cubicBezTo>
                    <a:pt x="868" y="1986"/>
                    <a:pt x="571" y="2283"/>
                    <a:pt x="571" y="2854"/>
                  </a:cubicBezTo>
                  <a:cubicBezTo>
                    <a:pt x="571" y="3698"/>
                    <a:pt x="297" y="4566"/>
                    <a:pt x="571" y="5410"/>
                  </a:cubicBezTo>
                  <a:cubicBezTo>
                    <a:pt x="868" y="9701"/>
                    <a:pt x="1142" y="14266"/>
                    <a:pt x="1439" y="18832"/>
                  </a:cubicBezTo>
                  <a:cubicBezTo>
                    <a:pt x="1439" y="20543"/>
                    <a:pt x="2854" y="22255"/>
                    <a:pt x="4292" y="22529"/>
                  </a:cubicBezTo>
                  <a:cubicBezTo>
                    <a:pt x="5433" y="23100"/>
                    <a:pt x="6848" y="22255"/>
                    <a:pt x="6848" y="21388"/>
                  </a:cubicBezTo>
                  <a:cubicBezTo>
                    <a:pt x="7145" y="19402"/>
                    <a:pt x="7419" y="17690"/>
                    <a:pt x="7419" y="15682"/>
                  </a:cubicBezTo>
                  <a:cubicBezTo>
                    <a:pt x="7716" y="13125"/>
                    <a:pt x="7419" y="10272"/>
                    <a:pt x="7419" y="7419"/>
                  </a:cubicBezTo>
                  <a:cubicBezTo>
                    <a:pt x="7419" y="6278"/>
                    <a:pt x="7145" y="5136"/>
                    <a:pt x="7145" y="4269"/>
                  </a:cubicBezTo>
                  <a:close/>
                  <a:moveTo>
                    <a:pt x="3151" y="2557"/>
                  </a:moveTo>
                  <a:cubicBezTo>
                    <a:pt x="3995" y="3128"/>
                    <a:pt x="4566" y="3424"/>
                    <a:pt x="5433" y="3995"/>
                  </a:cubicBezTo>
                  <a:cubicBezTo>
                    <a:pt x="5707" y="3995"/>
                    <a:pt x="6278" y="3698"/>
                    <a:pt x="6574" y="3698"/>
                  </a:cubicBezTo>
                  <a:cubicBezTo>
                    <a:pt x="7145" y="3128"/>
                    <a:pt x="7145" y="1986"/>
                    <a:pt x="6574" y="1416"/>
                  </a:cubicBezTo>
                  <a:cubicBezTo>
                    <a:pt x="6004" y="845"/>
                    <a:pt x="5136" y="845"/>
                    <a:pt x="4292"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1"/>
            <p:cNvSpPr/>
            <p:nvPr/>
          </p:nvSpPr>
          <p:spPr>
            <a:xfrm rot="689301">
              <a:off x="958488" y="3927956"/>
              <a:ext cx="51228" cy="46310"/>
            </a:xfrm>
            <a:custGeom>
              <a:avLst/>
              <a:gdLst/>
              <a:ahLst/>
              <a:cxnLst/>
              <a:rect l="l" t="t" r="r" b="b"/>
              <a:pathLst>
                <a:path w="2854" h="2580" extrusionOk="0">
                  <a:moveTo>
                    <a:pt x="2853" y="1142"/>
                  </a:moveTo>
                  <a:cubicBezTo>
                    <a:pt x="2853" y="2009"/>
                    <a:pt x="2283" y="2580"/>
                    <a:pt x="1415" y="2580"/>
                  </a:cubicBezTo>
                  <a:cubicBezTo>
                    <a:pt x="571" y="2580"/>
                    <a:pt x="274" y="2283"/>
                    <a:pt x="0" y="1438"/>
                  </a:cubicBezTo>
                  <a:cubicBezTo>
                    <a:pt x="0" y="571"/>
                    <a:pt x="571" y="0"/>
                    <a:pt x="1415" y="0"/>
                  </a:cubicBezTo>
                  <a:cubicBezTo>
                    <a:pt x="2283" y="0"/>
                    <a:pt x="2853" y="297"/>
                    <a:pt x="2853" y="1142"/>
                  </a:cubicBezTo>
                  <a:close/>
                  <a:moveTo>
                    <a:pt x="1415" y="571"/>
                  </a:moveTo>
                  <a:cubicBezTo>
                    <a:pt x="571" y="297"/>
                    <a:pt x="571" y="868"/>
                    <a:pt x="571" y="1142"/>
                  </a:cubicBezTo>
                  <a:cubicBezTo>
                    <a:pt x="571" y="1712"/>
                    <a:pt x="845" y="2009"/>
                    <a:pt x="1415" y="2009"/>
                  </a:cubicBezTo>
                  <a:cubicBezTo>
                    <a:pt x="1986" y="2009"/>
                    <a:pt x="2283" y="1712"/>
                    <a:pt x="2283" y="1142"/>
                  </a:cubicBezTo>
                  <a:cubicBezTo>
                    <a:pt x="2283" y="571"/>
                    <a:pt x="1986" y="297"/>
                    <a:pt x="141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1"/>
            <p:cNvSpPr/>
            <p:nvPr/>
          </p:nvSpPr>
          <p:spPr>
            <a:xfrm rot="689301">
              <a:off x="937959" y="3984254"/>
              <a:ext cx="30748" cy="30730"/>
            </a:xfrm>
            <a:custGeom>
              <a:avLst/>
              <a:gdLst/>
              <a:ahLst/>
              <a:cxnLst/>
              <a:rect l="l" t="t" r="r" b="b"/>
              <a:pathLst>
                <a:path w="1713" h="1712" extrusionOk="0">
                  <a:moveTo>
                    <a:pt x="1" y="571"/>
                  </a:moveTo>
                  <a:cubicBezTo>
                    <a:pt x="274" y="297"/>
                    <a:pt x="571" y="0"/>
                    <a:pt x="845" y="0"/>
                  </a:cubicBezTo>
                  <a:cubicBezTo>
                    <a:pt x="1142" y="0"/>
                    <a:pt x="1712" y="297"/>
                    <a:pt x="1712" y="867"/>
                  </a:cubicBezTo>
                  <a:cubicBezTo>
                    <a:pt x="1712" y="1141"/>
                    <a:pt x="1416" y="1712"/>
                    <a:pt x="845" y="1712"/>
                  </a:cubicBezTo>
                  <a:cubicBezTo>
                    <a:pt x="274" y="1712"/>
                    <a:pt x="1" y="143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1"/>
            <p:cNvSpPr/>
            <p:nvPr/>
          </p:nvSpPr>
          <p:spPr>
            <a:xfrm rot="689301">
              <a:off x="979027" y="3753311"/>
              <a:ext cx="40997" cy="36079"/>
            </a:xfrm>
            <a:custGeom>
              <a:avLst/>
              <a:gdLst/>
              <a:ahLst/>
              <a:cxnLst/>
              <a:rect l="l" t="t" r="r" b="b"/>
              <a:pathLst>
                <a:path w="2284" h="2010" extrusionOk="0">
                  <a:moveTo>
                    <a:pt x="1142" y="2009"/>
                  </a:moveTo>
                  <a:cubicBezTo>
                    <a:pt x="571" y="2009"/>
                    <a:pt x="298" y="2009"/>
                    <a:pt x="1" y="1142"/>
                  </a:cubicBezTo>
                  <a:cubicBezTo>
                    <a:pt x="1" y="868"/>
                    <a:pt x="571" y="1"/>
                    <a:pt x="868" y="1"/>
                  </a:cubicBezTo>
                  <a:cubicBezTo>
                    <a:pt x="1439" y="1"/>
                    <a:pt x="2009" y="868"/>
                    <a:pt x="2009" y="1142"/>
                  </a:cubicBezTo>
                  <a:cubicBezTo>
                    <a:pt x="2283" y="1712"/>
                    <a:pt x="1713" y="2009"/>
                    <a:pt x="1142" y="2009"/>
                  </a:cubicBezTo>
                  <a:close/>
                  <a:moveTo>
                    <a:pt x="1439" y="1712"/>
                  </a:moveTo>
                  <a:cubicBezTo>
                    <a:pt x="1439" y="1439"/>
                    <a:pt x="1439" y="1439"/>
                    <a:pt x="1713" y="1142"/>
                  </a:cubicBezTo>
                  <a:cubicBezTo>
                    <a:pt x="1439" y="1142"/>
                    <a:pt x="1142" y="868"/>
                    <a:pt x="868" y="571"/>
                  </a:cubicBezTo>
                  <a:cubicBezTo>
                    <a:pt x="868" y="868"/>
                    <a:pt x="868" y="868"/>
                    <a:pt x="571" y="1142"/>
                  </a:cubicBezTo>
                  <a:cubicBezTo>
                    <a:pt x="868" y="1142"/>
                    <a:pt x="1142" y="1439"/>
                    <a:pt x="1439"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1"/>
            <p:cNvSpPr/>
            <p:nvPr/>
          </p:nvSpPr>
          <p:spPr>
            <a:xfrm rot="689301">
              <a:off x="1001587" y="3876664"/>
              <a:ext cx="25417" cy="30748"/>
            </a:xfrm>
            <a:custGeom>
              <a:avLst/>
              <a:gdLst/>
              <a:ahLst/>
              <a:cxnLst/>
              <a:rect l="l" t="t" r="r" b="b"/>
              <a:pathLst>
                <a:path w="1416" h="1713" extrusionOk="0">
                  <a:moveTo>
                    <a:pt x="0" y="845"/>
                  </a:moveTo>
                  <a:cubicBezTo>
                    <a:pt x="0" y="274"/>
                    <a:pt x="0" y="0"/>
                    <a:pt x="571" y="0"/>
                  </a:cubicBezTo>
                  <a:cubicBezTo>
                    <a:pt x="1141" y="0"/>
                    <a:pt x="1415" y="274"/>
                    <a:pt x="1415" y="845"/>
                  </a:cubicBezTo>
                  <a:cubicBezTo>
                    <a:pt x="1415" y="1415"/>
                    <a:pt x="1141" y="1712"/>
                    <a:pt x="845" y="1712"/>
                  </a:cubicBezTo>
                  <a:cubicBezTo>
                    <a:pt x="274" y="1712"/>
                    <a:pt x="0" y="1415"/>
                    <a:pt x="0"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1"/>
            <p:cNvSpPr/>
            <p:nvPr/>
          </p:nvSpPr>
          <p:spPr>
            <a:xfrm rot="689301">
              <a:off x="957986" y="3809557"/>
              <a:ext cx="20498" cy="25829"/>
            </a:xfrm>
            <a:custGeom>
              <a:avLst/>
              <a:gdLst/>
              <a:ahLst/>
              <a:cxnLst/>
              <a:rect l="l" t="t" r="r" b="b"/>
              <a:pathLst>
                <a:path w="1142" h="1439" extrusionOk="0">
                  <a:moveTo>
                    <a:pt x="571" y="1438"/>
                  </a:moveTo>
                  <a:cubicBezTo>
                    <a:pt x="297" y="1142"/>
                    <a:pt x="0" y="868"/>
                    <a:pt x="0" y="571"/>
                  </a:cubicBezTo>
                  <a:cubicBezTo>
                    <a:pt x="0" y="571"/>
                    <a:pt x="297" y="297"/>
                    <a:pt x="571" y="297"/>
                  </a:cubicBezTo>
                  <a:cubicBezTo>
                    <a:pt x="868" y="0"/>
                    <a:pt x="1141" y="297"/>
                    <a:pt x="1141" y="571"/>
                  </a:cubicBezTo>
                  <a:cubicBezTo>
                    <a:pt x="1141" y="868"/>
                    <a:pt x="868" y="1142"/>
                    <a:pt x="868" y="1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descr="21 anh nguyen">
            <a:extLst>
              <a:ext uri="{FF2B5EF4-FFF2-40B4-BE49-F238E27FC236}">
                <a16:creationId xmlns:a16="http://schemas.microsoft.com/office/drawing/2014/main" id="{4930ECA9-1AD0-FB77-CB38-DA2F2B737E7F}"/>
              </a:ext>
            </a:extLst>
          </p:cNvPr>
          <p:cNvSpPr/>
          <p:nvPr/>
        </p:nvSpPr>
        <p:spPr>
          <a:xfrm>
            <a:off x="1640931" y="1076242"/>
            <a:ext cx="3137583" cy="3140262"/>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295"/>
                                        </p:tgtEl>
                                        <p:attrNameLst>
                                          <p:attrName>style.visibility</p:attrName>
                                        </p:attrNameLst>
                                      </p:cBhvr>
                                      <p:to>
                                        <p:strVal val="visible"/>
                                      </p:to>
                                    </p:set>
                                    <p:animEffect transition="in" filter="strips(downLeft)">
                                      <p:cBhvr>
                                        <p:cTn id="7"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82" descr="21 anh nguyen"/>
          <p:cNvSpPr txBox="1">
            <a:spLocks noGrp="1"/>
          </p:cNvSpPr>
          <p:nvPr>
            <p:ph type="title"/>
          </p:nvPr>
        </p:nvSpPr>
        <p:spPr>
          <a:xfrm>
            <a:off x="452968" y="1057921"/>
            <a:ext cx="3852000" cy="6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err="1">
                <a:latin typeface="#9Slide07 Baloo Tamma" panose="03080902040302020200" pitchFamily="66" charset="77"/>
                <a:cs typeface="#9Slide07 Baloo Tamma" panose="03080902040302020200" pitchFamily="66" charset="77"/>
              </a:rPr>
              <a:t>Phiếu</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học</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tập</a:t>
            </a:r>
            <a:r>
              <a:rPr lang="en" dirty="0">
                <a:latin typeface="#9Slide07 Baloo Tamma" panose="03080902040302020200" pitchFamily="66" charset="77"/>
                <a:cs typeface="#9Slide07 Baloo Tamma" panose="03080902040302020200" pitchFamily="66" charset="77"/>
              </a:rPr>
              <a:t> 2</a:t>
            </a:r>
            <a:endParaRPr dirty="0">
              <a:latin typeface="#9Slide07 Baloo Tamma" panose="03080902040302020200" pitchFamily="66" charset="77"/>
              <a:cs typeface="#9Slide07 Baloo Tamma" panose="03080902040302020200" pitchFamily="66" charset="77"/>
            </a:endParaRPr>
          </a:p>
        </p:txBody>
      </p:sp>
      <p:sp>
        <p:nvSpPr>
          <p:cNvPr id="1380" name="Google Shape;1380;p82" descr="21 anh nguyen"/>
          <p:cNvSpPr txBox="1">
            <a:spLocks noGrp="1"/>
          </p:cNvSpPr>
          <p:nvPr>
            <p:ph type="subTitle" idx="1"/>
          </p:nvPr>
        </p:nvSpPr>
        <p:spPr>
          <a:xfrm>
            <a:off x="4412536" y="1057921"/>
            <a:ext cx="4596993" cy="3027657"/>
          </a:xfrm>
          <a:prstGeom prst="rect">
            <a:avLst/>
          </a:prstGeom>
        </p:spPr>
        <p:txBody>
          <a:bodyPr spcFirstLastPara="1" wrap="square" lIns="91425" tIns="91425" rIns="91425" bIns="91425" anchor="ctr" anchorCtr="0">
            <a:noAutofit/>
          </a:bodyPr>
          <a:lstStyle/>
          <a:p>
            <a:pPr marL="0" indent="0" algn="just">
              <a:lnSpc>
                <a:spcPct val="107000"/>
              </a:lnSpc>
              <a:buClr>
                <a:schemeClr val="dk1"/>
              </a:buClr>
              <a:buSzPts val="1100"/>
            </a:pPr>
            <a:r>
              <a:rPr lang="en-US" sz="2400" dirty="0" err="1">
                <a:latin typeface="#9Slide03 Quicksand" pitchFamily="2" charset="77"/>
              </a:rPr>
              <a:t>Em</a:t>
            </a:r>
            <a:r>
              <a:rPr lang="en-US" sz="2400" dirty="0">
                <a:latin typeface="#9Slide03 Quicksand" pitchFamily="2" charset="77"/>
              </a:rPr>
              <a:t> </a:t>
            </a:r>
            <a:r>
              <a:rPr lang="en-US" sz="2400" dirty="0" err="1">
                <a:latin typeface="#9Slide03 Quicksand" pitchFamily="2" charset="77"/>
              </a:rPr>
              <a:t>hãy</a:t>
            </a:r>
            <a:r>
              <a:rPr lang="en-US" sz="2400" dirty="0">
                <a:latin typeface="#9Slide03 Quicksand" pitchFamily="2" charset="77"/>
              </a:rPr>
              <a:t> so </a:t>
            </a:r>
            <a:r>
              <a:rPr lang="en-US" sz="2400" dirty="0" err="1">
                <a:latin typeface="#9Slide03 Quicksand" pitchFamily="2" charset="77"/>
              </a:rPr>
              <a:t>sánh</a:t>
            </a:r>
            <a:r>
              <a:rPr lang="en-US" sz="2400" dirty="0">
                <a:latin typeface="#9Slide03 Quicksand" pitchFamily="2" charset="77"/>
              </a:rPr>
              <a:t> </a:t>
            </a:r>
            <a:r>
              <a:rPr lang="en-US" sz="2400" dirty="0" err="1">
                <a:latin typeface="#9Slide03 Quicksand" pitchFamily="2" charset="77"/>
              </a:rPr>
              <a:t>cấu</a:t>
            </a:r>
            <a:r>
              <a:rPr lang="en-US" sz="2400" dirty="0">
                <a:latin typeface="#9Slide03 Quicksand" pitchFamily="2" charset="77"/>
              </a:rPr>
              <a:t> </a:t>
            </a:r>
            <a:r>
              <a:rPr lang="en-US" sz="2400" dirty="0" err="1">
                <a:latin typeface="#9Slide03 Quicksand" pitchFamily="2" charset="77"/>
              </a:rPr>
              <a:t>trúc</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bài</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vấn</a:t>
            </a:r>
            <a:r>
              <a:rPr lang="en-US" sz="2400" dirty="0">
                <a:latin typeface="#9Slide03 Quicksand" pitchFamily="2" charset="77"/>
              </a:rPr>
              <a:t> </a:t>
            </a:r>
            <a:r>
              <a:rPr lang="en-US" sz="2400" dirty="0" err="1">
                <a:latin typeface="#9Slide03 Quicksand" pitchFamily="2" charset="77"/>
              </a:rPr>
              <a:t>đề</a:t>
            </a:r>
            <a:r>
              <a:rPr lang="en-US" sz="2400" dirty="0">
                <a:latin typeface="#9Slide03 Quicksand" pitchFamily="2" charset="77"/>
              </a:rPr>
              <a:t> khoa </a:t>
            </a:r>
            <a:r>
              <a:rPr lang="en-US" sz="2400" dirty="0" err="1">
                <a:latin typeface="#9Slide03 Quicksand" pitchFamily="2" charset="77"/>
              </a:rPr>
              <a:t>học</a:t>
            </a:r>
            <a:r>
              <a:rPr lang="en-US" sz="2400" dirty="0">
                <a:latin typeface="#9Slide03 Quicksand" pitchFamily="2" charset="77"/>
              </a:rPr>
              <a:t> </a:t>
            </a:r>
            <a:r>
              <a:rPr lang="en-US" sz="2400" dirty="0" err="1">
                <a:latin typeface="#9Slide03 Quicksand" pitchFamily="2" charset="77"/>
              </a:rPr>
              <a:t>theo</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thức</a:t>
            </a:r>
            <a:r>
              <a:rPr lang="en-US" sz="2400" dirty="0">
                <a:latin typeface="#9Slide03 Quicksand" pitchFamily="2" charset="77"/>
              </a:rPr>
              <a:t> </a:t>
            </a:r>
            <a:r>
              <a:rPr lang="en-US" sz="2400" dirty="0" err="1">
                <a:latin typeface="#9Slide03 Quicksand" pitchFamily="2" charset="77"/>
              </a:rPr>
              <a:t>quy</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a:t>
            </a:r>
            <a:r>
              <a:rPr lang="en-US" sz="2400" dirty="0" err="1">
                <a:latin typeface="#9Slide03 Quicksand" pitchFamily="2" charset="77"/>
              </a:rPr>
              <a:t>chung</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bài</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hành</a:t>
            </a:r>
            <a:r>
              <a:rPr lang="en-US" sz="2400" dirty="0">
                <a:latin typeface="#9Slide03 Quicksand" pitchFamily="2" charset="77"/>
              </a:rPr>
              <a:t> hay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thí</a:t>
            </a:r>
            <a:r>
              <a:rPr lang="en-US" sz="2400" dirty="0">
                <a:latin typeface="#9Slide03 Quicksand" pitchFamily="2" charset="77"/>
              </a:rPr>
              <a:t> </a:t>
            </a:r>
            <a:r>
              <a:rPr lang="en-US" sz="2400" dirty="0" err="1">
                <a:latin typeface="#9Slide03 Quicksand" pitchFamily="2" charset="77"/>
              </a:rPr>
              <a:t>nghiệm</a:t>
            </a:r>
            <a:r>
              <a:rPr lang="en-US" sz="2400" dirty="0">
                <a:latin typeface="#9Slide03 Quicksand" pitchFamily="2" charset="77"/>
              </a:rPr>
              <a:t>, </a:t>
            </a:r>
            <a:r>
              <a:rPr lang="en-US" sz="2400" dirty="0" err="1">
                <a:latin typeface="#9Slide03 Quicksand" pitchFamily="2" charset="77"/>
              </a:rPr>
              <a:t>điều</a:t>
            </a:r>
            <a:r>
              <a:rPr lang="en-US" sz="2400" dirty="0">
                <a:latin typeface="#9Slide03 Quicksand" pitchFamily="2" charset="77"/>
              </a:rPr>
              <a:t> </a:t>
            </a:r>
            <a:r>
              <a:rPr lang="en-US" sz="2400" dirty="0" err="1">
                <a:latin typeface="#9Slide03 Quicksand" pitchFamily="2" charset="77"/>
              </a:rPr>
              <a:t>tra</a:t>
            </a:r>
            <a:r>
              <a:rPr lang="en-US" sz="2400" dirty="0">
                <a:latin typeface="#9Slide03 Quicksand" pitchFamily="2" charset="77"/>
              </a:rPr>
              <a:t> </a:t>
            </a:r>
            <a:r>
              <a:rPr lang="en-US" sz="2400" dirty="0" err="1">
                <a:latin typeface="#9Slide03 Quicksand" pitchFamily="2" charset="77"/>
              </a:rPr>
              <a:t>mà</a:t>
            </a:r>
            <a:r>
              <a:rPr lang="en-US" sz="2400" dirty="0">
                <a:latin typeface="#9Slide03 Quicksand" pitchFamily="2" charset="77"/>
              </a:rPr>
              <a:t> </a:t>
            </a:r>
            <a:r>
              <a:rPr lang="en-US" sz="2400" dirty="0" err="1">
                <a:latin typeface="#9Slide03 Quicksand" pitchFamily="2" charset="77"/>
              </a:rPr>
              <a:t>em</a:t>
            </a:r>
            <a:r>
              <a:rPr lang="en-US" sz="2400" dirty="0">
                <a:latin typeface="#9Slide03 Quicksand" pitchFamily="2" charset="77"/>
              </a:rPr>
              <a:t> </a:t>
            </a:r>
            <a:r>
              <a:rPr lang="en-US" sz="2400" dirty="0" err="1">
                <a:latin typeface="#9Slide03 Quicksand" pitchFamily="2" charset="77"/>
              </a:rPr>
              <a:t>đã</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hiện</a:t>
            </a:r>
            <a:r>
              <a:rPr lang="en-US" sz="2400" dirty="0">
                <a:latin typeface="#9Slide03 Quicksand" pitchFamily="2" charset="77"/>
              </a:rPr>
              <a:t>.</a:t>
            </a:r>
            <a:endParaRPr sz="2400" dirty="0">
              <a:latin typeface="#9Slide03 Quicksand" pitchFamily="2" charset="77"/>
            </a:endParaRPr>
          </a:p>
        </p:txBody>
      </p:sp>
      <p:grpSp>
        <p:nvGrpSpPr>
          <p:cNvPr id="1381" name="Google Shape;1381;p82" descr="21 anh nguyen"/>
          <p:cNvGrpSpPr/>
          <p:nvPr/>
        </p:nvGrpSpPr>
        <p:grpSpPr>
          <a:xfrm>
            <a:off x="2451285" y="1805812"/>
            <a:ext cx="1853682" cy="2279844"/>
            <a:chOff x="2534505" y="1431825"/>
            <a:chExt cx="1853682" cy="2279844"/>
          </a:xfrm>
        </p:grpSpPr>
        <p:sp>
          <p:nvSpPr>
            <p:cNvPr id="1382" name="Google Shape;1382;p82"/>
            <p:cNvSpPr/>
            <p:nvPr/>
          </p:nvSpPr>
          <p:spPr>
            <a:xfrm>
              <a:off x="2610688" y="1431825"/>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82"/>
            <p:cNvGrpSpPr/>
            <p:nvPr/>
          </p:nvGrpSpPr>
          <p:grpSpPr>
            <a:xfrm rot="-5947764">
              <a:off x="2493602" y="1923860"/>
              <a:ext cx="1859363" cy="1501563"/>
              <a:chOff x="5602050" y="920625"/>
              <a:chExt cx="1583550" cy="1278825"/>
            </a:xfrm>
          </p:grpSpPr>
          <p:sp>
            <p:nvSpPr>
              <p:cNvPr id="1384" name="Google Shape;1384;p82"/>
              <p:cNvSpPr/>
              <p:nvPr/>
            </p:nvSpPr>
            <p:spPr>
              <a:xfrm>
                <a:off x="5766400" y="1345125"/>
                <a:ext cx="1419200" cy="791650"/>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2"/>
              <p:cNvSpPr/>
              <p:nvPr/>
            </p:nvSpPr>
            <p:spPr>
              <a:xfrm>
                <a:off x="6465425" y="1541900"/>
                <a:ext cx="163800" cy="153275"/>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2"/>
              <p:cNvSpPr/>
              <p:nvPr/>
            </p:nvSpPr>
            <p:spPr>
              <a:xfrm>
                <a:off x="6394100" y="1837025"/>
                <a:ext cx="149525" cy="140300"/>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2"/>
              <p:cNvSpPr/>
              <p:nvPr/>
            </p:nvSpPr>
            <p:spPr>
              <a:xfrm>
                <a:off x="6786125" y="1794225"/>
                <a:ext cx="207150" cy="149075"/>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2"/>
              <p:cNvSpPr/>
              <p:nvPr/>
            </p:nvSpPr>
            <p:spPr>
              <a:xfrm>
                <a:off x="6993250" y="1891700"/>
                <a:ext cx="178075" cy="85625"/>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2"/>
              <p:cNvSpPr/>
              <p:nvPr/>
            </p:nvSpPr>
            <p:spPr>
              <a:xfrm>
                <a:off x="6522500" y="1592100"/>
                <a:ext cx="57075" cy="49675"/>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2"/>
              <p:cNvSpPr/>
              <p:nvPr/>
            </p:nvSpPr>
            <p:spPr>
              <a:xfrm>
                <a:off x="6443750" y="1877425"/>
                <a:ext cx="57075" cy="50500"/>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2"/>
              <p:cNvSpPr/>
              <p:nvPr/>
            </p:nvSpPr>
            <p:spPr>
              <a:xfrm>
                <a:off x="6857450" y="1838800"/>
                <a:ext cx="64500" cy="55600"/>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2"/>
              <p:cNvSpPr/>
              <p:nvPr/>
            </p:nvSpPr>
            <p:spPr>
              <a:xfrm>
                <a:off x="5766400" y="1342175"/>
                <a:ext cx="1419200" cy="798900"/>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2"/>
              <p:cNvSpPr/>
              <p:nvPr/>
            </p:nvSpPr>
            <p:spPr>
              <a:xfrm>
                <a:off x="6843175" y="1820375"/>
                <a:ext cx="93050" cy="99875"/>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2"/>
              <p:cNvSpPr/>
              <p:nvPr/>
            </p:nvSpPr>
            <p:spPr>
              <a:xfrm>
                <a:off x="6508225" y="1577850"/>
                <a:ext cx="78200" cy="7820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2"/>
              <p:cNvSpPr/>
              <p:nvPr/>
            </p:nvSpPr>
            <p:spPr>
              <a:xfrm>
                <a:off x="6422625" y="1863150"/>
                <a:ext cx="85625" cy="85625"/>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5744725" y="2005825"/>
                <a:ext cx="150100" cy="193625"/>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82"/>
              <p:cNvGrpSpPr/>
              <p:nvPr/>
            </p:nvGrpSpPr>
            <p:grpSpPr>
              <a:xfrm>
                <a:off x="6087100" y="920625"/>
                <a:ext cx="948975" cy="624375"/>
                <a:chOff x="6087100" y="920625"/>
                <a:chExt cx="948975" cy="624375"/>
              </a:xfrm>
            </p:grpSpPr>
            <p:sp>
              <p:nvSpPr>
                <p:cNvPr id="1398" name="Google Shape;1398;p82"/>
                <p:cNvSpPr/>
                <p:nvPr/>
              </p:nvSpPr>
              <p:spPr>
                <a:xfrm>
                  <a:off x="6087100" y="920625"/>
                  <a:ext cx="121575" cy="223925"/>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p:nvPr/>
              </p:nvSpPr>
              <p:spPr>
                <a:xfrm>
                  <a:off x="6871725" y="1359325"/>
                  <a:ext cx="164350" cy="18567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82"/>
              <p:cNvSpPr/>
              <p:nvPr/>
            </p:nvSpPr>
            <p:spPr>
              <a:xfrm>
                <a:off x="5602050" y="1430750"/>
                <a:ext cx="222275" cy="228375"/>
              </a:xfrm>
              <a:custGeom>
                <a:avLst/>
                <a:gdLst/>
                <a:ahLst/>
                <a:cxnLst/>
                <a:rect l="l" t="t" r="r" b="b"/>
                <a:pathLst>
                  <a:path w="8891" h="9135" extrusionOk="0">
                    <a:moveTo>
                      <a:pt x="3055" y="1168"/>
                    </a:moveTo>
                    <a:cubicBezTo>
                      <a:pt x="3283" y="1168"/>
                      <a:pt x="3512" y="1215"/>
                      <a:pt x="3721" y="1319"/>
                    </a:cubicBezTo>
                    <a:cubicBezTo>
                      <a:pt x="4566" y="1593"/>
                      <a:pt x="5137" y="2734"/>
                      <a:pt x="5433" y="3305"/>
                    </a:cubicBezTo>
                    <a:cubicBezTo>
                      <a:pt x="6004" y="4446"/>
                      <a:pt x="6575" y="5588"/>
                      <a:pt x="6278" y="6729"/>
                    </a:cubicBezTo>
                    <a:cubicBezTo>
                      <a:pt x="6278" y="6729"/>
                      <a:pt x="6004" y="7026"/>
                      <a:pt x="6004" y="7300"/>
                    </a:cubicBezTo>
                    <a:cubicBezTo>
                      <a:pt x="5137" y="5588"/>
                      <a:pt x="2580" y="4172"/>
                      <a:pt x="1713" y="3031"/>
                    </a:cubicBezTo>
                    <a:cubicBezTo>
                      <a:pt x="1023" y="2099"/>
                      <a:pt x="2038" y="1168"/>
                      <a:pt x="3055" y="1168"/>
                    </a:cubicBezTo>
                    <a:close/>
                    <a:moveTo>
                      <a:pt x="2876" y="1"/>
                    </a:moveTo>
                    <a:cubicBezTo>
                      <a:pt x="2588" y="1"/>
                      <a:pt x="2298" y="57"/>
                      <a:pt x="2010" y="178"/>
                    </a:cubicBezTo>
                    <a:cubicBezTo>
                      <a:pt x="298" y="1023"/>
                      <a:pt x="1" y="2461"/>
                      <a:pt x="868" y="3876"/>
                    </a:cubicBezTo>
                    <a:cubicBezTo>
                      <a:pt x="1713" y="4743"/>
                      <a:pt x="2283" y="5314"/>
                      <a:pt x="3151" y="5884"/>
                    </a:cubicBezTo>
                    <a:cubicBezTo>
                      <a:pt x="4292" y="6455"/>
                      <a:pt x="5707" y="7300"/>
                      <a:pt x="5707" y="8738"/>
                    </a:cubicBezTo>
                    <a:cubicBezTo>
                      <a:pt x="5707" y="8931"/>
                      <a:pt x="5855" y="9135"/>
                      <a:pt x="5942" y="9135"/>
                    </a:cubicBezTo>
                    <a:cubicBezTo>
                      <a:pt x="5978" y="9135"/>
                      <a:pt x="6004" y="9099"/>
                      <a:pt x="6004" y="9011"/>
                    </a:cubicBezTo>
                    <a:cubicBezTo>
                      <a:pt x="6004" y="8738"/>
                      <a:pt x="6278" y="8738"/>
                      <a:pt x="6278" y="8738"/>
                    </a:cubicBezTo>
                    <a:cubicBezTo>
                      <a:pt x="8891" y="6647"/>
                      <a:pt x="6010" y="1"/>
                      <a:pt x="2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82" descr="21 anh nguyen"/>
          <p:cNvGrpSpPr/>
          <p:nvPr/>
        </p:nvGrpSpPr>
        <p:grpSpPr>
          <a:xfrm>
            <a:off x="452968" y="2986078"/>
            <a:ext cx="1966932" cy="1099500"/>
            <a:chOff x="886400" y="2624400"/>
            <a:chExt cx="1616700" cy="1099500"/>
          </a:xfrm>
        </p:grpSpPr>
        <p:sp>
          <p:nvSpPr>
            <p:cNvPr id="1402" name="Google Shape;1402;p82"/>
            <p:cNvSpPr/>
            <p:nvPr/>
          </p:nvSpPr>
          <p:spPr>
            <a:xfrm>
              <a:off x="886400" y="2624400"/>
              <a:ext cx="1616700" cy="1099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82"/>
            <p:cNvGrpSpPr/>
            <p:nvPr/>
          </p:nvGrpSpPr>
          <p:grpSpPr>
            <a:xfrm>
              <a:off x="1063325" y="2755550"/>
              <a:ext cx="1262850" cy="862800"/>
              <a:chOff x="8412425" y="3375625"/>
              <a:chExt cx="1262850" cy="862800"/>
            </a:xfrm>
          </p:grpSpPr>
          <p:sp>
            <p:nvSpPr>
              <p:cNvPr id="1404" name="Google Shape;1404;p82"/>
              <p:cNvSpPr/>
              <p:nvPr/>
            </p:nvSpPr>
            <p:spPr>
              <a:xfrm>
                <a:off x="8462650" y="3389875"/>
                <a:ext cx="78200" cy="85625"/>
              </a:xfrm>
              <a:custGeom>
                <a:avLst/>
                <a:gdLst/>
                <a:ahLst/>
                <a:cxnLst/>
                <a:rect l="l" t="t" r="r" b="b"/>
                <a:pathLst>
                  <a:path w="3128" h="3425" extrusionOk="0">
                    <a:moveTo>
                      <a:pt x="1416" y="1"/>
                    </a:moveTo>
                    <a:cubicBezTo>
                      <a:pt x="571" y="1"/>
                      <a:pt x="1" y="845"/>
                      <a:pt x="1" y="1416"/>
                    </a:cubicBezTo>
                    <a:lnTo>
                      <a:pt x="1" y="1987"/>
                    </a:lnTo>
                    <a:lnTo>
                      <a:pt x="1" y="2283"/>
                    </a:lnTo>
                    <a:cubicBezTo>
                      <a:pt x="1" y="3128"/>
                      <a:pt x="571" y="3425"/>
                      <a:pt x="1416" y="3425"/>
                    </a:cubicBezTo>
                    <a:cubicBezTo>
                      <a:pt x="2283" y="3128"/>
                      <a:pt x="3128" y="2557"/>
                      <a:pt x="2854" y="1713"/>
                    </a:cubicBezTo>
                    <a:cubicBezTo>
                      <a:pt x="2854" y="845"/>
                      <a:pt x="2283" y="1"/>
                      <a:pt x="1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2"/>
              <p:cNvSpPr/>
              <p:nvPr/>
            </p:nvSpPr>
            <p:spPr>
              <a:xfrm>
                <a:off x="8426700" y="3691850"/>
                <a:ext cx="64500" cy="61550"/>
              </a:xfrm>
              <a:custGeom>
                <a:avLst/>
                <a:gdLst/>
                <a:ahLst/>
                <a:cxnLst/>
                <a:rect l="l" t="t" r="r" b="b"/>
                <a:pathLst>
                  <a:path w="2580" h="2462" extrusionOk="0">
                    <a:moveTo>
                      <a:pt x="1159" y="1"/>
                    </a:moveTo>
                    <a:cubicBezTo>
                      <a:pt x="828" y="1"/>
                      <a:pt x="459" y="139"/>
                      <a:pt x="297" y="476"/>
                    </a:cubicBezTo>
                    <a:cubicBezTo>
                      <a:pt x="297" y="750"/>
                      <a:pt x="1" y="750"/>
                      <a:pt x="1" y="1046"/>
                    </a:cubicBezTo>
                    <a:cubicBezTo>
                      <a:pt x="1" y="1320"/>
                      <a:pt x="1" y="1617"/>
                      <a:pt x="297" y="1891"/>
                    </a:cubicBezTo>
                    <a:cubicBezTo>
                      <a:pt x="297" y="2188"/>
                      <a:pt x="571" y="2188"/>
                      <a:pt x="868" y="2461"/>
                    </a:cubicBezTo>
                    <a:cubicBezTo>
                      <a:pt x="1439" y="2461"/>
                      <a:pt x="2009" y="2188"/>
                      <a:pt x="2283" y="1617"/>
                    </a:cubicBezTo>
                    <a:cubicBezTo>
                      <a:pt x="2580" y="1046"/>
                      <a:pt x="2283" y="476"/>
                      <a:pt x="1712" y="179"/>
                    </a:cubicBezTo>
                    <a:cubicBezTo>
                      <a:pt x="1600" y="67"/>
                      <a:pt x="1389" y="1"/>
                      <a:pt x="115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2"/>
              <p:cNvSpPr/>
              <p:nvPr/>
            </p:nvSpPr>
            <p:spPr>
              <a:xfrm>
                <a:off x="8569350" y="3543725"/>
                <a:ext cx="178650" cy="176025"/>
              </a:xfrm>
              <a:custGeom>
                <a:avLst/>
                <a:gdLst/>
                <a:ahLst/>
                <a:cxnLst/>
                <a:rect l="l" t="t" r="r" b="b"/>
                <a:pathLst>
                  <a:path w="7146" h="7041" extrusionOk="0">
                    <a:moveTo>
                      <a:pt x="4037" y="0"/>
                    </a:moveTo>
                    <a:cubicBezTo>
                      <a:pt x="3347" y="0"/>
                      <a:pt x="2605" y="205"/>
                      <a:pt x="2009" y="398"/>
                    </a:cubicBezTo>
                    <a:lnTo>
                      <a:pt x="1713" y="398"/>
                    </a:lnTo>
                    <a:lnTo>
                      <a:pt x="1713" y="694"/>
                    </a:lnTo>
                    <a:lnTo>
                      <a:pt x="1439" y="694"/>
                    </a:lnTo>
                    <a:cubicBezTo>
                      <a:pt x="1" y="1836"/>
                      <a:pt x="1" y="4392"/>
                      <a:pt x="1439" y="5830"/>
                    </a:cubicBezTo>
                    <a:cubicBezTo>
                      <a:pt x="2138" y="6529"/>
                      <a:pt x="3040" y="7041"/>
                      <a:pt x="3823" y="7041"/>
                    </a:cubicBezTo>
                    <a:cubicBezTo>
                      <a:pt x="3985" y="7041"/>
                      <a:pt x="4143" y="7018"/>
                      <a:pt x="4292" y="6971"/>
                    </a:cubicBezTo>
                    <a:cubicBezTo>
                      <a:pt x="5137" y="6971"/>
                      <a:pt x="6278" y="6401"/>
                      <a:pt x="6848" y="5259"/>
                    </a:cubicBezTo>
                    <a:cubicBezTo>
                      <a:pt x="6848" y="4963"/>
                      <a:pt x="7145" y="4392"/>
                      <a:pt x="7145" y="3821"/>
                    </a:cubicBezTo>
                    <a:lnTo>
                      <a:pt x="7145" y="2109"/>
                    </a:lnTo>
                    <a:cubicBezTo>
                      <a:pt x="6848" y="1265"/>
                      <a:pt x="6004" y="398"/>
                      <a:pt x="4863" y="124"/>
                    </a:cubicBezTo>
                    <a:cubicBezTo>
                      <a:pt x="4607" y="36"/>
                      <a:pt x="4327" y="0"/>
                      <a:pt x="4037"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2"/>
              <p:cNvSpPr/>
              <p:nvPr/>
            </p:nvSpPr>
            <p:spPr>
              <a:xfrm>
                <a:off x="8933425" y="3495675"/>
                <a:ext cx="128425" cy="117050"/>
              </a:xfrm>
              <a:custGeom>
                <a:avLst/>
                <a:gdLst/>
                <a:ahLst/>
                <a:cxnLst/>
                <a:rect l="l" t="t" r="r" b="b"/>
                <a:pathLst>
                  <a:path w="5137" h="4682" extrusionOk="0">
                    <a:moveTo>
                      <a:pt x="2528" y="1"/>
                    </a:moveTo>
                    <a:cubicBezTo>
                      <a:pt x="2248" y="1"/>
                      <a:pt x="1956" y="91"/>
                      <a:pt x="1712" y="334"/>
                    </a:cubicBezTo>
                    <a:cubicBezTo>
                      <a:pt x="1142" y="334"/>
                      <a:pt x="845" y="904"/>
                      <a:pt x="845" y="1475"/>
                    </a:cubicBezTo>
                    <a:cubicBezTo>
                      <a:pt x="0" y="2046"/>
                      <a:pt x="0" y="3187"/>
                      <a:pt x="845" y="4031"/>
                    </a:cubicBezTo>
                    <a:cubicBezTo>
                      <a:pt x="1416" y="4465"/>
                      <a:pt x="2060" y="4682"/>
                      <a:pt x="2705" y="4682"/>
                    </a:cubicBezTo>
                    <a:cubicBezTo>
                      <a:pt x="3350" y="4682"/>
                      <a:pt x="3995" y="4465"/>
                      <a:pt x="4565" y="4031"/>
                    </a:cubicBezTo>
                    <a:cubicBezTo>
                      <a:pt x="5136" y="3461"/>
                      <a:pt x="5136" y="2890"/>
                      <a:pt x="4839" y="2046"/>
                    </a:cubicBezTo>
                    <a:cubicBezTo>
                      <a:pt x="4565" y="1475"/>
                      <a:pt x="4269" y="904"/>
                      <a:pt x="3424" y="334"/>
                    </a:cubicBezTo>
                    <a:cubicBezTo>
                      <a:pt x="3254" y="164"/>
                      <a:pt x="2903" y="1"/>
                      <a:pt x="252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2"/>
              <p:cNvSpPr/>
              <p:nvPr/>
            </p:nvSpPr>
            <p:spPr>
              <a:xfrm>
                <a:off x="8854675" y="3769450"/>
                <a:ext cx="120600" cy="113075"/>
              </a:xfrm>
              <a:custGeom>
                <a:avLst/>
                <a:gdLst/>
                <a:ahLst/>
                <a:cxnLst/>
                <a:rect l="l" t="t" r="r" b="b"/>
                <a:pathLst>
                  <a:path w="4824" h="4523" extrusionOk="0">
                    <a:moveTo>
                      <a:pt x="2426" y="0"/>
                    </a:moveTo>
                    <a:cubicBezTo>
                      <a:pt x="1772" y="0"/>
                      <a:pt x="1084" y="282"/>
                      <a:pt x="571" y="795"/>
                    </a:cubicBezTo>
                    <a:cubicBezTo>
                      <a:pt x="297" y="1366"/>
                      <a:pt x="1" y="2507"/>
                      <a:pt x="297" y="3078"/>
                    </a:cubicBezTo>
                    <a:cubicBezTo>
                      <a:pt x="297" y="3922"/>
                      <a:pt x="1142" y="4493"/>
                      <a:pt x="2009" y="4493"/>
                    </a:cubicBezTo>
                    <a:cubicBezTo>
                      <a:pt x="2143" y="4513"/>
                      <a:pt x="2271" y="4523"/>
                      <a:pt x="2394" y="4523"/>
                    </a:cubicBezTo>
                    <a:cubicBezTo>
                      <a:pt x="4105" y="4523"/>
                      <a:pt x="4824" y="2686"/>
                      <a:pt x="4292" y="1366"/>
                    </a:cubicBezTo>
                    <a:cubicBezTo>
                      <a:pt x="3978" y="424"/>
                      <a:pt x="3228" y="0"/>
                      <a:pt x="2426"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2"/>
              <p:cNvSpPr/>
              <p:nvPr/>
            </p:nvSpPr>
            <p:spPr>
              <a:xfrm>
                <a:off x="9133150" y="3823400"/>
                <a:ext cx="149525" cy="129225"/>
              </a:xfrm>
              <a:custGeom>
                <a:avLst/>
                <a:gdLst/>
                <a:ahLst/>
                <a:cxnLst/>
                <a:rect l="l" t="t" r="r" b="b"/>
                <a:pathLst>
                  <a:path w="5981" h="5169" extrusionOk="0">
                    <a:moveTo>
                      <a:pt x="2690" y="1"/>
                    </a:moveTo>
                    <a:cubicBezTo>
                      <a:pt x="1712" y="1"/>
                      <a:pt x="845" y="770"/>
                      <a:pt x="845" y="1764"/>
                    </a:cubicBezTo>
                    <a:cubicBezTo>
                      <a:pt x="0" y="2906"/>
                      <a:pt x="845" y="4618"/>
                      <a:pt x="2283" y="4914"/>
                    </a:cubicBezTo>
                    <a:cubicBezTo>
                      <a:pt x="2578" y="5090"/>
                      <a:pt x="2898" y="5168"/>
                      <a:pt x="3221" y="5168"/>
                    </a:cubicBezTo>
                    <a:cubicBezTo>
                      <a:pt x="4448" y="5168"/>
                      <a:pt x="5707" y="4044"/>
                      <a:pt x="5707" y="2906"/>
                    </a:cubicBezTo>
                    <a:cubicBezTo>
                      <a:pt x="5980" y="2061"/>
                      <a:pt x="5707" y="1194"/>
                      <a:pt x="5136" y="623"/>
                    </a:cubicBezTo>
                    <a:cubicBezTo>
                      <a:pt x="4565" y="349"/>
                      <a:pt x="3698" y="53"/>
                      <a:pt x="3127" y="53"/>
                    </a:cubicBezTo>
                    <a:cubicBezTo>
                      <a:pt x="2981" y="17"/>
                      <a:pt x="2834" y="1"/>
                      <a:pt x="2690"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2"/>
              <p:cNvSpPr/>
              <p:nvPr/>
            </p:nvSpPr>
            <p:spPr>
              <a:xfrm>
                <a:off x="9425300" y="3857575"/>
                <a:ext cx="85625" cy="76375"/>
              </a:xfrm>
              <a:custGeom>
                <a:avLst/>
                <a:gdLst/>
                <a:ahLst/>
                <a:cxnLst/>
                <a:rect l="l" t="t" r="r" b="b"/>
                <a:pathLst>
                  <a:path w="3425" h="3055" extrusionOk="0">
                    <a:moveTo>
                      <a:pt x="1590" y="0"/>
                    </a:moveTo>
                    <a:cubicBezTo>
                      <a:pt x="1455" y="0"/>
                      <a:pt x="1311" y="36"/>
                      <a:pt x="1142" y="124"/>
                    </a:cubicBezTo>
                    <a:cubicBezTo>
                      <a:pt x="868" y="124"/>
                      <a:pt x="868" y="397"/>
                      <a:pt x="868" y="694"/>
                    </a:cubicBezTo>
                    <a:cubicBezTo>
                      <a:pt x="298" y="968"/>
                      <a:pt x="1" y="1539"/>
                      <a:pt x="1" y="2109"/>
                    </a:cubicBezTo>
                    <a:cubicBezTo>
                      <a:pt x="175" y="2778"/>
                      <a:pt x="732" y="3055"/>
                      <a:pt x="1339" y="3055"/>
                    </a:cubicBezTo>
                    <a:cubicBezTo>
                      <a:pt x="1768" y="3055"/>
                      <a:pt x="2221" y="2916"/>
                      <a:pt x="2580" y="2680"/>
                    </a:cubicBezTo>
                    <a:cubicBezTo>
                      <a:pt x="3151" y="2406"/>
                      <a:pt x="3151" y="2109"/>
                      <a:pt x="3151" y="1539"/>
                    </a:cubicBezTo>
                    <a:cubicBezTo>
                      <a:pt x="3425" y="968"/>
                      <a:pt x="2854" y="694"/>
                      <a:pt x="2580" y="397"/>
                    </a:cubicBezTo>
                    <a:cubicBezTo>
                      <a:pt x="2178" y="204"/>
                      <a:pt x="1912" y="0"/>
                      <a:pt x="159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2"/>
              <p:cNvSpPr/>
              <p:nvPr/>
            </p:nvSpPr>
            <p:spPr>
              <a:xfrm>
                <a:off x="9061825" y="4076350"/>
                <a:ext cx="71350" cy="72925"/>
              </a:xfrm>
              <a:custGeom>
                <a:avLst/>
                <a:gdLst/>
                <a:ahLst/>
                <a:cxnLst/>
                <a:rect l="l" t="t" r="r" b="b"/>
                <a:pathLst>
                  <a:path w="2854" h="2917" extrusionOk="0">
                    <a:moveTo>
                      <a:pt x="1424" y="1"/>
                    </a:moveTo>
                    <a:cubicBezTo>
                      <a:pt x="1210" y="1"/>
                      <a:pt x="993" y="69"/>
                      <a:pt x="845" y="206"/>
                    </a:cubicBezTo>
                    <a:cubicBezTo>
                      <a:pt x="845" y="503"/>
                      <a:pt x="571" y="503"/>
                      <a:pt x="571" y="777"/>
                    </a:cubicBezTo>
                    <a:cubicBezTo>
                      <a:pt x="0" y="1073"/>
                      <a:pt x="0" y="1918"/>
                      <a:pt x="571" y="2488"/>
                    </a:cubicBezTo>
                    <a:cubicBezTo>
                      <a:pt x="708" y="2774"/>
                      <a:pt x="1061" y="2916"/>
                      <a:pt x="1418" y="2916"/>
                    </a:cubicBezTo>
                    <a:cubicBezTo>
                      <a:pt x="1775" y="2916"/>
                      <a:pt x="2134" y="2774"/>
                      <a:pt x="2283" y="2488"/>
                    </a:cubicBezTo>
                    <a:cubicBezTo>
                      <a:pt x="2853" y="1918"/>
                      <a:pt x="2557" y="777"/>
                      <a:pt x="1986" y="206"/>
                    </a:cubicBezTo>
                    <a:cubicBezTo>
                      <a:pt x="1849" y="69"/>
                      <a:pt x="1638" y="1"/>
                      <a:pt x="1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2"/>
              <p:cNvSpPr/>
              <p:nvPr/>
            </p:nvSpPr>
            <p:spPr>
              <a:xfrm>
                <a:off x="8833550" y="4074650"/>
                <a:ext cx="142700" cy="144500"/>
              </a:xfrm>
              <a:custGeom>
                <a:avLst/>
                <a:gdLst/>
                <a:ahLst/>
                <a:cxnLst/>
                <a:rect l="l" t="t" r="r" b="b"/>
                <a:pathLst>
                  <a:path w="5708" h="5780" extrusionOk="0">
                    <a:moveTo>
                      <a:pt x="2284" y="0"/>
                    </a:moveTo>
                    <a:cubicBezTo>
                      <a:pt x="1416" y="274"/>
                      <a:pt x="846" y="845"/>
                      <a:pt x="275" y="1415"/>
                    </a:cubicBezTo>
                    <a:cubicBezTo>
                      <a:pt x="275" y="1986"/>
                      <a:pt x="1" y="2283"/>
                      <a:pt x="1" y="2556"/>
                    </a:cubicBezTo>
                    <a:lnTo>
                      <a:pt x="1" y="3698"/>
                    </a:lnTo>
                    <a:cubicBezTo>
                      <a:pt x="1" y="4565"/>
                      <a:pt x="1142" y="5136"/>
                      <a:pt x="1987" y="5410"/>
                    </a:cubicBezTo>
                    <a:cubicBezTo>
                      <a:pt x="2373" y="5667"/>
                      <a:pt x="2774" y="5779"/>
                      <a:pt x="3163" y="5779"/>
                    </a:cubicBezTo>
                    <a:cubicBezTo>
                      <a:pt x="4502" y="5779"/>
                      <a:pt x="5707" y="4453"/>
                      <a:pt x="5707" y="3127"/>
                    </a:cubicBezTo>
                    <a:cubicBezTo>
                      <a:pt x="5707" y="2283"/>
                      <a:pt x="5411" y="1415"/>
                      <a:pt x="4840" y="845"/>
                    </a:cubicBezTo>
                    <a:cubicBezTo>
                      <a:pt x="3995" y="274"/>
                      <a:pt x="3128" y="0"/>
                      <a:pt x="2284"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2"/>
              <p:cNvSpPr/>
              <p:nvPr/>
            </p:nvSpPr>
            <p:spPr>
              <a:xfrm>
                <a:off x="8412425" y="3375625"/>
                <a:ext cx="1098500" cy="862800"/>
              </a:xfrm>
              <a:custGeom>
                <a:avLst/>
                <a:gdLst/>
                <a:ahLst/>
                <a:cxnLst/>
                <a:rect l="l" t="t" r="r" b="b"/>
                <a:pathLst>
                  <a:path w="43940" h="34512" extrusionOk="0">
                    <a:moveTo>
                      <a:pt x="13993" y="9130"/>
                    </a:moveTo>
                    <a:cubicBezTo>
                      <a:pt x="16275" y="8560"/>
                      <a:pt x="18261" y="7989"/>
                      <a:pt x="20270" y="7122"/>
                    </a:cubicBezTo>
                    <a:cubicBezTo>
                      <a:pt x="20544" y="7122"/>
                      <a:pt x="20840" y="6848"/>
                      <a:pt x="20840" y="6551"/>
                    </a:cubicBezTo>
                    <a:cubicBezTo>
                      <a:pt x="21411" y="5980"/>
                      <a:pt x="21685" y="5410"/>
                      <a:pt x="21982" y="5136"/>
                    </a:cubicBezTo>
                    <a:cubicBezTo>
                      <a:pt x="23123" y="3995"/>
                      <a:pt x="24538" y="4268"/>
                      <a:pt x="25679" y="5410"/>
                    </a:cubicBezTo>
                    <a:cubicBezTo>
                      <a:pt x="26547" y="6848"/>
                      <a:pt x="26547" y="7418"/>
                      <a:pt x="25679" y="9130"/>
                    </a:cubicBezTo>
                    <a:lnTo>
                      <a:pt x="30815" y="16822"/>
                    </a:lnTo>
                    <a:cubicBezTo>
                      <a:pt x="30815" y="17119"/>
                      <a:pt x="31112" y="17393"/>
                      <a:pt x="31956" y="17393"/>
                    </a:cubicBezTo>
                    <a:cubicBezTo>
                      <a:pt x="33098" y="17393"/>
                      <a:pt x="33965" y="17964"/>
                      <a:pt x="34536" y="19105"/>
                    </a:cubicBezTo>
                    <a:cubicBezTo>
                      <a:pt x="34809" y="19105"/>
                      <a:pt x="35106" y="19402"/>
                      <a:pt x="35380" y="19402"/>
                    </a:cubicBezTo>
                    <a:lnTo>
                      <a:pt x="40516" y="19402"/>
                    </a:lnTo>
                    <a:cubicBezTo>
                      <a:pt x="40813" y="19402"/>
                      <a:pt x="41383" y="19105"/>
                      <a:pt x="41657" y="19105"/>
                    </a:cubicBezTo>
                    <a:cubicBezTo>
                      <a:pt x="41954" y="18534"/>
                      <a:pt x="42524" y="18534"/>
                      <a:pt x="42798" y="19105"/>
                    </a:cubicBezTo>
                    <a:cubicBezTo>
                      <a:pt x="43369" y="19675"/>
                      <a:pt x="43666" y="19972"/>
                      <a:pt x="43940" y="20543"/>
                    </a:cubicBezTo>
                    <a:cubicBezTo>
                      <a:pt x="43940" y="21113"/>
                      <a:pt x="43666" y="21684"/>
                      <a:pt x="43369" y="22255"/>
                    </a:cubicBezTo>
                    <a:cubicBezTo>
                      <a:pt x="42524" y="22529"/>
                      <a:pt x="41954" y="22825"/>
                      <a:pt x="41086" y="22529"/>
                    </a:cubicBezTo>
                    <a:cubicBezTo>
                      <a:pt x="40813" y="22529"/>
                      <a:pt x="40516" y="21958"/>
                      <a:pt x="40516" y="21684"/>
                    </a:cubicBezTo>
                    <a:cubicBezTo>
                      <a:pt x="40242" y="21113"/>
                      <a:pt x="39945" y="21113"/>
                      <a:pt x="39671" y="21113"/>
                    </a:cubicBezTo>
                    <a:lnTo>
                      <a:pt x="35106" y="21113"/>
                    </a:lnTo>
                    <a:cubicBezTo>
                      <a:pt x="35106" y="21113"/>
                      <a:pt x="34809" y="21387"/>
                      <a:pt x="34809" y="21684"/>
                    </a:cubicBezTo>
                    <a:cubicBezTo>
                      <a:pt x="34239" y="22825"/>
                      <a:pt x="33098" y="23396"/>
                      <a:pt x="31956" y="23670"/>
                    </a:cubicBezTo>
                    <a:cubicBezTo>
                      <a:pt x="31682" y="23670"/>
                      <a:pt x="31682" y="23670"/>
                      <a:pt x="31386" y="23967"/>
                    </a:cubicBezTo>
                    <a:cubicBezTo>
                      <a:pt x="30815" y="25382"/>
                      <a:pt x="29971" y="26820"/>
                      <a:pt x="29103" y="28235"/>
                    </a:cubicBezTo>
                    <a:cubicBezTo>
                      <a:pt x="29103" y="28806"/>
                      <a:pt x="28829" y="29102"/>
                      <a:pt x="28829" y="29673"/>
                    </a:cubicBezTo>
                    <a:cubicBezTo>
                      <a:pt x="28829" y="30517"/>
                      <a:pt x="28533" y="30814"/>
                      <a:pt x="27688" y="31088"/>
                    </a:cubicBezTo>
                    <a:cubicBezTo>
                      <a:pt x="27117" y="31385"/>
                      <a:pt x="26547" y="31659"/>
                      <a:pt x="25976" y="31088"/>
                    </a:cubicBezTo>
                    <a:cubicBezTo>
                      <a:pt x="25976" y="30814"/>
                      <a:pt x="25679" y="30814"/>
                      <a:pt x="25405" y="30814"/>
                    </a:cubicBezTo>
                    <a:cubicBezTo>
                      <a:pt x="24835" y="30814"/>
                      <a:pt x="24538" y="31088"/>
                      <a:pt x="23967" y="31088"/>
                    </a:cubicBezTo>
                    <a:cubicBezTo>
                      <a:pt x="23397" y="31385"/>
                      <a:pt x="23123" y="31659"/>
                      <a:pt x="22552" y="32229"/>
                    </a:cubicBezTo>
                    <a:cubicBezTo>
                      <a:pt x="21982" y="33941"/>
                      <a:pt x="20270" y="34512"/>
                      <a:pt x="18558" y="33941"/>
                    </a:cubicBezTo>
                    <a:cubicBezTo>
                      <a:pt x="17417" y="33371"/>
                      <a:pt x="15979" y="31659"/>
                      <a:pt x="16549" y="29947"/>
                    </a:cubicBezTo>
                    <a:cubicBezTo>
                      <a:pt x="17120" y="28806"/>
                      <a:pt x="16275" y="27961"/>
                      <a:pt x="15979" y="26820"/>
                    </a:cubicBezTo>
                    <a:cubicBezTo>
                      <a:pt x="13993" y="22825"/>
                      <a:pt x="11984" y="18831"/>
                      <a:pt x="9702" y="14837"/>
                    </a:cubicBezTo>
                    <a:cubicBezTo>
                      <a:pt x="9702" y="14540"/>
                      <a:pt x="9428" y="14266"/>
                      <a:pt x="9131" y="14266"/>
                    </a:cubicBezTo>
                    <a:cubicBezTo>
                      <a:pt x="8560" y="13695"/>
                      <a:pt x="7990" y="13399"/>
                      <a:pt x="7145" y="13125"/>
                    </a:cubicBezTo>
                    <a:cubicBezTo>
                      <a:pt x="7145" y="13125"/>
                      <a:pt x="6848" y="12828"/>
                      <a:pt x="6575" y="12828"/>
                    </a:cubicBezTo>
                    <a:cubicBezTo>
                      <a:pt x="5433" y="13399"/>
                      <a:pt x="4566" y="13695"/>
                      <a:pt x="3425" y="14266"/>
                    </a:cubicBezTo>
                    <a:cubicBezTo>
                      <a:pt x="3151" y="14266"/>
                      <a:pt x="3151" y="14540"/>
                      <a:pt x="2854" y="14837"/>
                    </a:cubicBezTo>
                    <a:cubicBezTo>
                      <a:pt x="2283" y="15681"/>
                      <a:pt x="1142" y="15978"/>
                      <a:pt x="572" y="15110"/>
                    </a:cubicBezTo>
                    <a:cubicBezTo>
                      <a:pt x="1" y="14540"/>
                      <a:pt x="298" y="13695"/>
                      <a:pt x="868" y="12828"/>
                    </a:cubicBezTo>
                    <a:cubicBezTo>
                      <a:pt x="1439" y="12257"/>
                      <a:pt x="2010" y="11983"/>
                      <a:pt x="2580" y="12554"/>
                    </a:cubicBezTo>
                    <a:cubicBezTo>
                      <a:pt x="3151" y="12828"/>
                      <a:pt x="3151" y="12554"/>
                      <a:pt x="3425" y="12554"/>
                    </a:cubicBezTo>
                    <a:cubicBezTo>
                      <a:pt x="4292" y="12257"/>
                      <a:pt x="5137" y="11983"/>
                      <a:pt x="5707" y="11413"/>
                    </a:cubicBezTo>
                    <a:cubicBezTo>
                      <a:pt x="6278" y="11413"/>
                      <a:pt x="6278" y="11116"/>
                      <a:pt x="6278" y="10842"/>
                    </a:cubicBezTo>
                    <a:cubicBezTo>
                      <a:pt x="6004" y="9701"/>
                      <a:pt x="6278" y="8833"/>
                      <a:pt x="6848" y="7989"/>
                    </a:cubicBezTo>
                    <a:lnTo>
                      <a:pt x="6848" y="7418"/>
                    </a:lnTo>
                    <a:cubicBezTo>
                      <a:pt x="6004" y="6277"/>
                      <a:pt x="5137" y="5410"/>
                      <a:pt x="4292" y="4565"/>
                    </a:cubicBezTo>
                    <a:cubicBezTo>
                      <a:pt x="3995" y="4268"/>
                      <a:pt x="3721" y="4268"/>
                      <a:pt x="3721" y="4268"/>
                    </a:cubicBezTo>
                    <a:cubicBezTo>
                      <a:pt x="2283" y="4268"/>
                      <a:pt x="1439" y="3424"/>
                      <a:pt x="1713" y="1986"/>
                    </a:cubicBezTo>
                    <a:cubicBezTo>
                      <a:pt x="1713" y="1415"/>
                      <a:pt x="2010" y="571"/>
                      <a:pt x="2854" y="274"/>
                    </a:cubicBezTo>
                    <a:cubicBezTo>
                      <a:pt x="3721" y="0"/>
                      <a:pt x="4292" y="274"/>
                      <a:pt x="4863" y="845"/>
                    </a:cubicBezTo>
                    <a:cubicBezTo>
                      <a:pt x="5433" y="1415"/>
                      <a:pt x="5433" y="1986"/>
                      <a:pt x="5137" y="2853"/>
                    </a:cubicBezTo>
                    <a:cubicBezTo>
                      <a:pt x="5137" y="3127"/>
                      <a:pt x="5137" y="3424"/>
                      <a:pt x="5433" y="3424"/>
                    </a:cubicBezTo>
                    <a:lnTo>
                      <a:pt x="7716" y="5706"/>
                    </a:lnTo>
                    <a:cubicBezTo>
                      <a:pt x="8286" y="6277"/>
                      <a:pt x="8560" y="6551"/>
                      <a:pt x="9131" y="6277"/>
                    </a:cubicBezTo>
                    <a:cubicBezTo>
                      <a:pt x="11140" y="5980"/>
                      <a:pt x="13125" y="6848"/>
                      <a:pt x="13993" y="9130"/>
                    </a:cubicBezTo>
                    <a:close/>
                    <a:moveTo>
                      <a:pt x="13422" y="11983"/>
                    </a:moveTo>
                    <a:cubicBezTo>
                      <a:pt x="15134" y="13399"/>
                      <a:pt x="16846" y="14540"/>
                      <a:pt x="18558" y="15978"/>
                    </a:cubicBezTo>
                    <a:cubicBezTo>
                      <a:pt x="19699" y="15110"/>
                      <a:pt x="20840" y="14837"/>
                      <a:pt x="21685" y="15978"/>
                    </a:cubicBezTo>
                    <a:cubicBezTo>
                      <a:pt x="21982" y="16252"/>
                      <a:pt x="22256" y="16548"/>
                      <a:pt x="22552" y="17119"/>
                    </a:cubicBezTo>
                    <a:cubicBezTo>
                      <a:pt x="22552" y="17690"/>
                      <a:pt x="23123" y="17690"/>
                      <a:pt x="23694" y="17964"/>
                    </a:cubicBezTo>
                    <a:lnTo>
                      <a:pt x="28829" y="18831"/>
                    </a:lnTo>
                    <a:cubicBezTo>
                      <a:pt x="29103" y="19105"/>
                      <a:pt x="29674" y="19105"/>
                      <a:pt x="29674" y="18534"/>
                    </a:cubicBezTo>
                    <a:cubicBezTo>
                      <a:pt x="27962" y="15978"/>
                      <a:pt x="26250" y="13125"/>
                      <a:pt x="24538" y="10545"/>
                    </a:cubicBezTo>
                    <a:cubicBezTo>
                      <a:pt x="24264" y="10271"/>
                      <a:pt x="23967" y="10271"/>
                      <a:pt x="23694" y="10271"/>
                    </a:cubicBezTo>
                    <a:cubicBezTo>
                      <a:pt x="22826" y="10271"/>
                      <a:pt x="22256" y="9975"/>
                      <a:pt x="21685" y="9404"/>
                    </a:cubicBezTo>
                    <a:cubicBezTo>
                      <a:pt x="21411" y="9130"/>
                      <a:pt x="20840" y="9130"/>
                      <a:pt x="20270" y="9130"/>
                    </a:cubicBezTo>
                    <a:cubicBezTo>
                      <a:pt x="19973" y="9130"/>
                      <a:pt x="19699" y="9404"/>
                      <a:pt x="19402" y="9404"/>
                    </a:cubicBezTo>
                    <a:cubicBezTo>
                      <a:pt x="17987" y="9701"/>
                      <a:pt x="16549" y="10271"/>
                      <a:pt x="15134" y="10545"/>
                    </a:cubicBezTo>
                    <a:cubicBezTo>
                      <a:pt x="14267" y="10545"/>
                      <a:pt x="13696" y="11116"/>
                      <a:pt x="13422" y="11983"/>
                    </a:cubicBezTo>
                    <a:close/>
                    <a:moveTo>
                      <a:pt x="18558" y="27664"/>
                    </a:moveTo>
                    <a:lnTo>
                      <a:pt x="18832" y="27664"/>
                    </a:lnTo>
                    <a:lnTo>
                      <a:pt x="18832" y="27390"/>
                    </a:lnTo>
                    <a:lnTo>
                      <a:pt x="18832" y="26523"/>
                    </a:lnTo>
                    <a:cubicBezTo>
                      <a:pt x="18832" y="25108"/>
                      <a:pt x="19129" y="23670"/>
                      <a:pt x="18832" y="22255"/>
                    </a:cubicBezTo>
                    <a:cubicBezTo>
                      <a:pt x="18832" y="21387"/>
                      <a:pt x="18832" y="20543"/>
                      <a:pt x="18261" y="19972"/>
                    </a:cubicBezTo>
                    <a:cubicBezTo>
                      <a:pt x="17987" y="19675"/>
                      <a:pt x="17691" y="19105"/>
                      <a:pt x="17691" y="18831"/>
                    </a:cubicBezTo>
                    <a:cubicBezTo>
                      <a:pt x="17691" y="17690"/>
                      <a:pt x="17120" y="17119"/>
                      <a:pt x="16275" y="16548"/>
                    </a:cubicBezTo>
                    <a:lnTo>
                      <a:pt x="15705" y="15978"/>
                    </a:lnTo>
                    <a:cubicBezTo>
                      <a:pt x="14563" y="15110"/>
                      <a:pt x="13696" y="14266"/>
                      <a:pt x="12555" y="13695"/>
                    </a:cubicBezTo>
                    <a:cubicBezTo>
                      <a:pt x="12555" y="13399"/>
                      <a:pt x="12281" y="13695"/>
                      <a:pt x="11984" y="13695"/>
                    </a:cubicBezTo>
                    <a:cubicBezTo>
                      <a:pt x="11710" y="13695"/>
                      <a:pt x="11414" y="13969"/>
                      <a:pt x="11140" y="14266"/>
                    </a:cubicBezTo>
                    <a:cubicBezTo>
                      <a:pt x="13696" y="18831"/>
                      <a:pt x="15979" y="23396"/>
                      <a:pt x="18558" y="27664"/>
                    </a:cubicBezTo>
                    <a:close/>
                    <a:moveTo>
                      <a:pt x="27391" y="27961"/>
                    </a:moveTo>
                    <a:cubicBezTo>
                      <a:pt x="28259" y="26249"/>
                      <a:pt x="28829" y="25108"/>
                      <a:pt x="29674" y="23670"/>
                    </a:cubicBezTo>
                    <a:cubicBezTo>
                      <a:pt x="29971" y="23099"/>
                      <a:pt x="30244" y="22825"/>
                      <a:pt x="29674" y="22255"/>
                    </a:cubicBezTo>
                    <a:cubicBezTo>
                      <a:pt x="29400" y="21958"/>
                      <a:pt x="29400" y="21387"/>
                      <a:pt x="29103" y="21113"/>
                    </a:cubicBezTo>
                    <a:cubicBezTo>
                      <a:pt x="29103" y="20817"/>
                      <a:pt x="28829" y="20543"/>
                      <a:pt x="28533" y="20543"/>
                    </a:cubicBezTo>
                    <a:cubicBezTo>
                      <a:pt x="26547" y="20246"/>
                      <a:pt x="24835" y="19972"/>
                      <a:pt x="22826" y="19402"/>
                    </a:cubicBezTo>
                    <a:cubicBezTo>
                      <a:pt x="22256" y="19402"/>
                      <a:pt x="21982" y="19675"/>
                      <a:pt x="21685" y="19972"/>
                    </a:cubicBezTo>
                    <a:cubicBezTo>
                      <a:pt x="23694" y="22529"/>
                      <a:pt x="25405" y="25108"/>
                      <a:pt x="27391" y="27961"/>
                    </a:cubicBezTo>
                    <a:close/>
                    <a:moveTo>
                      <a:pt x="10272" y="13399"/>
                    </a:moveTo>
                    <a:cubicBezTo>
                      <a:pt x="11984" y="13399"/>
                      <a:pt x="13422" y="11687"/>
                      <a:pt x="13422" y="9701"/>
                    </a:cubicBezTo>
                    <a:cubicBezTo>
                      <a:pt x="13125" y="7692"/>
                      <a:pt x="11984" y="7122"/>
                      <a:pt x="9428" y="6848"/>
                    </a:cubicBezTo>
                    <a:cubicBezTo>
                      <a:pt x="8286" y="6848"/>
                      <a:pt x="6575" y="8560"/>
                      <a:pt x="6848" y="10271"/>
                    </a:cubicBezTo>
                    <a:cubicBezTo>
                      <a:pt x="7145" y="12257"/>
                      <a:pt x="8286" y="13399"/>
                      <a:pt x="10272" y="13399"/>
                    </a:cubicBezTo>
                    <a:close/>
                    <a:moveTo>
                      <a:pt x="20840" y="21387"/>
                    </a:moveTo>
                    <a:lnTo>
                      <a:pt x="20544" y="21387"/>
                    </a:lnTo>
                    <a:lnTo>
                      <a:pt x="20544" y="27390"/>
                    </a:lnTo>
                    <a:cubicBezTo>
                      <a:pt x="21411" y="28235"/>
                      <a:pt x="22256" y="28806"/>
                      <a:pt x="23123" y="29376"/>
                    </a:cubicBezTo>
                    <a:cubicBezTo>
                      <a:pt x="23694" y="29376"/>
                      <a:pt x="24538" y="29102"/>
                      <a:pt x="25405" y="28806"/>
                    </a:cubicBezTo>
                    <a:cubicBezTo>
                      <a:pt x="25976" y="28806"/>
                      <a:pt x="25976" y="28532"/>
                      <a:pt x="25679" y="27961"/>
                    </a:cubicBezTo>
                    <a:cubicBezTo>
                      <a:pt x="24538" y="26523"/>
                      <a:pt x="23397" y="25108"/>
                      <a:pt x="22552" y="23670"/>
                    </a:cubicBezTo>
                    <a:cubicBezTo>
                      <a:pt x="21982" y="22825"/>
                      <a:pt x="21411" y="21958"/>
                      <a:pt x="20840" y="21387"/>
                    </a:cubicBezTo>
                    <a:close/>
                    <a:moveTo>
                      <a:pt x="17120" y="30517"/>
                    </a:moveTo>
                    <a:cubicBezTo>
                      <a:pt x="17417" y="32229"/>
                      <a:pt x="18558" y="33371"/>
                      <a:pt x="19973" y="33371"/>
                    </a:cubicBezTo>
                    <a:cubicBezTo>
                      <a:pt x="21114" y="33371"/>
                      <a:pt x="22552" y="32229"/>
                      <a:pt x="22552" y="30517"/>
                    </a:cubicBezTo>
                    <a:cubicBezTo>
                      <a:pt x="22256" y="29673"/>
                      <a:pt x="21114" y="28235"/>
                      <a:pt x="19699" y="28235"/>
                    </a:cubicBezTo>
                    <a:cubicBezTo>
                      <a:pt x="18261" y="28235"/>
                      <a:pt x="17120" y="29376"/>
                      <a:pt x="17120" y="30517"/>
                    </a:cubicBezTo>
                    <a:close/>
                    <a:moveTo>
                      <a:pt x="29674" y="20543"/>
                    </a:moveTo>
                    <a:cubicBezTo>
                      <a:pt x="29971" y="21684"/>
                      <a:pt x="31112" y="22825"/>
                      <a:pt x="32253" y="22825"/>
                    </a:cubicBezTo>
                    <a:cubicBezTo>
                      <a:pt x="33394" y="22825"/>
                      <a:pt x="34239" y="21387"/>
                      <a:pt x="34239" y="20246"/>
                    </a:cubicBezTo>
                    <a:cubicBezTo>
                      <a:pt x="34239" y="19105"/>
                      <a:pt x="33098" y="17964"/>
                      <a:pt x="31956" y="17964"/>
                    </a:cubicBezTo>
                    <a:cubicBezTo>
                      <a:pt x="31112" y="17964"/>
                      <a:pt x="29674" y="19675"/>
                      <a:pt x="29674" y="20543"/>
                    </a:cubicBezTo>
                    <a:close/>
                    <a:moveTo>
                      <a:pt x="25679" y="7418"/>
                    </a:moveTo>
                    <a:cubicBezTo>
                      <a:pt x="25679" y="6277"/>
                      <a:pt x="24264" y="5136"/>
                      <a:pt x="23397" y="5136"/>
                    </a:cubicBezTo>
                    <a:cubicBezTo>
                      <a:pt x="22552" y="5136"/>
                      <a:pt x="21411" y="6551"/>
                      <a:pt x="21685" y="7418"/>
                    </a:cubicBezTo>
                    <a:cubicBezTo>
                      <a:pt x="21685" y="8560"/>
                      <a:pt x="22552" y="9404"/>
                      <a:pt x="23397" y="9404"/>
                    </a:cubicBezTo>
                    <a:cubicBezTo>
                      <a:pt x="24538" y="9404"/>
                      <a:pt x="25679" y="8263"/>
                      <a:pt x="25679" y="7418"/>
                    </a:cubicBezTo>
                    <a:close/>
                    <a:moveTo>
                      <a:pt x="18261" y="18260"/>
                    </a:moveTo>
                    <a:cubicBezTo>
                      <a:pt x="18261" y="19675"/>
                      <a:pt x="19402" y="20246"/>
                      <a:pt x="20544" y="19972"/>
                    </a:cubicBezTo>
                    <a:cubicBezTo>
                      <a:pt x="21685" y="19402"/>
                      <a:pt x="21982" y="18534"/>
                      <a:pt x="21982" y="17690"/>
                    </a:cubicBezTo>
                    <a:cubicBezTo>
                      <a:pt x="21685" y="16822"/>
                      <a:pt x="21114" y="15978"/>
                      <a:pt x="20270" y="15978"/>
                    </a:cubicBezTo>
                    <a:lnTo>
                      <a:pt x="19699" y="15978"/>
                    </a:lnTo>
                    <a:cubicBezTo>
                      <a:pt x="18832" y="16252"/>
                      <a:pt x="18261" y="17393"/>
                      <a:pt x="18261" y="18260"/>
                    </a:cubicBezTo>
                    <a:close/>
                    <a:moveTo>
                      <a:pt x="17417" y="28235"/>
                    </a:moveTo>
                    <a:lnTo>
                      <a:pt x="17691" y="28235"/>
                    </a:lnTo>
                    <a:lnTo>
                      <a:pt x="17691" y="27664"/>
                    </a:lnTo>
                    <a:cubicBezTo>
                      <a:pt x="17417" y="27094"/>
                      <a:pt x="17120" y="26249"/>
                      <a:pt x="16846" y="25679"/>
                    </a:cubicBezTo>
                    <a:cubicBezTo>
                      <a:pt x="15408" y="23099"/>
                      <a:pt x="13696" y="20543"/>
                      <a:pt x="12281" y="17964"/>
                    </a:cubicBezTo>
                    <a:cubicBezTo>
                      <a:pt x="11710" y="16822"/>
                      <a:pt x="11140" y="15407"/>
                      <a:pt x="10569" y="14266"/>
                    </a:cubicBezTo>
                    <a:cubicBezTo>
                      <a:pt x="12555" y="19105"/>
                      <a:pt x="14837" y="23670"/>
                      <a:pt x="17417" y="28235"/>
                    </a:cubicBezTo>
                    <a:close/>
                    <a:moveTo>
                      <a:pt x="4863" y="1986"/>
                    </a:moveTo>
                    <a:cubicBezTo>
                      <a:pt x="4863" y="1415"/>
                      <a:pt x="4292" y="845"/>
                      <a:pt x="3425" y="845"/>
                    </a:cubicBezTo>
                    <a:cubicBezTo>
                      <a:pt x="2854" y="845"/>
                      <a:pt x="2283" y="1712"/>
                      <a:pt x="2283" y="2283"/>
                    </a:cubicBezTo>
                    <a:cubicBezTo>
                      <a:pt x="2283" y="3127"/>
                      <a:pt x="2854" y="3698"/>
                      <a:pt x="3425" y="3698"/>
                    </a:cubicBezTo>
                    <a:cubicBezTo>
                      <a:pt x="3995" y="3698"/>
                      <a:pt x="4863" y="2853"/>
                      <a:pt x="4863" y="1986"/>
                    </a:cubicBezTo>
                    <a:close/>
                    <a:moveTo>
                      <a:pt x="24835" y="9701"/>
                    </a:moveTo>
                    <a:lnTo>
                      <a:pt x="24835" y="9701"/>
                    </a:lnTo>
                    <a:cubicBezTo>
                      <a:pt x="26547" y="12554"/>
                      <a:pt x="28259" y="15110"/>
                      <a:pt x="30244" y="17964"/>
                    </a:cubicBezTo>
                    <a:lnTo>
                      <a:pt x="30541" y="17964"/>
                    </a:lnTo>
                    <a:cubicBezTo>
                      <a:pt x="30244" y="17690"/>
                      <a:pt x="30244" y="17393"/>
                      <a:pt x="30244" y="17393"/>
                    </a:cubicBezTo>
                    <a:cubicBezTo>
                      <a:pt x="29400" y="15978"/>
                      <a:pt x="28533" y="14837"/>
                      <a:pt x="27688" y="13695"/>
                    </a:cubicBezTo>
                    <a:cubicBezTo>
                      <a:pt x="26821" y="12257"/>
                      <a:pt x="26250" y="11116"/>
                      <a:pt x="25405" y="9975"/>
                    </a:cubicBezTo>
                    <a:cubicBezTo>
                      <a:pt x="25405" y="9701"/>
                      <a:pt x="25109" y="9701"/>
                      <a:pt x="24835" y="9701"/>
                    </a:cubicBezTo>
                    <a:close/>
                    <a:moveTo>
                      <a:pt x="41086" y="20817"/>
                    </a:moveTo>
                    <a:cubicBezTo>
                      <a:pt x="41086" y="21387"/>
                      <a:pt x="41086" y="21958"/>
                      <a:pt x="41954" y="21958"/>
                    </a:cubicBezTo>
                    <a:cubicBezTo>
                      <a:pt x="42524" y="21958"/>
                      <a:pt x="43095" y="21387"/>
                      <a:pt x="43095" y="21113"/>
                    </a:cubicBezTo>
                    <a:cubicBezTo>
                      <a:pt x="43095" y="20246"/>
                      <a:pt x="42524" y="19402"/>
                      <a:pt x="42228" y="19402"/>
                    </a:cubicBezTo>
                    <a:cubicBezTo>
                      <a:pt x="41657" y="19402"/>
                      <a:pt x="41086" y="20543"/>
                      <a:pt x="41086" y="20817"/>
                    </a:cubicBezTo>
                    <a:close/>
                    <a:moveTo>
                      <a:pt x="26250" y="30244"/>
                    </a:moveTo>
                    <a:cubicBezTo>
                      <a:pt x="26547" y="30244"/>
                      <a:pt x="26821" y="30517"/>
                      <a:pt x="27117" y="30814"/>
                    </a:cubicBezTo>
                    <a:cubicBezTo>
                      <a:pt x="27962" y="30814"/>
                      <a:pt x="28259" y="30244"/>
                      <a:pt x="28259" y="29102"/>
                    </a:cubicBezTo>
                    <a:cubicBezTo>
                      <a:pt x="28259" y="28532"/>
                      <a:pt x="27962" y="28235"/>
                      <a:pt x="27391" y="28235"/>
                    </a:cubicBezTo>
                    <a:cubicBezTo>
                      <a:pt x="26821" y="28235"/>
                      <a:pt x="26250" y="29102"/>
                      <a:pt x="26250" y="30244"/>
                    </a:cubicBezTo>
                    <a:close/>
                    <a:moveTo>
                      <a:pt x="13993" y="9701"/>
                    </a:moveTo>
                    <a:lnTo>
                      <a:pt x="13993" y="9975"/>
                    </a:lnTo>
                    <a:lnTo>
                      <a:pt x="14267" y="9975"/>
                    </a:lnTo>
                    <a:cubicBezTo>
                      <a:pt x="16275" y="9404"/>
                      <a:pt x="18261" y="9130"/>
                      <a:pt x="20544" y="8560"/>
                    </a:cubicBezTo>
                    <a:cubicBezTo>
                      <a:pt x="20840" y="8263"/>
                      <a:pt x="20840" y="8263"/>
                      <a:pt x="20840" y="7989"/>
                    </a:cubicBezTo>
                    <a:close/>
                    <a:moveTo>
                      <a:pt x="19699" y="20543"/>
                    </a:moveTo>
                    <a:lnTo>
                      <a:pt x="19699" y="23670"/>
                    </a:lnTo>
                    <a:cubicBezTo>
                      <a:pt x="19699" y="24811"/>
                      <a:pt x="19402" y="25952"/>
                      <a:pt x="19699" y="27094"/>
                    </a:cubicBezTo>
                    <a:lnTo>
                      <a:pt x="19699" y="27664"/>
                    </a:lnTo>
                    <a:lnTo>
                      <a:pt x="19973" y="27390"/>
                    </a:lnTo>
                    <a:lnTo>
                      <a:pt x="19973" y="21113"/>
                    </a:lnTo>
                    <a:cubicBezTo>
                      <a:pt x="19973" y="21113"/>
                      <a:pt x="19699" y="20817"/>
                      <a:pt x="19699" y="20543"/>
                    </a:cubicBezTo>
                    <a:close/>
                    <a:moveTo>
                      <a:pt x="12852" y="12828"/>
                    </a:moveTo>
                    <a:lnTo>
                      <a:pt x="12852" y="12828"/>
                    </a:lnTo>
                    <a:lnTo>
                      <a:pt x="13125" y="13125"/>
                    </a:lnTo>
                    <a:cubicBezTo>
                      <a:pt x="14267" y="13969"/>
                      <a:pt x="15408" y="15110"/>
                      <a:pt x="16549" y="15978"/>
                    </a:cubicBezTo>
                    <a:cubicBezTo>
                      <a:pt x="16846" y="16252"/>
                      <a:pt x="17120" y="16548"/>
                      <a:pt x="17691" y="16822"/>
                    </a:cubicBezTo>
                    <a:lnTo>
                      <a:pt x="17987" y="16822"/>
                    </a:lnTo>
                    <a:lnTo>
                      <a:pt x="17987" y="16252"/>
                    </a:lnTo>
                    <a:lnTo>
                      <a:pt x="13696" y="12828"/>
                    </a:lnTo>
                    <a:close/>
                    <a:moveTo>
                      <a:pt x="22552" y="18534"/>
                    </a:moveTo>
                    <a:cubicBezTo>
                      <a:pt x="24835" y="19105"/>
                      <a:pt x="26821" y="19675"/>
                      <a:pt x="29103" y="19972"/>
                    </a:cubicBezTo>
                    <a:cubicBezTo>
                      <a:pt x="27962" y="19105"/>
                      <a:pt x="23123" y="18260"/>
                      <a:pt x="22552" y="18534"/>
                    </a:cubicBezTo>
                    <a:close/>
                    <a:moveTo>
                      <a:pt x="2010" y="12828"/>
                    </a:moveTo>
                    <a:cubicBezTo>
                      <a:pt x="1439" y="12828"/>
                      <a:pt x="868" y="13695"/>
                      <a:pt x="868" y="13969"/>
                    </a:cubicBezTo>
                    <a:cubicBezTo>
                      <a:pt x="1142" y="14540"/>
                      <a:pt x="1439" y="14837"/>
                      <a:pt x="1713" y="14837"/>
                    </a:cubicBezTo>
                    <a:cubicBezTo>
                      <a:pt x="2283" y="15110"/>
                      <a:pt x="2854" y="14266"/>
                      <a:pt x="2580" y="13695"/>
                    </a:cubicBezTo>
                    <a:cubicBezTo>
                      <a:pt x="2580" y="13399"/>
                      <a:pt x="2580" y="12828"/>
                      <a:pt x="2010" y="12828"/>
                    </a:cubicBezTo>
                    <a:close/>
                    <a:moveTo>
                      <a:pt x="26250" y="27961"/>
                    </a:moveTo>
                    <a:lnTo>
                      <a:pt x="26547" y="27961"/>
                    </a:lnTo>
                    <a:cubicBezTo>
                      <a:pt x="24835" y="25382"/>
                      <a:pt x="23123" y="22825"/>
                      <a:pt x="21114" y="20543"/>
                    </a:cubicBezTo>
                    <a:lnTo>
                      <a:pt x="21114" y="20543"/>
                    </a:lnTo>
                    <a:cubicBezTo>
                      <a:pt x="22826" y="23099"/>
                      <a:pt x="24538" y="25679"/>
                      <a:pt x="26250" y="27961"/>
                    </a:cubicBezTo>
                    <a:close/>
                    <a:moveTo>
                      <a:pt x="40516" y="20246"/>
                    </a:moveTo>
                    <a:cubicBezTo>
                      <a:pt x="40242" y="20246"/>
                      <a:pt x="40242" y="20246"/>
                      <a:pt x="40242" y="19972"/>
                    </a:cubicBezTo>
                    <a:lnTo>
                      <a:pt x="35380" y="19972"/>
                    </a:lnTo>
                    <a:cubicBezTo>
                      <a:pt x="35106" y="19972"/>
                      <a:pt x="35106" y="20246"/>
                      <a:pt x="34809" y="20543"/>
                    </a:cubicBezTo>
                    <a:cubicBezTo>
                      <a:pt x="35106" y="20543"/>
                      <a:pt x="35106" y="20543"/>
                      <a:pt x="35106" y="20817"/>
                    </a:cubicBezTo>
                    <a:cubicBezTo>
                      <a:pt x="36521" y="20543"/>
                      <a:pt x="38233" y="20543"/>
                      <a:pt x="39671" y="20543"/>
                    </a:cubicBezTo>
                    <a:cubicBezTo>
                      <a:pt x="39945" y="20543"/>
                      <a:pt x="40242" y="20246"/>
                      <a:pt x="40516" y="20246"/>
                    </a:cubicBezTo>
                    <a:close/>
                    <a:moveTo>
                      <a:pt x="30815" y="23396"/>
                    </a:moveTo>
                    <a:lnTo>
                      <a:pt x="30815" y="23396"/>
                    </a:lnTo>
                    <a:cubicBezTo>
                      <a:pt x="29971" y="24537"/>
                      <a:pt x="29103" y="25952"/>
                      <a:pt x="28259" y="27390"/>
                    </a:cubicBezTo>
                    <a:cubicBezTo>
                      <a:pt x="28259" y="27664"/>
                      <a:pt x="28533" y="27664"/>
                      <a:pt x="28533" y="27961"/>
                    </a:cubicBezTo>
                    <a:cubicBezTo>
                      <a:pt x="29103" y="26249"/>
                      <a:pt x="30541" y="25108"/>
                      <a:pt x="30815" y="23396"/>
                    </a:cubicBezTo>
                    <a:close/>
                    <a:moveTo>
                      <a:pt x="25405" y="29673"/>
                    </a:moveTo>
                    <a:lnTo>
                      <a:pt x="25405" y="29673"/>
                    </a:lnTo>
                    <a:cubicBezTo>
                      <a:pt x="24835" y="29673"/>
                      <a:pt x="23967" y="29947"/>
                      <a:pt x="23397" y="29947"/>
                    </a:cubicBezTo>
                    <a:cubicBezTo>
                      <a:pt x="23123" y="30244"/>
                      <a:pt x="22826" y="30517"/>
                      <a:pt x="23123" y="31088"/>
                    </a:cubicBezTo>
                    <a:cubicBezTo>
                      <a:pt x="23694" y="30814"/>
                      <a:pt x="24538" y="30517"/>
                      <a:pt x="25109" y="30244"/>
                    </a:cubicBezTo>
                    <a:cubicBezTo>
                      <a:pt x="25405" y="30244"/>
                      <a:pt x="25405" y="29947"/>
                      <a:pt x="25405" y="29673"/>
                    </a:cubicBezTo>
                    <a:close/>
                    <a:moveTo>
                      <a:pt x="3151" y="13399"/>
                    </a:moveTo>
                    <a:cubicBezTo>
                      <a:pt x="3425" y="13399"/>
                      <a:pt x="3425" y="13695"/>
                      <a:pt x="3721" y="13695"/>
                    </a:cubicBezTo>
                    <a:cubicBezTo>
                      <a:pt x="4566" y="13125"/>
                      <a:pt x="5433" y="12828"/>
                      <a:pt x="6278" y="12257"/>
                    </a:cubicBezTo>
                    <a:cubicBezTo>
                      <a:pt x="6575" y="12257"/>
                      <a:pt x="6575" y="11983"/>
                      <a:pt x="6575" y="11983"/>
                    </a:cubicBezTo>
                    <a:lnTo>
                      <a:pt x="6575" y="11687"/>
                    </a:lnTo>
                    <a:close/>
                    <a:moveTo>
                      <a:pt x="7990" y="7122"/>
                    </a:moveTo>
                    <a:cubicBezTo>
                      <a:pt x="6848" y="5980"/>
                      <a:pt x="6004" y="5410"/>
                      <a:pt x="5137" y="4565"/>
                    </a:cubicBezTo>
                    <a:cubicBezTo>
                      <a:pt x="6004" y="5410"/>
                      <a:pt x="6575" y="5980"/>
                      <a:pt x="7145" y="6848"/>
                    </a:cubicBezTo>
                    <a:cubicBezTo>
                      <a:pt x="7419" y="6848"/>
                      <a:pt x="7419" y="6848"/>
                      <a:pt x="7990" y="7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2"/>
              <p:cNvSpPr/>
              <p:nvPr/>
            </p:nvSpPr>
            <p:spPr>
              <a:xfrm>
                <a:off x="9418450" y="4037675"/>
                <a:ext cx="256825" cy="18902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7" name="Google Shape;1417;p82" descr="21 anh nguyen"/>
          <p:cNvGrpSpPr/>
          <p:nvPr/>
        </p:nvGrpSpPr>
        <p:grpSpPr>
          <a:xfrm>
            <a:off x="452968" y="1805734"/>
            <a:ext cx="1966932" cy="1074000"/>
            <a:chOff x="886400" y="1451250"/>
            <a:chExt cx="1616700" cy="1074000"/>
          </a:xfrm>
        </p:grpSpPr>
        <p:sp>
          <p:nvSpPr>
            <p:cNvPr id="1418" name="Google Shape;1418;p82"/>
            <p:cNvSpPr/>
            <p:nvPr/>
          </p:nvSpPr>
          <p:spPr>
            <a:xfrm>
              <a:off x="886400" y="1451250"/>
              <a:ext cx="1616700" cy="1074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82"/>
            <p:cNvGrpSpPr/>
            <p:nvPr/>
          </p:nvGrpSpPr>
          <p:grpSpPr>
            <a:xfrm>
              <a:off x="1113279" y="1622391"/>
              <a:ext cx="676643" cy="731709"/>
              <a:chOff x="6924684" y="978455"/>
              <a:chExt cx="1346553" cy="1456138"/>
            </a:xfrm>
          </p:grpSpPr>
          <p:sp>
            <p:nvSpPr>
              <p:cNvPr id="1420" name="Google Shape;1420;p82"/>
              <p:cNvSpPr/>
              <p:nvPr/>
            </p:nvSpPr>
            <p:spPr>
              <a:xfrm>
                <a:off x="7093718" y="2203209"/>
                <a:ext cx="86832" cy="122554"/>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2"/>
              <p:cNvSpPr/>
              <p:nvPr/>
            </p:nvSpPr>
            <p:spPr>
              <a:xfrm>
                <a:off x="7059325" y="2160782"/>
                <a:ext cx="278306" cy="248461"/>
              </a:xfrm>
              <a:custGeom>
                <a:avLst/>
                <a:gdLst/>
                <a:ahLst/>
                <a:cxnLst/>
                <a:rect l="l" t="t" r="r" b="b"/>
                <a:pathLst>
                  <a:path w="5891" h="5259" extrusionOk="0">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2"/>
              <p:cNvSpPr/>
              <p:nvPr/>
            </p:nvSpPr>
            <p:spPr>
              <a:xfrm>
                <a:off x="7030885" y="1000755"/>
                <a:ext cx="222985" cy="208823"/>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2"/>
              <p:cNvSpPr/>
              <p:nvPr/>
            </p:nvSpPr>
            <p:spPr>
              <a:xfrm>
                <a:off x="7057813" y="1113106"/>
                <a:ext cx="74832" cy="77009"/>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2"/>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2"/>
              <p:cNvSpPr/>
              <p:nvPr/>
            </p:nvSpPr>
            <p:spPr>
              <a:xfrm>
                <a:off x="7389834" y="1575643"/>
                <a:ext cx="250007" cy="195169"/>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2"/>
              <p:cNvSpPr/>
              <p:nvPr/>
            </p:nvSpPr>
            <p:spPr>
              <a:xfrm>
                <a:off x="7379488" y="1553673"/>
                <a:ext cx="264747" cy="242461"/>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2"/>
              <p:cNvSpPr/>
              <p:nvPr/>
            </p:nvSpPr>
            <p:spPr>
              <a:xfrm>
                <a:off x="7427344" y="1627991"/>
                <a:ext cx="80832" cy="83198"/>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2"/>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2"/>
              <p:cNvSpPr/>
              <p:nvPr/>
            </p:nvSpPr>
            <p:spPr>
              <a:xfrm>
                <a:off x="6924684" y="978455"/>
                <a:ext cx="1346553" cy="1456138"/>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2"/>
            <p:cNvGrpSpPr/>
            <p:nvPr/>
          </p:nvGrpSpPr>
          <p:grpSpPr>
            <a:xfrm>
              <a:off x="1951150" y="1685413"/>
              <a:ext cx="264225" cy="263650"/>
              <a:chOff x="5416600" y="2975900"/>
              <a:chExt cx="264225" cy="263650"/>
            </a:xfrm>
          </p:grpSpPr>
          <p:sp>
            <p:nvSpPr>
              <p:cNvPr id="1431" name="Google Shape;1431;p82"/>
              <p:cNvSpPr/>
              <p:nvPr/>
            </p:nvSpPr>
            <p:spPr>
              <a:xfrm>
                <a:off x="5416600" y="2982175"/>
                <a:ext cx="264225" cy="251075"/>
              </a:xfrm>
              <a:custGeom>
                <a:avLst/>
                <a:gdLst/>
                <a:ahLst/>
                <a:cxnLst/>
                <a:rect l="l" t="t" r="r" b="b"/>
                <a:pathLst>
                  <a:path w="10569" h="10043" extrusionOk="0">
                    <a:moveTo>
                      <a:pt x="4675" y="1"/>
                    </a:moveTo>
                    <a:cubicBezTo>
                      <a:pt x="2099" y="1"/>
                      <a:pt x="556" y="2158"/>
                      <a:pt x="297" y="4314"/>
                    </a:cubicBezTo>
                    <a:cubicBezTo>
                      <a:pt x="1" y="6026"/>
                      <a:pt x="868" y="7441"/>
                      <a:pt x="2009" y="8879"/>
                    </a:cubicBezTo>
                    <a:cubicBezTo>
                      <a:pt x="2580" y="9450"/>
                      <a:pt x="3424" y="10021"/>
                      <a:pt x="4862" y="10021"/>
                    </a:cubicBezTo>
                    <a:cubicBezTo>
                      <a:pt x="5003" y="10036"/>
                      <a:pt x="5144" y="10043"/>
                      <a:pt x="5286" y="10043"/>
                    </a:cubicBezTo>
                    <a:cubicBezTo>
                      <a:pt x="7724" y="10043"/>
                      <a:pt x="10272" y="7872"/>
                      <a:pt x="10272" y="5456"/>
                    </a:cubicBezTo>
                    <a:cubicBezTo>
                      <a:pt x="10569" y="2602"/>
                      <a:pt x="8286" y="23"/>
                      <a:pt x="5136" y="23"/>
                    </a:cubicBezTo>
                    <a:cubicBezTo>
                      <a:pt x="4979" y="8"/>
                      <a:pt x="4825" y="1"/>
                      <a:pt x="4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2"/>
              <p:cNvSpPr/>
              <p:nvPr/>
            </p:nvSpPr>
            <p:spPr>
              <a:xfrm>
                <a:off x="5416600" y="2975900"/>
                <a:ext cx="264225" cy="263650"/>
              </a:xfrm>
              <a:custGeom>
                <a:avLst/>
                <a:gdLst/>
                <a:ahLst/>
                <a:cxnLst/>
                <a:rect l="l" t="t" r="r" b="b"/>
                <a:pathLst>
                  <a:path w="10569" h="10546" extrusionOk="0">
                    <a:moveTo>
                      <a:pt x="10272" y="5707"/>
                    </a:moveTo>
                    <a:cubicBezTo>
                      <a:pt x="10272" y="8263"/>
                      <a:pt x="7419" y="10546"/>
                      <a:pt x="4862" y="10272"/>
                    </a:cubicBezTo>
                    <a:cubicBezTo>
                      <a:pt x="3424" y="10272"/>
                      <a:pt x="2580" y="9701"/>
                      <a:pt x="2009" y="9130"/>
                    </a:cubicBezTo>
                    <a:cubicBezTo>
                      <a:pt x="868" y="7692"/>
                      <a:pt x="1" y="6277"/>
                      <a:pt x="297" y="4565"/>
                    </a:cubicBezTo>
                    <a:cubicBezTo>
                      <a:pt x="571" y="2283"/>
                      <a:pt x="2283" y="0"/>
                      <a:pt x="5136" y="274"/>
                    </a:cubicBezTo>
                    <a:cubicBezTo>
                      <a:pt x="8286" y="274"/>
                      <a:pt x="10569" y="2853"/>
                      <a:pt x="10272" y="5707"/>
                    </a:cubicBezTo>
                    <a:close/>
                    <a:moveTo>
                      <a:pt x="9428" y="6277"/>
                    </a:moveTo>
                    <a:lnTo>
                      <a:pt x="9428" y="6277"/>
                    </a:lnTo>
                    <a:cubicBezTo>
                      <a:pt x="9428" y="5980"/>
                      <a:pt x="9131" y="5707"/>
                      <a:pt x="9131" y="5707"/>
                    </a:cubicBezTo>
                    <a:cubicBezTo>
                      <a:pt x="8560" y="5707"/>
                      <a:pt x="7990" y="5410"/>
                      <a:pt x="7145" y="5410"/>
                    </a:cubicBezTo>
                    <a:cubicBezTo>
                      <a:pt x="6278" y="5136"/>
                      <a:pt x="6004" y="4839"/>
                      <a:pt x="6278" y="3995"/>
                    </a:cubicBezTo>
                    <a:cubicBezTo>
                      <a:pt x="6278" y="3698"/>
                      <a:pt x="6574" y="3424"/>
                      <a:pt x="6574" y="3424"/>
                    </a:cubicBezTo>
                    <a:cubicBezTo>
                      <a:pt x="6574" y="2853"/>
                      <a:pt x="6848" y="2283"/>
                      <a:pt x="6848" y="1986"/>
                    </a:cubicBezTo>
                    <a:lnTo>
                      <a:pt x="6848" y="1415"/>
                    </a:lnTo>
                    <a:lnTo>
                      <a:pt x="6574" y="1415"/>
                    </a:lnTo>
                    <a:cubicBezTo>
                      <a:pt x="6574" y="1415"/>
                      <a:pt x="6574" y="1712"/>
                      <a:pt x="6278" y="1986"/>
                    </a:cubicBezTo>
                    <a:lnTo>
                      <a:pt x="5433" y="4565"/>
                    </a:lnTo>
                    <a:cubicBezTo>
                      <a:pt x="5136" y="5136"/>
                      <a:pt x="5136" y="5136"/>
                      <a:pt x="4566" y="5136"/>
                    </a:cubicBezTo>
                    <a:cubicBezTo>
                      <a:pt x="3995" y="4839"/>
                      <a:pt x="3151" y="4565"/>
                      <a:pt x="2580" y="4269"/>
                    </a:cubicBezTo>
                    <a:lnTo>
                      <a:pt x="1439" y="4269"/>
                    </a:lnTo>
                    <a:lnTo>
                      <a:pt x="1439" y="4565"/>
                    </a:lnTo>
                    <a:cubicBezTo>
                      <a:pt x="2283" y="4839"/>
                      <a:pt x="3424" y="5136"/>
                      <a:pt x="4292" y="5707"/>
                    </a:cubicBezTo>
                    <a:cubicBezTo>
                      <a:pt x="4862" y="5980"/>
                      <a:pt x="5136" y="6277"/>
                      <a:pt x="4862" y="6848"/>
                    </a:cubicBezTo>
                    <a:cubicBezTo>
                      <a:pt x="4566" y="7692"/>
                      <a:pt x="4566" y="8560"/>
                      <a:pt x="4292" y="9404"/>
                    </a:cubicBezTo>
                    <a:lnTo>
                      <a:pt x="4566" y="9404"/>
                    </a:lnTo>
                    <a:cubicBezTo>
                      <a:pt x="4862" y="8560"/>
                      <a:pt x="5136" y="7692"/>
                      <a:pt x="5433" y="6551"/>
                    </a:cubicBezTo>
                    <a:cubicBezTo>
                      <a:pt x="5707" y="5707"/>
                      <a:pt x="6004" y="5707"/>
                      <a:pt x="6848" y="5980"/>
                    </a:cubicBezTo>
                    <a:cubicBezTo>
                      <a:pt x="7716" y="5980"/>
                      <a:pt x="8560" y="6277"/>
                      <a:pt x="9428" y="6277"/>
                    </a:cubicBezTo>
                    <a:close/>
                    <a:moveTo>
                      <a:pt x="5707" y="1142"/>
                    </a:moveTo>
                    <a:cubicBezTo>
                      <a:pt x="3995" y="845"/>
                      <a:pt x="2580" y="1415"/>
                      <a:pt x="1713" y="3424"/>
                    </a:cubicBezTo>
                    <a:cubicBezTo>
                      <a:pt x="2854" y="3698"/>
                      <a:pt x="3721" y="3995"/>
                      <a:pt x="4566" y="4269"/>
                    </a:cubicBezTo>
                    <a:cubicBezTo>
                      <a:pt x="5136" y="3127"/>
                      <a:pt x="5433" y="2283"/>
                      <a:pt x="5707" y="1142"/>
                    </a:cubicBezTo>
                    <a:close/>
                    <a:moveTo>
                      <a:pt x="1439" y="5136"/>
                    </a:moveTo>
                    <a:cubicBezTo>
                      <a:pt x="1142" y="6551"/>
                      <a:pt x="2009" y="8560"/>
                      <a:pt x="3424" y="9130"/>
                    </a:cubicBezTo>
                    <a:cubicBezTo>
                      <a:pt x="3424" y="8263"/>
                      <a:pt x="3721" y="7692"/>
                      <a:pt x="3995" y="6848"/>
                    </a:cubicBezTo>
                    <a:cubicBezTo>
                      <a:pt x="3995" y="6551"/>
                      <a:pt x="3721" y="6277"/>
                      <a:pt x="3424" y="6277"/>
                    </a:cubicBezTo>
                    <a:cubicBezTo>
                      <a:pt x="2854" y="5707"/>
                      <a:pt x="2009" y="5410"/>
                      <a:pt x="1439" y="5136"/>
                    </a:cubicBezTo>
                    <a:close/>
                    <a:moveTo>
                      <a:pt x="8857" y="7122"/>
                    </a:moveTo>
                    <a:cubicBezTo>
                      <a:pt x="8286" y="6848"/>
                      <a:pt x="7716" y="6848"/>
                      <a:pt x="6848" y="6551"/>
                    </a:cubicBezTo>
                    <a:lnTo>
                      <a:pt x="6574" y="6848"/>
                    </a:lnTo>
                    <a:cubicBezTo>
                      <a:pt x="6004" y="7692"/>
                      <a:pt x="6004" y="8560"/>
                      <a:pt x="5707" y="9404"/>
                    </a:cubicBezTo>
                    <a:cubicBezTo>
                      <a:pt x="6848" y="9701"/>
                      <a:pt x="8286" y="8560"/>
                      <a:pt x="8857" y="7122"/>
                    </a:cubicBezTo>
                    <a:close/>
                    <a:moveTo>
                      <a:pt x="7990" y="1986"/>
                    </a:moveTo>
                    <a:lnTo>
                      <a:pt x="7145" y="4565"/>
                    </a:lnTo>
                    <a:cubicBezTo>
                      <a:pt x="7419" y="4565"/>
                      <a:pt x="7990" y="4565"/>
                      <a:pt x="8286" y="4839"/>
                    </a:cubicBezTo>
                    <a:cubicBezTo>
                      <a:pt x="8560" y="4839"/>
                      <a:pt x="9131" y="4839"/>
                      <a:pt x="9428" y="5136"/>
                    </a:cubicBezTo>
                    <a:cubicBezTo>
                      <a:pt x="9428" y="3424"/>
                      <a:pt x="8857" y="2283"/>
                      <a:pt x="799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82"/>
            <p:cNvSpPr/>
            <p:nvPr/>
          </p:nvSpPr>
          <p:spPr>
            <a:xfrm>
              <a:off x="1849975" y="2140275"/>
              <a:ext cx="306450" cy="209175"/>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
                                            <p:txEl>
                                              <p:pRg st="0" end="0"/>
                                            </p:txEl>
                                          </p:spTgt>
                                        </p:tgtEl>
                                        <p:attrNameLst>
                                          <p:attrName>style.visibility</p:attrName>
                                        </p:attrNameLst>
                                      </p:cBhvr>
                                      <p:to>
                                        <p:strVal val="visible"/>
                                      </p:to>
                                    </p:set>
                                    <p:animEffect transition="in" filter="wipe(left)">
                                      <p:cBhvr>
                                        <p:cTn id="7" dur="500"/>
                                        <p:tgtEl>
                                          <p:spTgt spid="1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5" name="Google Shape;2285;p92" descr="21 anh nguyen"/>
          <p:cNvSpPr txBox="1">
            <a:spLocks noGrp="1"/>
          </p:cNvSpPr>
          <p:nvPr>
            <p:ph type="title" idx="4294967295"/>
          </p:nvPr>
        </p:nvSpPr>
        <p:spPr>
          <a:xfrm>
            <a:off x="1040453" y="517890"/>
            <a:ext cx="3377797" cy="938619"/>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Bài</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một</a:t>
            </a:r>
            <a:r>
              <a:rPr lang="en" sz="2400" dirty="0">
                <a:latin typeface="#9Slide03 Montserrat" pitchFamily="2" charset="77"/>
              </a:rPr>
              <a:t> </a:t>
            </a:r>
            <a:r>
              <a:rPr lang="en" sz="2400" dirty="0" err="1">
                <a:latin typeface="#9Slide03 Montserrat" pitchFamily="2" charset="77"/>
              </a:rPr>
              <a:t>vấn</a:t>
            </a:r>
            <a:r>
              <a:rPr lang="en" sz="2400" dirty="0">
                <a:latin typeface="#9Slide03 Montserrat" pitchFamily="2" charset="77"/>
              </a:rPr>
              <a:t> </a:t>
            </a:r>
            <a:r>
              <a:rPr lang="en" sz="2400" dirty="0" err="1">
                <a:latin typeface="#9Slide03 Montserrat" pitchFamily="2" charset="77"/>
              </a:rPr>
              <a:t>đề</a:t>
            </a:r>
            <a:r>
              <a:rPr lang="en" sz="2400" dirty="0">
                <a:latin typeface="#9Slide03 Montserrat" pitchFamily="2" charset="77"/>
              </a:rPr>
              <a:t> khoa </a:t>
            </a:r>
            <a:r>
              <a:rPr lang="en" sz="2400" dirty="0" err="1">
                <a:latin typeface="#9Slide03 Montserrat" pitchFamily="2" charset="77"/>
              </a:rPr>
              <a:t>học</a:t>
            </a:r>
            <a:endParaRPr sz="2400" dirty="0">
              <a:latin typeface="#9Slide03 Montserrat" pitchFamily="2" charset="77"/>
            </a:endParaRPr>
          </a:p>
        </p:txBody>
      </p:sp>
      <p:sp>
        <p:nvSpPr>
          <p:cNvPr id="2286" name="Google Shape;2286;p92" descr="21 anh nguyen"/>
          <p:cNvSpPr txBox="1">
            <a:spLocks noGrp="1"/>
          </p:cNvSpPr>
          <p:nvPr>
            <p:ph type="title" idx="4294967295"/>
          </p:nvPr>
        </p:nvSpPr>
        <p:spPr>
          <a:xfrm>
            <a:off x="4572000" y="517890"/>
            <a:ext cx="3377797" cy="938619"/>
          </a:xfrm>
          <a:prstGeom prst="rect">
            <a:avLst/>
          </a:pr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Bài</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thực</a:t>
            </a:r>
            <a:r>
              <a:rPr lang="en" sz="2400" dirty="0">
                <a:latin typeface="#9Slide03 Montserrat" pitchFamily="2" charset="77"/>
              </a:rPr>
              <a:t> </a:t>
            </a:r>
            <a:r>
              <a:rPr lang="en" sz="2400" dirty="0" err="1">
                <a:latin typeface="#9Slide03 Montserrat" pitchFamily="2" charset="77"/>
              </a:rPr>
              <a:t>hành</a:t>
            </a:r>
            <a:endParaRPr sz="2400" dirty="0">
              <a:latin typeface="#9Slide03 Montserrat" pitchFamily="2" charset="77"/>
            </a:endParaRPr>
          </a:p>
        </p:txBody>
      </p:sp>
      <p:sp>
        <p:nvSpPr>
          <p:cNvPr id="2289" name="Google Shape;2289;p92" descr="21 anh nguyen"/>
          <p:cNvSpPr txBox="1">
            <a:spLocks noGrp="1"/>
          </p:cNvSpPr>
          <p:nvPr>
            <p:ph type="subTitle" idx="4294967295"/>
          </p:nvPr>
        </p:nvSpPr>
        <p:spPr>
          <a:xfrm>
            <a:off x="1406753" y="1947790"/>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Tiêu</a:t>
            </a:r>
            <a:r>
              <a:rPr lang="en" sz="2000" dirty="0">
                <a:latin typeface="#9Slide03 Quicksand" pitchFamily="2" charset="77"/>
              </a:rPr>
              <a:t> </a:t>
            </a:r>
            <a:r>
              <a:rPr lang="en" sz="2000" dirty="0" err="1">
                <a:latin typeface="#9Slide03 Quicksand" pitchFamily="2" charset="77"/>
              </a:rPr>
              <a:t>đề</a:t>
            </a:r>
            <a:endParaRPr sz="2000" dirty="0">
              <a:latin typeface="#9Slide03 Quicksand" pitchFamily="2" charset="77"/>
            </a:endParaRPr>
          </a:p>
        </p:txBody>
      </p:sp>
      <p:sp>
        <p:nvSpPr>
          <p:cNvPr id="2290" name="Google Shape;2290;p92" descr="21 anh nguyen"/>
          <p:cNvSpPr txBox="1">
            <a:spLocks noGrp="1"/>
          </p:cNvSpPr>
          <p:nvPr>
            <p:ph type="subTitle" idx="4294967295"/>
          </p:nvPr>
        </p:nvSpPr>
        <p:spPr>
          <a:xfrm>
            <a:off x="1406753" y="2347984"/>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Giới</a:t>
            </a:r>
            <a:r>
              <a:rPr lang="en" sz="2000" dirty="0">
                <a:latin typeface="#9Slide03 Quicksand" pitchFamily="2" charset="77"/>
              </a:rPr>
              <a:t> </a:t>
            </a:r>
            <a:r>
              <a:rPr lang="en" sz="2000" dirty="0" err="1">
                <a:latin typeface="#9Slide03 Quicksand" pitchFamily="2" charset="77"/>
              </a:rPr>
              <a:t>thiệu</a:t>
            </a:r>
            <a:endParaRPr sz="2000" dirty="0">
              <a:latin typeface="#9Slide03 Quicksand" pitchFamily="2" charset="77"/>
            </a:endParaRPr>
          </a:p>
        </p:txBody>
      </p:sp>
      <p:sp>
        <p:nvSpPr>
          <p:cNvPr id="2291" name="Google Shape;2291;p92" descr="21 anh nguyen"/>
          <p:cNvSpPr txBox="1">
            <a:spLocks noGrp="1"/>
          </p:cNvSpPr>
          <p:nvPr>
            <p:ph type="subTitle" idx="4294967295"/>
          </p:nvPr>
        </p:nvSpPr>
        <p:spPr>
          <a:xfrm>
            <a:off x="1406753" y="2748202"/>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Phương</a:t>
            </a:r>
            <a:r>
              <a:rPr lang="en" sz="2000" dirty="0">
                <a:latin typeface="#9Slide03 Quicksand" pitchFamily="2" charset="77"/>
              </a:rPr>
              <a:t> </a:t>
            </a:r>
            <a:r>
              <a:rPr lang="en" sz="2000" dirty="0" err="1">
                <a:latin typeface="#9Slide03 Quicksand" pitchFamily="2" charset="77"/>
              </a:rPr>
              <a:t>pháp</a:t>
            </a:r>
            <a:endParaRPr sz="2000" dirty="0">
              <a:latin typeface="#9Slide03 Quicksand" pitchFamily="2" charset="77"/>
            </a:endParaRPr>
          </a:p>
        </p:txBody>
      </p:sp>
      <p:sp>
        <p:nvSpPr>
          <p:cNvPr id="2292" name="Google Shape;2292;p92" descr="21 anh nguyen"/>
          <p:cNvSpPr txBox="1">
            <a:spLocks noGrp="1"/>
          </p:cNvSpPr>
          <p:nvPr>
            <p:ph type="subTitle" idx="4294967295"/>
          </p:nvPr>
        </p:nvSpPr>
        <p:spPr>
          <a:xfrm>
            <a:off x="1406753" y="3148371"/>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Kết</a:t>
            </a:r>
            <a:r>
              <a:rPr lang="en" sz="2000" dirty="0">
                <a:latin typeface="#9Slide03 Quicksand" pitchFamily="2" charset="77"/>
              </a:rPr>
              <a:t> </a:t>
            </a:r>
            <a:r>
              <a:rPr lang="en" sz="2000" dirty="0" err="1">
                <a:latin typeface="#9Slide03 Quicksand" pitchFamily="2" charset="77"/>
              </a:rPr>
              <a:t>quả</a:t>
            </a:r>
            <a:endParaRPr sz="2000" dirty="0">
              <a:latin typeface="#9Slide03 Quicksand" pitchFamily="2" charset="77"/>
            </a:endParaRPr>
          </a:p>
        </p:txBody>
      </p:sp>
      <p:sp>
        <p:nvSpPr>
          <p:cNvPr id="2293" name="Google Shape;2293;p92" descr="21 anh nguyen"/>
          <p:cNvSpPr txBox="1">
            <a:spLocks noGrp="1"/>
          </p:cNvSpPr>
          <p:nvPr>
            <p:ph type="subTitle" idx="4294967295"/>
          </p:nvPr>
        </p:nvSpPr>
        <p:spPr>
          <a:xfrm>
            <a:off x="1406753" y="1547621"/>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Tóm</a:t>
            </a:r>
            <a:r>
              <a:rPr lang="en" sz="2000" dirty="0">
                <a:latin typeface="#9Slide03 Quicksand" pitchFamily="2" charset="77"/>
              </a:rPr>
              <a:t> </a:t>
            </a:r>
            <a:r>
              <a:rPr lang="en" sz="2000" dirty="0" err="1">
                <a:latin typeface="#9Slide03 Quicksand" pitchFamily="2" charset="77"/>
              </a:rPr>
              <a:t>tắt</a:t>
            </a:r>
            <a:endParaRPr sz="2000" dirty="0">
              <a:latin typeface="#9Slide03 Quicksand" pitchFamily="2" charset="77"/>
            </a:endParaRPr>
          </a:p>
        </p:txBody>
      </p:sp>
      <p:sp>
        <p:nvSpPr>
          <p:cNvPr id="2294" name="Google Shape;2294;p92" descr="21 anh nguyen"/>
          <p:cNvSpPr txBox="1">
            <a:spLocks noGrp="1"/>
          </p:cNvSpPr>
          <p:nvPr>
            <p:ph type="subTitle" idx="4294967295"/>
          </p:nvPr>
        </p:nvSpPr>
        <p:spPr>
          <a:xfrm>
            <a:off x="4693380" y="1947802"/>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Tiêu</a:t>
            </a:r>
            <a:r>
              <a:rPr lang="en" sz="2000" dirty="0">
                <a:latin typeface="#9Slide03 Quicksand" pitchFamily="2" charset="77"/>
              </a:rPr>
              <a:t> </a:t>
            </a:r>
            <a:r>
              <a:rPr lang="en" sz="2000" dirty="0" err="1">
                <a:latin typeface="#9Slide03 Quicksand" pitchFamily="2" charset="77"/>
              </a:rPr>
              <a:t>đề</a:t>
            </a:r>
            <a:endParaRPr sz="2000" dirty="0">
              <a:latin typeface="#9Slide03 Quicksand" pitchFamily="2" charset="77"/>
            </a:endParaRPr>
          </a:p>
        </p:txBody>
      </p:sp>
      <p:sp>
        <p:nvSpPr>
          <p:cNvPr id="2295" name="Google Shape;2295;p92" descr="21 anh nguyen"/>
          <p:cNvSpPr txBox="1">
            <a:spLocks noGrp="1"/>
          </p:cNvSpPr>
          <p:nvPr>
            <p:ph type="subTitle" idx="4294967295"/>
          </p:nvPr>
        </p:nvSpPr>
        <p:spPr>
          <a:xfrm>
            <a:off x="4693380" y="2347996"/>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Cơ</a:t>
            </a:r>
            <a:r>
              <a:rPr lang="en" sz="2000" dirty="0">
                <a:latin typeface="#9Slide03 Quicksand" pitchFamily="2" charset="77"/>
              </a:rPr>
              <a:t> </a:t>
            </a:r>
            <a:r>
              <a:rPr lang="en" sz="2000" dirty="0" err="1">
                <a:latin typeface="#9Slide03 Quicksand" pitchFamily="2" charset="77"/>
              </a:rPr>
              <a:t>sở</a:t>
            </a:r>
            <a:r>
              <a:rPr lang="en" sz="2000" dirty="0">
                <a:latin typeface="#9Slide03 Quicksand" pitchFamily="2" charset="77"/>
              </a:rPr>
              <a:t> </a:t>
            </a:r>
            <a:r>
              <a:rPr lang="en" sz="2000" dirty="0" err="1">
                <a:latin typeface="#9Slide03 Quicksand" pitchFamily="2" charset="77"/>
              </a:rPr>
              <a:t>lý</a:t>
            </a:r>
            <a:r>
              <a:rPr lang="en" sz="2000" dirty="0">
                <a:latin typeface="#9Slide03 Quicksand" pitchFamily="2" charset="77"/>
              </a:rPr>
              <a:t> </a:t>
            </a:r>
            <a:r>
              <a:rPr lang="en" sz="2000" dirty="0" err="1">
                <a:latin typeface="#9Slide03 Quicksand" pitchFamily="2" charset="77"/>
              </a:rPr>
              <a:t>thuyết</a:t>
            </a:r>
            <a:endParaRPr sz="2000" dirty="0">
              <a:latin typeface="#9Slide03 Quicksand" pitchFamily="2" charset="77"/>
            </a:endParaRPr>
          </a:p>
        </p:txBody>
      </p:sp>
      <p:sp>
        <p:nvSpPr>
          <p:cNvPr id="2296" name="Google Shape;2296;p92" descr="21 anh nguyen"/>
          <p:cNvSpPr txBox="1">
            <a:spLocks noGrp="1"/>
          </p:cNvSpPr>
          <p:nvPr>
            <p:ph type="subTitle" idx="4294967295"/>
          </p:nvPr>
        </p:nvSpPr>
        <p:spPr>
          <a:xfrm>
            <a:off x="4693380" y="2748190"/>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Các</a:t>
            </a:r>
            <a:r>
              <a:rPr lang="en" sz="2000" dirty="0">
                <a:latin typeface="#9Slide03 Quicksand" pitchFamily="2" charset="77"/>
              </a:rPr>
              <a:t> </a:t>
            </a:r>
            <a:r>
              <a:rPr lang="en" sz="2000" dirty="0" err="1">
                <a:latin typeface="#9Slide03 Quicksand" pitchFamily="2" charset="77"/>
              </a:rPr>
              <a:t>bước</a:t>
            </a:r>
            <a:r>
              <a:rPr lang="en" sz="2000" dirty="0">
                <a:latin typeface="#9Slide03 Quicksand" pitchFamily="2" charset="77"/>
              </a:rPr>
              <a:t> </a:t>
            </a:r>
            <a:r>
              <a:rPr lang="en" sz="2000" dirty="0" err="1">
                <a:latin typeface="#9Slide03 Quicksand" pitchFamily="2" charset="77"/>
              </a:rPr>
              <a:t>tiến</a:t>
            </a:r>
            <a:r>
              <a:rPr lang="en" sz="2000" dirty="0">
                <a:latin typeface="#9Slide03 Quicksand" pitchFamily="2" charset="77"/>
              </a:rPr>
              <a:t> </a:t>
            </a:r>
            <a:r>
              <a:rPr lang="en" sz="2000" dirty="0" err="1">
                <a:latin typeface="#9Slide03 Quicksand" pitchFamily="2" charset="77"/>
              </a:rPr>
              <a:t>hành</a:t>
            </a:r>
            <a:endParaRPr sz="2000" dirty="0">
              <a:latin typeface="#9Slide03 Quicksand" pitchFamily="2" charset="77"/>
            </a:endParaRPr>
          </a:p>
        </p:txBody>
      </p:sp>
      <p:sp>
        <p:nvSpPr>
          <p:cNvPr id="2297" name="Google Shape;2297;p92" descr="21 anh nguyen"/>
          <p:cNvSpPr txBox="1">
            <a:spLocks noGrp="1"/>
          </p:cNvSpPr>
          <p:nvPr>
            <p:ph type="subTitle" idx="4294967295"/>
          </p:nvPr>
        </p:nvSpPr>
        <p:spPr>
          <a:xfrm>
            <a:off x="4693380" y="3148384"/>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dirty="0" err="1">
                <a:latin typeface="#9Slide03 Quicksand" pitchFamily="2" charset="77"/>
              </a:rPr>
              <a:t>Kết</a:t>
            </a:r>
            <a:r>
              <a:rPr lang="en" sz="2000" dirty="0">
                <a:latin typeface="#9Slide03 Quicksand" pitchFamily="2" charset="77"/>
              </a:rPr>
              <a:t> </a:t>
            </a:r>
            <a:r>
              <a:rPr lang="en" sz="2000" dirty="0" err="1">
                <a:latin typeface="#9Slide03 Quicksand" pitchFamily="2" charset="77"/>
              </a:rPr>
              <a:t>quả</a:t>
            </a:r>
            <a:endParaRPr sz="2000" dirty="0">
              <a:latin typeface="#9Slide03 Quicksand" pitchFamily="2" charset="77"/>
            </a:endParaRPr>
          </a:p>
        </p:txBody>
      </p:sp>
      <p:cxnSp>
        <p:nvCxnSpPr>
          <p:cNvPr id="2298" name="Google Shape;2298;p92" descr="21 anh nguyen"/>
          <p:cNvCxnSpPr>
            <a:cxnSpLocks/>
            <a:stCxn id="2285" idx="1"/>
            <a:endCxn id="2293" idx="1"/>
          </p:cNvCxnSpPr>
          <p:nvPr/>
        </p:nvCxnSpPr>
        <p:spPr>
          <a:xfrm rot="10800000" flipH="1" flipV="1">
            <a:off x="1040453" y="987199"/>
            <a:ext cx="366300" cy="76052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299" name="Google Shape;2299;p92" descr="21 anh nguyen"/>
          <p:cNvCxnSpPr>
            <a:cxnSpLocks/>
            <a:stCxn id="2285" idx="1"/>
            <a:endCxn id="2289" idx="1"/>
          </p:cNvCxnSpPr>
          <p:nvPr/>
        </p:nvCxnSpPr>
        <p:spPr>
          <a:xfrm rot="10800000" flipH="1" flipV="1">
            <a:off x="1040453" y="987200"/>
            <a:ext cx="366300" cy="1160690"/>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0" name="Google Shape;2300;p92" descr="21 anh nguyen"/>
          <p:cNvCxnSpPr>
            <a:cxnSpLocks/>
            <a:stCxn id="2285" idx="1"/>
            <a:endCxn id="2290" idx="1"/>
          </p:cNvCxnSpPr>
          <p:nvPr/>
        </p:nvCxnSpPr>
        <p:spPr>
          <a:xfrm rot="10800000" flipH="1" flipV="1">
            <a:off x="1040453" y="987200"/>
            <a:ext cx="366300" cy="1560884"/>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1" name="Google Shape;2301;p92" descr="21 anh nguyen"/>
          <p:cNvCxnSpPr>
            <a:cxnSpLocks/>
            <a:stCxn id="2285" idx="1"/>
            <a:endCxn id="2291" idx="1"/>
          </p:cNvCxnSpPr>
          <p:nvPr/>
        </p:nvCxnSpPr>
        <p:spPr>
          <a:xfrm rot="10800000" flipH="1" flipV="1">
            <a:off x="1040453" y="987200"/>
            <a:ext cx="366300" cy="1961102"/>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2" name="Google Shape;2302;p92" descr="21 anh nguyen"/>
          <p:cNvCxnSpPr>
            <a:cxnSpLocks/>
            <a:stCxn id="2285" idx="1"/>
            <a:endCxn id="2292" idx="1"/>
          </p:cNvCxnSpPr>
          <p:nvPr/>
        </p:nvCxnSpPr>
        <p:spPr>
          <a:xfrm rot="10800000" flipH="1" flipV="1">
            <a:off x="1040453" y="987199"/>
            <a:ext cx="366300" cy="236127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3" name="Google Shape;2303;p92" descr="21 anh nguyen"/>
          <p:cNvCxnSpPr>
            <a:cxnSpLocks/>
            <a:stCxn id="2286" idx="3"/>
            <a:endCxn id="2294" idx="3"/>
          </p:cNvCxnSpPr>
          <p:nvPr/>
        </p:nvCxnSpPr>
        <p:spPr>
          <a:xfrm flipH="1">
            <a:off x="7583497" y="987200"/>
            <a:ext cx="366300" cy="1160702"/>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4" name="Google Shape;2304;p92" descr="21 anh nguyen"/>
          <p:cNvCxnSpPr>
            <a:cxnSpLocks/>
            <a:stCxn id="2286" idx="3"/>
            <a:endCxn id="2295" idx="3"/>
          </p:cNvCxnSpPr>
          <p:nvPr/>
        </p:nvCxnSpPr>
        <p:spPr>
          <a:xfrm flipH="1">
            <a:off x="7583497" y="987200"/>
            <a:ext cx="366300" cy="1560896"/>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5" name="Google Shape;2305;p92" descr="21 anh nguyen"/>
          <p:cNvCxnSpPr>
            <a:cxnSpLocks/>
            <a:stCxn id="2286" idx="3"/>
            <a:endCxn id="2296" idx="3"/>
          </p:cNvCxnSpPr>
          <p:nvPr/>
        </p:nvCxnSpPr>
        <p:spPr>
          <a:xfrm flipH="1">
            <a:off x="7583497" y="987200"/>
            <a:ext cx="366300" cy="1961090"/>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306" name="Google Shape;2306;p92" descr="21 anh nguyen"/>
          <p:cNvCxnSpPr>
            <a:cxnSpLocks/>
            <a:stCxn id="2286" idx="3"/>
            <a:endCxn id="2297" idx="3"/>
          </p:cNvCxnSpPr>
          <p:nvPr/>
        </p:nvCxnSpPr>
        <p:spPr>
          <a:xfrm flipH="1">
            <a:off x="7583497" y="987200"/>
            <a:ext cx="366300" cy="2361284"/>
          </a:xfrm>
          <a:prstGeom prst="bentConnector3">
            <a:avLst>
              <a:gd name="adj1" fmla="val -62408"/>
            </a:avLst>
          </a:prstGeom>
          <a:noFill/>
          <a:ln w="9525" cap="flat" cmpd="sng">
            <a:solidFill>
              <a:schemeClr val="dk1"/>
            </a:solidFill>
            <a:prstDash val="solid"/>
            <a:round/>
            <a:headEnd type="none" w="med" len="med"/>
            <a:tailEnd type="none" w="med" len="med"/>
          </a:ln>
        </p:spPr>
      </p:cxnSp>
      <p:sp>
        <p:nvSpPr>
          <p:cNvPr id="25" name="Google Shape;2290;p92" descr="21 anh nguyen">
            <a:extLst>
              <a:ext uri="{FF2B5EF4-FFF2-40B4-BE49-F238E27FC236}">
                <a16:creationId xmlns:a16="http://schemas.microsoft.com/office/drawing/2014/main" id="{92A3CA75-79FE-0F56-DC17-50E73A683D95}"/>
              </a:ext>
            </a:extLst>
          </p:cNvPr>
          <p:cNvSpPr txBox="1">
            <a:spLocks/>
          </p:cNvSpPr>
          <p:nvPr/>
        </p:nvSpPr>
        <p:spPr>
          <a:xfrm>
            <a:off x="1406752" y="3537359"/>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Thảo</a:t>
            </a:r>
            <a:r>
              <a:rPr lang="en-US" sz="2000" dirty="0">
                <a:latin typeface="#9Slide03 Quicksand" pitchFamily="2" charset="77"/>
              </a:rPr>
              <a:t> </a:t>
            </a:r>
            <a:r>
              <a:rPr lang="en-US" sz="2000" dirty="0" err="1">
                <a:latin typeface="#9Slide03 Quicksand" pitchFamily="2" charset="77"/>
              </a:rPr>
              <a:t>luận</a:t>
            </a:r>
            <a:endParaRPr lang="en-US" sz="2000" dirty="0">
              <a:latin typeface="#9Slide03 Quicksand" pitchFamily="2" charset="77"/>
            </a:endParaRPr>
          </a:p>
        </p:txBody>
      </p:sp>
      <p:sp>
        <p:nvSpPr>
          <p:cNvPr id="26" name="Google Shape;2291;p92" descr="21 anh nguyen">
            <a:extLst>
              <a:ext uri="{FF2B5EF4-FFF2-40B4-BE49-F238E27FC236}">
                <a16:creationId xmlns:a16="http://schemas.microsoft.com/office/drawing/2014/main" id="{B0A9AFC4-FFE7-C62A-B469-E37AAE7D3AC1}"/>
              </a:ext>
            </a:extLst>
          </p:cNvPr>
          <p:cNvSpPr txBox="1">
            <a:spLocks/>
          </p:cNvSpPr>
          <p:nvPr/>
        </p:nvSpPr>
        <p:spPr>
          <a:xfrm>
            <a:off x="1406752" y="3937577"/>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Kết</a:t>
            </a:r>
            <a:r>
              <a:rPr lang="en-US" sz="2000" dirty="0">
                <a:latin typeface="#9Slide03 Quicksand" pitchFamily="2" charset="77"/>
              </a:rPr>
              <a:t> </a:t>
            </a:r>
            <a:r>
              <a:rPr lang="en-US" sz="2000" dirty="0" err="1">
                <a:latin typeface="#9Slide03 Quicksand" pitchFamily="2" charset="77"/>
              </a:rPr>
              <a:t>luận</a:t>
            </a:r>
            <a:endParaRPr lang="en-US" sz="2000" dirty="0">
              <a:latin typeface="#9Slide03 Quicksand" pitchFamily="2" charset="77"/>
            </a:endParaRPr>
          </a:p>
        </p:txBody>
      </p:sp>
      <p:sp>
        <p:nvSpPr>
          <p:cNvPr id="27" name="Google Shape;2292;p92" descr="21 anh nguyen">
            <a:extLst>
              <a:ext uri="{FF2B5EF4-FFF2-40B4-BE49-F238E27FC236}">
                <a16:creationId xmlns:a16="http://schemas.microsoft.com/office/drawing/2014/main" id="{386EAB5D-EF5F-B4EC-CA61-E4CF5B48DC1E}"/>
              </a:ext>
            </a:extLst>
          </p:cNvPr>
          <p:cNvSpPr txBox="1">
            <a:spLocks/>
          </p:cNvSpPr>
          <p:nvPr/>
        </p:nvSpPr>
        <p:spPr>
          <a:xfrm>
            <a:off x="1406752" y="4337746"/>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Tài</a:t>
            </a:r>
            <a:r>
              <a:rPr lang="en-US" sz="2000" dirty="0">
                <a:latin typeface="#9Slide03 Quicksand" pitchFamily="2" charset="77"/>
              </a:rPr>
              <a:t> </a:t>
            </a:r>
            <a:r>
              <a:rPr lang="en-US" sz="2000" dirty="0" err="1">
                <a:latin typeface="#9Slide03 Quicksand" pitchFamily="2" charset="77"/>
              </a:rPr>
              <a:t>liệu</a:t>
            </a:r>
            <a:r>
              <a:rPr lang="en-US" sz="2000" dirty="0">
                <a:latin typeface="#9Slide03 Quicksand" pitchFamily="2" charset="77"/>
              </a:rPr>
              <a:t> </a:t>
            </a:r>
            <a:r>
              <a:rPr lang="en-US" sz="2000" dirty="0" err="1">
                <a:latin typeface="#9Slide03 Quicksand" pitchFamily="2" charset="77"/>
              </a:rPr>
              <a:t>tham</a:t>
            </a:r>
            <a:r>
              <a:rPr lang="en-US" sz="2000" dirty="0">
                <a:latin typeface="#9Slide03 Quicksand" pitchFamily="2" charset="77"/>
              </a:rPr>
              <a:t> </a:t>
            </a:r>
            <a:r>
              <a:rPr lang="en-US" sz="2000" dirty="0" err="1">
                <a:latin typeface="#9Slide03 Quicksand" pitchFamily="2" charset="77"/>
              </a:rPr>
              <a:t>khảo</a:t>
            </a:r>
            <a:endParaRPr lang="en-US" sz="2000" dirty="0">
              <a:latin typeface="#9Slide03 Quicksand" pitchFamily="2" charset="77"/>
            </a:endParaRPr>
          </a:p>
        </p:txBody>
      </p:sp>
      <p:cxnSp>
        <p:nvCxnSpPr>
          <p:cNvPr id="28" name="Google Shape;2302;p92" descr="21 anh nguyen">
            <a:extLst>
              <a:ext uri="{FF2B5EF4-FFF2-40B4-BE49-F238E27FC236}">
                <a16:creationId xmlns:a16="http://schemas.microsoft.com/office/drawing/2014/main" id="{27A07DE7-DA25-26F4-911F-DB31E2C3157A}"/>
              </a:ext>
            </a:extLst>
          </p:cNvPr>
          <p:cNvCxnSpPr>
            <a:cxnSpLocks/>
          </p:cNvCxnSpPr>
          <p:nvPr/>
        </p:nvCxnSpPr>
        <p:spPr>
          <a:xfrm rot="10800000" flipH="1" flipV="1">
            <a:off x="1040452" y="1376221"/>
            <a:ext cx="366301" cy="236127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29" name="Google Shape;2302;p92" descr="21 anh nguyen">
            <a:extLst>
              <a:ext uri="{FF2B5EF4-FFF2-40B4-BE49-F238E27FC236}">
                <a16:creationId xmlns:a16="http://schemas.microsoft.com/office/drawing/2014/main" id="{6CB8DF9A-6CB3-4EF3-86BF-085B0C0B0D60}"/>
              </a:ext>
            </a:extLst>
          </p:cNvPr>
          <p:cNvCxnSpPr>
            <a:cxnSpLocks/>
          </p:cNvCxnSpPr>
          <p:nvPr/>
        </p:nvCxnSpPr>
        <p:spPr>
          <a:xfrm rot="10800000" flipH="1" flipV="1">
            <a:off x="1040451" y="1745653"/>
            <a:ext cx="366301" cy="2361271"/>
          </a:xfrm>
          <a:prstGeom prst="bentConnector3">
            <a:avLst>
              <a:gd name="adj1" fmla="val -62408"/>
            </a:avLst>
          </a:prstGeom>
          <a:noFill/>
          <a:ln w="9525" cap="flat" cmpd="sng">
            <a:solidFill>
              <a:schemeClr val="dk1"/>
            </a:solidFill>
            <a:prstDash val="solid"/>
            <a:round/>
            <a:headEnd type="none" w="med" len="med"/>
            <a:tailEnd type="none" w="med" len="med"/>
          </a:ln>
        </p:spPr>
      </p:cxnSp>
      <p:cxnSp>
        <p:nvCxnSpPr>
          <p:cNvPr id="30" name="Google Shape;2302;p92" descr="21 anh nguyen">
            <a:extLst>
              <a:ext uri="{FF2B5EF4-FFF2-40B4-BE49-F238E27FC236}">
                <a16:creationId xmlns:a16="http://schemas.microsoft.com/office/drawing/2014/main" id="{D5D17F65-54CF-ABF8-0E09-9B64213249A5}"/>
              </a:ext>
            </a:extLst>
          </p:cNvPr>
          <p:cNvCxnSpPr>
            <a:cxnSpLocks/>
          </p:cNvCxnSpPr>
          <p:nvPr/>
        </p:nvCxnSpPr>
        <p:spPr>
          <a:xfrm rot="10800000" flipH="1" flipV="1">
            <a:off x="1040451" y="2145853"/>
            <a:ext cx="366301" cy="2361271"/>
          </a:xfrm>
          <a:prstGeom prst="bentConnector3">
            <a:avLst>
              <a:gd name="adj1" fmla="val -62408"/>
            </a:avLst>
          </a:prstGeom>
          <a:noFill/>
          <a:ln w="9525" cap="flat" cmpd="sng">
            <a:solidFill>
              <a:schemeClr val="dk1"/>
            </a:solidFill>
            <a:prstDash val="solid"/>
            <a:round/>
            <a:headEnd type="none" w="med" len="med"/>
            <a:tailEnd type="none" w="med" len="med"/>
          </a:ln>
        </p:spPr>
      </p:cxnSp>
      <p:sp>
        <p:nvSpPr>
          <p:cNvPr id="46" name="Google Shape;2297;p92" descr="21 anh nguyen">
            <a:extLst>
              <a:ext uri="{FF2B5EF4-FFF2-40B4-BE49-F238E27FC236}">
                <a16:creationId xmlns:a16="http://schemas.microsoft.com/office/drawing/2014/main" id="{3217E42D-B541-CAAF-DF2C-72D2502AC210}"/>
              </a:ext>
            </a:extLst>
          </p:cNvPr>
          <p:cNvSpPr txBox="1">
            <a:spLocks/>
          </p:cNvSpPr>
          <p:nvPr/>
        </p:nvSpPr>
        <p:spPr>
          <a:xfrm>
            <a:off x="4693380" y="3548571"/>
            <a:ext cx="2890117" cy="4002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naheim"/>
              <a:buChar char="●"/>
              <a:defRPr sz="18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lnSpc>
                <a:spcPct val="100000"/>
              </a:lnSpc>
              <a:buFont typeface="Anaheim"/>
              <a:buNone/>
            </a:pPr>
            <a:r>
              <a:rPr lang="en-US" sz="2000" dirty="0" err="1">
                <a:latin typeface="#9Slide03 Quicksand" pitchFamily="2" charset="77"/>
              </a:rPr>
              <a:t>Đánh</a:t>
            </a:r>
            <a:r>
              <a:rPr lang="en-US" sz="2000" dirty="0">
                <a:latin typeface="#9Slide03 Quicksand" pitchFamily="2" charset="77"/>
              </a:rPr>
              <a:t> </a:t>
            </a:r>
            <a:r>
              <a:rPr lang="en-US" sz="2000" dirty="0" err="1">
                <a:latin typeface="#9Slide03 Quicksand" pitchFamily="2" charset="77"/>
              </a:rPr>
              <a:t>giá</a:t>
            </a:r>
            <a:r>
              <a:rPr lang="en-US" sz="2000" dirty="0">
                <a:latin typeface="#9Slide03 Quicksand" pitchFamily="2" charset="77"/>
              </a:rPr>
              <a:t> </a:t>
            </a:r>
            <a:r>
              <a:rPr lang="en-US" sz="2000" dirty="0" err="1">
                <a:latin typeface="#9Slide03 Quicksand" pitchFamily="2" charset="77"/>
              </a:rPr>
              <a:t>kết</a:t>
            </a:r>
            <a:r>
              <a:rPr lang="en-US" sz="2000" dirty="0">
                <a:latin typeface="#9Slide03 Quicksand" pitchFamily="2" charset="77"/>
              </a:rPr>
              <a:t> </a:t>
            </a:r>
            <a:r>
              <a:rPr lang="en-US" sz="2000" dirty="0" err="1">
                <a:latin typeface="#9Slide03 Quicksand" pitchFamily="2" charset="77"/>
              </a:rPr>
              <a:t>quả</a:t>
            </a:r>
            <a:endParaRPr lang="en-US" sz="2000" dirty="0">
              <a:latin typeface="#9Slide03 Quicksand" pitchFamily="2" charset="77"/>
            </a:endParaRPr>
          </a:p>
        </p:txBody>
      </p:sp>
      <p:cxnSp>
        <p:nvCxnSpPr>
          <p:cNvPr id="47" name="Google Shape;2306;p92" descr="21 anh nguyen">
            <a:extLst>
              <a:ext uri="{FF2B5EF4-FFF2-40B4-BE49-F238E27FC236}">
                <a16:creationId xmlns:a16="http://schemas.microsoft.com/office/drawing/2014/main" id="{C83C3AD1-76ED-81DB-67F2-B814CDB6D14E}"/>
              </a:ext>
            </a:extLst>
          </p:cNvPr>
          <p:cNvCxnSpPr>
            <a:cxnSpLocks/>
          </p:cNvCxnSpPr>
          <p:nvPr/>
        </p:nvCxnSpPr>
        <p:spPr>
          <a:xfrm flipH="1">
            <a:off x="7583497" y="1393847"/>
            <a:ext cx="366300" cy="2361284"/>
          </a:xfrm>
          <a:prstGeom prst="bentConnector3">
            <a:avLst>
              <a:gd name="adj1" fmla="val -62408"/>
            </a:avLst>
          </a:prstGeom>
          <a:noFill/>
          <a:ln w="9525" cap="flat" cmpd="sng">
            <a:solidFill>
              <a:schemeClr val="dk1"/>
            </a:solidFill>
            <a:prstDash val="solid"/>
            <a:round/>
            <a:headEnd type="none" w="med" len="med"/>
            <a:tailEnd type="none" w="med" len="med"/>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293">
                                            <p:bg/>
                                          </p:spTgt>
                                        </p:tgtEl>
                                        <p:attrNameLst>
                                          <p:attrName>style.visibility</p:attrName>
                                        </p:attrNameLst>
                                      </p:cBhvr>
                                      <p:to>
                                        <p:strVal val="visible"/>
                                      </p:to>
                                    </p:set>
                                    <p:anim calcmode="lin" valueType="num">
                                      <p:cBhvr additive="base">
                                        <p:cTn id="7" dur="500"/>
                                        <p:tgtEl>
                                          <p:spTgt spid="2293">
                                            <p:bg/>
                                          </p:spTgt>
                                        </p:tgtEl>
                                        <p:attrNameLst>
                                          <p:attrName>ppt_x</p:attrName>
                                        </p:attrNameLst>
                                      </p:cBhvr>
                                      <p:tavLst>
                                        <p:tav tm="0">
                                          <p:val>
                                            <p:strVal val="#ppt_x-#ppt_w*1.125000"/>
                                          </p:val>
                                        </p:tav>
                                        <p:tav tm="100000">
                                          <p:val>
                                            <p:strVal val="#ppt_x"/>
                                          </p:val>
                                        </p:tav>
                                      </p:tavLst>
                                    </p:anim>
                                    <p:animEffect transition="in" filter="wipe(right)">
                                      <p:cBhvr>
                                        <p:cTn id="8" dur="500"/>
                                        <p:tgtEl>
                                          <p:spTgt spid="2293">
                                            <p:bg/>
                                          </p:spTgt>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293">
                                            <p:txEl>
                                              <p:pRg st="0" end="0"/>
                                            </p:txEl>
                                          </p:spTgt>
                                        </p:tgtEl>
                                        <p:attrNameLst>
                                          <p:attrName>style.visibility</p:attrName>
                                        </p:attrNameLst>
                                      </p:cBhvr>
                                      <p:to>
                                        <p:strVal val="visible"/>
                                      </p:to>
                                    </p:set>
                                    <p:anim calcmode="lin" valueType="num">
                                      <p:cBhvr additive="base">
                                        <p:cTn id="11" dur="500"/>
                                        <p:tgtEl>
                                          <p:spTgt spid="2293">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229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289">
                                            <p:bg/>
                                          </p:spTgt>
                                        </p:tgtEl>
                                        <p:attrNameLst>
                                          <p:attrName>style.visibility</p:attrName>
                                        </p:attrNameLst>
                                      </p:cBhvr>
                                      <p:to>
                                        <p:strVal val="visible"/>
                                      </p:to>
                                    </p:set>
                                    <p:anim calcmode="lin" valueType="num">
                                      <p:cBhvr additive="base">
                                        <p:cTn id="17" dur="500"/>
                                        <p:tgtEl>
                                          <p:spTgt spid="2289">
                                            <p:bg/>
                                          </p:spTgt>
                                        </p:tgtEl>
                                        <p:attrNameLst>
                                          <p:attrName>ppt_x</p:attrName>
                                        </p:attrNameLst>
                                      </p:cBhvr>
                                      <p:tavLst>
                                        <p:tav tm="0">
                                          <p:val>
                                            <p:strVal val="#ppt_x-#ppt_w*1.125000"/>
                                          </p:val>
                                        </p:tav>
                                        <p:tav tm="100000">
                                          <p:val>
                                            <p:strVal val="#ppt_x"/>
                                          </p:val>
                                        </p:tav>
                                      </p:tavLst>
                                    </p:anim>
                                    <p:animEffect transition="in" filter="wipe(right)">
                                      <p:cBhvr>
                                        <p:cTn id="18" dur="500"/>
                                        <p:tgtEl>
                                          <p:spTgt spid="2289">
                                            <p:bg/>
                                          </p:spTgt>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2289">
                                            <p:txEl>
                                              <p:pRg st="0" end="0"/>
                                            </p:txEl>
                                          </p:spTgt>
                                        </p:tgtEl>
                                        <p:attrNameLst>
                                          <p:attrName>style.visibility</p:attrName>
                                        </p:attrNameLst>
                                      </p:cBhvr>
                                      <p:to>
                                        <p:strVal val="visible"/>
                                      </p:to>
                                    </p:set>
                                    <p:anim calcmode="lin" valueType="num">
                                      <p:cBhvr additive="base">
                                        <p:cTn id="21" dur="500"/>
                                        <p:tgtEl>
                                          <p:spTgt spid="2289">
                                            <p:txEl>
                                              <p:pRg st="0" end="0"/>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228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290">
                                            <p:bg/>
                                          </p:spTgt>
                                        </p:tgtEl>
                                        <p:attrNameLst>
                                          <p:attrName>style.visibility</p:attrName>
                                        </p:attrNameLst>
                                      </p:cBhvr>
                                      <p:to>
                                        <p:strVal val="visible"/>
                                      </p:to>
                                    </p:set>
                                    <p:anim calcmode="lin" valueType="num">
                                      <p:cBhvr additive="base">
                                        <p:cTn id="27" dur="500"/>
                                        <p:tgtEl>
                                          <p:spTgt spid="2290">
                                            <p:bg/>
                                          </p:spTgt>
                                        </p:tgtEl>
                                        <p:attrNameLst>
                                          <p:attrName>ppt_x</p:attrName>
                                        </p:attrNameLst>
                                      </p:cBhvr>
                                      <p:tavLst>
                                        <p:tav tm="0">
                                          <p:val>
                                            <p:strVal val="#ppt_x-#ppt_w*1.125000"/>
                                          </p:val>
                                        </p:tav>
                                        <p:tav tm="100000">
                                          <p:val>
                                            <p:strVal val="#ppt_x"/>
                                          </p:val>
                                        </p:tav>
                                      </p:tavLst>
                                    </p:anim>
                                    <p:animEffect transition="in" filter="wipe(right)">
                                      <p:cBhvr>
                                        <p:cTn id="28" dur="500"/>
                                        <p:tgtEl>
                                          <p:spTgt spid="2290">
                                            <p:bg/>
                                          </p:spTgt>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290">
                                            <p:txEl>
                                              <p:pRg st="0" end="0"/>
                                            </p:txEl>
                                          </p:spTgt>
                                        </p:tgtEl>
                                        <p:attrNameLst>
                                          <p:attrName>style.visibility</p:attrName>
                                        </p:attrNameLst>
                                      </p:cBhvr>
                                      <p:to>
                                        <p:strVal val="visible"/>
                                      </p:to>
                                    </p:set>
                                    <p:anim calcmode="lin" valueType="num">
                                      <p:cBhvr additive="base">
                                        <p:cTn id="31" dur="500"/>
                                        <p:tgtEl>
                                          <p:spTgt spid="2290">
                                            <p:txEl>
                                              <p:pRg st="0" end="0"/>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229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291">
                                            <p:bg/>
                                          </p:spTgt>
                                        </p:tgtEl>
                                        <p:attrNameLst>
                                          <p:attrName>style.visibility</p:attrName>
                                        </p:attrNameLst>
                                      </p:cBhvr>
                                      <p:to>
                                        <p:strVal val="visible"/>
                                      </p:to>
                                    </p:set>
                                    <p:anim calcmode="lin" valueType="num">
                                      <p:cBhvr additive="base">
                                        <p:cTn id="37" dur="500"/>
                                        <p:tgtEl>
                                          <p:spTgt spid="2291">
                                            <p:bg/>
                                          </p:spTgt>
                                        </p:tgtEl>
                                        <p:attrNameLst>
                                          <p:attrName>ppt_x</p:attrName>
                                        </p:attrNameLst>
                                      </p:cBhvr>
                                      <p:tavLst>
                                        <p:tav tm="0">
                                          <p:val>
                                            <p:strVal val="#ppt_x-#ppt_w*1.125000"/>
                                          </p:val>
                                        </p:tav>
                                        <p:tav tm="100000">
                                          <p:val>
                                            <p:strVal val="#ppt_x"/>
                                          </p:val>
                                        </p:tav>
                                      </p:tavLst>
                                    </p:anim>
                                    <p:animEffect transition="in" filter="wipe(right)">
                                      <p:cBhvr>
                                        <p:cTn id="38" dur="500"/>
                                        <p:tgtEl>
                                          <p:spTgt spid="2291">
                                            <p:bg/>
                                          </p:spTgt>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2291">
                                            <p:txEl>
                                              <p:pRg st="0" end="0"/>
                                            </p:txEl>
                                          </p:spTgt>
                                        </p:tgtEl>
                                        <p:attrNameLst>
                                          <p:attrName>style.visibility</p:attrName>
                                        </p:attrNameLst>
                                      </p:cBhvr>
                                      <p:to>
                                        <p:strVal val="visible"/>
                                      </p:to>
                                    </p:set>
                                    <p:anim calcmode="lin" valueType="num">
                                      <p:cBhvr additive="base">
                                        <p:cTn id="41" dur="500"/>
                                        <p:tgtEl>
                                          <p:spTgt spid="2291">
                                            <p:txEl>
                                              <p:pRg st="0" end="0"/>
                                            </p:txEl>
                                          </p:spTgt>
                                        </p:tgtEl>
                                        <p:attrNameLst>
                                          <p:attrName>ppt_x</p:attrName>
                                        </p:attrNameLst>
                                      </p:cBhvr>
                                      <p:tavLst>
                                        <p:tav tm="0">
                                          <p:val>
                                            <p:strVal val="#ppt_x-#ppt_w*1.125000"/>
                                          </p:val>
                                        </p:tav>
                                        <p:tav tm="100000">
                                          <p:val>
                                            <p:strVal val="#ppt_x"/>
                                          </p:val>
                                        </p:tav>
                                      </p:tavLst>
                                    </p:anim>
                                    <p:animEffect transition="in" filter="wipe(right)">
                                      <p:cBhvr>
                                        <p:cTn id="42" dur="500"/>
                                        <p:tgtEl>
                                          <p:spTgt spid="229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2292">
                                            <p:bg/>
                                          </p:spTgt>
                                        </p:tgtEl>
                                        <p:attrNameLst>
                                          <p:attrName>style.visibility</p:attrName>
                                        </p:attrNameLst>
                                      </p:cBhvr>
                                      <p:to>
                                        <p:strVal val="visible"/>
                                      </p:to>
                                    </p:set>
                                    <p:anim calcmode="lin" valueType="num">
                                      <p:cBhvr additive="base">
                                        <p:cTn id="47" dur="500"/>
                                        <p:tgtEl>
                                          <p:spTgt spid="2292">
                                            <p:bg/>
                                          </p:spTgt>
                                        </p:tgtEl>
                                        <p:attrNameLst>
                                          <p:attrName>ppt_x</p:attrName>
                                        </p:attrNameLst>
                                      </p:cBhvr>
                                      <p:tavLst>
                                        <p:tav tm="0">
                                          <p:val>
                                            <p:strVal val="#ppt_x-#ppt_w*1.125000"/>
                                          </p:val>
                                        </p:tav>
                                        <p:tav tm="100000">
                                          <p:val>
                                            <p:strVal val="#ppt_x"/>
                                          </p:val>
                                        </p:tav>
                                      </p:tavLst>
                                    </p:anim>
                                    <p:animEffect transition="in" filter="wipe(right)">
                                      <p:cBhvr>
                                        <p:cTn id="48" dur="500"/>
                                        <p:tgtEl>
                                          <p:spTgt spid="2292">
                                            <p:bg/>
                                          </p:spTgt>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2292">
                                            <p:txEl>
                                              <p:pRg st="0" end="0"/>
                                            </p:txEl>
                                          </p:spTgt>
                                        </p:tgtEl>
                                        <p:attrNameLst>
                                          <p:attrName>style.visibility</p:attrName>
                                        </p:attrNameLst>
                                      </p:cBhvr>
                                      <p:to>
                                        <p:strVal val="visible"/>
                                      </p:to>
                                    </p:set>
                                    <p:anim calcmode="lin" valueType="num">
                                      <p:cBhvr additive="base">
                                        <p:cTn id="51" dur="500"/>
                                        <p:tgtEl>
                                          <p:spTgt spid="2292">
                                            <p:txEl>
                                              <p:pRg st="0" end="0"/>
                                            </p:txEl>
                                          </p:spTgt>
                                        </p:tgtEl>
                                        <p:attrNameLst>
                                          <p:attrName>ppt_x</p:attrName>
                                        </p:attrNameLst>
                                      </p:cBhvr>
                                      <p:tavLst>
                                        <p:tav tm="0">
                                          <p:val>
                                            <p:strVal val="#ppt_x-#ppt_w*1.125000"/>
                                          </p:val>
                                        </p:tav>
                                        <p:tav tm="100000">
                                          <p:val>
                                            <p:strVal val="#ppt_x"/>
                                          </p:val>
                                        </p:tav>
                                      </p:tavLst>
                                    </p:anim>
                                    <p:animEffect transition="in" filter="wipe(right)">
                                      <p:cBhvr>
                                        <p:cTn id="52" dur="500"/>
                                        <p:tgtEl>
                                          <p:spTgt spid="229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p:tgtEl>
                                          <p:spTgt spid="25"/>
                                        </p:tgtEl>
                                        <p:attrNameLst>
                                          <p:attrName>ppt_x</p:attrName>
                                        </p:attrNameLst>
                                      </p:cBhvr>
                                      <p:tavLst>
                                        <p:tav tm="0">
                                          <p:val>
                                            <p:strVal val="#ppt_x-#ppt_w*1.125000"/>
                                          </p:val>
                                        </p:tav>
                                        <p:tav tm="100000">
                                          <p:val>
                                            <p:strVal val="#ppt_x"/>
                                          </p:val>
                                        </p:tav>
                                      </p:tavLst>
                                    </p:anim>
                                    <p:animEffect transition="in" filter="wipe(right)">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p:tgtEl>
                                          <p:spTgt spid="26"/>
                                        </p:tgtEl>
                                        <p:attrNameLst>
                                          <p:attrName>ppt_x</p:attrName>
                                        </p:attrNameLst>
                                      </p:cBhvr>
                                      <p:tavLst>
                                        <p:tav tm="0">
                                          <p:val>
                                            <p:strVal val="#ppt_x-#ppt_w*1.125000"/>
                                          </p:val>
                                        </p:tav>
                                        <p:tav tm="100000">
                                          <p:val>
                                            <p:strVal val="#ppt_x"/>
                                          </p:val>
                                        </p:tav>
                                      </p:tavLst>
                                    </p:anim>
                                    <p:animEffect transition="in" filter="wipe(righ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8"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p:tgtEl>
                                          <p:spTgt spid="27"/>
                                        </p:tgtEl>
                                        <p:attrNameLst>
                                          <p:attrName>ppt_x</p:attrName>
                                        </p:attrNameLst>
                                      </p:cBhvr>
                                      <p:tavLst>
                                        <p:tav tm="0">
                                          <p:val>
                                            <p:strVal val="#ppt_x-#ppt_w*1.125000"/>
                                          </p:val>
                                        </p:tav>
                                        <p:tav tm="100000">
                                          <p:val>
                                            <p:strVal val="#ppt_x"/>
                                          </p:val>
                                        </p:tav>
                                      </p:tavLst>
                                    </p:anim>
                                    <p:animEffect transition="in" filter="wipe(right)">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2" fill="hold" grpId="0" nodeType="clickEffect">
                                  <p:stCondLst>
                                    <p:cond delay="0"/>
                                  </p:stCondLst>
                                  <p:childTnLst>
                                    <p:set>
                                      <p:cBhvr>
                                        <p:cTn id="74" dur="1" fill="hold">
                                          <p:stCondLst>
                                            <p:cond delay="0"/>
                                          </p:stCondLst>
                                        </p:cTn>
                                        <p:tgtEl>
                                          <p:spTgt spid="2294">
                                            <p:bg/>
                                          </p:spTgt>
                                        </p:tgtEl>
                                        <p:attrNameLst>
                                          <p:attrName>style.visibility</p:attrName>
                                        </p:attrNameLst>
                                      </p:cBhvr>
                                      <p:to>
                                        <p:strVal val="visible"/>
                                      </p:to>
                                    </p:set>
                                    <p:anim calcmode="lin" valueType="num">
                                      <p:cBhvr additive="base">
                                        <p:cTn id="75" dur="500"/>
                                        <p:tgtEl>
                                          <p:spTgt spid="2294">
                                            <p:bg/>
                                          </p:spTgt>
                                        </p:tgtEl>
                                        <p:attrNameLst>
                                          <p:attrName>ppt_x</p:attrName>
                                        </p:attrNameLst>
                                      </p:cBhvr>
                                      <p:tavLst>
                                        <p:tav tm="0">
                                          <p:val>
                                            <p:strVal val="#ppt_x+#ppt_w*1.125000"/>
                                          </p:val>
                                        </p:tav>
                                        <p:tav tm="100000">
                                          <p:val>
                                            <p:strVal val="#ppt_x"/>
                                          </p:val>
                                        </p:tav>
                                      </p:tavLst>
                                    </p:anim>
                                    <p:animEffect transition="in" filter="wipe(left)">
                                      <p:cBhvr>
                                        <p:cTn id="76" dur="500"/>
                                        <p:tgtEl>
                                          <p:spTgt spid="2294">
                                            <p:bg/>
                                          </p:spTgt>
                                        </p:tgtEl>
                                      </p:cBhvr>
                                    </p:animEffect>
                                  </p:childTnLst>
                                </p:cTn>
                              </p:par>
                              <p:par>
                                <p:cTn id="77" presetID="12" presetClass="entr" presetSubtype="2" fill="hold" grpId="0" nodeType="withEffect">
                                  <p:stCondLst>
                                    <p:cond delay="0"/>
                                  </p:stCondLst>
                                  <p:childTnLst>
                                    <p:set>
                                      <p:cBhvr>
                                        <p:cTn id="78" dur="1" fill="hold">
                                          <p:stCondLst>
                                            <p:cond delay="0"/>
                                          </p:stCondLst>
                                        </p:cTn>
                                        <p:tgtEl>
                                          <p:spTgt spid="2294">
                                            <p:txEl>
                                              <p:pRg st="0" end="0"/>
                                            </p:txEl>
                                          </p:spTgt>
                                        </p:tgtEl>
                                        <p:attrNameLst>
                                          <p:attrName>style.visibility</p:attrName>
                                        </p:attrNameLst>
                                      </p:cBhvr>
                                      <p:to>
                                        <p:strVal val="visible"/>
                                      </p:to>
                                    </p:set>
                                    <p:anim calcmode="lin" valueType="num">
                                      <p:cBhvr additive="base">
                                        <p:cTn id="79" dur="500"/>
                                        <p:tgtEl>
                                          <p:spTgt spid="2294">
                                            <p:txEl>
                                              <p:pRg st="0" end="0"/>
                                            </p:txEl>
                                          </p:spTgt>
                                        </p:tgtEl>
                                        <p:attrNameLst>
                                          <p:attrName>ppt_x</p:attrName>
                                        </p:attrNameLst>
                                      </p:cBhvr>
                                      <p:tavLst>
                                        <p:tav tm="0">
                                          <p:val>
                                            <p:strVal val="#ppt_x+#ppt_w*1.125000"/>
                                          </p:val>
                                        </p:tav>
                                        <p:tav tm="100000">
                                          <p:val>
                                            <p:strVal val="#ppt_x"/>
                                          </p:val>
                                        </p:tav>
                                      </p:tavLst>
                                    </p:anim>
                                    <p:animEffect transition="in" filter="wipe(left)">
                                      <p:cBhvr>
                                        <p:cTn id="80" dur="500"/>
                                        <p:tgtEl>
                                          <p:spTgt spid="2294">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2" fill="hold" grpId="0" nodeType="clickEffect">
                                  <p:stCondLst>
                                    <p:cond delay="0"/>
                                  </p:stCondLst>
                                  <p:childTnLst>
                                    <p:set>
                                      <p:cBhvr>
                                        <p:cTn id="84" dur="1" fill="hold">
                                          <p:stCondLst>
                                            <p:cond delay="0"/>
                                          </p:stCondLst>
                                        </p:cTn>
                                        <p:tgtEl>
                                          <p:spTgt spid="2295">
                                            <p:bg/>
                                          </p:spTgt>
                                        </p:tgtEl>
                                        <p:attrNameLst>
                                          <p:attrName>style.visibility</p:attrName>
                                        </p:attrNameLst>
                                      </p:cBhvr>
                                      <p:to>
                                        <p:strVal val="visible"/>
                                      </p:to>
                                    </p:set>
                                    <p:anim calcmode="lin" valueType="num">
                                      <p:cBhvr additive="base">
                                        <p:cTn id="85" dur="500"/>
                                        <p:tgtEl>
                                          <p:spTgt spid="2295">
                                            <p:bg/>
                                          </p:spTgt>
                                        </p:tgtEl>
                                        <p:attrNameLst>
                                          <p:attrName>ppt_x</p:attrName>
                                        </p:attrNameLst>
                                      </p:cBhvr>
                                      <p:tavLst>
                                        <p:tav tm="0">
                                          <p:val>
                                            <p:strVal val="#ppt_x+#ppt_w*1.125000"/>
                                          </p:val>
                                        </p:tav>
                                        <p:tav tm="100000">
                                          <p:val>
                                            <p:strVal val="#ppt_x"/>
                                          </p:val>
                                        </p:tav>
                                      </p:tavLst>
                                    </p:anim>
                                    <p:animEffect transition="in" filter="wipe(left)">
                                      <p:cBhvr>
                                        <p:cTn id="86" dur="500"/>
                                        <p:tgtEl>
                                          <p:spTgt spid="2295">
                                            <p:bg/>
                                          </p:spTgt>
                                        </p:tgtEl>
                                      </p:cBhvr>
                                    </p:animEffect>
                                  </p:childTnLst>
                                </p:cTn>
                              </p:par>
                              <p:par>
                                <p:cTn id="87" presetID="12" presetClass="entr" presetSubtype="2" fill="hold" grpId="0" nodeType="withEffect">
                                  <p:stCondLst>
                                    <p:cond delay="0"/>
                                  </p:stCondLst>
                                  <p:childTnLst>
                                    <p:set>
                                      <p:cBhvr>
                                        <p:cTn id="88" dur="1" fill="hold">
                                          <p:stCondLst>
                                            <p:cond delay="0"/>
                                          </p:stCondLst>
                                        </p:cTn>
                                        <p:tgtEl>
                                          <p:spTgt spid="2295">
                                            <p:txEl>
                                              <p:pRg st="0" end="0"/>
                                            </p:txEl>
                                          </p:spTgt>
                                        </p:tgtEl>
                                        <p:attrNameLst>
                                          <p:attrName>style.visibility</p:attrName>
                                        </p:attrNameLst>
                                      </p:cBhvr>
                                      <p:to>
                                        <p:strVal val="visible"/>
                                      </p:to>
                                    </p:set>
                                    <p:anim calcmode="lin" valueType="num">
                                      <p:cBhvr additive="base">
                                        <p:cTn id="89" dur="500"/>
                                        <p:tgtEl>
                                          <p:spTgt spid="2295">
                                            <p:txEl>
                                              <p:pRg st="0" end="0"/>
                                            </p:txEl>
                                          </p:spTgt>
                                        </p:tgtEl>
                                        <p:attrNameLst>
                                          <p:attrName>ppt_x</p:attrName>
                                        </p:attrNameLst>
                                      </p:cBhvr>
                                      <p:tavLst>
                                        <p:tav tm="0">
                                          <p:val>
                                            <p:strVal val="#ppt_x+#ppt_w*1.125000"/>
                                          </p:val>
                                        </p:tav>
                                        <p:tav tm="100000">
                                          <p:val>
                                            <p:strVal val="#ppt_x"/>
                                          </p:val>
                                        </p:tav>
                                      </p:tavLst>
                                    </p:anim>
                                    <p:animEffect transition="in" filter="wipe(left)">
                                      <p:cBhvr>
                                        <p:cTn id="90" dur="500"/>
                                        <p:tgtEl>
                                          <p:spTgt spid="2295">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2" presetClass="entr" presetSubtype="2" fill="hold" grpId="0" nodeType="clickEffect">
                                  <p:stCondLst>
                                    <p:cond delay="0"/>
                                  </p:stCondLst>
                                  <p:childTnLst>
                                    <p:set>
                                      <p:cBhvr>
                                        <p:cTn id="94" dur="1" fill="hold">
                                          <p:stCondLst>
                                            <p:cond delay="0"/>
                                          </p:stCondLst>
                                        </p:cTn>
                                        <p:tgtEl>
                                          <p:spTgt spid="2296">
                                            <p:bg/>
                                          </p:spTgt>
                                        </p:tgtEl>
                                        <p:attrNameLst>
                                          <p:attrName>style.visibility</p:attrName>
                                        </p:attrNameLst>
                                      </p:cBhvr>
                                      <p:to>
                                        <p:strVal val="visible"/>
                                      </p:to>
                                    </p:set>
                                    <p:anim calcmode="lin" valueType="num">
                                      <p:cBhvr additive="base">
                                        <p:cTn id="95" dur="500"/>
                                        <p:tgtEl>
                                          <p:spTgt spid="2296">
                                            <p:bg/>
                                          </p:spTgt>
                                        </p:tgtEl>
                                        <p:attrNameLst>
                                          <p:attrName>ppt_x</p:attrName>
                                        </p:attrNameLst>
                                      </p:cBhvr>
                                      <p:tavLst>
                                        <p:tav tm="0">
                                          <p:val>
                                            <p:strVal val="#ppt_x+#ppt_w*1.125000"/>
                                          </p:val>
                                        </p:tav>
                                        <p:tav tm="100000">
                                          <p:val>
                                            <p:strVal val="#ppt_x"/>
                                          </p:val>
                                        </p:tav>
                                      </p:tavLst>
                                    </p:anim>
                                    <p:animEffect transition="in" filter="wipe(left)">
                                      <p:cBhvr>
                                        <p:cTn id="96" dur="500"/>
                                        <p:tgtEl>
                                          <p:spTgt spid="2296">
                                            <p:bg/>
                                          </p:spTgt>
                                        </p:tgtEl>
                                      </p:cBhvr>
                                    </p:animEffect>
                                  </p:childTnLst>
                                </p:cTn>
                              </p:par>
                              <p:par>
                                <p:cTn id="97" presetID="12" presetClass="entr" presetSubtype="2" fill="hold" grpId="0" nodeType="withEffect">
                                  <p:stCondLst>
                                    <p:cond delay="0"/>
                                  </p:stCondLst>
                                  <p:childTnLst>
                                    <p:set>
                                      <p:cBhvr>
                                        <p:cTn id="98" dur="1" fill="hold">
                                          <p:stCondLst>
                                            <p:cond delay="0"/>
                                          </p:stCondLst>
                                        </p:cTn>
                                        <p:tgtEl>
                                          <p:spTgt spid="2296">
                                            <p:txEl>
                                              <p:pRg st="0" end="0"/>
                                            </p:txEl>
                                          </p:spTgt>
                                        </p:tgtEl>
                                        <p:attrNameLst>
                                          <p:attrName>style.visibility</p:attrName>
                                        </p:attrNameLst>
                                      </p:cBhvr>
                                      <p:to>
                                        <p:strVal val="visible"/>
                                      </p:to>
                                    </p:set>
                                    <p:anim calcmode="lin" valueType="num">
                                      <p:cBhvr additive="base">
                                        <p:cTn id="99" dur="500"/>
                                        <p:tgtEl>
                                          <p:spTgt spid="2296">
                                            <p:txEl>
                                              <p:pRg st="0" end="0"/>
                                            </p:txEl>
                                          </p:spTgt>
                                        </p:tgtEl>
                                        <p:attrNameLst>
                                          <p:attrName>ppt_x</p:attrName>
                                        </p:attrNameLst>
                                      </p:cBhvr>
                                      <p:tavLst>
                                        <p:tav tm="0">
                                          <p:val>
                                            <p:strVal val="#ppt_x+#ppt_w*1.125000"/>
                                          </p:val>
                                        </p:tav>
                                        <p:tav tm="100000">
                                          <p:val>
                                            <p:strVal val="#ppt_x"/>
                                          </p:val>
                                        </p:tav>
                                      </p:tavLst>
                                    </p:anim>
                                    <p:animEffect transition="in" filter="wipe(left)">
                                      <p:cBhvr>
                                        <p:cTn id="100" dur="500"/>
                                        <p:tgtEl>
                                          <p:spTgt spid="2296">
                                            <p:txEl>
                                              <p:pRg st="0" end="0"/>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2" presetClass="entr" presetSubtype="2" fill="hold" grpId="0" nodeType="clickEffect">
                                  <p:stCondLst>
                                    <p:cond delay="0"/>
                                  </p:stCondLst>
                                  <p:childTnLst>
                                    <p:set>
                                      <p:cBhvr>
                                        <p:cTn id="104" dur="1" fill="hold">
                                          <p:stCondLst>
                                            <p:cond delay="0"/>
                                          </p:stCondLst>
                                        </p:cTn>
                                        <p:tgtEl>
                                          <p:spTgt spid="2297">
                                            <p:bg/>
                                          </p:spTgt>
                                        </p:tgtEl>
                                        <p:attrNameLst>
                                          <p:attrName>style.visibility</p:attrName>
                                        </p:attrNameLst>
                                      </p:cBhvr>
                                      <p:to>
                                        <p:strVal val="visible"/>
                                      </p:to>
                                    </p:set>
                                    <p:anim calcmode="lin" valueType="num">
                                      <p:cBhvr additive="base">
                                        <p:cTn id="105" dur="500"/>
                                        <p:tgtEl>
                                          <p:spTgt spid="2297">
                                            <p:bg/>
                                          </p:spTgt>
                                        </p:tgtEl>
                                        <p:attrNameLst>
                                          <p:attrName>ppt_x</p:attrName>
                                        </p:attrNameLst>
                                      </p:cBhvr>
                                      <p:tavLst>
                                        <p:tav tm="0">
                                          <p:val>
                                            <p:strVal val="#ppt_x+#ppt_w*1.125000"/>
                                          </p:val>
                                        </p:tav>
                                        <p:tav tm="100000">
                                          <p:val>
                                            <p:strVal val="#ppt_x"/>
                                          </p:val>
                                        </p:tav>
                                      </p:tavLst>
                                    </p:anim>
                                    <p:animEffect transition="in" filter="wipe(left)">
                                      <p:cBhvr>
                                        <p:cTn id="106" dur="500"/>
                                        <p:tgtEl>
                                          <p:spTgt spid="2297">
                                            <p:bg/>
                                          </p:spTgt>
                                        </p:tgtEl>
                                      </p:cBhvr>
                                    </p:animEffect>
                                  </p:childTnLst>
                                </p:cTn>
                              </p:par>
                              <p:par>
                                <p:cTn id="107" presetID="12" presetClass="entr" presetSubtype="2" fill="hold" grpId="0" nodeType="withEffect">
                                  <p:stCondLst>
                                    <p:cond delay="0"/>
                                  </p:stCondLst>
                                  <p:childTnLst>
                                    <p:set>
                                      <p:cBhvr>
                                        <p:cTn id="108" dur="1" fill="hold">
                                          <p:stCondLst>
                                            <p:cond delay="0"/>
                                          </p:stCondLst>
                                        </p:cTn>
                                        <p:tgtEl>
                                          <p:spTgt spid="2297">
                                            <p:txEl>
                                              <p:pRg st="0" end="0"/>
                                            </p:txEl>
                                          </p:spTgt>
                                        </p:tgtEl>
                                        <p:attrNameLst>
                                          <p:attrName>style.visibility</p:attrName>
                                        </p:attrNameLst>
                                      </p:cBhvr>
                                      <p:to>
                                        <p:strVal val="visible"/>
                                      </p:to>
                                    </p:set>
                                    <p:anim calcmode="lin" valueType="num">
                                      <p:cBhvr additive="base">
                                        <p:cTn id="109" dur="500"/>
                                        <p:tgtEl>
                                          <p:spTgt spid="2297">
                                            <p:txEl>
                                              <p:pRg st="0" end="0"/>
                                            </p:txEl>
                                          </p:spTgt>
                                        </p:tgtEl>
                                        <p:attrNameLst>
                                          <p:attrName>ppt_x</p:attrName>
                                        </p:attrNameLst>
                                      </p:cBhvr>
                                      <p:tavLst>
                                        <p:tav tm="0">
                                          <p:val>
                                            <p:strVal val="#ppt_x+#ppt_w*1.125000"/>
                                          </p:val>
                                        </p:tav>
                                        <p:tav tm="100000">
                                          <p:val>
                                            <p:strVal val="#ppt_x"/>
                                          </p:val>
                                        </p:tav>
                                      </p:tavLst>
                                    </p:anim>
                                    <p:animEffect transition="in" filter="wipe(left)">
                                      <p:cBhvr>
                                        <p:cTn id="110" dur="500"/>
                                        <p:tgtEl>
                                          <p:spTgt spid="2297">
                                            <p:txEl>
                                              <p:pRg st="0" end="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2" presetClass="entr" presetSubtype="2"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500"/>
                                        <p:tgtEl>
                                          <p:spTgt spid="46"/>
                                        </p:tgtEl>
                                        <p:attrNameLst>
                                          <p:attrName>ppt_x</p:attrName>
                                        </p:attrNameLst>
                                      </p:cBhvr>
                                      <p:tavLst>
                                        <p:tav tm="0">
                                          <p:val>
                                            <p:strVal val="#ppt_x+#ppt_w*1.125000"/>
                                          </p:val>
                                        </p:tav>
                                        <p:tav tm="100000">
                                          <p:val>
                                            <p:strVal val="#ppt_x"/>
                                          </p:val>
                                        </p:tav>
                                      </p:tavLst>
                                    </p:anim>
                                    <p:animEffect transition="in" filter="wipe(left)">
                                      <p:cBhvr>
                                        <p:cTn id="1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9" grpId="0" uiExpand="1" build="p" animBg="1"/>
      <p:bldP spid="2290" grpId="0" uiExpand="1" build="p" animBg="1"/>
      <p:bldP spid="2291" grpId="0" uiExpand="1" build="p" animBg="1"/>
      <p:bldP spid="2292" grpId="0" uiExpand="1" build="p" animBg="1"/>
      <p:bldP spid="2293" grpId="0" uiExpand="1" build="p" animBg="1"/>
      <p:bldP spid="2294" grpId="0" uiExpand="1" build="p" animBg="1"/>
      <p:bldP spid="2295" grpId="0" uiExpand="1" build="p" animBg="1"/>
      <p:bldP spid="2296" grpId="0" uiExpand="1" build="p" animBg="1"/>
      <p:bldP spid="2297" grpId="0" uiExpand="1" build="p" animBg="1"/>
      <p:bldP spid="25" grpId="0" animBg="1"/>
      <p:bldP spid="26" grpId="0" animBg="1"/>
      <p:bldP spid="27" grpId="0" animBg="1"/>
      <p:bldP spid="4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82" descr="21 anh nguyen"/>
          <p:cNvSpPr txBox="1">
            <a:spLocks noGrp="1"/>
          </p:cNvSpPr>
          <p:nvPr>
            <p:ph type="title"/>
          </p:nvPr>
        </p:nvSpPr>
        <p:spPr>
          <a:xfrm>
            <a:off x="452968" y="1057921"/>
            <a:ext cx="3852000" cy="6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BÀI TẬP NHÓM</a:t>
            </a:r>
            <a:endParaRPr dirty="0">
              <a:latin typeface="#9Slide07 Baloo Tamma" panose="03080902040302020200" pitchFamily="66" charset="77"/>
              <a:cs typeface="#9Slide07 Baloo Tamma" panose="03080902040302020200" pitchFamily="66" charset="77"/>
            </a:endParaRPr>
          </a:p>
        </p:txBody>
      </p:sp>
      <p:sp>
        <p:nvSpPr>
          <p:cNvPr id="1380" name="Google Shape;1380;p82" descr="21 anh nguyen"/>
          <p:cNvSpPr txBox="1">
            <a:spLocks noGrp="1"/>
          </p:cNvSpPr>
          <p:nvPr>
            <p:ph type="subTitle" idx="1"/>
          </p:nvPr>
        </p:nvSpPr>
        <p:spPr>
          <a:xfrm>
            <a:off x="4412536" y="1057921"/>
            <a:ext cx="4596993" cy="3027657"/>
          </a:xfrm>
          <a:prstGeom prst="rect">
            <a:avLst/>
          </a:prstGeom>
        </p:spPr>
        <p:txBody>
          <a:bodyPr spcFirstLastPara="1" wrap="square" lIns="91425" tIns="91425" rIns="91425" bIns="91425" anchor="ctr" anchorCtr="0">
            <a:noAutofit/>
          </a:bodyPr>
          <a:lstStyle/>
          <a:p>
            <a:pPr marL="0" indent="0" algn="just">
              <a:lnSpc>
                <a:spcPct val="107000"/>
              </a:lnSpc>
              <a:buClr>
                <a:schemeClr val="dk1"/>
              </a:buClr>
              <a:buSzPts val="1100"/>
            </a:pPr>
            <a:r>
              <a:rPr lang="en-US" sz="2400" dirty="0" err="1">
                <a:latin typeface="#9Slide03 Quicksand" pitchFamily="2" charset="77"/>
              </a:rPr>
              <a:t>Lựa</a:t>
            </a:r>
            <a:r>
              <a:rPr lang="en-US" sz="2400" dirty="0">
                <a:latin typeface="#9Slide03 Quicksand" pitchFamily="2" charset="77"/>
              </a:rPr>
              <a:t> </a:t>
            </a:r>
            <a:r>
              <a:rPr lang="en-US" sz="2400" dirty="0" err="1">
                <a:latin typeface="#9Slide03 Quicksand" pitchFamily="2" charset="77"/>
              </a:rPr>
              <a:t>chọn</a:t>
            </a:r>
            <a:r>
              <a:rPr lang="en-US" sz="2400" dirty="0">
                <a:latin typeface="#9Slide03 Quicksand" pitchFamily="2" charset="77"/>
              </a:rPr>
              <a:t>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hoạt</a:t>
            </a:r>
            <a:r>
              <a:rPr lang="en-US" sz="2400" dirty="0">
                <a:latin typeface="#9Slide03 Quicksand" pitchFamily="2" charset="77"/>
              </a:rPr>
              <a:t> </a:t>
            </a:r>
            <a:r>
              <a:rPr lang="en-US" sz="2400" dirty="0" err="1">
                <a:latin typeface="#9Slide03 Quicksand" pitchFamily="2" charset="77"/>
              </a:rPr>
              <a:t>động</a:t>
            </a:r>
            <a:r>
              <a:rPr lang="en-US" sz="2400" dirty="0">
                <a:latin typeface="#9Slide03 Quicksand" pitchFamily="2" charset="77"/>
              </a:rPr>
              <a:t> </a:t>
            </a:r>
            <a:r>
              <a:rPr lang="en-US" sz="2400" dirty="0" err="1">
                <a:latin typeface="#9Slide03 Quicksand" pitchFamily="2" charset="77"/>
              </a:rPr>
              <a:t>nghiên</a:t>
            </a:r>
            <a:r>
              <a:rPr lang="en-US" sz="2400" dirty="0">
                <a:latin typeface="#9Slide03 Quicksand" pitchFamily="2" charset="77"/>
              </a:rPr>
              <a:t> </a:t>
            </a:r>
            <a:r>
              <a:rPr lang="en-US" sz="2400" dirty="0" err="1">
                <a:latin typeface="#9Slide03 Quicksand" pitchFamily="2" charset="77"/>
              </a:rPr>
              <a:t>cứu</a:t>
            </a:r>
            <a:r>
              <a:rPr lang="en-US" sz="2400" dirty="0">
                <a:latin typeface="#9Slide03 Quicksand" pitchFamily="2" charset="77"/>
              </a:rPr>
              <a:t> </a:t>
            </a:r>
            <a:r>
              <a:rPr lang="en-US" sz="2400" dirty="0" err="1">
                <a:latin typeface="#9Slide03 Quicksand" pitchFamily="2" charset="77"/>
              </a:rPr>
              <a:t>hoặc</a:t>
            </a:r>
            <a:r>
              <a:rPr lang="en-US" sz="2400" dirty="0">
                <a:latin typeface="#9Slide03 Quicksand" pitchFamily="2" charset="77"/>
              </a:rPr>
              <a:t> </a:t>
            </a:r>
            <a:r>
              <a:rPr lang="en-US" sz="2400" dirty="0" err="1">
                <a:latin typeface="#9Slide03 Quicksand" pitchFamily="2" charset="77"/>
              </a:rPr>
              <a:t>hoạt</a:t>
            </a:r>
            <a:r>
              <a:rPr lang="en-US" sz="2400" dirty="0">
                <a:latin typeface="#9Slide03 Quicksand" pitchFamily="2" charset="77"/>
              </a:rPr>
              <a:t> </a:t>
            </a:r>
            <a:r>
              <a:rPr lang="en-US" sz="2400" dirty="0" err="1">
                <a:latin typeface="#9Slide03 Quicksand" pitchFamily="2" charset="77"/>
              </a:rPr>
              <a:t>động</a:t>
            </a:r>
            <a:r>
              <a:rPr lang="en-US" sz="2400" dirty="0">
                <a:latin typeface="#9Slide03 Quicksand" pitchFamily="2" charset="77"/>
              </a:rPr>
              <a:t> </a:t>
            </a:r>
            <a:r>
              <a:rPr lang="en-US" sz="2400" dirty="0" err="1">
                <a:latin typeface="#9Slide03 Quicksand" pitchFamily="2" charset="77"/>
              </a:rPr>
              <a:t>thực</a:t>
            </a:r>
            <a:r>
              <a:rPr lang="en-US" sz="2400" dirty="0">
                <a:latin typeface="#9Slide03 Quicksand" pitchFamily="2" charset="77"/>
              </a:rPr>
              <a:t> </a:t>
            </a:r>
            <a:r>
              <a:rPr lang="en-US" sz="2400" dirty="0" err="1">
                <a:latin typeface="#9Slide03 Quicksand" pitchFamily="2" charset="77"/>
              </a:rPr>
              <a:t>hành</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viết</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hoạt</a:t>
            </a:r>
            <a:r>
              <a:rPr lang="en-US" sz="2400" dirty="0">
                <a:latin typeface="#9Slide03 Quicksand" pitchFamily="2" charset="77"/>
              </a:rPr>
              <a:t> </a:t>
            </a:r>
            <a:r>
              <a:rPr lang="en-US" sz="2400" dirty="0" err="1">
                <a:latin typeface="#9Slide03 Quicksand" pitchFamily="2" charset="77"/>
              </a:rPr>
              <a:t>động</a:t>
            </a:r>
            <a:r>
              <a:rPr lang="en-US" sz="2400" dirty="0">
                <a:latin typeface="#9Slide03 Quicksand" pitchFamily="2" charset="77"/>
              </a:rPr>
              <a:t> </a:t>
            </a:r>
            <a:r>
              <a:rPr lang="en-US" sz="2400" dirty="0" err="1">
                <a:latin typeface="#9Slide03 Quicksand" pitchFamily="2" charset="77"/>
              </a:rPr>
              <a:t>này</a:t>
            </a:r>
            <a:r>
              <a:rPr lang="en-US" sz="2400" dirty="0">
                <a:latin typeface="#9Slide03 Quicksand" pitchFamily="2" charset="77"/>
              </a:rPr>
              <a:t>.</a:t>
            </a:r>
            <a:endParaRPr sz="2400" dirty="0">
              <a:latin typeface="#9Slide03 Quicksand" pitchFamily="2" charset="77"/>
            </a:endParaRPr>
          </a:p>
        </p:txBody>
      </p:sp>
      <p:grpSp>
        <p:nvGrpSpPr>
          <p:cNvPr id="1381" name="Google Shape;1381;p82" descr="21 anh nguyen"/>
          <p:cNvGrpSpPr/>
          <p:nvPr/>
        </p:nvGrpSpPr>
        <p:grpSpPr>
          <a:xfrm>
            <a:off x="2451285" y="1805812"/>
            <a:ext cx="1853682" cy="2279844"/>
            <a:chOff x="2534505" y="1431825"/>
            <a:chExt cx="1853682" cy="2279844"/>
          </a:xfrm>
        </p:grpSpPr>
        <p:sp>
          <p:nvSpPr>
            <p:cNvPr id="1382" name="Google Shape;1382;p82"/>
            <p:cNvSpPr/>
            <p:nvPr/>
          </p:nvSpPr>
          <p:spPr>
            <a:xfrm>
              <a:off x="2610688" y="1431825"/>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82"/>
            <p:cNvGrpSpPr/>
            <p:nvPr/>
          </p:nvGrpSpPr>
          <p:grpSpPr>
            <a:xfrm rot="-5947764">
              <a:off x="2493602" y="1923860"/>
              <a:ext cx="1859363" cy="1501563"/>
              <a:chOff x="5602050" y="920625"/>
              <a:chExt cx="1583550" cy="1278825"/>
            </a:xfrm>
          </p:grpSpPr>
          <p:sp>
            <p:nvSpPr>
              <p:cNvPr id="1384" name="Google Shape;1384;p82"/>
              <p:cNvSpPr/>
              <p:nvPr/>
            </p:nvSpPr>
            <p:spPr>
              <a:xfrm>
                <a:off x="5766400" y="1345125"/>
                <a:ext cx="1419200" cy="791650"/>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2"/>
              <p:cNvSpPr/>
              <p:nvPr/>
            </p:nvSpPr>
            <p:spPr>
              <a:xfrm>
                <a:off x="6465425" y="1541900"/>
                <a:ext cx="163800" cy="153275"/>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2"/>
              <p:cNvSpPr/>
              <p:nvPr/>
            </p:nvSpPr>
            <p:spPr>
              <a:xfrm>
                <a:off x="6394100" y="1837025"/>
                <a:ext cx="149525" cy="140300"/>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2"/>
              <p:cNvSpPr/>
              <p:nvPr/>
            </p:nvSpPr>
            <p:spPr>
              <a:xfrm>
                <a:off x="6786125" y="1794225"/>
                <a:ext cx="207150" cy="149075"/>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2"/>
              <p:cNvSpPr/>
              <p:nvPr/>
            </p:nvSpPr>
            <p:spPr>
              <a:xfrm>
                <a:off x="6993250" y="1891700"/>
                <a:ext cx="178075" cy="85625"/>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2"/>
              <p:cNvSpPr/>
              <p:nvPr/>
            </p:nvSpPr>
            <p:spPr>
              <a:xfrm>
                <a:off x="6522500" y="1592100"/>
                <a:ext cx="57075" cy="49675"/>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2"/>
              <p:cNvSpPr/>
              <p:nvPr/>
            </p:nvSpPr>
            <p:spPr>
              <a:xfrm>
                <a:off x="6443750" y="1877425"/>
                <a:ext cx="57075" cy="50500"/>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2"/>
              <p:cNvSpPr/>
              <p:nvPr/>
            </p:nvSpPr>
            <p:spPr>
              <a:xfrm>
                <a:off x="6857450" y="1838800"/>
                <a:ext cx="64500" cy="55600"/>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2"/>
              <p:cNvSpPr/>
              <p:nvPr/>
            </p:nvSpPr>
            <p:spPr>
              <a:xfrm>
                <a:off x="5766400" y="1342175"/>
                <a:ext cx="1419200" cy="798900"/>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2"/>
              <p:cNvSpPr/>
              <p:nvPr/>
            </p:nvSpPr>
            <p:spPr>
              <a:xfrm>
                <a:off x="6843175" y="1820375"/>
                <a:ext cx="93050" cy="99875"/>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2"/>
              <p:cNvSpPr/>
              <p:nvPr/>
            </p:nvSpPr>
            <p:spPr>
              <a:xfrm>
                <a:off x="6508225" y="1577850"/>
                <a:ext cx="78200" cy="7820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2"/>
              <p:cNvSpPr/>
              <p:nvPr/>
            </p:nvSpPr>
            <p:spPr>
              <a:xfrm>
                <a:off x="6422625" y="1863150"/>
                <a:ext cx="85625" cy="85625"/>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5744725" y="2005825"/>
                <a:ext cx="150100" cy="193625"/>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82"/>
              <p:cNvGrpSpPr/>
              <p:nvPr/>
            </p:nvGrpSpPr>
            <p:grpSpPr>
              <a:xfrm>
                <a:off x="6087100" y="920625"/>
                <a:ext cx="948975" cy="624375"/>
                <a:chOff x="6087100" y="920625"/>
                <a:chExt cx="948975" cy="624375"/>
              </a:xfrm>
            </p:grpSpPr>
            <p:sp>
              <p:nvSpPr>
                <p:cNvPr id="1398" name="Google Shape;1398;p82"/>
                <p:cNvSpPr/>
                <p:nvPr/>
              </p:nvSpPr>
              <p:spPr>
                <a:xfrm>
                  <a:off x="6087100" y="920625"/>
                  <a:ext cx="121575" cy="223925"/>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p:nvPr/>
              </p:nvSpPr>
              <p:spPr>
                <a:xfrm>
                  <a:off x="6871725" y="1359325"/>
                  <a:ext cx="164350" cy="18567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82"/>
              <p:cNvSpPr/>
              <p:nvPr/>
            </p:nvSpPr>
            <p:spPr>
              <a:xfrm>
                <a:off x="5602050" y="1430750"/>
                <a:ext cx="222275" cy="228375"/>
              </a:xfrm>
              <a:custGeom>
                <a:avLst/>
                <a:gdLst/>
                <a:ahLst/>
                <a:cxnLst/>
                <a:rect l="l" t="t" r="r" b="b"/>
                <a:pathLst>
                  <a:path w="8891" h="9135" extrusionOk="0">
                    <a:moveTo>
                      <a:pt x="3055" y="1168"/>
                    </a:moveTo>
                    <a:cubicBezTo>
                      <a:pt x="3283" y="1168"/>
                      <a:pt x="3512" y="1215"/>
                      <a:pt x="3721" y="1319"/>
                    </a:cubicBezTo>
                    <a:cubicBezTo>
                      <a:pt x="4566" y="1593"/>
                      <a:pt x="5137" y="2734"/>
                      <a:pt x="5433" y="3305"/>
                    </a:cubicBezTo>
                    <a:cubicBezTo>
                      <a:pt x="6004" y="4446"/>
                      <a:pt x="6575" y="5588"/>
                      <a:pt x="6278" y="6729"/>
                    </a:cubicBezTo>
                    <a:cubicBezTo>
                      <a:pt x="6278" y="6729"/>
                      <a:pt x="6004" y="7026"/>
                      <a:pt x="6004" y="7300"/>
                    </a:cubicBezTo>
                    <a:cubicBezTo>
                      <a:pt x="5137" y="5588"/>
                      <a:pt x="2580" y="4172"/>
                      <a:pt x="1713" y="3031"/>
                    </a:cubicBezTo>
                    <a:cubicBezTo>
                      <a:pt x="1023" y="2099"/>
                      <a:pt x="2038" y="1168"/>
                      <a:pt x="3055" y="1168"/>
                    </a:cubicBezTo>
                    <a:close/>
                    <a:moveTo>
                      <a:pt x="2876" y="1"/>
                    </a:moveTo>
                    <a:cubicBezTo>
                      <a:pt x="2588" y="1"/>
                      <a:pt x="2298" y="57"/>
                      <a:pt x="2010" y="178"/>
                    </a:cubicBezTo>
                    <a:cubicBezTo>
                      <a:pt x="298" y="1023"/>
                      <a:pt x="1" y="2461"/>
                      <a:pt x="868" y="3876"/>
                    </a:cubicBezTo>
                    <a:cubicBezTo>
                      <a:pt x="1713" y="4743"/>
                      <a:pt x="2283" y="5314"/>
                      <a:pt x="3151" y="5884"/>
                    </a:cubicBezTo>
                    <a:cubicBezTo>
                      <a:pt x="4292" y="6455"/>
                      <a:pt x="5707" y="7300"/>
                      <a:pt x="5707" y="8738"/>
                    </a:cubicBezTo>
                    <a:cubicBezTo>
                      <a:pt x="5707" y="8931"/>
                      <a:pt x="5855" y="9135"/>
                      <a:pt x="5942" y="9135"/>
                    </a:cubicBezTo>
                    <a:cubicBezTo>
                      <a:pt x="5978" y="9135"/>
                      <a:pt x="6004" y="9099"/>
                      <a:pt x="6004" y="9011"/>
                    </a:cubicBezTo>
                    <a:cubicBezTo>
                      <a:pt x="6004" y="8738"/>
                      <a:pt x="6278" y="8738"/>
                      <a:pt x="6278" y="8738"/>
                    </a:cubicBezTo>
                    <a:cubicBezTo>
                      <a:pt x="8891" y="6647"/>
                      <a:pt x="6010" y="1"/>
                      <a:pt x="2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82" descr="21 anh nguyen"/>
          <p:cNvGrpSpPr/>
          <p:nvPr/>
        </p:nvGrpSpPr>
        <p:grpSpPr>
          <a:xfrm>
            <a:off x="452968" y="2986078"/>
            <a:ext cx="1966932" cy="1099500"/>
            <a:chOff x="886400" y="2624400"/>
            <a:chExt cx="1616700" cy="1099500"/>
          </a:xfrm>
        </p:grpSpPr>
        <p:sp>
          <p:nvSpPr>
            <p:cNvPr id="1402" name="Google Shape;1402;p82"/>
            <p:cNvSpPr/>
            <p:nvPr/>
          </p:nvSpPr>
          <p:spPr>
            <a:xfrm>
              <a:off x="886400" y="2624400"/>
              <a:ext cx="1616700" cy="1099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82"/>
            <p:cNvGrpSpPr/>
            <p:nvPr/>
          </p:nvGrpSpPr>
          <p:grpSpPr>
            <a:xfrm>
              <a:off x="1063325" y="2755550"/>
              <a:ext cx="1262850" cy="862800"/>
              <a:chOff x="8412425" y="3375625"/>
              <a:chExt cx="1262850" cy="862800"/>
            </a:xfrm>
          </p:grpSpPr>
          <p:sp>
            <p:nvSpPr>
              <p:cNvPr id="1404" name="Google Shape;1404;p82"/>
              <p:cNvSpPr/>
              <p:nvPr/>
            </p:nvSpPr>
            <p:spPr>
              <a:xfrm>
                <a:off x="8462650" y="3389875"/>
                <a:ext cx="78200" cy="85625"/>
              </a:xfrm>
              <a:custGeom>
                <a:avLst/>
                <a:gdLst/>
                <a:ahLst/>
                <a:cxnLst/>
                <a:rect l="l" t="t" r="r" b="b"/>
                <a:pathLst>
                  <a:path w="3128" h="3425" extrusionOk="0">
                    <a:moveTo>
                      <a:pt x="1416" y="1"/>
                    </a:moveTo>
                    <a:cubicBezTo>
                      <a:pt x="571" y="1"/>
                      <a:pt x="1" y="845"/>
                      <a:pt x="1" y="1416"/>
                    </a:cubicBezTo>
                    <a:lnTo>
                      <a:pt x="1" y="1987"/>
                    </a:lnTo>
                    <a:lnTo>
                      <a:pt x="1" y="2283"/>
                    </a:lnTo>
                    <a:cubicBezTo>
                      <a:pt x="1" y="3128"/>
                      <a:pt x="571" y="3425"/>
                      <a:pt x="1416" y="3425"/>
                    </a:cubicBezTo>
                    <a:cubicBezTo>
                      <a:pt x="2283" y="3128"/>
                      <a:pt x="3128" y="2557"/>
                      <a:pt x="2854" y="1713"/>
                    </a:cubicBezTo>
                    <a:cubicBezTo>
                      <a:pt x="2854" y="845"/>
                      <a:pt x="2283" y="1"/>
                      <a:pt x="1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2"/>
              <p:cNvSpPr/>
              <p:nvPr/>
            </p:nvSpPr>
            <p:spPr>
              <a:xfrm>
                <a:off x="8426700" y="3691850"/>
                <a:ext cx="64500" cy="61550"/>
              </a:xfrm>
              <a:custGeom>
                <a:avLst/>
                <a:gdLst/>
                <a:ahLst/>
                <a:cxnLst/>
                <a:rect l="l" t="t" r="r" b="b"/>
                <a:pathLst>
                  <a:path w="2580" h="2462" extrusionOk="0">
                    <a:moveTo>
                      <a:pt x="1159" y="1"/>
                    </a:moveTo>
                    <a:cubicBezTo>
                      <a:pt x="828" y="1"/>
                      <a:pt x="459" y="139"/>
                      <a:pt x="297" y="476"/>
                    </a:cubicBezTo>
                    <a:cubicBezTo>
                      <a:pt x="297" y="750"/>
                      <a:pt x="1" y="750"/>
                      <a:pt x="1" y="1046"/>
                    </a:cubicBezTo>
                    <a:cubicBezTo>
                      <a:pt x="1" y="1320"/>
                      <a:pt x="1" y="1617"/>
                      <a:pt x="297" y="1891"/>
                    </a:cubicBezTo>
                    <a:cubicBezTo>
                      <a:pt x="297" y="2188"/>
                      <a:pt x="571" y="2188"/>
                      <a:pt x="868" y="2461"/>
                    </a:cubicBezTo>
                    <a:cubicBezTo>
                      <a:pt x="1439" y="2461"/>
                      <a:pt x="2009" y="2188"/>
                      <a:pt x="2283" y="1617"/>
                    </a:cubicBezTo>
                    <a:cubicBezTo>
                      <a:pt x="2580" y="1046"/>
                      <a:pt x="2283" y="476"/>
                      <a:pt x="1712" y="179"/>
                    </a:cubicBezTo>
                    <a:cubicBezTo>
                      <a:pt x="1600" y="67"/>
                      <a:pt x="1389" y="1"/>
                      <a:pt x="115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2"/>
              <p:cNvSpPr/>
              <p:nvPr/>
            </p:nvSpPr>
            <p:spPr>
              <a:xfrm>
                <a:off x="8569350" y="3543725"/>
                <a:ext cx="178650" cy="176025"/>
              </a:xfrm>
              <a:custGeom>
                <a:avLst/>
                <a:gdLst/>
                <a:ahLst/>
                <a:cxnLst/>
                <a:rect l="l" t="t" r="r" b="b"/>
                <a:pathLst>
                  <a:path w="7146" h="7041" extrusionOk="0">
                    <a:moveTo>
                      <a:pt x="4037" y="0"/>
                    </a:moveTo>
                    <a:cubicBezTo>
                      <a:pt x="3347" y="0"/>
                      <a:pt x="2605" y="205"/>
                      <a:pt x="2009" y="398"/>
                    </a:cubicBezTo>
                    <a:lnTo>
                      <a:pt x="1713" y="398"/>
                    </a:lnTo>
                    <a:lnTo>
                      <a:pt x="1713" y="694"/>
                    </a:lnTo>
                    <a:lnTo>
                      <a:pt x="1439" y="694"/>
                    </a:lnTo>
                    <a:cubicBezTo>
                      <a:pt x="1" y="1836"/>
                      <a:pt x="1" y="4392"/>
                      <a:pt x="1439" y="5830"/>
                    </a:cubicBezTo>
                    <a:cubicBezTo>
                      <a:pt x="2138" y="6529"/>
                      <a:pt x="3040" y="7041"/>
                      <a:pt x="3823" y="7041"/>
                    </a:cubicBezTo>
                    <a:cubicBezTo>
                      <a:pt x="3985" y="7041"/>
                      <a:pt x="4143" y="7018"/>
                      <a:pt x="4292" y="6971"/>
                    </a:cubicBezTo>
                    <a:cubicBezTo>
                      <a:pt x="5137" y="6971"/>
                      <a:pt x="6278" y="6401"/>
                      <a:pt x="6848" y="5259"/>
                    </a:cubicBezTo>
                    <a:cubicBezTo>
                      <a:pt x="6848" y="4963"/>
                      <a:pt x="7145" y="4392"/>
                      <a:pt x="7145" y="3821"/>
                    </a:cubicBezTo>
                    <a:lnTo>
                      <a:pt x="7145" y="2109"/>
                    </a:lnTo>
                    <a:cubicBezTo>
                      <a:pt x="6848" y="1265"/>
                      <a:pt x="6004" y="398"/>
                      <a:pt x="4863" y="124"/>
                    </a:cubicBezTo>
                    <a:cubicBezTo>
                      <a:pt x="4607" y="36"/>
                      <a:pt x="4327" y="0"/>
                      <a:pt x="4037"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2"/>
              <p:cNvSpPr/>
              <p:nvPr/>
            </p:nvSpPr>
            <p:spPr>
              <a:xfrm>
                <a:off x="8933425" y="3495675"/>
                <a:ext cx="128425" cy="117050"/>
              </a:xfrm>
              <a:custGeom>
                <a:avLst/>
                <a:gdLst/>
                <a:ahLst/>
                <a:cxnLst/>
                <a:rect l="l" t="t" r="r" b="b"/>
                <a:pathLst>
                  <a:path w="5137" h="4682" extrusionOk="0">
                    <a:moveTo>
                      <a:pt x="2528" y="1"/>
                    </a:moveTo>
                    <a:cubicBezTo>
                      <a:pt x="2248" y="1"/>
                      <a:pt x="1956" y="91"/>
                      <a:pt x="1712" y="334"/>
                    </a:cubicBezTo>
                    <a:cubicBezTo>
                      <a:pt x="1142" y="334"/>
                      <a:pt x="845" y="904"/>
                      <a:pt x="845" y="1475"/>
                    </a:cubicBezTo>
                    <a:cubicBezTo>
                      <a:pt x="0" y="2046"/>
                      <a:pt x="0" y="3187"/>
                      <a:pt x="845" y="4031"/>
                    </a:cubicBezTo>
                    <a:cubicBezTo>
                      <a:pt x="1416" y="4465"/>
                      <a:pt x="2060" y="4682"/>
                      <a:pt x="2705" y="4682"/>
                    </a:cubicBezTo>
                    <a:cubicBezTo>
                      <a:pt x="3350" y="4682"/>
                      <a:pt x="3995" y="4465"/>
                      <a:pt x="4565" y="4031"/>
                    </a:cubicBezTo>
                    <a:cubicBezTo>
                      <a:pt x="5136" y="3461"/>
                      <a:pt x="5136" y="2890"/>
                      <a:pt x="4839" y="2046"/>
                    </a:cubicBezTo>
                    <a:cubicBezTo>
                      <a:pt x="4565" y="1475"/>
                      <a:pt x="4269" y="904"/>
                      <a:pt x="3424" y="334"/>
                    </a:cubicBezTo>
                    <a:cubicBezTo>
                      <a:pt x="3254" y="164"/>
                      <a:pt x="2903" y="1"/>
                      <a:pt x="252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2"/>
              <p:cNvSpPr/>
              <p:nvPr/>
            </p:nvSpPr>
            <p:spPr>
              <a:xfrm>
                <a:off x="8854675" y="3769450"/>
                <a:ext cx="120600" cy="113075"/>
              </a:xfrm>
              <a:custGeom>
                <a:avLst/>
                <a:gdLst/>
                <a:ahLst/>
                <a:cxnLst/>
                <a:rect l="l" t="t" r="r" b="b"/>
                <a:pathLst>
                  <a:path w="4824" h="4523" extrusionOk="0">
                    <a:moveTo>
                      <a:pt x="2426" y="0"/>
                    </a:moveTo>
                    <a:cubicBezTo>
                      <a:pt x="1772" y="0"/>
                      <a:pt x="1084" y="282"/>
                      <a:pt x="571" y="795"/>
                    </a:cubicBezTo>
                    <a:cubicBezTo>
                      <a:pt x="297" y="1366"/>
                      <a:pt x="1" y="2507"/>
                      <a:pt x="297" y="3078"/>
                    </a:cubicBezTo>
                    <a:cubicBezTo>
                      <a:pt x="297" y="3922"/>
                      <a:pt x="1142" y="4493"/>
                      <a:pt x="2009" y="4493"/>
                    </a:cubicBezTo>
                    <a:cubicBezTo>
                      <a:pt x="2143" y="4513"/>
                      <a:pt x="2271" y="4523"/>
                      <a:pt x="2394" y="4523"/>
                    </a:cubicBezTo>
                    <a:cubicBezTo>
                      <a:pt x="4105" y="4523"/>
                      <a:pt x="4824" y="2686"/>
                      <a:pt x="4292" y="1366"/>
                    </a:cubicBezTo>
                    <a:cubicBezTo>
                      <a:pt x="3978" y="424"/>
                      <a:pt x="3228" y="0"/>
                      <a:pt x="2426"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2"/>
              <p:cNvSpPr/>
              <p:nvPr/>
            </p:nvSpPr>
            <p:spPr>
              <a:xfrm>
                <a:off x="9133150" y="3823400"/>
                <a:ext cx="149525" cy="129225"/>
              </a:xfrm>
              <a:custGeom>
                <a:avLst/>
                <a:gdLst/>
                <a:ahLst/>
                <a:cxnLst/>
                <a:rect l="l" t="t" r="r" b="b"/>
                <a:pathLst>
                  <a:path w="5981" h="5169" extrusionOk="0">
                    <a:moveTo>
                      <a:pt x="2690" y="1"/>
                    </a:moveTo>
                    <a:cubicBezTo>
                      <a:pt x="1712" y="1"/>
                      <a:pt x="845" y="770"/>
                      <a:pt x="845" y="1764"/>
                    </a:cubicBezTo>
                    <a:cubicBezTo>
                      <a:pt x="0" y="2906"/>
                      <a:pt x="845" y="4618"/>
                      <a:pt x="2283" y="4914"/>
                    </a:cubicBezTo>
                    <a:cubicBezTo>
                      <a:pt x="2578" y="5090"/>
                      <a:pt x="2898" y="5168"/>
                      <a:pt x="3221" y="5168"/>
                    </a:cubicBezTo>
                    <a:cubicBezTo>
                      <a:pt x="4448" y="5168"/>
                      <a:pt x="5707" y="4044"/>
                      <a:pt x="5707" y="2906"/>
                    </a:cubicBezTo>
                    <a:cubicBezTo>
                      <a:pt x="5980" y="2061"/>
                      <a:pt x="5707" y="1194"/>
                      <a:pt x="5136" y="623"/>
                    </a:cubicBezTo>
                    <a:cubicBezTo>
                      <a:pt x="4565" y="349"/>
                      <a:pt x="3698" y="53"/>
                      <a:pt x="3127" y="53"/>
                    </a:cubicBezTo>
                    <a:cubicBezTo>
                      <a:pt x="2981" y="17"/>
                      <a:pt x="2834" y="1"/>
                      <a:pt x="2690"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2"/>
              <p:cNvSpPr/>
              <p:nvPr/>
            </p:nvSpPr>
            <p:spPr>
              <a:xfrm>
                <a:off x="9425300" y="3857575"/>
                <a:ext cx="85625" cy="76375"/>
              </a:xfrm>
              <a:custGeom>
                <a:avLst/>
                <a:gdLst/>
                <a:ahLst/>
                <a:cxnLst/>
                <a:rect l="l" t="t" r="r" b="b"/>
                <a:pathLst>
                  <a:path w="3425" h="3055" extrusionOk="0">
                    <a:moveTo>
                      <a:pt x="1590" y="0"/>
                    </a:moveTo>
                    <a:cubicBezTo>
                      <a:pt x="1455" y="0"/>
                      <a:pt x="1311" y="36"/>
                      <a:pt x="1142" y="124"/>
                    </a:cubicBezTo>
                    <a:cubicBezTo>
                      <a:pt x="868" y="124"/>
                      <a:pt x="868" y="397"/>
                      <a:pt x="868" y="694"/>
                    </a:cubicBezTo>
                    <a:cubicBezTo>
                      <a:pt x="298" y="968"/>
                      <a:pt x="1" y="1539"/>
                      <a:pt x="1" y="2109"/>
                    </a:cubicBezTo>
                    <a:cubicBezTo>
                      <a:pt x="175" y="2778"/>
                      <a:pt x="732" y="3055"/>
                      <a:pt x="1339" y="3055"/>
                    </a:cubicBezTo>
                    <a:cubicBezTo>
                      <a:pt x="1768" y="3055"/>
                      <a:pt x="2221" y="2916"/>
                      <a:pt x="2580" y="2680"/>
                    </a:cubicBezTo>
                    <a:cubicBezTo>
                      <a:pt x="3151" y="2406"/>
                      <a:pt x="3151" y="2109"/>
                      <a:pt x="3151" y="1539"/>
                    </a:cubicBezTo>
                    <a:cubicBezTo>
                      <a:pt x="3425" y="968"/>
                      <a:pt x="2854" y="694"/>
                      <a:pt x="2580" y="397"/>
                    </a:cubicBezTo>
                    <a:cubicBezTo>
                      <a:pt x="2178" y="204"/>
                      <a:pt x="1912" y="0"/>
                      <a:pt x="159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2"/>
              <p:cNvSpPr/>
              <p:nvPr/>
            </p:nvSpPr>
            <p:spPr>
              <a:xfrm>
                <a:off x="9061825" y="4076350"/>
                <a:ext cx="71350" cy="72925"/>
              </a:xfrm>
              <a:custGeom>
                <a:avLst/>
                <a:gdLst/>
                <a:ahLst/>
                <a:cxnLst/>
                <a:rect l="l" t="t" r="r" b="b"/>
                <a:pathLst>
                  <a:path w="2854" h="2917" extrusionOk="0">
                    <a:moveTo>
                      <a:pt x="1424" y="1"/>
                    </a:moveTo>
                    <a:cubicBezTo>
                      <a:pt x="1210" y="1"/>
                      <a:pt x="993" y="69"/>
                      <a:pt x="845" y="206"/>
                    </a:cubicBezTo>
                    <a:cubicBezTo>
                      <a:pt x="845" y="503"/>
                      <a:pt x="571" y="503"/>
                      <a:pt x="571" y="777"/>
                    </a:cubicBezTo>
                    <a:cubicBezTo>
                      <a:pt x="0" y="1073"/>
                      <a:pt x="0" y="1918"/>
                      <a:pt x="571" y="2488"/>
                    </a:cubicBezTo>
                    <a:cubicBezTo>
                      <a:pt x="708" y="2774"/>
                      <a:pt x="1061" y="2916"/>
                      <a:pt x="1418" y="2916"/>
                    </a:cubicBezTo>
                    <a:cubicBezTo>
                      <a:pt x="1775" y="2916"/>
                      <a:pt x="2134" y="2774"/>
                      <a:pt x="2283" y="2488"/>
                    </a:cubicBezTo>
                    <a:cubicBezTo>
                      <a:pt x="2853" y="1918"/>
                      <a:pt x="2557" y="777"/>
                      <a:pt x="1986" y="206"/>
                    </a:cubicBezTo>
                    <a:cubicBezTo>
                      <a:pt x="1849" y="69"/>
                      <a:pt x="1638" y="1"/>
                      <a:pt x="1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2"/>
              <p:cNvSpPr/>
              <p:nvPr/>
            </p:nvSpPr>
            <p:spPr>
              <a:xfrm>
                <a:off x="8833550" y="4074650"/>
                <a:ext cx="142700" cy="144500"/>
              </a:xfrm>
              <a:custGeom>
                <a:avLst/>
                <a:gdLst/>
                <a:ahLst/>
                <a:cxnLst/>
                <a:rect l="l" t="t" r="r" b="b"/>
                <a:pathLst>
                  <a:path w="5708" h="5780" extrusionOk="0">
                    <a:moveTo>
                      <a:pt x="2284" y="0"/>
                    </a:moveTo>
                    <a:cubicBezTo>
                      <a:pt x="1416" y="274"/>
                      <a:pt x="846" y="845"/>
                      <a:pt x="275" y="1415"/>
                    </a:cubicBezTo>
                    <a:cubicBezTo>
                      <a:pt x="275" y="1986"/>
                      <a:pt x="1" y="2283"/>
                      <a:pt x="1" y="2556"/>
                    </a:cubicBezTo>
                    <a:lnTo>
                      <a:pt x="1" y="3698"/>
                    </a:lnTo>
                    <a:cubicBezTo>
                      <a:pt x="1" y="4565"/>
                      <a:pt x="1142" y="5136"/>
                      <a:pt x="1987" y="5410"/>
                    </a:cubicBezTo>
                    <a:cubicBezTo>
                      <a:pt x="2373" y="5667"/>
                      <a:pt x="2774" y="5779"/>
                      <a:pt x="3163" y="5779"/>
                    </a:cubicBezTo>
                    <a:cubicBezTo>
                      <a:pt x="4502" y="5779"/>
                      <a:pt x="5707" y="4453"/>
                      <a:pt x="5707" y="3127"/>
                    </a:cubicBezTo>
                    <a:cubicBezTo>
                      <a:pt x="5707" y="2283"/>
                      <a:pt x="5411" y="1415"/>
                      <a:pt x="4840" y="845"/>
                    </a:cubicBezTo>
                    <a:cubicBezTo>
                      <a:pt x="3995" y="274"/>
                      <a:pt x="3128" y="0"/>
                      <a:pt x="2284"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2"/>
              <p:cNvSpPr/>
              <p:nvPr/>
            </p:nvSpPr>
            <p:spPr>
              <a:xfrm>
                <a:off x="8412425" y="3375625"/>
                <a:ext cx="1098500" cy="862800"/>
              </a:xfrm>
              <a:custGeom>
                <a:avLst/>
                <a:gdLst/>
                <a:ahLst/>
                <a:cxnLst/>
                <a:rect l="l" t="t" r="r" b="b"/>
                <a:pathLst>
                  <a:path w="43940" h="34512" extrusionOk="0">
                    <a:moveTo>
                      <a:pt x="13993" y="9130"/>
                    </a:moveTo>
                    <a:cubicBezTo>
                      <a:pt x="16275" y="8560"/>
                      <a:pt x="18261" y="7989"/>
                      <a:pt x="20270" y="7122"/>
                    </a:cubicBezTo>
                    <a:cubicBezTo>
                      <a:pt x="20544" y="7122"/>
                      <a:pt x="20840" y="6848"/>
                      <a:pt x="20840" y="6551"/>
                    </a:cubicBezTo>
                    <a:cubicBezTo>
                      <a:pt x="21411" y="5980"/>
                      <a:pt x="21685" y="5410"/>
                      <a:pt x="21982" y="5136"/>
                    </a:cubicBezTo>
                    <a:cubicBezTo>
                      <a:pt x="23123" y="3995"/>
                      <a:pt x="24538" y="4268"/>
                      <a:pt x="25679" y="5410"/>
                    </a:cubicBezTo>
                    <a:cubicBezTo>
                      <a:pt x="26547" y="6848"/>
                      <a:pt x="26547" y="7418"/>
                      <a:pt x="25679" y="9130"/>
                    </a:cubicBezTo>
                    <a:lnTo>
                      <a:pt x="30815" y="16822"/>
                    </a:lnTo>
                    <a:cubicBezTo>
                      <a:pt x="30815" y="17119"/>
                      <a:pt x="31112" y="17393"/>
                      <a:pt x="31956" y="17393"/>
                    </a:cubicBezTo>
                    <a:cubicBezTo>
                      <a:pt x="33098" y="17393"/>
                      <a:pt x="33965" y="17964"/>
                      <a:pt x="34536" y="19105"/>
                    </a:cubicBezTo>
                    <a:cubicBezTo>
                      <a:pt x="34809" y="19105"/>
                      <a:pt x="35106" y="19402"/>
                      <a:pt x="35380" y="19402"/>
                    </a:cubicBezTo>
                    <a:lnTo>
                      <a:pt x="40516" y="19402"/>
                    </a:lnTo>
                    <a:cubicBezTo>
                      <a:pt x="40813" y="19402"/>
                      <a:pt x="41383" y="19105"/>
                      <a:pt x="41657" y="19105"/>
                    </a:cubicBezTo>
                    <a:cubicBezTo>
                      <a:pt x="41954" y="18534"/>
                      <a:pt x="42524" y="18534"/>
                      <a:pt x="42798" y="19105"/>
                    </a:cubicBezTo>
                    <a:cubicBezTo>
                      <a:pt x="43369" y="19675"/>
                      <a:pt x="43666" y="19972"/>
                      <a:pt x="43940" y="20543"/>
                    </a:cubicBezTo>
                    <a:cubicBezTo>
                      <a:pt x="43940" y="21113"/>
                      <a:pt x="43666" y="21684"/>
                      <a:pt x="43369" y="22255"/>
                    </a:cubicBezTo>
                    <a:cubicBezTo>
                      <a:pt x="42524" y="22529"/>
                      <a:pt x="41954" y="22825"/>
                      <a:pt x="41086" y="22529"/>
                    </a:cubicBezTo>
                    <a:cubicBezTo>
                      <a:pt x="40813" y="22529"/>
                      <a:pt x="40516" y="21958"/>
                      <a:pt x="40516" y="21684"/>
                    </a:cubicBezTo>
                    <a:cubicBezTo>
                      <a:pt x="40242" y="21113"/>
                      <a:pt x="39945" y="21113"/>
                      <a:pt x="39671" y="21113"/>
                    </a:cubicBezTo>
                    <a:lnTo>
                      <a:pt x="35106" y="21113"/>
                    </a:lnTo>
                    <a:cubicBezTo>
                      <a:pt x="35106" y="21113"/>
                      <a:pt x="34809" y="21387"/>
                      <a:pt x="34809" y="21684"/>
                    </a:cubicBezTo>
                    <a:cubicBezTo>
                      <a:pt x="34239" y="22825"/>
                      <a:pt x="33098" y="23396"/>
                      <a:pt x="31956" y="23670"/>
                    </a:cubicBezTo>
                    <a:cubicBezTo>
                      <a:pt x="31682" y="23670"/>
                      <a:pt x="31682" y="23670"/>
                      <a:pt x="31386" y="23967"/>
                    </a:cubicBezTo>
                    <a:cubicBezTo>
                      <a:pt x="30815" y="25382"/>
                      <a:pt x="29971" y="26820"/>
                      <a:pt x="29103" y="28235"/>
                    </a:cubicBezTo>
                    <a:cubicBezTo>
                      <a:pt x="29103" y="28806"/>
                      <a:pt x="28829" y="29102"/>
                      <a:pt x="28829" y="29673"/>
                    </a:cubicBezTo>
                    <a:cubicBezTo>
                      <a:pt x="28829" y="30517"/>
                      <a:pt x="28533" y="30814"/>
                      <a:pt x="27688" y="31088"/>
                    </a:cubicBezTo>
                    <a:cubicBezTo>
                      <a:pt x="27117" y="31385"/>
                      <a:pt x="26547" y="31659"/>
                      <a:pt x="25976" y="31088"/>
                    </a:cubicBezTo>
                    <a:cubicBezTo>
                      <a:pt x="25976" y="30814"/>
                      <a:pt x="25679" y="30814"/>
                      <a:pt x="25405" y="30814"/>
                    </a:cubicBezTo>
                    <a:cubicBezTo>
                      <a:pt x="24835" y="30814"/>
                      <a:pt x="24538" y="31088"/>
                      <a:pt x="23967" y="31088"/>
                    </a:cubicBezTo>
                    <a:cubicBezTo>
                      <a:pt x="23397" y="31385"/>
                      <a:pt x="23123" y="31659"/>
                      <a:pt x="22552" y="32229"/>
                    </a:cubicBezTo>
                    <a:cubicBezTo>
                      <a:pt x="21982" y="33941"/>
                      <a:pt x="20270" y="34512"/>
                      <a:pt x="18558" y="33941"/>
                    </a:cubicBezTo>
                    <a:cubicBezTo>
                      <a:pt x="17417" y="33371"/>
                      <a:pt x="15979" y="31659"/>
                      <a:pt x="16549" y="29947"/>
                    </a:cubicBezTo>
                    <a:cubicBezTo>
                      <a:pt x="17120" y="28806"/>
                      <a:pt x="16275" y="27961"/>
                      <a:pt x="15979" y="26820"/>
                    </a:cubicBezTo>
                    <a:cubicBezTo>
                      <a:pt x="13993" y="22825"/>
                      <a:pt x="11984" y="18831"/>
                      <a:pt x="9702" y="14837"/>
                    </a:cubicBezTo>
                    <a:cubicBezTo>
                      <a:pt x="9702" y="14540"/>
                      <a:pt x="9428" y="14266"/>
                      <a:pt x="9131" y="14266"/>
                    </a:cubicBezTo>
                    <a:cubicBezTo>
                      <a:pt x="8560" y="13695"/>
                      <a:pt x="7990" y="13399"/>
                      <a:pt x="7145" y="13125"/>
                    </a:cubicBezTo>
                    <a:cubicBezTo>
                      <a:pt x="7145" y="13125"/>
                      <a:pt x="6848" y="12828"/>
                      <a:pt x="6575" y="12828"/>
                    </a:cubicBezTo>
                    <a:cubicBezTo>
                      <a:pt x="5433" y="13399"/>
                      <a:pt x="4566" y="13695"/>
                      <a:pt x="3425" y="14266"/>
                    </a:cubicBezTo>
                    <a:cubicBezTo>
                      <a:pt x="3151" y="14266"/>
                      <a:pt x="3151" y="14540"/>
                      <a:pt x="2854" y="14837"/>
                    </a:cubicBezTo>
                    <a:cubicBezTo>
                      <a:pt x="2283" y="15681"/>
                      <a:pt x="1142" y="15978"/>
                      <a:pt x="572" y="15110"/>
                    </a:cubicBezTo>
                    <a:cubicBezTo>
                      <a:pt x="1" y="14540"/>
                      <a:pt x="298" y="13695"/>
                      <a:pt x="868" y="12828"/>
                    </a:cubicBezTo>
                    <a:cubicBezTo>
                      <a:pt x="1439" y="12257"/>
                      <a:pt x="2010" y="11983"/>
                      <a:pt x="2580" y="12554"/>
                    </a:cubicBezTo>
                    <a:cubicBezTo>
                      <a:pt x="3151" y="12828"/>
                      <a:pt x="3151" y="12554"/>
                      <a:pt x="3425" y="12554"/>
                    </a:cubicBezTo>
                    <a:cubicBezTo>
                      <a:pt x="4292" y="12257"/>
                      <a:pt x="5137" y="11983"/>
                      <a:pt x="5707" y="11413"/>
                    </a:cubicBezTo>
                    <a:cubicBezTo>
                      <a:pt x="6278" y="11413"/>
                      <a:pt x="6278" y="11116"/>
                      <a:pt x="6278" y="10842"/>
                    </a:cubicBezTo>
                    <a:cubicBezTo>
                      <a:pt x="6004" y="9701"/>
                      <a:pt x="6278" y="8833"/>
                      <a:pt x="6848" y="7989"/>
                    </a:cubicBezTo>
                    <a:lnTo>
                      <a:pt x="6848" y="7418"/>
                    </a:lnTo>
                    <a:cubicBezTo>
                      <a:pt x="6004" y="6277"/>
                      <a:pt x="5137" y="5410"/>
                      <a:pt x="4292" y="4565"/>
                    </a:cubicBezTo>
                    <a:cubicBezTo>
                      <a:pt x="3995" y="4268"/>
                      <a:pt x="3721" y="4268"/>
                      <a:pt x="3721" y="4268"/>
                    </a:cubicBezTo>
                    <a:cubicBezTo>
                      <a:pt x="2283" y="4268"/>
                      <a:pt x="1439" y="3424"/>
                      <a:pt x="1713" y="1986"/>
                    </a:cubicBezTo>
                    <a:cubicBezTo>
                      <a:pt x="1713" y="1415"/>
                      <a:pt x="2010" y="571"/>
                      <a:pt x="2854" y="274"/>
                    </a:cubicBezTo>
                    <a:cubicBezTo>
                      <a:pt x="3721" y="0"/>
                      <a:pt x="4292" y="274"/>
                      <a:pt x="4863" y="845"/>
                    </a:cubicBezTo>
                    <a:cubicBezTo>
                      <a:pt x="5433" y="1415"/>
                      <a:pt x="5433" y="1986"/>
                      <a:pt x="5137" y="2853"/>
                    </a:cubicBezTo>
                    <a:cubicBezTo>
                      <a:pt x="5137" y="3127"/>
                      <a:pt x="5137" y="3424"/>
                      <a:pt x="5433" y="3424"/>
                    </a:cubicBezTo>
                    <a:lnTo>
                      <a:pt x="7716" y="5706"/>
                    </a:lnTo>
                    <a:cubicBezTo>
                      <a:pt x="8286" y="6277"/>
                      <a:pt x="8560" y="6551"/>
                      <a:pt x="9131" y="6277"/>
                    </a:cubicBezTo>
                    <a:cubicBezTo>
                      <a:pt x="11140" y="5980"/>
                      <a:pt x="13125" y="6848"/>
                      <a:pt x="13993" y="9130"/>
                    </a:cubicBezTo>
                    <a:close/>
                    <a:moveTo>
                      <a:pt x="13422" y="11983"/>
                    </a:moveTo>
                    <a:cubicBezTo>
                      <a:pt x="15134" y="13399"/>
                      <a:pt x="16846" y="14540"/>
                      <a:pt x="18558" y="15978"/>
                    </a:cubicBezTo>
                    <a:cubicBezTo>
                      <a:pt x="19699" y="15110"/>
                      <a:pt x="20840" y="14837"/>
                      <a:pt x="21685" y="15978"/>
                    </a:cubicBezTo>
                    <a:cubicBezTo>
                      <a:pt x="21982" y="16252"/>
                      <a:pt x="22256" y="16548"/>
                      <a:pt x="22552" y="17119"/>
                    </a:cubicBezTo>
                    <a:cubicBezTo>
                      <a:pt x="22552" y="17690"/>
                      <a:pt x="23123" y="17690"/>
                      <a:pt x="23694" y="17964"/>
                    </a:cubicBezTo>
                    <a:lnTo>
                      <a:pt x="28829" y="18831"/>
                    </a:lnTo>
                    <a:cubicBezTo>
                      <a:pt x="29103" y="19105"/>
                      <a:pt x="29674" y="19105"/>
                      <a:pt x="29674" y="18534"/>
                    </a:cubicBezTo>
                    <a:cubicBezTo>
                      <a:pt x="27962" y="15978"/>
                      <a:pt x="26250" y="13125"/>
                      <a:pt x="24538" y="10545"/>
                    </a:cubicBezTo>
                    <a:cubicBezTo>
                      <a:pt x="24264" y="10271"/>
                      <a:pt x="23967" y="10271"/>
                      <a:pt x="23694" y="10271"/>
                    </a:cubicBezTo>
                    <a:cubicBezTo>
                      <a:pt x="22826" y="10271"/>
                      <a:pt x="22256" y="9975"/>
                      <a:pt x="21685" y="9404"/>
                    </a:cubicBezTo>
                    <a:cubicBezTo>
                      <a:pt x="21411" y="9130"/>
                      <a:pt x="20840" y="9130"/>
                      <a:pt x="20270" y="9130"/>
                    </a:cubicBezTo>
                    <a:cubicBezTo>
                      <a:pt x="19973" y="9130"/>
                      <a:pt x="19699" y="9404"/>
                      <a:pt x="19402" y="9404"/>
                    </a:cubicBezTo>
                    <a:cubicBezTo>
                      <a:pt x="17987" y="9701"/>
                      <a:pt x="16549" y="10271"/>
                      <a:pt x="15134" y="10545"/>
                    </a:cubicBezTo>
                    <a:cubicBezTo>
                      <a:pt x="14267" y="10545"/>
                      <a:pt x="13696" y="11116"/>
                      <a:pt x="13422" y="11983"/>
                    </a:cubicBezTo>
                    <a:close/>
                    <a:moveTo>
                      <a:pt x="18558" y="27664"/>
                    </a:moveTo>
                    <a:lnTo>
                      <a:pt x="18832" y="27664"/>
                    </a:lnTo>
                    <a:lnTo>
                      <a:pt x="18832" y="27390"/>
                    </a:lnTo>
                    <a:lnTo>
                      <a:pt x="18832" y="26523"/>
                    </a:lnTo>
                    <a:cubicBezTo>
                      <a:pt x="18832" y="25108"/>
                      <a:pt x="19129" y="23670"/>
                      <a:pt x="18832" y="22255"/>
                    </a:cubicBezTo>
                    <a:cubicBezTo>
                      <a:pt x="18832" y="21387"/>
                      <a:pt x="18832" y="20543"/>
                      <a:pt x="18261" y="19972"/>
                    </a:cubicBezTo>
                    <a:cubicBezTo>
                      <a:pt x="17987" y="19675"/>
                      <a:pt x="17691" y="19105"/>
                      <a:pt x="17691" y="18831"/>
                    </a:cubicBezTo>
                    <a:cubicBezTo>
                      <a:pt x="17691" y="17690"/>
                      <a:pt x="17120" y="17119"/>
                      <a:pt x="16275" y="16548"/>
                    </a:cubicBezTo>
                    <a:lnTo>
                      <a:pt x="15705" y="15978"/>
                    </a:lnTo>
                    <a:cubicBezTo>
                      <a:pt x="14563" y="15110"/>
                      <a:pt x="13696" y="14266"/>
                      <a:pt x="12555" y="13695"/>
                    </a:cubicBezTo>
                    <a:cubicBezTo>
                      <a:pt x="12555" y="13399"/>
                      <a:pt x="12281" y="13695"/>
                      <a:pt x="11984" y="13695"/>
                    </a:cubicBezTo>
                    <a:cubicBezTo>
                      <a:pt x="11710" y="13695"/>
                      <a:pt x="11414" y="13969"/>
                      <a:pt x="11140" y="14266"/>
                    </a:cubicBezTo>
                    <a:cubicBezTo>
                      <a:pt x="13696" y="18831"/>
                      <a:pt x="15979" y="23396"/>
                      <a:pt x="18558" y="27664"/>
                    </a:cubicBezTo>
                    <a:close/>
                    <a:moveTo>
                      <a:pt x="27391" y="27961"/>
                    </a:moveTo>
                    <a:cubicBezTo>
                      <a:pt x="28259" y="26249"/>
                      <a:pt x="28829" y="25108"/>
                      <a:pt x="29674" y="23670"/>
                    </a:cubicBezTo>
                    <a:cubicBezTo>
                      <a:pt x="29971" y="23099"/>
                      <a:pt x="30244" y="22825"/>
                      <a:pt x="29674" y="22255"/>
                    </a:cubicBezTo>
                    <a:cubicBezTo>
                      <a:pt x="29400" y="21958"/>
                      <a:pt x="29400" y="21387"/>
                      <a:pt x="29103" y="21113"/>
                    </a:cubicBezTo>
                    <a:cubicBezTo>
                      <a:pt x="29103" y="20817"/>
                      <a:pt x="28829" y="20543"/>
                      <a:pt x="28533" y="20543"/>
                    </a:cubicBezTo>
                    <a:cubicBezTo>
                      <a:pt x="26547" y="20246"/>
                      <a:pt x="24835" y="19972"/>
                      <a:pt x="22826" y="19402"/>
                    </a:cubicBezTo>
                    <a:cubicBezTo>
                      <a:pt x="22256" y="19402"/>
                      <a:pt x="21982" y="19675"/>
                      <a:pt x="21685" y="19972"/>
                    </a:cubicBezTo>
                    <a:cubicBezTo>
                      <a:pt x="23694" y="22529"/>
                      <a:pt x="25405" y="25108"/>
                      <a:pt x="27391" y="27961"/>
                    </a:cubicBezTo>
                    <a:close/>
                    <a:moveTo>
                      <a:pt x="10272" y="13399"/>
                    </a:moveTo>
                    <a:cubicBezTo>
                      <a:pt x="11984" y="13399"/>
                      <a:pt x="13422" y="11687"/>
                      <a:pt x="13422" y="9701"/>
                    </a:cubicBezTo>
                    <a:cubicBezTo>
                      <a:pt x="13125" y="7692"/>
                      <a:pt x="11984" y="7122"/>
                      <a:pt x="9428" y="6848"/>
                    </a:cubicBezTo>
                    <a:cubicBezTo>
                      <a:pt x="8286" y="6848"/>
                      <a:pt x="6575" y="8560"/>
                      <a:pt x="6848" y="10271"/>
                    </a:cubicBezTo>
                    <a:cubicBezTo>
                      <a:pt x="7145" y="12257"/>
                      <a:pt x="8286" y="13399"/>
                      <a:pt x="10272" y="13399"/>
                    </a:cubicBezTo>
                    <a:close/>
                    <a:moveTo>
                      <a:pt x="20840" y="21387"/>
                    </a:moveTo>
                    <a:lnTo>
                      <a:pt x="20544" y="21387"/>
                    </a:lnTo>
                    <a:lnTo>
                      <a:pt x="20544" y="27390"/>
                    </a:lnTo>
                    <a:cubicBezTo>
                      <a:pt x="21411" y="28235"/>
                      <a:pt x="22256" y="28806"/>
                      <a:pt x="23123" y="29376"/>
                    </a:cubicBezTo>
                    <a:cubicBezTo>
                      <a:pt x="23694" y="29376"/>
                      <a:pt x="24538" y="29102"/>
                      <a:pt x="25405" y="28806"/>
                    </a:cubicBezTo>
                    <a:cubicBezTo>
                      <a:pt x="25976" y="28806"/>
                      <a:pt x="25976" y="28532"/>
                      <a:pt x="25679" y="27961"/>
                    </a:cubicBezTo>
                    <a:cubicBezTo>
                      <a:pt x="24538" y="26523"/>
                      <a:pt x="23397" y="25108"/>
                      <a:pt x="22552" y="23670"/>
                    </a:cubicBezTo>
                    <a:cubicBezTo>
                      <a:pt x="21982" y="22825"/>
                      <a:pt x="21411" y="21958"/>
                      <a:pt x="20840" y="21387"/>
                    </a:cubicBezTo>
                    <a:close/>
                    <a:moveTo>
                      <a:pt x="17120" y="30517"/>
                    </a:moveTo>
                    <a:cubicBezTo>
                      <a:pt x="17417" y="32229"/>
                      <a:pt x="18558" y="33371"/>
                      <a:pt x="19973" y="33371"/>
                    </a:cubicBezTo>
                    <a:cubicBezTo>
                      <a:pt x="21114" y="33371"/>
                      <a:pt x="22552" y="32229"/>
                      <a:pt x="22552" y="30517"/>
                    </a:cubicBezTo>
                    <a:cubicBezTo>
                      <a:pt x="22256" y="29673"/>
                      <a:pt x="21114" y="28235"/>
                      <a:pt x="19699" y="28235"/>
                    </a:cubicBezTo>
                    <a:cubicBezTo>
                      <a:pt x="18261" y="28235"/>
                      <a:pt x="17120" y="29376"/>
                      <a:pt x="17120" y="30517"/>
                    </a:cubicBezTo>
                    <a:close/>
                    <a:moveTo>
                      <a:pt x="29674" y="20543"/>
                    </a:moveTo>
                    <a:cubicBezTo>
                      <a:pt x="29971" y="21684"/>
                      <a:pt x="31112" y="22825"/>
                      <a:pt x="32253" y="22825"/>
                    </a:cubicBezTo>
                    <a:cubicBezTo>
                      <a:pt x="33394" y="22825"/>
                      <a:pt x="34239" y="21387"/>
                      <a:pt x="34239" y="20246"/>
                    </a:cubicBezTo>
                    <a:cubicBezTo>
                      <a:pt x="34239" y="19105"/>
                      <a:pt x="33098" y="17964"/>
                      <a:pt x="31956" y="17964"/>
                    </a:cubicBezTo>
                    <a:cubicBezTo>
                      <a:pt x="31112" y="17964"/>
                      <a:pt x="29674" y="19675"/>
                      <a:pt x="29674" y="20543"/>
                    </a:cubicBezTo>
                    <a:close/>
                    <a:moveTo>
                      <a:pt x="25679" y="7418"/>
                    </a:moveTo>
                    <a:cubicBezTo>
                      <a:pt x="25679" y="6277"/>
                      <a:pt x="24264" y="5136"/>
                      <a:pt x="23397" y="5136"/>
                    </a:cubicBezTo>
                    <a:cubicBezTo>
                      <a:pt x="22552" y="5136"/>
                      <a:pt x="21411" y="6551"/>
                      <a:pt x="21685" y="7418"/>
                    </a:cubicBezTo>
                    <a:cubicBezTo>
                      <a:pt x="21685" y="8560"/>
                      <a:pt x="22552" y="9404"/>
                      <a:pt x="23397" y="9404"/>
                    </a:cubicBezTo>
                    <a:cubicBezTo>
                      <a:pt x="24538" y="9404"/>
                      <a:pt x="25679" y="8263"/>
                      <a:pt x="25679" y="7418"/>
                    </a:cubicBezTo>
                    <a:close/>
                    <a:moveTo>
                      <a:pt x="18261" y="18260"/>
                    </a:moveTo>
                    <a:cubicBezTo>
                      <a:pt x="18261" y="19675"/>
                      <a:pt x="19402" y="20246"/>
                      <a:pt x="20544" y="19972"/>
                    </a:cubicBezTo>
                    <a:cubicBezTo>
                      <a:pt x="21685" y="19402"/>
                      <a:pt x="21982" y="18534"/>
                      <a:pt x="21982" y="17690"/>
                    </a:cubicBezTo>
                    <a:cubicBezTo>
                      <a:pt x="21685" y="16822"/>
                      <a:pt x="21114" y="15978"/>
                      <a:pt x="20270" y="15978"/>
                    </a:cubicBezTo>
                    <a:lnTo>
                      <a:pt x="19699" y="15978"/>
                    </a:lnTo>
                    <a:cubicBezTo>
                      <a:pt x="18832" y="16252"/>
                      <a:pt x="18261" y="17393"/>
                      <a:pt x="18261" y="18260"/>
                    </a:cubicBezTo>
                    <a:close/>
                    <a:moveTo>
                      <a:pt x="17417" y="28235"/>
                    </a:moveTo>
                    <a:lnTo>
                      <a:pt x="17691" y="28235"/>
                    </a:lnTo>
                    <a:lnTo>
                      <a:pt x="17691" y="27664"/>
                    </a:lnTo>
                    <a:cubicBezTo>
                      <a:pt x="17417" y="27094"/>
                      <a:pt x="17120" y="26249"/>
                      <a:pt x="16846" y="25679"/>
                    </a:cubicBezTo>
                    <a:cubicBezTo>
                      <a:pt x="15408" y="23099"/>
                      <a:pt x="13696" y="20543"/>
                      <a:pt x="12281" y="17964"/>
                    </a:cubicBezTo>
                    <a:cubicBezTo>
                      <a:pt x="11710" y="16822"/>
                      <a:pt x="11140" y="15407"/>
                      <a:pt x="10569" y="14266"/>
                    </a:cubicBezTo>
                    <a:cubicBezTo>
                      <a:pt x="12555" y="19105"/>
                      <a:pt x="14837" y="23670"/>
                      <a:pt x="17417" y="28235"/>
                    </a:cubicBezTo>
                    <a:close/>
                    <a:moveTo>
                      <a:pt x="4863" y="1986"/>
                    </a:moveTo>
                    <a:cubicBezTo>
                      <a:pt x="4863" y="1415"/>
                      <a:pt x="4292" y="845"/>
                      <a:pt x="3425" y="845"/>
                    </a:cubicBezTo>
                    <a:cubicBezTo>
                      <a:pt x="2854" y="845"/>
                      <a:pt x="2283" y="1712"/>
                      <a:pt x="2283" y="2283"/>
                    </a:cubicBezTo>
                    <a:cubicBezTo>
                      <a:pt x="2283" y="3127"/>
                      <a:pt x="2854" y="3698"/>
                      <a:pt x="3425" y="3698"/>
                    </a:cubicBezTo>
                    <a:cubicBezTo>
                      <a:pt x="3995" y="3698"/>
                      <a:pt x="4863" y="2853"/>
                      <a:pt x="4863" y="1986"/>
                    </a:cubicBezTo>
                    <a:close/>
                    <a:moveTo>
                      <a:pt x="24835" y="9701"/>
                    </a:moveTo>
                    <a:lnTo>
                      <a:pt x="24835" y="9701"/>
                    </a:lnTo>
                    <a:cubicBezTo>
                      <a:pt x="26547" y="12554"/>
                      <a:pt x="28259" y="15110"/>
                      <a:pt x="30244" y="17964"/>
                    </a:cubicBezTo>
                    <a:lnTo>
                      <a:pt x="30541" y="17964"/>
                    </a:lnTo>
                    <a:cubicBezTo>
                      <a:pt x="30244" y="17690"/>
                      <a:pt x="30244" y="17393"/>
                      <a:pt x="30244" y="17393"/>
                    </a:cubicBezTo>
                    <a:cubicBezTo>
                      <a:pt x="29400" y="15978"/>
                      <a:pt x="28533" y="14837"/>
                      <a:pt x="27688" y="13695"/>
                    </a:cubicBezTo>
                    <a:cubicBezTo>
                      <a:pt x="26821" y="12257"/>
                      <a:pt x="26250" y="11116"/>
                      <a:pt x="25405" y="9975"/>
                    </a:cubicBezTo>
                    <a:cubicBezTo>
                      <a:pt x="25405" y="9701"/>
                      <a:pt x="25109" y="9701"/>
                      <a:pt x="24835" y="9701"/>
                    </a:cubicBezTo>
                    <a:close/>
                    <a:moveTo>
                      <a:pt x="41086" y="20817"/>
                    </a:moveTo>
                    <a:cubicBezTo>
                      <a:pt x="41086" y="21387"/>
                      <a:pt x="41086" y="21958"/>
                      <a:pt x="41954" y="21958"/>
                    </a:cubicBezTo>
                    <a:cubicBezTo>
                      <a:pt x="42524" y="21958"/>
                      <a:pt x="43095" y="21387"/>
                      <a:pt x="43095" y="21113"/>
                    </a:cubicBezTo>
                    <a:cubicBezTo>
                      <a:pt x="43095" y="20246"/>
                      <a:pt x="42524" y="19402"/>
                      <a:pt x="42228" y="19402"/>
                    </a:cubicBezTo>
                    <a:cubicBezTo>
                      <a:pt x="41657" y="19402"/>
                      <a:pt x="41086" y="20543"/>
                      <a:pt x="41086" y="20817"/>
                    </a:cubicBezTo>
                    <a:close/>
                    <a:moveTo>
                      <a:pt x="26250" y="30244"/>
                    </a:moveTo>
                    <a:cubicBezTo>
                      <a:pt x="26547" y="30244"/>
                      <a:pt x="26821" y="30517"/>
                      <a:pt x="27117" y="30814"/>
                    </a:cubicBezTo>
                    <a:cubicBezTo>
                      <a:pt x="27962" y="30814"/>
                      <a:pt x="28259" y="30244"/>
                      <a:pt x="28259" y="29102"/>
                    </a:cubicBezTo>
                    <a:cubicBezTo>
                      <a:pt x="28259" y="28532"/>
                      <a:pt x="27962" y="28235"/>
                      <a:pt x="27391" y="28235"/>
                    </a:cubicBezTo>
                    <a:cubicBezTo>
                      <a:pt x="26821" y="28235"/>
                      <a:pt x="26250" y="29102"/>
                      <a:pt x="26250" y="30244"/>
                    </a:cubicBezTo>
                    <a:close/>
                    <a:moveTo>
                      <a:pt x="13993" y="9701"/>
                    </a:moveTo>
                    <a:lnTo>
                      <a:pt x="13993" y="9975"/>
                    </a:lnTo>
                    <a:lnTo>
                      <a:pt x="14267" y="9975"/>
                    </a:lnTo>
                    <a:cubicBezTo>
                      <a:pt x="16275" y="9404"/>
                      <a:pt x="18261" y="9130"/>
                      <a:pt x="20544" y="8560"/>
                    </a:cubicBezTo>
                    <a:cubicBezTo>
                      <a:pt x="20840" y="8263"/>
                      <a:pt x="20840" y="8263"/>
                      <a:pt x="20840" y="7989"/>
                    </a:cubicBezTo>
                    <a:close/>
                    <a:moveTo>
                      <a:pt x="19699" y="20543"/>
                    </a:moveTo>
                    <a:lnTo>
                      <a:pt x="19699" y="23670"/>
                    </a:lnTo>
                    <a:cubicBezTo>
                      <a:pt x="19699" y="24811"/>
                      <a:pt x="19402" y="25952"/>
                      <a:pt x="19699" y="27094"/>
                    </a:cubicBezTo>
                    <a:lnTo>
                      <a:pt x="19699" y="27664"/>
                    </a:lnTo>
                    <a:lnTo>
                      <a:pt x="19973" y="27390"/>
                    </a:lnTo>
                    <a:lnTo>
                      <a:pt x="19973" y="21113"/>
                    </a:lnTo>
                    <a:cubicBezTo>
                      <a:pt x="19973" y="21113"/>
                      <a:pt x="19699" y="20817"/>
                      <a:pt x="19699" y="20543"/>
                    </a:cubicBezTo>
                    <a:close/>
                    <a:moveTo>
                      <a:pt x="12852" y="12828"/>
                    </a:moveTo>
                    <a:lnTo>
                      <a:pt x="12852" y="12828"/>
                    </a:lnTo>
                    <a:lnTo>
                      <a:pt x="13125" y="13125"/>
                    </a:lnTo>
                    <a:cubicBezTo>
                      <a:pt x="14267" y="13969"/>
                      <a:pt x="15408" y="15110"/>
                      <a:pt x="16549" y="15978"/>
                    </a:cubicBezTo>
                    <a:cubicBezTo>
                      <a:pt x="16846" y="16252"/>
                      <a:pt x="17120" y="16548"/>
                      <a:pt x="17691" y="16822"/>
                    </a:cubicBezTo>
                    <a:lnTo>
                      <a:pt x="17987" y="16822"/>
                    </a:lnTo>
                    <a:lnTo>
                      <a:pt x="17987" y="16252"/>
                    </a:lnTo>
                    <a:lnTo>
                      <a:pt x="13696" y="12828"/>
                    </a:lnTo>
                    <a:close/>
                    <a:moveTo>
                      <a:pt x="22552" y="18534"/>
                    </a:moveTo>
                    <a:cubicBezTo>
                      <a:pt x="24835" y="19105"/>
                      <a:pt x="26821" y="19675"/>
                      <a:pt x="29103" y="19972"/>
                    </a:cubicBezTo>
                    <a:cubicBezTo>
                      <a:pt x="27962" y="19105"/>
                      <a:pt x="23123" y="18260"/>
                      <a:pt x="22552" y="18534"/>
                    </a:cubicBezTo>
                    <a:close/>
                    <a:moveTo>
                      <a:pt x="2010" y="12828"/>
                    </a:moveTo>
                    <a:cubicBezTo>
                      <a:pt x="1439" y="12828"/>
                      <a:pt x="868" y="13695"/>
                      <a:pt x="868" y="13969"/>
                    </a:cubicBezTo>
                    <a:cubicBezTo>
                      <a:pt x="1142" y="14540"/>
                      <a:pt x="1439" y="14837"/>
                      <a:pt x="1713" y="14837"/>
                    </a:cubicBezTo>
                    <a:cubicBezTo>
                      <a:pt x="2283" y="15110"/>
                      <a:pt x="2854" y="14266"/>
                      <a:pt x="2580" y="13695"/>
                    </a:cubicBezTo>
                    <a:cubicBezTo>
                      <a:pt x="2580" y="13399"/>
                      <a:pt x="2580" y="12828"/>
                      <a:pt x="2010" y="12828"/>
                    </a:cubicBezTo>
                    <a:close/>
                    <a:moveTo>
                      <a:pt x="26250" y="27961"/>
                    </a:moveTo>
                    <a:lnTo>
                      <a:pt x="26547" y="27961"/>
                    </a:lnTo>
                    <a:cubicBezTo>
                      <a:pt x="24835" y="25382"/>
                      <a:pt x="23123" y="22825"/>
                      <a:pt x="21114" y="20543"/>
                    </a:cubicBezTo>
                    <a:lnTo>
                      <a:pt x="21114" y="20543"/>
                    </a:lnTo>
                    <a:cubicBezTo>
                      <a:pt x="22826" y="23099"/>
                      <a:pt x="24538" y="25679"/>
                      <a:pt x="26250" y="27961"/>
                    </a:cubicBezTo>
                    <a:close/>
                    <a:moveTo>
                      <a:pt x="40516" y="20246"/>
                    </a:moveTo>
                    <a:cubicBezTo>
                      <a:pt x="40242" y="20246"/>
                      <a:pt x="40242" y="20246"/>
                      <a:pt x="40242" y="19972"/>
                    </a:cubicBezTo>
                    <a:lnTo>
                      <a:pt x="35380" y="19972"/>
                    </a:lnTo>
                    <a:cubicBezTo>
                      <a:pt x="35106" y="19972"/>
                      <a:pt x="35106" y="20246"/>
                      <a:pt x="34809" y="20543"/>
                    </a:cubicBezTo>
                    <a:cubicBezTo>
                      <a:pt x="35106" y="20543"/>
                      <a:pt x="35106" y="20543"/>
                      <a:pt x="35106" y="20817"/>
                    </a:cubicBezTo>
                    <a:cubicBezTo>
                      <a:pt x="36521" y="20543"/>
                      <a:pt x="38233" y="20543"/>
                      <a:pt x="39671" y="20543"/>
                    </a:cubicBezTo>
                    <a:cubicBezTo>
                      <a:pt x="39945" y="20543"/>
                      <a:pt x="40242" y="20246"/>
                      <a:pt x="40516" y="20246"/>
                    </a:cubicBezTo>
                    <a:close/>
                    <a:moveTo>
                      <a:pt x="30815" y="23396"/>
                    </a:moveTo>
                    <a:lnTo>
                      <a:pt x="30815" y="23396"/>
                    </a:lnTo>
                    <a:cubicBezTo>
                      <a:pt x="29971" y="24537"/>
                      <a:pt x="29103" y="25952"/>
                      <a:pt x="28259" y="27390"/>
                    </a:cubicBezTo>
                    <a:cubicBezTo>
                      <a:pt x="28259" y="27664"/>
                      <a:pt x="28533" y="27664"/>
                      <a:pt x="28533" y="27961"/>
                    </a:cubicBezTo>
                    <a:cubicBezTo>
                      <a:pt x="29103" y="26249"/>
                      <a:pt x="30541" y="25108"/>
                      <a:pt x="30815" y="23396"/>
                    </a:cubicBezTo>
                    <a:close/>
                    <a:moveTo>
                      <a:pt x="25405" y="29673"/>
                    </a:moveTo>
                    <a:lnTo>
                      <a:pt x="25405" y="29673"/>
                    </a:lnTo>
                    <a:cubicBezTo>
                      <a:pt x="24835" y="29673"/>
                      <a:pt x="23967" y="29947"/>
                      <a:pt x="23397" y="29947"/>
                    </a:cubicBezTo>
                    <a:cubicBezTo>
                      <a:pt x="23123" y="30244"/>
                      <a:pt x="22826" y="30517"/>
                      <a:pt x="23123" y="31088"/>
                    </a:cubicBezTo>
                    <a:cubicBezTo>
                      <a:pt x="23694" y="30814"/>
                      <a:pt x="24538" y="30517"/>
                      <a:pt x="25109" y="30244"/>
                    </a:cubicBezTo>
                    <a:cubicBezTo>
                      <a:pt x="25405" y="30244"/>
                      <a:pt x="25405" y="29947"/>
                      <a:pt x="25405" y="29673"/>
                    </a:cubicBezTo>
                    <a:close/>
                    <a:moveTo>
                      <a:pt x="3151" y="13399"/>
                    </a:moveTo>
                    <a:cubicBezTo>
                      <a:pt x="3425" y="13399"/>
                      <a:pt x="3425" y="13695"/>
                      <a:pt x="3721" y="13695"/>
                    </a:cubicBezTo>
                    <a:cubicBezTo>
                      <a:pt x="4566" y="13125"/>
                      <a:pt x="5433" y="12828"/>
                      <a:pt x="6278" y="12257"/>
                    </a:cubicBezTo>
                    <a:cubicBezTo>
                      <a:pt x="6575" y="12257"/>
                      <a:pt x="6575" y="11983"/>
                      <a:pt x="6575" y="11983"/>
                    </a:cubicBezTo>
                    <a:lnTo>
                      <a:pt x="6575" y="11687"/>
                    </a:lnTo>
                    <a:close/>
                    <a:moveTo>
                      <a:pt x="7990" y="7122"/>
                    </a:moveTo>
                    <a:cubicBezTo>
                      <a:pt x="6848" y="5980"/>
                      <a:pt x="6004" y="5410"/>
                      <a:pt x="5137" y="4565"/>
                    </a:cubicBezTo>
                    <a:cubicBezTo>
                      <a:pt x="6004" y="5410"/>
                      <a:pt x="6575" y="5980"/>
                      <a:pt x="7145" y="6848"/>
                    </a:cubicBezTo>
                    <a:cubicBezTo>
                      <a:pt x="7419" y="6848"/>
                      <a:pt x="7419" y="6848"/>
                      <a:pt x="7990" y="7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2"/>
              <p:cNvSpPr/>
              <p:nvPr/>
            </p:nvSpPr>
            <p:spPr>
              <a:xfrm>
                <a:off x="9418450" y="4037675"/>
                <a:ext cx="256825" cy="18902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7" name="Google Shape;1417;p82" descr="21 anh nguyen"/>
          <p:cNvGrpSpPr/>
          <p:nvPr/>
        </p:nvGrpSpPr>
        <p:grpSpPr>
          <a:xfrm>
            <a:off x="452968" y="1805734"/>
            <a:ext cx="1966932" cy="1074000"/>
            <a:chOff x="886400" y="1451250"/>
            <a:chExt cx="1616700" cy="1074000"/>
          </a:xfrm>
        </p:grpSpPr>
        <p:sp>
          <p:nvSpPr>
            <p:cNvPr id="1418" name="Google Shape;1418;p82"/>
            <p:cNvSpPr/>
            <p:nvPr/>
          </p:nvSpPr>
          <p:spPr>
            <a:xfrm>
              <a:off x="886400" y="1451250"/>
              <a:ext cx="1616700" cy="1074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82"/>
            <p:cNvGrpSpPr/>
            <p:nvPr/>
          </p:nvGrpSpPr>
          <p:grpSpPr>
            <a:xfrm>
              <a:off x="1113279" y="1622391"/>
              <a:ext cx="676643" cy="731709"/>
              <a:chOff x="6924684" y="978455"/>
              <a:chExt cx="1346553" cy="1456138"/>
            </a:xfrm>
          </p:grpSpPr>
          <p:sp>
            <p:nvSpPr>
              <p:cNvPr id="1420" name="Google Shape;1420;p82"/>
              <p:cNvSpPr/>
              <p:nvPr/>
            </p:nvSpPr>
            <p:spPr>
              <a:xfrm>
                <a:off x="7093718" y="2203209"/>
                <a:ext cx="86832" cy="122554"/>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2"/>
              <p:cNvSpPr/>
              <p:nvPr/>
            </p:nvSpPr>
            <p:spPr>
              <a:xfrm>
                <a:off x="7059325" y="2160782"/>
                <a:ext cx="278306" cy="248461"/>
              </a:xfrm>
              <a:custGeom>
                <a:avLst/>
                <a:gdLst/>
                <a:ahLst/>
                <a:cxnLst/>
                <a:rect l="l" t="t" r="r" b="b"/>
                <a:pathLst>
                  <a:path w="5891" h="5259" extrusionOk="0">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2"/>
              <p:cNvSpPr/>
              <p:nvPr/>
            </p:nvSpPr>
            <p:spPr>
              <a:xfrm>
                <a:off x="7030885" y="1000755"/>
                <a:ext cx="222985" cy="208823"/>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2"/>
              <p:cNvSpPr/>
              <p:nvPr/>
            </p:nvSpPr>
            <p:spPr>
              <a:xfrm>
                <a:off x="7057813" y="1113106"/>
                <a:ext cx="74832" cy="77009"/>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2"/>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2"/>
              <p:cNvSpPr/>
              <p:nvPr/>
            </p:nvSpPr>
            <p:spPr>
              <a:xfrm>
                <a:off x="7389834" y="1575643"/>
                <a:ext cx="250007" cy="195169"/>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2"/>
              <p:cNvSpPr/>
              <p:nvPr/>
            </p:nvSpPr>
            <p:spPr>
              <a:xfrm>
                <a:off x="7379488" y="1553673"/>
                <a:ext cx="264747" cy="242461"/>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2"/>
              <p:cNvSpPr/>
              <p:nvPr/>
            </p:nvSpPr>
            <p:spPr>
              <a:xfrm>
                <a:off x="7427344" y="1627991"/>
                <a:ext cx="80832" cy="83198"/>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2"/>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2"/>
              <p:cNvSpPr/>
              <p:nvPr/>
            </p:nvSpPr>
            <p:spPr>
              <a:xfrm>
                <a:off x="6924684" y="978455"/>
                <a:ext cx="1346553" cy="1456138"/>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2"/>
            <p:cNvGrpSpPr/>
            <p:nvPr/>
          </p:nvGrpSpPr>
          <p:grpSpPr>
            <a:xfrm>
              <a:off x="1951150" y="1685413"/>
              <a:ext cx="264225" cy="263650"/>
              <a:chOff x="5416600" y="2975900"/>
              <a:chExt cx="264225" cy="263650"/>
            </a:xfrm>
          </p:grpSpPr>
          <p:sp>
            <p:nvSpPr>
              <p:cNvPr id="1431" name="Google Shape;1431;p82"/>
              <p:cNvSpPr/>
              <p:nvPr/>
            </p:nvSpPr>
            <p:spPr>
              <a:xfrm>
                <a:off x="5416600" y="2982175"/>
                <a:ext cx="264225" cy="251075"/>
              </a:xfrm>
              <a:custGeom>
                <a:avLst/>
                <a:gdLst/>
                <a:ahLst/>
                <a:cxnLst/>
                <a:rect l="l" t="t" r="r" b="b"/>
                <a:pathLst>
                  <a:path w="10569" h="10043" extrusionOk="0">
                    <a:moveTo>
                      <a:pt x="4675" y="1"/>
                    </a:moveTo>
                    <a:cubicBezTo>
                      <a:pt x="2099" y="1"/>
                      <a:pt x="556" y="2158"/>
                      <a:pt x="297" y="4314"/>
                    </a:cubicBezTo>
                    <a:cubicBezTo>
                      <a:pt x="1" y="6026"/>
                      <a:pt x="868" y="7441"/>
                      <a:pt x="2009" y="8879"/>
                    </a:cubicBezTo>
                    <a:cubicBezTo>
                      <a:pt x="2580" y="9450"/>
                      <a:pt x="3424" y="10021"/>
                      <a:pt x="4862" y="10021"/>
                    </a:cubicBezTo>
                    <a:cubicBezTo>
                      <a:pt x="5003" y="10036"/>
                      <a:pt x="5144" y="10043"/>
                      <a:pt x="5286" y="10043"/>
                    </a:cubicBezTo>
                    <a:cubicBezTo>
                      <a:pt x="7724" y="10043"/>
                      <a:pt x="10272" y="7872"/>
                      <a:pt x="10272" y="5456"/>
                    </a:cubicBezTo>
                    <a:cubicBezTo>
                      <a:pt x="10569" y="2602"/>
                      <a:pt x="8286" y="23"/>
                      <a:pt x="5136" y="23"/>
                    </a:cubicBezTo>
                    <a:cubicBezTo>
                      <a:pt x="4979" y="8"/>
                      <a:pt x="4825" y="1"/>
                      <a:pt x="4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2"/>
              <p:cNvSpPr/>
              <p:nvPr/>
            </p:nvSpPr>
            <p:spPr>
              <a:xfrm>
                <a:off x="5416600" y="2975900"/>
                <a:ext cx="264225" cy="263650"/>
              </a:xfrm>
              <a:custGeom>
                <a:avLst/>
                <a:gdLst/>
                <a:ahLst/>
                <a:cxnLst/>
                <a:rect l="l" t="t" r="r" b="b"/>
                <a:pathLst>
                  <a:path w="10569" h="10546" extrusionOk="0">
                    <a:moveTo>
                      <a:pt x="10272" y="5707"/>
                    </a:moveTo>
                    <a:cubicBezTo>
                      <a:pt x="10272" y="8263"/>
                      <a:pt x="7419" y="10546"/>
                      <a:pt x="4862" y="10272"/>
                    </a:cubicBezTo>
                    <a:cubicBezTo>
                      <a:pt x="3424" y="10272"/>
                      <a:pt x="2580" y="9701"/>
                      <a:pt x="2009" y="9130"/>
                    </a:cubicBezTo>
                    <a:cubicBezTo>
                      <a:pt x="868" y="7692"/>
                      <a:pt x="1" y="6277"/>
                      <a:pt x="297" y="4565"/>
                    </a:cubicBezTo>
                    <a:cubicBezTo>
                      <a:pt x="571" y="2283"/>
                      <a:pt x="2283" y="0"/>
                      <a:pt x="5136" y="274"/>
                    </a:cubicBezTo>
                    <a:cubicBezTo>
                      <a:pt x="8286" y="274"/>
                      <a:pt x="10569" y="2853"/>
                      <a:pt x="10272" y="5707"/>
                    </a:cubicBezTo>
                    <a:close/>
                    <a:moveTo>
                      <a:pt x="9428" y="6277"/>
                    </a:moveTo>
                    <a:lnTo>
                      <a:pt x="9428" y="6277"/>
                    </a:lnTo>
                    <a:cubicBezTo>
                      <a:pt x="9428" y="5980"/>
                      <a:pt x="9131" y="5707"/>
                      <a:pt x="9131" y="5707"/>
                    </a:cubicBezTo>
                    <a:cubicBezTo>
                      <a:pt x="8560" y="5707"/>
                      <a:pt x="7990" y="5410"/>
                      <a:pt x="7145" y="5410"/>
                    </a:cubicBezTo>
                    <a:cubicBezTo>
                      <a:pt x="6278" y="5136"/>
                      <a:pt x="6004" y="4839"/>
                      <a:pt x="6278" y="3995"/>
                    </a:cubicBezTo>
                    <a:cubicBezTo>
                      <a:pt x="6278" y="3698"/>
                      <a:pt x="6574" y="3424"/>
                      <a:pt x="6574" y="3424"/>
                    </a:cubicBezTo>
                    <a:cubicBezTo>
                      <a:pt x="6574" y="2853"/>
                      <a:pt x="6848" y="2283"/>
                      <a:pt x="6848" y="1986"/>
                    </a:cubicBezTo>
                    <a:lnTo>
                      <a:pt x="6848" y="1415"/>
                    </a:lnTo>
                    <a:lnTo>
                      <a:pt x="6574" y="1415"/>
                    </a:lnTo>
                    <a:cubicBezTo>
                      <a:pt x="6574" y="1415"/>
                      <a:pt x="6574" y="1712"/>
                      <a:pt x="6278" y="1986"/>
                    </a:cubicBezTo>
                    <a:lnTo>
                      <a:pt x="5433" y="4565"/>
                    </a:lnTo>
                    <a:cubicBezTo>
                      <a:pt x="5136" y="5136"/>
                      <a:pt x="5136" y="5136"/>
                      <a:pt x="4566" y="5136"/>
                    </a:cubicBezTo>
                    <a:cubicBezTo>
                      <a:pt x="3995" y="4839"/>
                      <a:pt x="3151" y="4565"/>
                      <a:pt x="2580" y="4269"/>
                    </a:cubicBezTo>
                    <a:lnTo>
                      <a:pt x="1439" y="4269"/>
                    </a:lnTo>
                    <a:lnTo>
                      <a:pt x="1439" y="4565"/>
                    </a:lnTo>
                    <a:cubicBezTo>
                      <a:pt x="2283" y="4839"/>
                      <a:pt x="3424" y="5136"/>
                      <a:pt x="4292" y="5707"/>
                    </a:cubicBezTo>
                    <a:cubicBezTo>
                      <a:pt x="4862" y="5980"/>
                      <a:pt x="5136" y="6277"/>
                      <a:pt x="4862" y="6848"/>
                    </a:cubicBezTo>
                    <a:cubicBezTo>
                      <a:pt x="4566" y="7692"/>
                      <a:pt x="4566" y="8560"/>
                      <a:pt x="4292" y="9404"/>
                    </a:cubicBezTo>
                    <a:lnTo>
                      <a:pt x="4566" y="9404"/>
                    </a:lnTo>
                    <a:cubicBezTo>
                      <a:pt x="4862" y="8560"/>
                      <a:pt x="5136" y="7692"/>
                      <a:pt x="5433" y="6551"/>
                    </a:cubicBezTo>
                    <a:cubicBezTo>
                      <a:pt x="5707" y="5707"/>
                      <a:pt x="6004" y="5707"/>
                      <a:pt x="6848" y="5980"/>
                    </a:cubicBezTo>
                    <a:cubicBezTo>
                      <a:pt x="7716" y="5980"/>
                      <a:pt x="8560" y="6277"/>
                      <a:pt x="9428" y="6277"/>
                    </a:cubicBezTo>
                    <a:close/>
                    <a:moveTo>
                      <a:pt x="5707" y="1142"/>
                    </a:moveTo>
                    <a:cubicBezTo>
                      <a:pt x="3995" y="845"/>
                      <a:pt x="2580" y="1415"/>
                      <a:pt x="1713" y="3424"/>
                    </a:cubicBezTo>
                    <a:cubicBezTo>
                      <a:pt x="2854" y="3698"/>
                      <a:pt x="3721" y="3995"/>
                      <a:pt x="4566" y="4269"/>
                    </a:cubicBezTo>
                    <a:cubicBezTo>
                      <a:pt x="5136" y="3127"/>
                      <a:pt x="5433" y="2283"/>
                      <a:pt x="5707" y="1142"/>
                    </a:cubicBezTo>
                    <a:close/>
                    <a:moveTo>
                      <a:pt x="1439" y="5136"/>
                    </a:moveTo>
                    <a:cubicBezTo>
                      <a:pt x="1142" y="6551"/>
                      <a:pt x="2009" y="8560"/>
                      <a:pt x="3424" y="9130"/>
                    </a:cubicBezTo>
                    <a:cubicBezTo>
                      <a:pt x="3424" y="8263"/>
                      <a:pt x="3721" y="7692"/>
                      <a:pt x="3995" y="6848"/>
                    </a:cubicBezTo>
                    <a:cubicBezTo>
                      <a:pt x="3995" y="6551"/>
                      <a:pt x="3721" y="6277"/>
                      <a:pt x="3424" y="6277"/>
                    </a:cubicBezTo>
                    <a:cubicBezTo>
                      <a:pt x="2854" y="5707"/>
                      <a:pt x="2009" y="5410"/>
                      <a:pt x="1439" y="5136"/>
                    </a:cubicBezTo>
                    <a:close/>
                    <a:moveTo>
                      <a:pt x="8857" y="7122"/>
                    </a:moveTo>
                    <a:cubicBezTo>
                      <a:pt x="8286" y="6848"/>
                      <a:pt x="7716" y="6848"/>
                      <a:pt x="6848" y="6551"/>
                    </a:cubicBezTo>
                    <a:lnTo>
                      <a:pt x="6574" y="6848"/>
                    </a:lnTo>
                    <a:cubicBezTo>
                      <a:pt x="6004" y="7692"/>
                      <a:pt x="6004" y="8560"/>
                      <a:pt x="5707" y="9404"/>
                    </a:cubicBezTo>
                    <a:cubicBezTo>
                      <a:pt x="6848" y="9701"/>
                      <a:pt x="8286" y="8560"/>
                      <a:pt x="8857" y="7122"/>
                    </a:cubicBezTo>
                    <a:close/>
                    <a:moveTo>
                      <a:pt x="7990" y="1986"/>
                    </a:moveTo>
                    <a:lnTo>
                      <a:pt x="7145" y="4565"/>
                    </a:lnTo>
                    <a:cubicBezTo>
                      <a:pt x="7419" y="4565"/>
                      <a:pt x="7990" y="4565"/>
                      <a:pt x="8286" y="4839"/>
                    </a:cubicBezTo>
                    <a:cubicBezTo>
                      <a:pt x="8560" y="4839"/>
                      <a:pt x="9131" y="4839"/>
                      <a:pt x="9428" y="5136"/>
                    </a:cubicBezTo>
                    <a:cubicBezTo>
                      <a:pt x="9428" y="3424"/>
                      <a:pt x="8857" y="2283"/>
                      <a:pt x="799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82"/>
            <p:cNvSpPr/>
            <p:nvPr/>
          </p:nvSpPr>
          <p:spPr>
            <a:xfrm>
              <a:off x="1849975" y="2140275"/>
              <a:ext cx="306450" cy="209175"/>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5454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
                                            <p:txEl>
                                              <p:pRg st="0" end="0"/>
                                            </p:txEl>
                                          </p:spTgt>
                                        </p:tgtEl>
                                        <p:attrNameLst>
                                          <p:attrName>style.visibility</p:attrName>
                                        </p:attrNameLst>
                                      </p:cBhvr>
                                      <p:to>
                                        <p:strVal val="visible"/>
                                      </p:to>
                                    </p:set>
                                    <p:animEffect transition="in" filter="wipe(left)">
                                      <p:cBhvr>
                                        <p:cTn id="7" dur="500"/>
                                        <p:tgtEl>
                                          <p:spTgt spid="1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21 anh nguyen">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21 anh nguyen">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21 anh nguyen">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vi-VN" sz="2000" b="1" dirty="0">
                <a:solidFill>
                  <a:srgbClr val="000000"/>
                </a:solidFill>
                <a:effectLst/>
                <a:latin typeface="#9Slide03 Quicksand Bold" pitchFamily="2" charset="77"/>
              </a:rPr>
              <a:t>1. Cơ sở lí thuyết</a:t>
            </a:r>
            <a:endParaRPr lang="en-US" sz="2000" b="1" dirty="0">
              <a:latin typeface="#9Slide03 Quicksand Bold" pitchFamily="2" charset="77"/>
            </a:endParaRPr>
          </a:p>
        </p:txBody>
      </p:sp>
      <mc:AlternateContent xmlns:mc="http://schemas.openxmlformats.org/markup-compatibility/2006" xmlns:a14="http://schemas.microsoft.com/office/drawing/2010/main">
        <mc:Choice Requires="a14">
          <p:sp>
            <p:nvSpPr>
              <p:cNvPr id="15" name="TextBox 14" descr="21 anh nguyen">
                <a:extLst>
                  <a:ext uri="{FF2B5EF4-FFF2-40B4-BE49-F238E27FC236}">
                    <a16:creationId xmlns:a16="http://schemas.microsoft.com/office/drawing/2014/main" id="{EAD1EDBD-5B3B-A1C3-E3C1-59AAF004E5BC}"/>
                  </a:ext>
                </a:extLst>
              </p:cNvPr>
              <p:cNvSpPr txBox="1"/>
              <p:nvPr/>
            </p:nvSpPr>
            <p:spPr>
              <a:xfrm>
                <a:off x="93059" y="1682112"/>
                <a:ext cx="8885054" cy="3084499"/>
              </a:xfrm>
              <a:prstGeom prst="rect">
                <a:avLst/>
              </a:prstGeom>
              <a:noFill/>
            </p:spPr>
            <p:txBody>
              <a:bodyPr wrap="square" rtlCol="0">
                <a:spAutoFit/>
              </a:bodyPr>
              <a:lstStyle/>
              <a:p>
                <a:pPr marL="457200" indent="-457200" algn="just">
                  <a:buAutoNum type="alphaLcParenR"/>
                </a:pPr>
                <a:r>
                  <a:rPr lang="vi-VN" sz="2000" dirty="0">
                    <a:solidFill>
                      <a:srgbClr val="000000"/>
                    </a:solidFill>
                    <a:effectLst/>
                    <a:latin typeface="#9Slide03 Quicksand" pitchFamily="2" charset="77"/>
                  </a:rPr>
                  <a:t>Công thức tính điện trở: </a:t>
                </a:r>
                <a14:m>
                  <m:oMath xmlns:m="http://schemas.openxmlformats.org/officeDocument/2006/math">
                    <m:r>
                      <m:rPr>
                        <m:sty m:val="p"/>
                      </m:rPr>
                      <a:rPr lang="en-US" sz="2400" b="0" i="0" smtClean="0">
                        <a:solidFill>
                          <a:srgbClr val="000000"/>
                        </a:solidFill>
                        <a:effectLst/>
                        <a:latin typeface="Cambria Math" panose="02040503050406030204" pitchFamily="18" charset="0"/>
                      </a:rPr>
                      <m:t>R</m:t>
                    </m:r>
                    <m:r>
                      <a:rPr lang="en-US" sz="2400" b="0" i="0" smtClean="0">
                        <a:solidFill>
                          <a:srgbClr val="000000"/>
                        </a:solidFill>
                        <a:effectLst/>
                        <a:latin typeface="Cambria Math" panose="02040503050406030204" pitchFamily="18" charset="0"/>
                      </a:rPr>
                      <m:t>=</m:t>
                    </m:r>
                    <m:f>
                      <m:fPr>
                        <m:ctrlPr>
                          <a:rPr lang="en-US" sz="2400" b="0" i="1" smtClean="0">
                            <a:solidFill>
                              <a:srgbClr val="000000"/>
                            </a:solidFill>
                            <a:effectLst/>
                            <a:latin typeface="Cambria Math" panose="02040503050406030204" pitchFamily="18" charset="0"/>
                          </a:rPr>
                        </m:ctrlPr>
                      </m:fPr>
                      <m:num>
                        <m:r>
                          <m:rPr>
                            <m:sty m:val="p"/>
                          </m:rPr>
                          <a:rPr lang="en-US" sz="2400" b="0" i="0" smtClean="0">
                            <a:solidFill>
                              <a:srgbClr val="000000"/>
                            </a:solidFill>
                            <a:effectLst/>
                            <a:latin typeface="Cambria Math" panose="02040503050406030204" pitchFamily="18" charset="0"/>
                          </a:rPr>
                          <m:t>U</m:t>
                        </m:r>
                      </m:num>
                      <m:den>
                        <m:r>
                          <m:rPr>
                            <m:sty m:val="p"/>
                          </m:rPr>
                          <a:rPr lang="en-US" sz="2400" b="0" i="0" smtClean="0">
                            <a:solidFill>
                              <a:srgbClr val="000000"/>
                            </a:solidFill>
                            <a:effectLst/>
                            <a:latin typeface="Cambria Math" panose="02040503050406030204" pitchFamily="18" charset="0"/>
                          </a:rPr>
                          <m:t>I</m:t>
                        </m:r>
                      </m:den>
                    </m:f>
                  </m:oMath>
                </a14:m>
                <a:endParaRPr lang="vi-VN" sz="2000" dirty="0">
                  <a:solidFill>
                    <a:srgbClr val="000000"/>
                  </a:solidFill>
                  <a:effectLst/>
                  <a:latin typeface="#9Slide03 Quicksand" pitchFamily="2" charset="77"/>
                </a:endParaRPr>
              </a:p>
              <a:p>
                <a:pPr algn="just"/>
                <a:r>
                  <a:rPr lang="vi-VN" sz="2000" dirty="0">
                    <a:solidFill>
                      <a:srgbClr val="000000"/>
                    </a:solidFill>
                    <a:effectLst/>
                    <a:latin typeface="#9Slide03 Quicksand" pitchFamily="2" charset="77"/>
                  </a:rPr>
                  <a:t>Trong đó U (V) là hiệu điện thế dặt vào hai đầu sợi dây dẫn, I (A) là cường độ dòng điện chạy qua dây dẫn đó.</a:t>
                </a:r>
              </a:p>
              <a:p>
                <a:pPr algn="just"/>
                <a:r>
                  <a:rPr lang="vi-VN" sz="2000" dirty="0">
                    <a:solidFill>
                      <a:srgbClr val="000000"/>
                    </a:solidFill>
                    <a:effectLst/>
                    <a:latin typeface="#9Slide03 Quicksand" pitchFamily="2" charset="77"/>
                  </a:rPr>
                  <a:t>b) Muốn đo hiệu điện thế giữa hai đầu một dây dẫn cần dùng vôn kế. Mắc dụng cụ này song song với dây dẫn cần đo, chốt (+) của vôn kế được mắc với cực (+) của nguồn điện.</a:t>
                </a:r>
              </a:p>
              <a:p>
                <a:pPr algn="just"/>
                <a:r>
                  <a:rPr lang="vi-VN" sz="2000" dirty="0">
                    <a:solidFill>
                      <a:srgbClr val="000000"/>
                    </a:solidFill>
                    <a:effectLst/>
                    <a:latin typeface="#9Slide03 Quicksand" pitchFamily="2" charset="77"/>
                  </a:rPr>
                  <a:t>c) Muốn đo cường độ dòng điện chạy qua một dây dẫn cần dùng ampe kế. Mắc dụng cụ này nối tiếp với dây dẫn cần đo, chốt (+) của ampe kế được mắc với cực (+) của nguồn điện.</a:t>
                </a:r>
              </a:p>
            </p:txBody>
          </p:sp>
        </mc:Choice>
        <mc:Fallback xmlns="">
          <p:sp>
            <p:nvSpPr>
              <p:cNvPr id="15" name="TextBox 14" descr="21 anh nguyen">
                <a:extLst>
                  <a:ext uri="{FF2B5EF4-FFF2-40B4-BE49-F238E27FC236}">
                    <a16:creationId xmlns:a16="http://schemas.microsoft.com/office/drawing/2014/main" id="{EAD1EDBD-5B3B-A1C3-E3C1-59AAF004E5BC}"/>
                  </a:ext>
                </a:extLst>
              </p:cNvPr>
              <p:cNvSpPr txBox="1">
                <a:spLocks noRot="1" noChangeAspect="1" noMove="1" noResize="1" noEditPoints="1" noAdjustHandles="1" noChangeArrowheads="1" noChangeShapeType="1" noTextEdit="1"/>
              </p:cNvSpPr>
              <p:nvPr/>
            </p:nvSpPr>
            <p:spPr>
              <a:xfrm>
                <a:off x="93059" y="1682112"/>
                <a:ext cx="8885054" cy="3084499"/>
              </a:xfrm>
              <a:prstGeom prst="rect">
                <a:avLst/>
              </a:prstGeom>
              <a:blipFill>
                <a:blip r:embed="rId3"/>
                <a:stretch>
                  <a:fillRect l="-1166" r="-686" b="-2569"/>
                </a:stretch>
              </a:blipFill>
            </p:spPr>
            <p:txBody>
              <a:bodyPr/>
              <a:lstStyle/>
              <a:p>
                <a:r>
                  <a:rPr lang="en-US">
                    <a:noFill/>
                  </a:rPr>
                  <a:t> </a:t>
                </a:r>
              </a:p>
            </p:txBody>
          </p:sp>
        </mc:Fallback>
      </mc:AlternateContent>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21 anh nguyen">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21 anh nguyen">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21 anh nguyen">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vi-VN" sz="2000" b="1" dirty="0">
                <a:latin typeface="#9Slide03 Quicksand Bold" pitchFamily="2" charset="77"/>
              </a:rPr>
              <a:t>2. Các bước tiến hành</a:t>
            </a:r>
            <a:endParaRPr lang="en-US" sz="2000" b="1" dirty="0">
              <a:latin typeface="#9Slide03 Quicksand Bold" pitchFamily="2" charset="77"/>
            </a:endParaRPr>
          </a:p>
        </p:txBody>
      </p:sp>
      <p:sp>
        <p:nvSpPr>
          <p:cNvPr id="15" name="TextBox 14" descr="21 anh nguyen">
            <a:extLst>
              <a:ext uri="{FF2B5EF4-FFF2-40B4-BE49-F238E27FC236}">
                <a16:creationId xmlns:a16="http://schemas.microsoft.com/office/drawing/2014/main" id="{EAD1EDBD-5B3B-A1C3-E3C1-59AAF004E5BC}"/>
              </a:ext>
            </a:extLst>
          </p:cNvPr>
          <p:cNvSpPr txBox="1"/>
          <p:nvPr/>
        </p:nvSpPr>
        <p:spPr>
          <a:xfrm>
            <a:off x="93059" y="1782817"/>
            <a:ext cx="8885054" cy="2862322"/>
          </a:xfrm>
          <a:prstGeom prst="rect">
            <a:avLst/>
          </a:prstGeom>
          <a:noFill/>
        </p:spPr>
        <p:txBody>
          <a:bodyPr wrap="square" rtlCol="0">
            <a:spAutoFit/>
          </a:bodyPr>
          <a:lstStyle/>
          <a:p>
            <a:pPr algn="just"/>
            <a:r>
              <a:rPr lang="vi-VN" sz="2000" dirty="0">
                <a:latin typeface="#9Slide03 Quicksand" pitchFamily="2" charset="77"/>
              </a:rPr>
              <a:t>- Chuẩn bị</a:t>
            </a:r>
          </a:p>
          <a:p>
            <a:pPr algn="just"/>
            <a:r>
              <a:rPr lang="vi-VN" sz="2000" dirty="0">
                <a:latin typeface="#9Slide03 Quicksand" pitchFamily="2" charset="77"/>
              </a:rPr>
              <a:t>+ Một dây dẫn có điện trở chưa biết giá trị.</a:t>
            </a:r>
          </a:p>
          <a:p>
            <a:pPr algn="just"/>
            <a:r>
              <a:rPr lang="vi-VN" sz="2000" dirty="0">
                <a:latin typeface="#9Slide03 Quicksand" pitchFamily="2" charset="77"/>
              </a:rPr>
              <a:t>+ Một nguồn điện 6V có thể điều chỉnh được liên tục các giá trị hiệu điện thế từ 0 - 6V.</a:t>
            </a:r>
          </a:p>
          <a:p>
            <a:pPr algn="just"/>
            <a:r>
              <a:rPr lang="vi-VN" sz="2000" dirty="0">
                <a:latin typeface="#9Slide03 Quicksand" pitchFamily="2" charset="77"/>
              </a:rPr>
              <a:t>+ Một vôn kế có giới hạn đo 6V và độ chia nhỏ nhất là 0,1V.</a:t>
            </a:r>
          </a:p>
          <a:p>
            <a:pPr algn="just"/>
            <a:r>
              <a:rPr lang="vi-VN" sz="2000" dirty="0">
                <a:latin typeface="#9Slide03 Quicksand" pitchFamily="2" charset="77"/>
              </a:rPr>
              <a:t>+ Một ampe kế có giới hạn đo 1,5V và độ chia nhỏ nhất 0,01A.</a:t>
            </a:r>
          </a:p>
          <a:p>
            <a:pPr algn="just"/>
            <a:r>
              <a:rPr lang="vi-VN" sz="2000" dirty="0">
                <a:latin typeface="#9Slide03 Quicksand" pitchFamily="2" charset="77"/>
              </a:rPr>
              <a:t>+ Bảy đoạn dây nối, mỗi đoạn dài 30cm.</a:t>
            </a:r>
          </a:p>
          <a:p>
            <a:pPr algn="just"/>
            <a:r>
              <a:rPr lang="vi-VN" sz="2000" dirty="0">
                <a:latin typeface="#9Slide03 Quicksand" pitchFamily="2" charset="77"/>
              </a:rPr>
              <a:t>+ Một công tắc.</a:t>
            </a:r>
          </a:p>
          <a:p>
            <a:pPr algn="just"/>
            <a:r>
              <a:rPr lang="vi-VN" sz="2000" dirty="0">
                <a:latin typeface="#9Slide03 Quicksand" pitchFamily="2" charset="77"/>
              </a:rPr>
              <a:t>+ Báo cáo theo mẫu đã cho ở cuối bài</a:t>
            </a:r>
          </a:p>
        </p:txBody>
      </p:sp>
    </p:spTree>
    <p:extLst>
      <p:ext uri="{BB962C8B-B14F-4D97-AF65-F5344CB8AC3E}">
        <p14:creationId xmlns:p14="http://schemas.microsoft.com/office/powerpoint/2010/main" val="271955237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21 anh nguyen">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21 anh nguyen">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21 anh nguyen">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vi-VN" sz="2000" b="1" dirty="0">
                <a:latin typeface="#9Slide03 Quicksand Bold" pitchFamily="2" charset="77"/>
              </a:rPr>
              <a:t>2. Các bước tiến hành</a:t>
            </a:r>
            <a:endParaRPr lang="en-US" sz="2000" b="1" dirty="0">
              <a:latin typeface="#9Slide03 Quicksand Bold" pitchFamily="2" charset="77"/>
            </a:endParaRPr>
          </a:p>
        </p:txBody>
      </p:sp>
      <p:sp>
        <p:nvSpPr>
          <p:cNvPr id="15" name="TextBox 14" descr="21 anh nguyen">
            <a:extLst>
              <a:ext uri="{FF2B5EF4-FFF2-40B4-BE49-F238E27FC236}">
                <a16:creationId xmlns:a16="http://schemas.microsoft.com/office/drawing/2014/main" id="{EAD1EDBD-5B3B-A1C3-E3C1-59AAF004E5BC}"/>
              </a:ext>
            </a:extLst>
          </p:cNvPr>
          <p:cNvSpPr txBox="1"/>
          <p:nvPr/>
        </p:nvSpPr>
        <p:spPr>
          <a:xfrm>
            <a:off x="93059" y="1782817"/>
            <a:ext cx="8885054" cy="2554545"/>
          </a:xfrm>
          <a:prstGeom prst="rect">
            <a:avLst/>
          </a:prstGeom>
          <a:noFill/>
        </p:spPr>
        <p:txBody>
          <a:bodyPr wrap="square" rtlCol="0">
            <a:spAutoFit/>
          </a:bodyPr>
          <a:lstStyle/>
          <a:p>
            <a:pPr algn="just"/>
            <a:r>
              <a:rPr lang="vi-VN" sz="2000" dirty="0">
                <a:latin typeface="#9Slide03 Quicksand" pitchFamily="2" charset="77"/>
              </a:rPr>
              <a:t>- Nội dung thực hành</a:t>
            </a:r>
          </a:p>
          <a:p>
            <a:pPr algn="just"/>
            <a:r>
              <a:rPr lang="vi-VN" sz="2000" dirty="0">
                <a:latin typeface="#9Slide03 Quicksand" pitchFamily="2" charset="77"/>
              </a:rPr>
              <a:t>+ Vẽ sơ đồ mạch điện để đo điện trở của một dây dẫn bằng vôn kế và ampe kế, đánh dấu chốt (+) và (-) của vôn kế và ampe kế.</a:t>
            </a:r>
          </a:p>
          <a:p>
            <a:pPr algn="just"/>
            <a:r>
              <a:rPr lang="vi-VN" sz="2000" dirty="0">
                <a:latin typeface="#9Slide03 Quicksand" pitchFamily="2" charset="77"/>
              </a:rPr>
              <a:t>+ Mắc mạch điện theo sơ đồ đã vẽ.</a:t>
            </a:r>
          </a:p>
          <a:p>
            <a:pPr algn="just"/>
            <a:r>
              <a:rPr lang="vi-VN" sz="2000" dirty="0">
                <a:latin typeface="#9Slide03 Quicksand" pitchFamily="2" charset="77"/>
              </a:rPr>
              <a:t>+ Lần lượt đặt các giá trị hiệu điện thế khác nhau tăng dần từ 0 – 5V vào hai đầu dây dẫn. Đọc và ghi cường độ dòng điện chạy qua dây dẫn ứng với mỗi hiệu điện thế vào bảng kết quả của báo cáo.</a:t>
            </a:r>
          </a:p>
          <a:p>
            <a:pPr algn="just"/>
            <a:endParaRPr lang="vi-VN" sz="2000" dirty="0">
              <a:latin typeface="#9Slide03 Quicksand" pitchFamily="2" charset="77"/>
            </a:endParaRPr>
          </a:p>
        </p:txBody>
      </p:sp>
    </p:spTree>
    <p:extLst>
      <p:ext uri="{BB962C8B-B14F-4D97-AF65-F5344CB8AC3E}">
        <p14:creationId xmlns:p14="http://schemas.microsoft.com/office/powerpoint/2010/main" val="1758045481"/>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21 anh nguyen">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21 anh nguyen">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21 anh nguyen">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en-US" sz="2000" b="1" dirty="0">
                <a:latin typeface="#9Slide03 Quicksand Bold" pitchFamily="2" charset="77"/>
              </a:rPr>
              <a:t>3. </a:t>
            </a:r>
            <a:r>
              <a:rPr lang="en-US" sz="2000" b="1" dirty="0" err="1">
                <a:latin typeface="#9Slide03 Quicksand Bold" pitchFamily="2" charset="77"/>
              </a:rPr>
              <a:t>Kết</a:t>
            </a:r>
            <a:r>
              <a:rPr lang="en-US" sz="2000" b="1" dirty="0">
                <a:latin typeface="#9Slide03 Quicksand Bold" pitchFamily="2" charset="77"/>
              </a:rPr>
              <a:t> </a:t>
            </a:r>
            <a:r>
              <a:rPr lang="en-US" sz="2000" b="1" dirty="0" err="1">
                <a:latin typeface="#9Slide03 Quicksand Bold" pitchFamily="2" charset="77"/>
              </a:rPr>
              <a:t>quả</a:t>
            </a:r>
            <a:r>
              <a:rPr lang="en-US" sz="2000" b="1" dirty="0">
                <a:latin typeface="#9Slide03 Quicksand Bold" pitchFamily="2" charset="77"/>
              </a:rPr>
              <a:t> </a:t>
            </a:r>
            <a:r>
              <a:rPr lang="en-US" sz="2000" b="1" dirty="0" err="1">
                <a:latin typeface="#9Slide03 Quicksand Bold" pitchFamily="2" charset="77"/>
              </a:rPr>
              <a:t>đo</a:t>
            </a:r>
            <a:endParaRPr lang="en-US" sz="2000" b="1" dirty="0">
              <a:latin typeface="#9Slide03 Quicksand Bold" pitchFamily="2" charset="77"/>
            </a:endParaRPr>
          </a:p>
        </p:txBody>
      </p:sp>
      <p:sp>
        <p:nvSpPr>
          <p:cNvPr id="15" name="TextBox 14" descr="21 anh nguyen">
            <a:extLst>
              <a:ext uri="{FF2B5EF4-FFF2-40B4-BE49-F238E27FC236}">
                <a16:creationId xmlns:a16="http://schemas.microsoft.com/office/drawing/2014/main" id="{EAD1EDBD-5B3B-A1C3-E3C1-59AAF004E5BC}"/>
              </a:ext>
            </a:extLst>
          </p:cNvPr>
          <p:cNvSpPr txBox="1"/>
          <p:nvPr/>
        </p:nvSpPr>
        <p:spPr>
          <a:xfrm>
            <a:off x="93059" y="1782817"/>
            <a:ext cx="8885054" cy="400110"/>
          </a:xfrm>
          <a:prstGeom prst="rect">
            <a:avLst/>
          </a:prstGeom>
          <a:noFill/>
        </p:spPr>
        <p:txBody>
          <a:bodyPr wrap="square" rtlCol="0">
            <a:spAutoFit/>
          </a:bodyPr>
          <a:lstStyle/>
          <a:p>
            <a:pPr algn="just"/>
            <a:r>
              <a:rPr lang="en-US" sz="2000" dirty="0">
                <a:latin typeface="#9Slide03 Quicksand" pitchFamily="2" charset="77"/>
              </a:rPr>
              <a:t>a. </a:t>
            </a:r>
            <a:r>
              <a:rPr lang="en-US" sz="2000" dirty="0" err="1">
                <a:latin typeface="#9Slide03 Quicksand" pitchFamily="2" charset="77"/>
              </a:rPr>
              <a:t>Tính</a:t>
            </a:r>
            <a:r>
              <a:rPr lang="en-US" sz="2000" dirty="0">
                <a:latin typeface="#9Slide03 Quicksand" pitchFamily="2" charset="77"/>
              </a:rPr>
              <a:t> </a:t>
            </a:r>
            <a:r>
              <a:rPr lang="en-US" sz="2000" dirty="0" err="1">
                <a:latin typeface="#9Slide03 Quicksand" pitchFamily="2" charset="77"/>
              </a:rPr>
              <a:t>trị</a:t>
            </a:r>
            <a:r>
              <a:rPr lang="en-US" sz="2000" dirty="0">
                <a:latin typeface="#9Slide03 Quicksand" pitchFamily="2" charset="77"/>
              </a:rPr>
              <a:t> </a:t>
            </a:r>
            <a:r>
              <a:rPr lang="en-US" sz="2000" dirty="0" err="1">
                <a:latin typeface="#9Slide03 Quicksand" pitchFamily="2" charset="77"/>
              </a:rPr>
              <a:t>số</a:t>
            </a:r>
            <a:r>
              <a:rPr lang="en-US" sz="2000" dirty="0">
                <a:latin typeface="#9Slide03 Quicksand" pitchFamily="2" charset="77"/>
              </a:rPr>
              <a:t> </a:t>
            </a:r>
            <a:r>
              <a:rPr lang="en-US" sz="2000" dirty="0" err="1">
                <a:latin typeface="#9Slide03 Quicksand" pitchFamily="2" charset="77"/>
              </a:rPr>
              <a:t>điện</a:t>
            </a:r>
            <a:r>
              <a:rPr lang="en-US" sz="2000" dirty="0">
                <a:latin typeface="#9Slide03 Quicksand" pitchFamily="2" charset="77"/>
              </a:rPr>
              <a:t> </a:t>
            </a:r>
            <a:r>
              <a:rPr lang="en-US" sz="2000" dirty="0" err="1">
                <a:latin typeface="#9Slide03 Quicksand" pitchFamily="2" charset="77"/>
              </a:rPr>
              <a:t>trở</a:t>
            </a:r>
            <a:r>
              <a:rPr lang="en-US" sz="2000" dirty="0">
                <a:latin typeface="#9Slide03 Quicksand" pitchFamily="2" charset="77"/>
              </a:rPr>
              <a:t> </a:t>
            </a:r>
            <a:r>
              <a:rPr lang="en-US" sz="2000" dirty="0" err="1">
                <a:latin typeface="#9Slide03 Quicksand" pitchFamily="2" charset="77"/>
              </a:rPr>
              <a:t>của</a:t>
            </a:r>
            <a:r>
              <a:rPr lang="en-US" sz="2000" dirty="0">
                <a:latin typeface="#9Slide03 Quicksand" pitchFamily="2" charset="77"/>
              </a:rPr>
              <a:t> </a:t>
            </a:r>
            <a:r>
              <a:rPr lang="en-US" sz="2000" dirty="0" err="1">
                <a:latin typeface="#9Slide03 Quicksand" pitchFamily="2" charset="77"/>
              </a:rPr>
              <a:t>dây</a:t>
            </a:r>
            <a:r>
              <a:rPr lang="en-US" sz="2000" dirty="0">
                <a:latin typeface="#9Slide03 Quicksand" pitchFamily="2" charset="77"/>
              </a:rPr>
              <a:t> </a:t>
            </a:r>
            <a:r>
              <a:rPr lang="en-US" sz="2000" dirty="0" err="1">
                <a:latin typeface="#9Slide03 Quicksand" pitchFamily="2" charset="77"/>
              </a:rPr>
              <a:t>dẫn</a:t>
            </a:r>
            <a:r>
              <a:rPr lang="en-US" sz="2000" dirty="0">
                <a:latin typeface="#9Slide03 Quicksand" pitchFamily="2" charset="77"/>
              </a:rPr>
              <a:t> </a:t>
            </a:r>
            <a:r>
              <a:rPr lang="en-US" sz="2000" dirty="0" err="1">
                <a:latin typeface="#9Slide03 Quicksand" pitchFamily="2" charset="77"/>
              </a:rPr>
              <a:t>đang</a:t>
            </a:r>
            <a:r>
              <a:rPr lang="en-US" sz="2000" dirty="0">
                <a:latin typeface="#9Slide03 Quicksand" pitchFamily="2" charset="77"/>
              </a:rPr>
              <a:t> </a:t>
            </a:r>
            <a:r>
              <a:rPr lang="en-US" sz="2000" dirty="0" err="1">
                <a:latin typeface="#9Slide03 Quicksand" pitchFamily="2" charset="77"/>
              </a:rPr>
              <a:t>xét</a:t>
            </a:r>
            <a:r>
              <a:rPr lang="en-US" sz="2000" dirty="0">
                <a:latin typeface="#9Slide03 Quicksand" pitchFamily="2" charset="77"/>
              </a:rPr>
              <a:t> </a:t>
            </a:r>
            <a:r>
              <a:rPr lang="en-US" sz="2000" dirty="0" err="1">
                <a:latin typeface="#9Slide03 Quicksand" pitchFamily="2" charset="77"/>
              </a:rPr>
              <a:t>trong</a:t>
            </a:r>
            <a:r>
              <a:rPr lang="en-US" sz="2000" dirty="0">
                <a:latin typeface="#9Slide03 Quicksand" pitchFamily="2" charset="77"/>
              </a:rPr>
              <a:t> </a:t>
            </a:r>
            <a:r>
              <a:rPr lang="en-US" sz="2000" dirty="0" err="1">
                <a:latin typeface="#9Slide03 Quicksand" pitchFamily="2" charset="77"/>
              </a:rPr>
              <a:t>mỗi</a:t>
            </a:r>
            <a:r>
              <a:rPr lang="en-US" sz="2000" dirty="0">
                <a:latin typeface="#9Slide03 Quicksand" pitchFamily="2" charset="77"/>
              </a:rPr>
              <a:t> </a:t>
            </a:r>
            <a:r>
              <a:rPr lang="en-US" sz="2000" dirty="0" err="1">
                <a:latin typeface="#9Slide03 Quicksand" pitchFamily="2" charset="77"/>
              </a:rPr>
              <a:t>lần</a:t>
            </a:r>
            <a:r>
              <a:rPr lang="en-US" sz="2000" dirty="0">
                <a:latin typeface="#9Slide03 Quicksand" pitchFamily="2" charset="77"/>
              </a:rPr>
              <a:t> </a:t>
            </a:r>
            <a:r>
              <a:rPr lang="en-US" sz="2000" dirty="0" err="1">
                <a:latin typeface="#9Slide03 Quicksand" pitchFamily="2" charset="77"/>
              </a:rPr>
              <a:t>đo</a:t>
            </a:r>
            <a:endParaRPr lang="vi-VN" sz="2000" dirty="0">
              <a:latin typeface="#9Slide03 Quicksand" pitchFamily="2" charset="77"/>
            </a:endParaRPr>
          </a:p>
        </p:txBody>
      </p:sp>
      <p:pic>
        <p:nvPicPr>
          <p:cNvPr id="3" name="Picture 2" descr="21 anh nguyen">
            <a:extLst>
              <a:ext uri="{FF2B5EF4-FFF2-40B4-BE49-F238E27FC236}">
                <a16:creationId xmlns:a16="http://schemas.microsoft.com/office/drawing/2014/main" id="{978C4F25-0D43-19D7-AE07-BC5D95E1D303}"/>
              </a:ext>
            </a:extLst>
          </p:cNvPr>
          <p:cNvPicPr>
            <a:picLocks noChangeAspect="1"/>
          </p:cNvPicPr>
          <p:nvPr/>
        </p:nvPicPr>
        <p:blipFill>
          <a:blip r:embed="rId3"/>
          <a:stretch>
            <a:fillRect/>
          </a:stretch>
        </p:blipFill>
        <p:spPr>
          <a:xfrm>
            <a:off x="2755338" y="2213704"/>
            <a:ext cx="3633324" cy="2760452"/>
          </a:xfrm>
          <a:prstGeom prst="rect">
            <a:avLst/>
          </a:prstGeom>
        </p:spPr>
      </p:pic>
    </p:spTree>
    <p:extLst>
      <p:ext uri="{BB962C8B-B14F-4D97-AF65-F5344CB8AC3E}">
        <p14:creationId xmlns:p14="http://schemas.microsoft.com/office/powerpoint/2010/main" val="6353619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0" descr="21 anh nguyen"/>
          <p:cNvSpPr txBox="1">
            <a:spLocks noGrp="1"/>
          </p:cNvSpPr>
          <p:nvPr>
            <p:ph type="title" idx="15"/>
          </p:nvPr>
        </p:nvSpPr>
        <p:spPr>
          <a:xfrm>
            <a:off x="720000" y="433520"/>
            <a:ext cx="7704000" cy="91507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err="1">
                <a:latin typeface="#9Slide03 Montserrat Medium" pitchFamily="2" charset="77"/>
              </a:rPr>
              <a:t>Các</a:t>
            </a:r>
            <a:r>
              <a:rPr lang="en" sz="3200" dirty="0">
                <a:latin typeface="#9Slide03 Montserrat Medium" pitchFamily="2" charset="77"/>
              </a:rPr>
              <a:t> </a:t>
            </a:r>
            <a:r>
              <a:rPr lang="en" sz="3200" dirty="0" err="1">
                <a:latin typeface="#9Slide03 Montserrat Medium" pitchFamily="2" charset="77"/>
              </a:rPr>
              <a:t>dụng</a:t>
            </a:r>
            <a:r>
              <a:rPr lang="en" sz="3200" dirty="0">
                <a:latin typeface="#9Slide03 Montserrat Medium" pitchFamily="2" charset="77"/>
              </a:rPr>
              <a:t>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cơ</a:t>
            </a:r>
            <a:r>
              <a:rPr lang="en" sz="3200" dirty="0">
                <a:latin typeface="#9Slide03 Montserrat Medium" pitchFamily="2" charset="77"/>
              </a:rPr>
              <a:t> </a:t>
            </a:r>
            <a:r>
              <a:rPr lang="en" sz="3200" dirty="0" err="1">
                <a:latin typeface="#9Slide03 Montserrat Medium" pitchFamily="2" charset="77"/>
              </a:rPr>
              <a:t>bản</a:t>
            </a:r>
            <a:r>
              <a:rPr lang="en" sz="3200" dirty="0">
                <a:latin typeface="#9Slide03 Montserrat Medium" pitchFamily="2" charset="77"/>
              </a:rPr>
              <a:t> </a:t>
            </a:r>
            <a:r>
              <a:rPr lang="en" sz="3200" dirty="0" err="1">
                <a:latin typeface="#9Slide03 Montserrat Medium" pitchFamily="2" charset="77"/>
              </a:rPr>
              <a:t>trong</a:t>
            </a:r>
            <a:r>
              <a:rPr lang="en" sz="3200" dirty="0">
                <a:latin typeface="#9Slide03 Montserrat Medium" pitchFamily="2" charset="77"/>
              </a:rPr>
              <a:t> </a:t>
            </a:r>
            <a:r>
              <a:rPr lang="en" sz="3200" dirty="0" err="1">
                <a:latin typeface="#9Slide03 Montserrat Medium" pitchFamily="2" charset="77"/>
              </a:rPr>
              <a:t>môn</a:t>
            </a:r>
            <a:r>
              <a:rPr lang="en" sz="3200" dirty="0">
                <a:latin typeface="#9Slide03 Montserrat Medium" pitchFamily="2" charset="77"/>
              </a:rPr>
              <a:t> Khoa </a:t>
            </a:r>
            <a:r>
              <a:rPr lang="en" sz="3200" dirty="0" err="1">
                <a:latin typeface="#9Slide03 Montserrat Medium" pitchFamily="2" charset="77"/>
              </a:rPr>
              <a:t>học</a:t>
            </a:r>
            <a:r>
              <a:rPr lang="en" sz="3200" dirty="0">
                <a:latin typeface="#9Slide03 Montserrat Medium" pitchFamily="2" charset="77"/>
              </a:rPr>
              <a:t> </a:t>
            </a:r>
            <a:r>
              <a:rPr lang="en" sz="3200" dirty="0" err="1">
                <a:latin typeface="#9Slide03 Montserrat Medium" pitchFamily="2" charset="77"/>
              </a:rPr>
              <a:t>tự</a:t>
            </a:r>
            <a:r>
              <a:rPr lang="en" sz="3200" dirty="0">
                <a:latin typeface="#9Slide03 Montserrat Medium" pitchFamily="2" charset="77"/>
              </a:rPr>
              <a:t> </a:t>
            </a:r>
            <a:r>
              <a:rPr lang="en" sz="3200" dirty="0" err="1">
                <a:latin typeface="#9Slide03 Montserrat Medium" pitchFamily="2" charset="77"/>
              </a:rPr>
              <a:t>nhiên</a:t>
            </a:r>
            <a:r>
              <a:rPr lang="en" sz="3200" dirty="0">
                <a:latin typeface="#9Slide03 Montserrat Medium" pitchFamily="2" charset="77"/>
              </a:rPr>
              <a:t> </a:t>
            </a:r>
            <a:r>
              <a:rPr lang="en" sz="3200" dirty="0" err="1">
                <a:latin typeface="#9Slide03 Montserrat Medium" pitchFamily="2" charset="77"/>
              </a:rPr>
              <a:t>lớp</a:t>
            </a:r>
            <a:r>
              <a:rPr lang="en" sz="3200" dirty="0">
                <a:latin typeface="#9Slide03 Montserrat Medium" pitchFamily="2" charset="77"/>
              </a:rPr>
              <a:t> 9 bao </a:t>
            </a:r>
            <a:r>
              <a:rPr lang="en" sz="3200" dirty="0" err="1">
                <a:latin typeface="#9Slide03 Montserrat Medium" pitchFamily="2" charset="77"/>
              </a:rPr>
              <a:t>gồm</a:t>
            </a:r>
            <a:r>
              <a:rPr lang="en" sz="3200" dirty="0">
                <a:latin typeface="#9Slide03 Montserrat Medium" pitchFamily="2" charset="77"/>
              </a:rPr>
              <a:t>:</a:t>
            </a:r>
            <a:endParaRPr sz="3200" dirty="0">
              <a:latin typeface="#9Slide03 Montserrat Medium" pitchFamily="2" charset="77"/>
            </a:endParaRPr>
          </a:p>
        </p:txBody>
      </p:sp>
      <p:sp>
        <p:nvSpPr>
          <p:cNvPr id="515" name="Google Shape;515;p70" descr="21 anh nguyen"/>
          <p:cNvSpPr txBox="1">
            <a:spLocks noGrp="1"/>
          </p:cNvSpPr>
          <p:nvPr>
            <p:ph type="title" idx="2"/>
          </p:nvPr>
        </p:nvSpPr>
        <p:spPr>
          <a:xfrm>
            <a:off x="4009649" y="1578850"/>
            <a:ext cx="1124700" cy="86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02</a:t>
            </a:r>
            <a:endParaRPr/>
          </a:p>
        </p:txBody>
      </p:sp>
      <p:sp>
        <p:nvSpPr>
          <p:cNvPr id="517" name="Google Shape;517;p70" descr="21 anh nguyen"/>
          <p:cNvSpPr txBox="1">
            <a:spLocks noGrp="1"/>
          </p:cNvSpPr>
          <p:nvPr>
            <p:ph type="title" idx="3"/>
          </p:nvPr>
        </p:nvSpPr>
        <p:spPr>
          <a:xfrm>
            <a:off x="6880330" y="1578850"/>
            <a:ext cx="1124700" cy="86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dirty="0"/>
              <a:t>03</a:t>
            </a:r>
            <a:endParaRPr dirty="0"/>
          </a:p>
        </p:txBody>
      </p:sp>
      <p:sp>
        <p:nvSpPr>
          <p:cNvPr id="522" name="Google Shape;522;p70" descr="21 anh nguyen"/>
          <p:cNvSpPr txBox="1">
            <a:spLocks noGrp="1"/>
          </p:cNvSpPr>
          <p:nvPr>
            <p:ph type="title"/>
          </p:nvPr>
        </p:nvSpPr>
        <p:spPr>
          <a:xfrm>
            <a:off x="1138969" y="1578850"/>
            <a:ext cx="1124700" cy="86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01</a:t>
            </a:r>
            <a:endParaRPr/>
          </a:p>
        </p:txBody>
      </p:sp>
      <p:sp>
        <p:nvSpPr>
          <p:cNvPr id="523" name="Google Shape;523;p70" descr="21 anh nguyen"/>
          <p:cNvSpPr txBox="1">
            <a:spLocks noGrp="1"/>
          </p:cNvSpPr>
          <p:nvPr>
            <p:ph type="subTitle" idx="8"/>
          </p:nvPr>
        </p:nvSpPr>
        <p:spPr>
          <a:xfrm>
            <a:off x="719999" y="2551124"/>
            <a:ext cx="1962640" cy="21588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latin typeface="#9Slide03 Quicksand Medium" pitchFamily="2" charset="77"/>
              </a:rPr>
              <a:t>Dụng</a:t>
            </a:r>
            <a:r>
              <a:rPr lang="en" sz="2400" dirty="0">
                <a:latin typeface="#9Slide03 Quicksand Medium" pitchFamily="2" charset="77"/>
              </a:rPr>
              <a:t> </a:t>
            </a:r>
            <a:r>
              <a:rPr lang="en" sz="2400" dirty="0" err="1">
                <a:latin typeface="#9Slide03 Quicksand Medium" pitchFamily="2" charset="77"/>
              </a:rPr>
              <a:t>cụ</a:t>
            </a:r>
            <a:r>
              <a:rPr lang="en" sz="2400" dirty="0">
                <a:latin typeface="#9Slide03 Quicksand Medium" pitchFamily="2" charset="77"/>
              </a:rPr>
              <a:t> </a:t>
            </a:r>
            <a:r>
              <a:rPr lang="en" sz="2400" dirty="0" err="1">
                <a:latin typeface="#9Slide03 Quicksand Medium" pitchFamily="2" charset="77"/>
              </a:rPr>
              <a:t>thí</a:t>
            </a:r>
            <a:r>
              <a:rPr lang="en" sz="2400" dirty="0">
                <a:latin typeface="#9Slide03 Quicksand Medium" pitchFamily="2" charset="77"/>
              </a:rPr>
              <a:t> </a:t>
            </a:r>
            <a:r>
              <a:rPr lang="en" sz="2400" dirty="0" err="1">
                <a:latin typeface="#9Slide03 Quicksand Medium" pitchFamily="2" charset="77"/>
              </a:rPr>
              <a:t>nghiệm</a:t>
            </a:r>
            <a:r>
              <a:rPr lang="en" sz="2400" dirty="0">
                <a:latin typeface="#9Slide03 Quicksand Medium" pitchFamily="2" charset="77"/>
              </a:rPr>
              <a:t> </a:t>
            </a:r>
            <a:r>
              <a:rPr lang="en" sz="2400" dirty="0" err="1">
                <a:latin typeface="#9Slide03 Quicksand Medium" pitchFamily="2" charset="77"/>
              </a:rPr>
              <a:t>quang</a:t>
            </a:r>
            <a:r>
              <a:rPr lang="en" sz="2400" dirty="0">
                <a:latin typeface="#9Slide03 Quicksand Medium" pitchFamily="2" charset="77"/>
              </a:rPr>
              <a:t> </a:t>
            </a:r>
            <a:r>
              <a:rPr lang="en" sz="2400" dirty="0" err="1">
                <a:latin typeface="#9Slide03 Quicksand Medium" pitchFamily="2" charset="77"/>
              </a:rPr>
              <a:t>học</a:t>
            </a:r>
            <a:endParaRPr sz="2400" dirty="0">
              <a:latin typeface="#9Slide03 Quicksand Medium" pitchFamily="2" charset="77"/>
            </a:endParaRPr>
          </a:p>
        </p:txBody>
      </p:sp>
      <p:sp>
        <p:nvSpPr>
          <p:cNvPr id="524" name="Google Shape;524;p70" descr="21 anh nguyen"/>
          <p:cNvSpPr txBox="1">
            <a:spLocks noGrp="1"/>
          </p:cNvSpPr>
          <p:nvPr>
            <p:ph type="subTitle" idx="9"/>
          </p:nvPr>
        </p:nvSpPr>
        <p:spPr>
          <a:xfrm>
            <a:off x="3590679" y="2551124"/>
            <a:ext cx="1962640" cy="21588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latin typeface="#9Slide03 Quicksand Medium" pitchFamily="2" charset="77"/>
              </a:rPr>
              <a:t>Dụng</a:t>
            </a:r>
            <a:r>
              <a:rPr lang="en" sz="2400" dirty="0">
                <a:latin typeface="#9Slide03 Quicksand Medium" pitchFamily="2" charset="77"/>
              </a:rPr>
              <a:t> </a:t>
            </a:r>
            <a:r>
              <a:rPr lang="en" sz="2400" dirty="0" err="1">
                <a:latin typeface="#9Slide03 Quicksand Medium" pitchFamily="2" charset="77"/>
              </a:rPr>
              <a:t>cụ</a:t>
            </a:r>
            <a:r>
              <a:rPr lang="en" sz="2400" dirty="0">
                <a:latin typeface="#9Slide03 Quicksand Medium" pitchFamily="2" charset="77"/>
              </a:rPr>
              <a:t> </a:t>
            </a:r>
            <a:r>
              <a:rPr lang="en" sz="2400" dirty="0" err="1">
                <a:latin typeface="#9Slide03 Quicksand Medium" pitchFamily="2" charset="77"/>
              </a:rPr>
              <a:t>thí</a:t>
            </a:r>
            <a:r>
              <a:rPr lang="en" sz="2400" dirty="0">
                <a:latin typeface="#9Slide03 Quicksand Medium" pitchFamily="2" charset="77"/>
              </a:rPr>
              <a:t> </a:t>
            </a:r>
            <a:r>
              <a:rPr lang="en" sz="2400" dirty="0" err="1">
                <a:latin typeface="#9Slide03 Quicksand Medium" pitchFamily="2" charset="77"/>
              </a:rPr>
              <a:t>nghiệm</a:t>
            </a:r>
            <a:r>
              <a:rPr lang="en" sz="2400" dirty="0">
                <a:latin typeface="#9Slide03 Quicksand Medium" pitchFamily="2" charset="77"/>
              </a:rPr>
              <a:t> </a:t>
            </a:r>
            <a:r>
              <a:rPr lang="en" sz="2400" dirty="0" err="1">
                <a:latin typeface="#9Slide03 Quicksand Medium" pitchFamily="2" charset="77"/>
              </a:rPr>
              <a:t>điện</a:t>
            </a:r>
            <a:r>
              <a:rPr lang="en" sz="2400" dirty="0">
                <a:latin typeface="#9Slide03 Quicksand Medium" pitchFamily="2" charset="77"/>
              </a:rPr>
              <a:t> </a:t>
            </a:r>
            <a:r>
              <a:rPr lang="en" sz="2400" dirty="0" err="1">
                <a:latin typeface="#9Slide03 Quicksand Medium" pitchFamily="2" charset="77"/>
              </a:rPr>
              <a:t>từ</a:t>
            </a:r>
            <a:endParaRPr sz="2400" dirty="0">
              <a:latin typeface="#9Slide03 Quicksand Medium" pitchFamily="2" charset="77"/>
            </a:endParaRPr>
          </a:p>
        </p:txBody>
      </p:sp>
      <p:sp>
        <p:nvSpPr>
          <p:cNvPr id="525" name="Google Shape;525;p70" descr="21 anh nguyen"/>
          <p:cNvSpPr txBox="1">
            <a:spLocks noGrp="1"/>
          </p:cNvSpPr>
          <p:nvPr>
            <p:ph type="subTitle" idx="13"/>
          </p:nvPr>
        </p:nvSpPr>
        <p:spPr>
          <a:xfrm>
            <a:off x="6461360" y="2551124"/>
            <a:ext cx="1962640" cy="215885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latin typeface="#9Slide03 Quicksand Medium" pitchFamily="2" charset="77"/>
              </a:rPr>
              <a:t>Dụng</a:t>
            </a:r>
            <a:r>
              <a:rPr lang="en" sz="2400" dirty="0">
                <a:latin typeface="#9Slide03 Quicksand Medium" pitchFamily="2" charset="77"/>
              </a:rPr>
              <a:t> </a:t>
            </a:r>
            <a:r>
              <a:rPr lang="en" sz="2400" dirty="0" err="1">
                <a:latin typeface="#9Slide03 Quicksand Medium" pitchFamily="2" charset="77"/>
              </a:rPr>
              <a:t>cụ</a:t>
            </a:r>
            <a:r>
              <a:rPr lang="en" sz="2400" dirty="0">
                <a:latin typeface="#9Slide03 Quicksand Medium" pitchFamily="2" charset="77"/>
              </a:rPr>
              <a:t> </a:t>
            </a:r>
            <a:r>
              <a:rPr lang="en" sz="2400" dirty="0" err="1">
                <a:latin typeface="#9Slide03 Quicksand Medium" pitchFamily="2" charset="77"/>
              </a:rPr>
              <a:t>thí</a:t>
            </a:r>
            <a:r>
              <a:rPr lang="en" sz="2400" dirty="0">
                <a:latin typeface="#9Slide03 Quicksand Medium" pitchFamily="2" charset="77"/>
              </a:rPr>
              <a:t> </a:t>
            </a:r>
            <a:r>
              <a:rPr lang="en" sz="2400" dirty="0" err="1">
                <a:latin typeface="#9Slide03 Quicksand Medium" pitchFamily="2" charset="77"/>
              </a:rPr>
              <a:t>nghiệm</a:t>
            </a:r>
            <a:r>
              <a:rPr lang="en" sz="2400" dirty="0">
                <a:latin typeface="#9Slide03 Quicksand Medium" pitchFamily="2" charset="77"/>
              </a:rPr>
              <a:t> </a:t>
            </a:r>
            <a:r>
              <a:rPr lang="en" sz="2400" dirty="0" err="1">
                <a:latin typeface="#9Slide03 Quicksand Medium" pitchFamily="2" charset="77"/>
              </a:rPr>
              <a:t>tìm</a:t>
            </a:r>
            <a:r>
              <a:rPr lang="en" sz="2400" dirty="0">
                <a:latin typeface="#9Slide03 Quicksand Medium" pitchFamily="2" charset="77"/>
              </a:rPr>
              <a:t> </a:t>
            </a:r>
            <a:r>
              <a:rPr lang="en" sz="2400" dirty="0" err="1">
                <a:latin typeface="#9Slide03 Quicksand Medium" pitchFamily="2" charset="77"/>
              </a:rPr>
              <a:t>hiểu</a:t>
            </a:r>
            <a:r>
              <a:rPr lang="en" sz="2400" dirty="0">
                <a:latin typeface="#9Slide03 Quicksand Medium" pitchFamily="2" charset="77"/>
              </a:rPr>
              <a:t> </a:t>
            </a:r>
            <a:r>
              <a:rPr lang="en" sz="2400" dirty="0" err="1">
                <a:latin typeface="#9Slide03 Quicksand Medium" pitchFamily="2" charset="77"/>
              </a:rPr>
              <a:t>về</a:t>
            </a:r>
            <a:r>
              <a:rPr lang="en" sz="2400" dirty="0">
                <a:latin typeface="#9Slide03 Quicksand Medium" pitchFamily="2" charset="77"/>
              </a:rPr>
              <a:t> </a:t>
            </a:r>
            <a:r>
              <a:rPr lang="en" sz="2400" dirty="0" err="1">
                <a:latin typeface="#9Slide03 Quicksand Medium" pitchFamily="2" charset="77"/>
              </a:rPr>
              <a:t>ch</a:t>
            </a:r>
            <a:r>
              <a:rPr lang="en-US" sz="2400" dirty="0" err="1">
                <a:latin typeface="#9Slide03 Quicksand Medium" pitchFamily="2" charset="77"/>
              </a:rPr>
              <a:t>ất</a:t>
            </a:r>
            <a:r>
              <a:rPr lang="en-US" sz="2400" dirty="0">
                <a:latin typeface="#9Slide03 Quicksand Medium" pitchFamily="2" charset="77"/>
              </a:rPr>
              <a:t> </a:t>
            </a:r>
            <a:r>
              <a:rPr lang="en-US" sz="2400" dirty="0" err="1">
                <a:latin typeface="#9Slide03 Quicksand Medium" pitchFamily="2" charset="77"/>
              </a:rPr>
              <a:t>và</a:t>
            </a:r>
            <a:r>
              <a:rPr lang="en-US" sz="2400" dirty="0">
                <a:latin typeface="#9Slide03 Quicksand Medium" pitchFamily="2" charset="77"/>
              </a:rPr>
              <a:t> </a:t>
            </a:r>
            <a:r>
              <a:rPr lang="en-US" sz="2400" dirty="0" err="1">
                <a:latin typeface="#9Slide03 Quicksand Medium" pitchFamily="2" charset="77"/>
              </a:rPr>
              <a:t>sự</a:t>
            </a:r>
            <a:r>
              <a:rPr lang="en-US" sz="2400" dirty="0">
                <a:latin typeface="#9Slide03 Quicksand Medium" pitchFamily="2" charset="77"/>
              </a:rPr>
              <a:t> </a:t>
            </a:r>
            <a:r>
              <a:rPr lang="en-US" sz="2400" dirty="0" err="1">
                <a:latin typeface="#9Slide03 Quicksand Medium" pitchFamily="2" charset="77"/>
              </a:rPr>
              <a:t>biến</a:t>
            </a:r>
            <a:r>
              <a:rPr lang="en-US" sz="2400" dirty="0">
                <a:latin typeface="#9Slide03 Quicksand Medium" pitchFamily="2" charset="77"/>
              </a:rPr>
              <a:t> </a:t>
            </a:r>
            <a:r>
              <a:rPr lang="en-US" sz="2400" dirty="0" err="1">
                <a:latin typeface="#9Slide03 Quicksand Medium" pitchFamily="2" charset="77"/>
              </a:rPr>
              <a:t>đổi</a:t>
            </a:r>
            <a:r>
              <a:rPr lang="en-US" sz="2400" dirty="0">
                <a:latin typeface="#9Slide03 Quicksand Medium" pitchFamily="2" charset="77"/>
              </a:rPr>
              <a:t> </a:t>
            </a:r>
            <a:r>
              <a:rPr lang="en-US" sz="2400" dirty="0" err="1">
                <a:latin typeface="#9Slide03 Quicksand Medium" pitchFamily="2" charset="77"/>
              </a:rPr>
              <a:t>chất</a:t>
            </a:r>
            <a:r>
              <a:rPr lang="en-US" sz="2400" dirty="0">
                <a:latin typeface="#9Slide03 Quicksand Medium" pitchFamily="2" charset="77"/>
              </a:rPr>
              <a:t>.</a:t>
            </a:r>
            <a:endParaRPr sz="2400" dirty="0">
              <a:latin typeface="#9Slide03 Quicksand Medium"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4"/>
                                        </p:tgtEl>
                                        <p:attrNameLst>
                                          <p:attrName>style.visibility</p:attrName>
                                        </p:attrNameLst>
                                      </p:cBhvr>
                                      <p:to>
                                        <p:strVal val="visible"/>
                                      </p:to>
                                    </p:set>
                                    <p:anim calcmode="lin" valueType="num">
                                      <p:cBhvr additive="base">
                                        <p:cTn id="7" dur="500"/>
                                        <p:tgtEl>
                                          <p:spTgt spid="514"/>
                                        </p:tgtEl>
                                        <p:attrNameLst>
                                          <p:attrName>ppt_y</p:attrName>
                                        </p:attrNameLst>
                                      </p:cBhvr>
                                      <p:tavLst>
                                        <p:tav tm="0">
                                          <p:val>
                                            <p:strVal val="#ppt_y-#ppt_h*1.125000"/>
                                          </p:val>
                                        </p:tav>
                                        <p:tav tm="100000">
                                          <p:val>
                                            <p:strVal val="#ppt_y"/>
                                          </p:val>
                                        </p:tav>
                                      </p:tavLst>
                                    </p:anim>
                                    <p:animEffect transition="in" filter="wipe(down)">
                                      <p:cBhvr>
                                        <p:cTn id="8" dur="500"/>
                                        <p:tgtEl>
                                          <p:spTgt spid="5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22"/>
                                        </p:tgtEl>
                                        <p:attrNameLst>
                                          <p:attrName>style.visibility</p:attrName>
                                        </p:attrNameLst>
                                      </p:cBhvr>
                                      <p:to>
                                        <p:strVal val="visible"/>
                                      </p:to>
                                    </p:set>
                                    <p:anim calcmode="lin" valueType="num">
                                      <p:cBhvr additive="base">
                                        <p:cTn id="13" dur="500"/>
                                        <p:tgtEl>
                                          <p:spTgt spid="522"/>
                                        </p:tgtEl>
                                        <p:attrNameLst>
                                          <p:attrName>ppt_y</p:attrName>
                                        </p:attrNameLst>
                                      </p:cBhvr>
                                      <p:tavLst>
                                        <p:tav tm="0">
                                          <p:val>
                                            <p:strVal val="#ppt_y+#ppt_h*1.125000"/>
                                          </p:val>
                                        </p:tav>
                                        <p:tav tm="100000">
                                          <p:val>
                                            <p:strVal val="#ppt_y"/>
                                          </p:val>
                                        </p:tav>
                                      </p:tavLst>
                                    </p:anim>
                                    <p:animEffect transition="in" filter="wipe(up)">
                                      <p:cBhvr>
                                        <p:cTn id="14" dur="500"/>
                                        <p:tgtEl>
                                          <p:spTgt spid="52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23">
                                            <p:bg/>
                                          </p:spTgt>
                                        </p:tgtEl>
                                        <p:attrNameLst>
                                          <p:attrName>style.visibility</p:attrName>
                                        </p:attrNameLst>
                                      </p:cBhvr>
                                      <p:to>
                                        <p:strVal val="visible"/>
                                      </p:to>
                                    </p:set>
                                    <p:anim calcmode="lin" valueType="num">
                                      <p:cBhvr additive="base">
                                        <p:cTn id="17" dur="500"/>
                                        <p:tgtEl>
                                          <p:spTgt spid="523">
                                            <p:bg/>
                                          </p:spTgt>
                                        </p:tgtEl>
                                        <p:attrNameLst>
                                          <p:attrName>ppt_y</p:attrName>
                                        </p:attrNameLst>
                                      </p:cBhvr>
                                      <p:tavLst>
                                        <p:tav tm="0">
                                          <p:val>
                                            <p:strVal val="#ppt_y+#ppt_h*1.125000"/>
                                          </p:val>
                                        </p:tav>
                                        <p:tav tm="100000">
                                          <p:val>
                                            <p:strVal val="#ppt_y"/>
                                          </p:val>
                                        </p:tav>
                                      </p:tavLst>
                                    </p:anim>
                                    <p:animEffect transition="in" filter="wipe(up)">
                                      <p:cBhvr>
                                        <p:cTn id="18" dur="500"/>
                                        <p:tgtEl>
                                          <p:spTgt spid="523">
                                            <p:bg/>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23">
                                            <p:txEl>
                                              <p:pRg st="0" end="0"/>
                                            </p:txEl>
                                          </p:spTgt>
                                        </p:tgtEl>
                                        <p:attrNameLst>
                                          <p:attrName>style.visibility</p:attrName>
                                        </p:attrNameLst>
                                      </p:cBhvr>
                                      <p:to>
                                        <p:strVal val="visible"/>
                                      </p:to>
                                    </p:set>
                                    <p:anim calcmode="lin" valueType="num">
                                      <p:cBhvr additive="base">
                                        <p:cTn id="23" dur="500"/>
                                        <p:tgtEl>
                                          <p:spTgt spid="523">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15"/>
                                        </p:tgtEl>
                                        <p:attrNameLst>
                                          <p:attrName>style.visibility</p:attrName>
                                        </p:attrNameLst>
                                      </p:cBhvr>
                                      <p:to>
                                        <p:strVal val="visible"/>
                                      </p:to>
                                    </p:set>
                                    <p:anim calcmode="lin" valueType="num">
                                      <p:cBhvr additive="base">
                                        <p:cTn id="29" dur="500"/>
                                        <p:tgtEl>
                                          <p:spTgt spid="515"/>
                                        </p:tgtEl>
                                        <p:attrNameLst>
                                          <p:attrName>ppt_y</p:attrName>
                                        </p:attrNameLst>
                                      </p:cBhvr>
                                      <p:tavLst>
                                        <p:tav tm="0">
                                          <p:val>
                                            <p:strVal val="#ppt_y+#ppt_h*1.125000"/>
                                          </p:val>
                                        </p:tav>
                                        <p:tav tm="100000">
                                          <p:val>
                                            <p:strVal val="#ppt_y"/>
                                          </p:val>
                                        </p:tav>
                                      </p:tavLst>
                                    </p:anim>
                                    <p:animEffect transition="in" filter="wipe(up)">
                                      <p:cBhvr>
                                        <p:cTn id="30" dur="500"/>
                                        <p:tgtEl>
                                          <p:spTgt spid="51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524">
                                            <p:bg/>
                                          </p:spTgt>
                                        </p:tgtEl>
                                        <p:attrNameLst>
                                          <p:attrName>style.visibility</p:attrName>
                                        </p:attrNameLst>
                                      </p:cBhvr>
                                      <p:to>
                                        <p:strVal val="visible"/>
                                      </p:to>
                                    </p:set>
                                    <p:anim calcmode="lin" valueType="num">
                                      <p:cBhvr additive="base">
                                        <p:cTn id="33" dur="500"/>
                                        <p:tgtEl>
                                          <p:spTgt spid="524">
                                            <p:bg/>
                                          </p:spTgt>
                                        </p:tgtEl>
                                        <p:attrNameLst>
                                          <p:attrName>ppt_y</p:attrName>
                                        </p:attrNameLst>
                                      </p:cBhvr>
                                      <p:tavLst>
                                        <p:tav tm="0">
                                          <p:val>
                                            <p:strVal val="#ppt_y+#ppt_h*1.125000"/>
                                          </p:val>
                                        </p:tav>
                                        <p:tav tm="100000">
                                          <p:val>
                                            <p:strVal val="#ppt_y"/>
                                          </p:val>
                                        </p:tav>
                                      </p:tavLst>
                                    </p:anim>
                                    <p:animEffect transition="in" filter="wipe(up)">
                                      <p:cBhvr>
                                        <p:cTn id="34" dur="500"/>
                                        <p:tgtEl>
                                          <p:spTgt spid="524">
                                            <p:bg/>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524">
                                            <p:txEl>
                                              <p:pRg st="0" end="0"/>
                                            </p:txEl>
                                          </p:spTgt>
                                        </p:tgtEl>
                                        <p:attrNameLst>
                                          <p:attrName>style.visibility</p:attrName>
                                        </p:attrNameLst>
                                      </p:cBhvr>
                                      <p:to>
                                        <p:strVal val="visible"/>
                                      </p:to>
                                    </p:set>
                                    <p:anim calcmode="lin" valueType="num">
                                      <p:cBhvr additive="base">
                                        <p:cTn id="39" dur="500"/>
                                        <p:tgtEl>
                                          <p:spTgt spid="524">
                                            <p:txEl>
                                              <p:pRg st="0" end="0"/>
                                            </p:txEl>
                                          </p:spTgt>
                                        </p:tgtEl>
                                        <p:attrNameLst>
                                          <p:attrName>ppt_y</p:attrName>
                                        </p:attrNameLst>
                                      </p:cBhvr>
                                      <p:tavLst>
                                        <p:tav tm="0">
                                          <p:val>
                                            <p:strVal val="#ppt_y+#ppt_h*1.125000"/>
                                          </p:val>
                                        </p:tav>
                                        <p:tav tm="100000">
                                          <p:val>
                                            <p:strVal val="#ppt_y"/>
                                          </p:val>
                                        </p:tav>
                                      </p:tavLst>
                                    </p:anim>
                                    <p:animEffect transition="in" filter="wipe(up)">
                                      <p:cBhvr>
                                        <p:cTn id="40" dur="500"/>
                                        <p:tgtEl>
                                          <p:spTgt spid="524">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517"/>
                                        </p:tgtEl>
                                        <p:attrNameLst>
                                          <p:attrName>style.visibility</p:attrName>
                                        </p:attrNameLst>
                                      </p:cBhvr>
                                      <p:to>
                                        <p:strVal val="visible"/>
                                      </p:to>
                                    </p:set>
                                    <p:anim calcmode="lin" valueType="num">
                                      <p:cBhvr additive="base">
                                        <p:cTn id="45" dur="500"/>
                                        <p:tgtEl>
                                          <p:spTgt spid="517"/>
                                        </p:tgtEl>
                                        <p:attrNameLst>
                                          <p:attrName>ppt_y</p:attrName>
                                        </p:attrNameLst>
                                      </p:cBhvr>
                                      <p:tavLst>
                                        <p:tav tm="0">
                                          <p:val>
                                            <p:strVal val="#ppt_y+#ppt_h*1.125000"/>
                                          </p:val>
                                        </p:tav>
                                        <p:tav tm="100000">
                                          <p:val>
                                            <p:strVal val="#ppt_y"/>
                                          </p:val>
                                        </p:tav>
                                      </p:tavLst>
                                    </p:anim>
                                    <p:animEffect transition="in" filter="wipe(up)">
                                      <p:cBhvr>
                                        <p:cTn id="46" dur="500"/>
                                        <p:tgtEl>
                                          <p:spTgt spid="517"/>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525">
                                            <p:bg/>
                                          </p:spTgt>
                                        </p:tgtEl>
                                        <p:attrNameLst>
                                          <p:attrName>style.visibility</p:attrName>
                                        </p:attrNameLst>
                                      </p:cBhvr>
                                      <p:to>
                                        <p:strVal val="visible"/>
                                      </p:to>
                                    </p:set>
                                    <p:anim calcmode="lin" valueType="num">
                                      <p:cBhvr additive="base">
                                        <p:cTn id="49" dur="500"/>
                                        <p:tgtEl>
                                          <p:spTgt spid="525">
                                            <p:bg/>
                                          </p:spTgt>
                                        </p:tgtEl>
                                        <p:attrNameLst>
                                          <p:attrName>ppt_y</p:attrName>
                                        </p:attrNameLst>
                                      </p:cBhvr>
                                      <p:tavLst>
                                        <p:tav tm="0">
                                          <p:val>
                                            <p:strVal val="#ppt_y+#ppt_h*1.125000"/>
                                          </p:val>
                                        </p:tav>
                                        <p:tav tm="100000">
                                          <p:val>
                                            <p:strVal val="#ppt_y"/>
                                          </p:val>
                                        </p:tav>
                                      </p:tavLst>
                                    </p:anim>
                                    <p:animEffect transition="in" filter="wipe(up)">
                                      <p:cBhvr>
                                        <p:cTn id="50" dur="500"/>
                                        <p:tgtEl>
                                          <p:spTgt spid="525">
                                            <p:bg/>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525">
                                            <p:txEl>
                                              <p:pRg st="0" end="0"/>
                                            </p:txEl>
                                          </p:spTgt>
                                        </p:tgtEl>
                                        <p:attrNameLst>
                                          <p:attrName>style.visibility</p:attrName>
                                        </p:attrNameLst>
                                      </p:cBhvr>
                                      <p:to>
                                        <p:strVal val="visible"/>
                                      </p:to>
                                    </p:set>
                                    <p:anim calcmode="lin" valueType="num">
                                      <p:cBhvr additive="base">
                                        <p:cTn id="55" dur="500"/>
                                        <p:tgtEl>
                                          <p:spTgt spid="525">
                                            <p:txEl>
                                              <p:pRg st="0" end="0"/>
                                            </p:txEl>
                                          </p:spTgt>
                                        </p:tgtEl>
                                        <p:attrNameLst>
                                          <p:attrName>ppt_y</p:attrName>
                                        </p:attrNameLst>
                                      </p:cBhvr>
                                      <p:tavLst>
                                        <p:tav tm="0">
                                          <p:val>
                                            <p:strVal val="#ppt_y+#ppt_h*1.125000"/>
                                          </p:val>
                                        </p:tav>
                                        <p:tav tm="100000">
                                          <p:val>
                                            <p:strVal val="#ppt_y"/>
                                          </p:val>
                                        </p:tav>
                                      </p:tavLst>
                                    </p:anim>
                                    <p:animEffect transition="in" filter="wipe(up)">
                                      <p:cBhvr>
                                        <p:cTn id="56" dur="500"/>
                                        <p:tgtEl>
                                          <p:spTgt spid="5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 grpId="0"/>
      <p:bldP spid="515" grpId="0" animBg="1"/>
      <p:bldP spid="517" grpId="0" animBg="1"/>
      <p:bldP spid="522" grpId="0" animBg="1"/>
      <p:bldP spid="523" grpId="0" build="p" animBg="1"/>
      <p:bldP spid="524" grpId="0" build="p" animBg="1"/>
      <p:bldP spid="525"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21 anh nguyen">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21 anh nguyen">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21 anh nguyen">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en-US" sz="2000" b="1" dirty="0">
                <a:latin typeface="#9Slide03 Quicksand Bold" pitchFamily="2" charset="77"/>
              </a:rPr>
              <a:t>3. </a:t>
            </a:r>
            <a:r>
              <a:rPr lang="en-US" sz="2000" b="1" dirty="0" err="1">
                <a:latin typeface="#9Slide03 Quicksand Bold" pitchFamily="2" charset="77"/>
              </a:rPr>
              <a:t>Kết</a:t>
            </a:r>
            <a:r>
              <a:rPr lang="en-US" sz="2000" b="1" dirty="0">
                <a:latin typeface="#9Slide03 Quicksand Bold" pitchFamily="2" charset="77"/>
              </a:rPr>
              <a:t> </a:t>
            </a:r>
            <a:r>
              <a:rPr lang="en-US" sz="2000" b="1" dirty="0" err="1">
                <a:latin typeface="#9Slide03 Quicksand Bold" pitchFamily="2" charset="77"/>
              </a:rPr>
              <a:t>quả</a:t>
            </a:r>
            <a:r>
              <a:rPr lang="en-US" sz="2000" b="1" dirty="0">
                <a:latin typeface="#9Slide03 Quicksand Bold" pitchFamily="2" charset="77"/>
              </a:rPr>
              <a:t> </a:t>
            </a:r>
            <a:r>
              <a:rPr lang="en-US" sz="2000" b="1" dirty="0" err="1">
                <a:latin typeface="#9Slide03 Quicksand Bold" pitchFamily="2" charset="77"/>
              </a:rPr>
              <a:t>đo</a:t>
            </a:r>
            <a:endParaRPr lang="en-US" sz="2000" b="1" dirty="0">
              <a:latin typeface="#9Slide03 Quicksand Bold" pitchFamily="2" charset="77"/>
            </a:endParaRPr>
          </a:p>
        </p:txBody>
      </p:sp>
      <mc:AlternateContent xmlns:mc="http://schemas.openxmlformats.org/markup-compatibility/2006" xmlns:a14="http://schemas.microsoft.com/office/drawing/2010/main">
        <mc:Choice Requires="a14">
          <p:sp>
            <p:nvSpPr>
              <p:cNvPr id="15" name="TextBox 14" descr="21 anh nguyen">
                <a:extLst>
                  <a:ext uri="{FF2B5EF4-FFF2-40B4-BE49-F238E27FC236}">
                    <a16:creationId xmlns:a16="http://schemas.microsoft.com/office/drawing/2014/main" id="{EAD1EDBD-5B3B-A1C3-E3C1-59AAF004E5BC}"/>
                  </a:ext>
                </a:extLst>
              </p:cNvPr>
              <p:cNvSpPr txBox="1"/>
              <p:nvPr/>
            </p:nvSpPr>
            <p:spPr>
              <a:xfrm>
                <a:off x="93059" y="1782817"/>
                <a:ext cx="8885054" cy="1484317"/>
              </a:xfrm>
              <a:prstGeom prst="rect">
                <a:avLst/>
              </a:prstGeom>
              <a:noFill/>
            </p:spPr>
            <p:txBody>
              <a:bodyPr wrap="square" rtlCol="0">
                <a:spAutoFit/>
              </a:bodyPr>
              <a:lstStyle/>
              <a:p>
                <a:pPr algn="just">
                  <a:lnSpc>
                    <a:spcPct val="116000"/>
                  </a:lnSpc>
                </a:pPr>
                <a:r>
                  <a:rPr lang="en-US" sz="2000" dirty="0">
                    <a:latin typeface="#9Slide03 Quicksand" pitchFamily="2" charset="77"/>
                  </a:rPr>
                  <a:t>b. </a:t>
                </a:r>
                <a:r>
                  <a:rPr lang="en-US" sz="2000" dirty="0" err="1">
                    <a:latin typeface="#9Slide03 Quicksand" pitchFamily="2" charset="77"/>
                  </a:rPr>
                  <a:t>Tính</a:t>
                </a:r>
                <a:r>
                  <a:rPr lang="en-US" sz="2000" dirty="0">
                    <a:latin typeface="#9Slide03 Quicksand" pitchFamily="2" charset="77"/>
                  </a:rPr>
                  <a:t> </a:t>
                </a:r>
                <a:r>
                  <a:rPr lang="en-US" sz="2000" dirty="0" err="1">
                    <a:latin typeface="#9Slide03 Quicksand" pitchFamily="2" charset="77"/>
                  </a:rPr>
                  <a:t>giá</a:t>
                </a:r>
                <a:r>
                  <a:rPr lang="en-US" sz="2000" dirty="0">
                    <a:latin typeface="#9Slide03 Quicksand" pitchFamily="2" charset="77"/>
                  </a:rPr>
                  <a:t> </a:t>
                </a:r>
                <a:r>
                  <a:rPr lang="en-US" sz="2000" dirty="0" err="1">
                    <a:latin typeface="#9Slide03 Quicksand" pitchFamily="2" charset="77"/>
                  </a:rPr>
                  <a:t>trị</a:t>
                </a:r>
                <a:r>
                  <a:rPr lang="en-US" sz="2000" dirty="0">
                    <a:latin typeface="#9Slide03 Quicksand" pitchFamily="2" charset="77"/>
                  </a:rPr>
                  <a:t> </a:t>
                </a:r>
                <a:r>
                  <a:rPr lang="en-US" sz="2000" dirty="0" err="1">
                    <a:latin typeface="#9Slide03 Quicksand" pitchFamily="2" charset="77"/>
                  </a:rPr>
                  <a:t>trung</a:t>
                </a:r>
                <a:r>
                  <a:rPr lang="en-US" sz="2000" dirty="0">
                    <a:latin typeface="#9Slide03 Quicksand" pitchFamily="2" charset="77"/>
                  </a:rPr>
                  <a:t> </a:t>
                </a:r>
                <a:r>
                  <a:rPr lang="en-US" sz="2000" dirty="0" err="1">
                    <a:latin typeface="#9Slide03 Quicksand" pitchFamily="2" charset="77"/>
                  </a:rPr>
                  <a:t>bình</a:t>
                </a:r>
                <a:r>
                  <a:rPr lang="en-US" sz="2000" dirty="0">
                    <a:latin typeface="#9Slide03 Quicksand" pitchFamily="2" charset="77"/>
                  </a:rPr>
                  <a:t> </a:t>
                </a:r>
                <a:r>
                  <a:rPr lang="en-US" sz="2000" dirty="0" err="1">
                    <a:latin typeface="#9Slide03 Quicksand" pitchFamily="2" charset="77"/>
                  </a:rPr>
                  <a:t>cộng</a:t>
                </a:r>
                <a:r>
                  <a:rPr lang="en-US" sz="2000" dirty="0">
                    <a:latin typeface="#9Slide03 Quicksand" pitchFamily="2" charset="77"/>
                  </a:rPr>
                  <a:t> </a:t>
                </a:r>
                <a:r>
                  <a:rPr lang="en-US" sz="2000" dirty="0" err="1">
                    <a:latin typeface="#9Slide03 Quicksand" pitchFamily="2" charset="77"/>
                  </a:rPr>
                  <a:t>của</a:t>
                </a:r>
                <a:r>
                  <a:rPr lang="en-US" sz="2000" dirty="0">
                    <a:latin typeface="#9Slide03 Quicksand" pitchFamily="2" charset="77"/>
                  </a:rPr>
                  <a:t> </a:t>
                </a:r>
                <a:r>
                  <a:rPr lang="en-US" sz="2000" dirty="0" err="1">
                    <a:latin typeface="#9Slide03 Quicksand" pitchFamily="2" charset="77"/>
                  </a:rPr>
                  <a:t>điện</a:t>
                </a:r>
                <a:r>
                  <a:rPr lang="en-US" sz="2000" dirty="0">
                    <a:latin typeface="#9Slide03 Quicksand" pitchFamily="2" charset="77"/>
                  </a:rPr>
                  <a:t> </a:t>
                </a:r>
                <a:r>
                  <a:rPr lang="en-US" sz="2000" dirty="0" err="1">
                    <a:latin typeface="#9Slide03 Quicksand" pitchFamily="2" charset="77"/>
                  </a:rPr>
                  <a:t>trở</a:t>
                </a:r>
                <a:endParaRPr lang="en-US" sz="2000" dirty="0">
                  <a:latin typeface="#9Slide03 Quicksand" pitchFamily="2" charset="77"/>
                </a:endParaRPr>
              </a:p>
              <a:p>
                <a:pPr algn="just">
                  <a:lnSpc>
                    <a:spcPct val="116000"/>
                  </a:lnSpc>
                </a:pPr>
                <a:r>
                  <a:rPr lang="en-US" sz="2000" dirty="0" err="1">
                    <a:latin typeface="#9Slide03 Quicksand" pitchFamily="2" charset="77"/>
                  </a:rPr>
                  <a:t>Giá</a:t>
                </a:r>
                <a:r>
                  <a:rPr lang="en-US" sz="2000" dirty="0">
                    <a:latin typeface="#9Slide03 Quicksand" pitchFamily="2" charset="77"/>
                  </a:rPr>
                  <a:t> </a:t>
                </a:r>
                <a:r>
                  <a:rPr lang="en-US" sz="2000" dirty="0" err="1">
                    <a:latin typeface="#9Slide03 Quicksand" pitchFamily="2" charset="77"/>
                  </a:rPr>
                  <a:t>trị</a:t>
                </a:r>
                <a:r>
                  <a:rPr lang="en-US" sz="2000" dirty="0">
                    <a:latin typeface="#9Slide03 Quicksand" pitchFamily="2" charset="77"/>
                  </a:rPr>
                  <a:t> </a:t>
                </a:r>
                <a:r>
                  <a:rPr lang="en-US" sz="2000" dirty="0" err="1">
                    <a:latin typeface="#9Slide03 Quicksand" pitchFamily="2" charset="77"/>
                  </a:rPr>
                  <a:t>trung</a:t>
                </a:r>
                <a:r>
                  <a:rPr lang="en-US" sz="2000" dirty="0">
                    <a:latin typeface="#9Slide03 Quicksand" pitchFamily="2" charset="77"/>
                  </a:rPr>
                  <a:t> </a:t>
                </a:r>
                <a:r>
                  <a:rPr lang="en-US" sz="2000" dirty="0" err="1">
                    <a:latin typeface="#9Slide03 Quicksand" pitchFamily="2" charset="77"/>
                  </a:rPr>
                  <a:t>bình</a:t>
                </a:r>
                <a:r>
                  <a:rPr lang="en-US" sz="2000" dirty="0">
                    <a:latin typeface="#9Slide03 Quicksand" pitchFamily="2" charset="77"/>
                  </a:rPr>
                  <a:t> </a:t>
                </a:r>
                <a:r>
                  <a:rPr lang="en-US" sz="2000" dirty="0" err="1">
                    <a:latin typeface="#9Slide03 Quicksand" pitchFamily="2" charset="77"/>
                  </a:rPr>
                  <a:t>của</a:t>
                </a:r>
                <a:r>
                  <a:rPr lang="en-US" sz="2000" dirty="0">
                    <a:latin typeface="#9Slide03 Quicksand" pitchFamily="2" charset="77"/>
                  </a:rPr>
                  <a:t> </a:t>
                </a:r>
                <a:r>
                  <a:rPr lang="en-US" sz="2000" dirty="0" err="1">
                    <a:latin typeface="#9Slide03 Quicksand" pitchFamily="2" charset="77"/>
                  </a:rPr>
                  <a:t>điện</a:t>
                </a:r>
                <a:r>
                  <a:rPr lang="en-US" sz="2000" dirty="0">
                    <a:latin typeface="#9Slide03 Quicksand" pitchFamily="2" charset="77"/>
                  </a:rPr>
                  <a:t> </a:t>
                </a:r>
                <a:r>
                  <a:rPr lang="en-US" sz="2000" dirty="0" err="1">
                    <a:latin typeface="#9Slide03 Quicksand" pitchFamily="2" charset="77"/>
                  </a:rPr>
                  <a:t>trở</a:t>
                </a:r>
                <a:r>
                  <a:rPr lang="en-US" sz="2000" dirty="0">
                    <a:latin typeface="#9Slide03 Quicksand" pitchFamily="2" charset="77"/>
                  </a:rPr>
                  <a:t>:</a:t>
                </a:r>
              </a:p>
              <a:p>
                <a:pPr algn="just">
                  <a:lnSpc>
                    <a:spcPct val="116000"/>
                  </a:lnSpc>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11,1+10,5+10,0+10,2+10,0</m:t>
                          </m:r>
                        </m:num>
                        <m:den>
                          <m:r>
                            <a:rPr lang="en-US" sz="2000" b="0" i="1" smtClean="0">
                              <a:latin typeface="Cambria Math" panose="02040503050406030204" pitchFamily="18" charset="0"/>
                            </a:rPr>
                            <m:t>5</m:t>
                          </m:r>
                        </m:den>
                      </m:f>
                      <m:r>
                        <a:rPr lang="en-US" sz="2000" b="0" i="1" smtClean="0">
                          <a:latin typeface="Cambria Math" panose="02040503050406030204" pitchFamily="18" charset="0"/>
                        </a:rPr>
                        <m:t>=10,4 </m:t>
                      </m:r>
                      <m:r>
                        <m:rPr>
                          <m:sty m:val="p"/>
                        </m:rPr>
                        <a:rPr lang="el-GR" sz="2000" b="0" i="1" smtClean="0">
                          <a:latin typeface="Cambria Math" panose="02040503050406030204" pitchFamily="18" charset="0"/>
                          <a:ea typeface="Cambria Math" panose="02040503050406030204" pitchFamily="18" charset="0"/>
                        </a:rPr>
                        <m:t>Ω</m:t>
                      </m:r>
                    </m:oMath>
                  </m:oMathPara>
                </a14:m>
                <a:endParaRPr lang="en-US" sz="2000" dirty="0">
                  <a:latin typeface="#9Slide03 Quicksand" pitchFamily="2" charset="77"/>
                </a:endParaRPr>
              </a:p>
            </p:txBody>
          </p:sp>
        </mc:Choice>
        <mc:Fallback xmlns="">
          <p:sp>
            <p:nvSpPr>
              <p:cNvPr id="15" name="TextBox 14" descr="21 anh nguyen">
                <a:extLst>
                  <a:ext uri="{FF2B5EF4-FFF2-40B4-BE49-F238E27FC236}">
                    <a16:creationId xmlns:a16="http://schemas.microsoft.com/office/drawing/2014/main" id="{EAD1EDBD-5B3B-A1C3-E3C1-59AAF004E5BC}"/>
                  </a:ext>
                </a:extLst>
              </p:cNvPr>
              <p:cNvSpPr txBox="1">
                <a:spLocks noRot="1" noChangeAspect="1" noMove="1" noResize="1" noEditPoints="1" noAdjustHandles="1" noChangeArrowheads="1" noChangeShapeType="1" noTextEdit="1"/>
              </p:cNvSpPr>
              <p:nvPr/>
            </p:nvSpPr>
            <p:spPr>
              <a:xfrm>
                <a:off x="93059" y="1782817"/>
                <a:ext cx="8885054" cy="1484317"/>
              </a:xfrm>
              <a:prstGeom prst="rect">
                <a:avLst/>
              </a:prstGeom>
              <a:blipFill>
                <a:blip r:embed="rId3"/>
                <a:stretch>
                  <a:fillRect l="-686" t="-410"/>
                </a:stretch>
              </a:blipFill>
            </p:spPr>
            <p:txBody>
              <a:bodyPr/>
              <a:lstStyle/>
              <a:p>
                <a:r>
                  <a:rPr lang="en-US">
                    <a:noFill/>
                  </a:rPr>
                  <a:t> </a:t>
                </a:r>
              </a:p>
            </p:txBody>
          </p:sp>
        </mc:Fallback>
      </mc:AlternateContent>
    </p:spTree>
    <p:extLst>
      <p:ext uri="{BB962C8B-B14F-4D97-AF65-F5344CB8AC3E}">
        <p14:creationId xmlns:p14="http://schemas.microsoft.com/office/powerpoint/2010/main" val="115630547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2" name="Google Shape;1379;p82" descr="21 anh nguyen">
            <a:extLst>
              <a:ext uri="{FF2B5EF4-FFF2-40B4-BE49-F238E27FC236}">
                <a16:creationId xmlns:a16="http://schemas.microsoft.com/office/drawing/2014/main" id="{8438DB47-105A-D3C1-7ADC-18248125B5FE}"/>
              </a:ext>
            </a:extLst>
          </p:cNvPr>
          <p:cNvSpPr txBox="1">
            <a:spLocks noGrp="1"/>
          </p:cNvSpPr>
          <p:nvPr>
            <p:ph type="title"/>
          </p:nvPr>
        </p:nvSpPr>
        <p:spPr>
          <a:xfrm>
            <a:off x="3948821" y="103061"/>
            <a:ext cx="1246359" cy="3905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latin typeface="#9Slide07 Baloo Tamma" panose="03080902040302020200" pitchFamily="66" charset="77"/>
                <a:cs typeface="#9Slide07 Baloo Tamma" panose="03080902040302020200" pitchFamily="66" charset="77"/>
              </a:rPr>
              <a:t>VÍ DỤ</a:t>
            </a:r>
            <a:endParaRPr dirty="0">
              <a:latin typeface="#9Slide07 Baloo Tamma" panose="03080902040302020200" pitchFamily="66" charset="77"/>
              <a:cs typeface="#9Slide07 Baloo Tamma" panose="03080902040302020200" pitchFamily="66" charset="77"/>
            </a:endParaRPr>
          </a:p>
        </p:txBody>
      </p:sp>
      <p:sp>
        <p:nvSpPr>
          <p:cNvPr id="13" name="TextBox 12" descr="21 anh nguyen">
            <a:extLst>
              <a:ext uri="{FF2B5EF4-FFF2-40B4-BE49-F238E27FC236}">
                <a16:creationId xmlns:a16="http://schemas.microsoft.com/office/drawing/2014/main" id="{2ABAF42C-1382-56E9-6563-0C0E7473DCA3}"/>
              </a:ext>
            </a:extLst>
          </p:cNvPr>
          <p:cNvSpPr txBox="1"/>
          <p:nvPr/>
        </p:nvSpPr>
        <p:spPr>
          <a:xfrm>
            <a:off x="165887" y="614995"/>
            <a:ext cx="8812226" cy="830997"/>
          </a:xfrm>
          <a:prstGeom prst="rect">
            <a:avLst/>
          </a:prstGeom>
          <a:noFill/>
        </p:spPr>
        <p:txBody>
          <a:bodyPr wrap="square" rtlCol="0">
            <a:spAutoFit/>
          </a:bodyPr>
          <a:lstStyle/>
          <a:p>
            <a:pPr algn="ctr"/>
            <a:r>
              <a:rPr lang="en-US" sz="2400" dirty="0">
                <a:solidFill>
                  <a:srgbClr val="000000"/>
                </a:solidFill>
                <a:effectLst/>
                <a:latin typeface="#9Slide03 Montserrat Medium" pitchFamily="2" charset="77"/>
              </a:rPr>
              <a:t>THỰC HÀNH: XÁC ĐỊNH ĐIỆN TRỞ CỦA MỘT DÂY DẪN BẰNG AMPE KẾ VÀ VÔN KẾ</a:t>
            </a:r>
            <a:endParaRPr lang="en-US" sz="2400" dirty="0">
              <a:latin typeface="#9Slide03 Montserrat Medium" pitchFamily="2" charset="77"/>
            </a:endParaRPr>
          </a:p>
        </p:txBody>
      </p:sp>
      <p:sp>
        <p:nvSpPr>
          <p:cNvPr id="14" name="TextBox 13" descr="21 anh nguyen">
            <a:extLst>
              <a:ext uri="{FF2B5EF4-FFF2-40B4-BE49-F238E27FC236}">
                <a16:creationId xmlns:a16="http://schemas.microsoft.com/office/drawing/2014/main" id="{95011B4A-ACB9-5D87-085A-E1450E672525}"/>
              </a:ext>
            </a:extLst>
          </p:cNvPr>
          <p:cNvSpPr txBox="1"/>
          <p:nvPr/>
        </p:nvSpPr>
        <p:spPr>
          <a:xfrm>
            <a:off x="93059" y="1382707"/>
            <a:ext cx="2917178" cy="400110"/>
          </a:xfrm>
          <a:prstGeom prst="rect">
            <a:avLst/>
          </a:prstGeom>
          <a:noFill/>
        </p:spPr>
        <p:txBody>
          <a:bodyPr wrap="square" rtlCol="0">
            <a:spAutoFit/>
          </a:bodyPr>
          <a:lstStyle/>
          <a:p>
            <a:r>
              <a:rPr lang="en-US" sz="2000" b="1" dirty="0">
                <a:latin typeface="#9Slide03 Quicksand Bold" pitchFamily="2" charset="77"/>
              </a:rPr>
              <a:t>4. </a:t>
            </a:r>
            <a:r>
              <a:rPr lang="en-US" sz="2000" b="1" dirty="0" err="1">
                <a:latin typeface="#9Slide03 Quicksand Bold" pitchFamily="2" charset="77"/>
              </a:rPr>
              <a:t>Đánh</a:t>
            </a:r>
            <a:r>
              <a:rPr lang="en-US" sz="2000" b="1" dirty="0">
                <a:latin typeface="#9Slide03 Quicksand Bold" pitchFamily="2" charset="77"/>
              </a:rPr>
              <a:t> </a:t>
            </a:r>
            <a:r>
              <a:rPr lang="en-US" sz="2000" b="1" dirty="0" err="1">
                <a:latin typeface="#9Slide03 Quicksand Bold" pitchFamily="2" charset="77"/>
              </a:rPr>
              <a:t>giá</a:t>
            </a:r>
            <a:r>
              <a:rPr lang="en-US" sz="2000" b="1" dirty="0">
                <a:latin typeface="#9Slide03 Quicksand Bold" pitchFamily="2" charset="77"/>
              </a:rPr>
              <a:t> </a:t>
            </a:r>
            <a:r>
              <a:rPr lang="en-US" sz="2000" b="1" dirty="0" err="1">
                <a:latin typeface="#9Slide03 Quicksand Bold" pitchFamily="2" charset="77"/>
              </a:rPr>
              <a:t>kết</a:t>
            </a:r>
            <a:r>
              <a:rPr lang="en-US" sz="2000" b="1" dirty="0">
                <a:latin typeface="#9Slide03 Quicksand Bold" pitchFamily="2" charset="77"/>
              </a:rPr>
              <a:t> </a:t>
            </a:r>
            <a:r>
              <a:rPr lang="en-US" sz="2000" b="1" dirty="0" err="1">
                <a:latin typeface="#9Slide03 Quicksand Bold" pitchFamily="2" charset="77"/>
              </a:rPr>
              <a:t>quả</a:t>
            </a:r>
            <a:endParaRPr lang="en-US" sz="2000" b="1" dirty="0">
              <a:latin typeface="#9Slide03 Quicksand Bold" pitchFamily="2" charset="77"/>
            </a:endParaRPr>
          </a:p>
        </p:txBody>
      </p:sp>
      <p:sp>
        <p:nvSpPr>
          <p:cNvPr id="15" name="TextBox 14" descr="21 anh nguyen">
            <a:extLst>
              <a:ext uri="{FF2B5EF4-FFF2-40B4-BE49-F238E27FC236}">
                <a16:creationId xmlns:a16="http://schemas.microsoft.com/office/drawing/2014/main" id="{EAD1EDBD-5B3B-A1C3-E3C1-59AAF004E5BC}"/>
              </a:ext>
            </a:extLst>
          </p:cNvPr>
          <p:cNvSpPr txBox="1"/>
          <p:nvPr/>
        </p:nvSpPr>
        <p:spPr>
          <a:xfrm>
            <a:off x="93059" y="1782817"/>
            <a:ext cx="8885054" cy="1015663"/>
          </a:xfrm>
          <a:prstGeom prst="rect">
            <a:avLst/>
          </a:prstGeom>
          <a:noFill/>
        </p:spPr>
        <p:txBody>
          <a:bodyPr wrap="square" rtlCol="0">
            <a:spAutoFit/>
          </a:bodyPr>
          <a:lstStyle/>
          <a:p>
            <a:pPr algn="just"/>
            <a:r>
              <a:rPr lang="vi-VN" sz="2000" dirty="0">
                <a:latin typeface="#9Slide03 Quicksand" pitchFamily="2" charset="77"/>
              </a:rPr>
              <a:t>Nguyên nhân gây ra sự khác nhau giữa các trị số điện trở vừa tính được là do sai số của dụng cụ đo, sai số khi đọc kết quả đo và sai số khi thực hành.</a:t>
            </a:r>
          </a:p>
        </p:txBody>
      </p:sp>
    </p:spTree>
    <p:extLst>
      <p:ext uri="{BB962C8B-B14F-4D97-AF65-F5344CB8AC3E}">
        <p14:creationId xmlns:p14="http://schemas.microsoft.com/office/powerpoint/2010/main" val="280851370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21 anh nguyen"/>
          <p:cNvSpPr txBox="1">
            <a:spLocks noGrp="1"/>
          </p:cNvSpPr>
          <p:nvPr>
            <p:ph type="ctrTitle"/>
          </p:nvPr>
        </p:nvSpPr>
        <p:spPr>
          <a:xfrm>
            <a:off x="3644275" y="587199"/>
            <a:ext cx="4398300" cy="2597100"/>
          </a:xfrm>
          <a:prstGeom prst="rect">
            <a:avLst/>
          </a:prstGeom>
          <a:solidFill>
            <a:schemeClr val="accent1">
              <a:lumMod val="90000"/>
            </a:schemeClr>
          </a:solidFill>
        </p:spPr>
        <p:txBody>
          <a:bodyPr spcFirstLastPara="1" wrap="square" lIns="91425" tIns="91425" rIns="91425" bIns="91425" anchor="t" anchorCtr="0">
            <a:noAutofit/>
          </a:bodyPr>
          <a:lstStyle/>
          <a:p>
            <a:pPr lvl="0" algn="l">
              <a:lnSpc>
                <a:spcPct val="120000"/>
              </a:lnSpc>
              <a:buClr>
                <a:schemeClr val="dk1"/>
              </a:buClr>
              <a:buSzPts val="1100"/>
            </a:pPr>
            <a:r>
              <a:rPr lang="en-US" sz="3800" dirty="0" err="1">
                <a:latin typeface="#9SLIDE03 ALLROUNDGOTHIC DEMI" panose="020B0703020202020104" pitchFamily="34" charset="77"/>
              </a:rPr>
              <a:t>Bài</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thuyết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trình</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một</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vấn</a:t>
            </a:r>
            <a:r>
              <a:rPr lang="en-US" sz="3800" dirty="0">
                <a:latin typeface="#9SLIDE03 ALLROUNDGOTHIC DEMI" panose="020B0703020202020104" pitchFamily="34" charset="77"/>
              </a:rPr>
              <a:t> </a:t>
            </a:r>
            <a:r>
              <a:rPr lang="en-US" sz="3800" dirty="0" err="1">
                <a:latin typeface="#9SLIDE03 ALLROUNDGOTHIC DEMI" panose="020B0703020202020104" pitchFamily="34" charset="77"/>
              </a:rPr>
              <a:t>đề</a:t>
            </a:r>
            <a:r>
              <a:rPr lang="en-US" sz="3800" dirty="0">
                <a:latin typeface="#9SLIDE03 ALLROUNDGOTHIC DEMI" panose="020B0703020202020104" pitchFamily="34" charset="77"/>
              </a:rPr>
              <a:t> khoa </a:t>
            </a:r>
            <a:r>
              <a:rPr lang="en-US" sz="3800" dirty="0" err="1">
                <a:latin typeface="#9SLIDE03 ALLROUNDGOTHIC DEMI" panose="020B0703020202020104" pitchFamily="34" charset="77"/>
              </a:rPr>
              <a:t>học</a:t>
            </a:r>
            <a:endParaRPr lang="en-US" sz="3800" dirty="0">
              <a:latin typeface="#9SLIDE03 ALLROUNDGOTHIC DEMI" panose="020B0703020202020104" pitchFamily="34" charset="77"/>
            </a:endParaRPr>
          </a:p>
        </p:txBody>
      </p:sp>
      <p:sp>
        <p:nvSpPr>
          <p:cNvPr id="657" name="Google Shape;657;p72" descr="21 anh nguyen"/>
          <p:cNvSpPr txBox="1">
            <a:spLocks noGrp="1"/>
          </p:cNvSpPr>
          <p:nvPr>
            <p:ph type="title" idx="2"/>
          </p:nvPr>
        </p:nvSpPr>
        <p:spPr>
          <a:xfrm>
            <a:off x="2081575" y="587200"/>
            <a:ext cx="1460700" cy="2597100"/>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IV</a:t>
            </a:r>
            <a:endParaRPr dirty="0"/>
          </a:p>
        </p:txBody>
      </p:sp>
      <p:sp>
        <p:nvSpPr>
          <p:cNvPr id="659" name="Google Shape;659;p72" descr="21 anh nguyen">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21 anh nguyen"/>
          <p:cNvSpPr/>
          <p:nvPr/>
        </p:nvSpPr>
        <p:spPr>
          <a:xfrm>
            <a:off x="1101425" y="587200"/>
            <a:ext cx="869100" cy="2597100"/>
          </a:xfrm>
          <a:prstGeom prst="rect">
            <a:avLst/>
          </a:prstGeom>
          <a:solidFill>
            <a:schemeClr val="accent1">
              <a:lumMod val="9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21 anh nguyen"/>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21 anh nguyen"/>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21 anh nguyen"/>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21 anh nguyen"/>
          <p:cNvSpPr/>
          <p:nvPr/>
        </p:nvSpPr>
        <p:spPr>
          <a:xfrm>
            <a:off x="3644275" y="3296600"/>
            <a:ext cx="4398300" cy="1259700"/>
          </a:xfrm>
          <a:prstGeom prst="rect">
            <a:avLst/>
          </a:prstGeom>
          <a:solidFill>
            <a:schemeClr val="accent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21 anh nguyen"/>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21 anh nguyen"/>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21 anh nguyen"/>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21 anh nguyen"/>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21 anh nguyen"/>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21 anh nguyen"/>
          <p:cNvSpPr/>
          <p:nvPr/>
        </p:nvSpPr>
        <p:spPr>
          <a:xfrm>
            <a:off x="1101425" y="3296600"/>
            <a:ext cx="2440800" cy="1259700"/>
          </a:xfrm>
          <a:prstGeom prst="rect">
            <a:avLst/>
          </a:prstGeom>
          <a:solidFill>
            <a:schemeClr val="accent2">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21 anh nguyen"/>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21 anh nguyen"/>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65675329"/>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grpSp>
        <p:nvGrpSpPr>
          <p:cNvPr id="2051" name="Google Shape;2051;p89" descr="21 anh nguyen"/>
          <p:cNvGrpSpPr/>
          <p:nvPr/>
        </p:nvGrpSpPr>
        <p:grpSpPr>
          <a:xfrm>
            <a:off x="2607675" y="533275"/>
            <a:ext cx="4436400" cy="1672200"/>
            <a:chOff x="2607675" y="533275"/>
            <a:chExt cx="4436400" cy="1672200"/>
          </a:xfrm>
        </p:grpSpPr>
        <p:sp>
          <p:nvSpPr>
            <p:cNvPr id="2052" name="Google Shape;2052;p89"/>
            <p:cNvSpPr/>
            <p:nvPr/>
          </p:nvSpPr>
          <p:spPr>
            <a:xfrm>
              <a:off x="2607675" y="533275"/>
              <a:ext cx="4436400" cy="16722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3" name="Google Shape;2053;p89"/>
            <p:cNvGrpSpPr/>
            <p:nvPr/>
          </p:nvGrpSpPr>
          <p:grpSpPr>
            <a:xfrm>
              <a:off x="2843027" y="851673"/>
              <a:ext cx="1118250" cy="768288"/>
              <a:chOff x="2098125" y="1339350"/>
              <a:chExt cx="443275" cy="304550"/>
            </a:xfrm>
          </p:grpSpPr>
          <p:sp>
            <p:nvSpPr>
              <p:cNvPr id="2054" name="Google Shape;2054;p89"/>
              <p:cNvSpPr/>
              <p:nvPr/>
            </p:nvSpPr>
            <p:spPr>
              <a:xfrm>
                <a:off x="2102700" y="1514800"/>
                <a:ext cx="429925" cy="127075"/>
              </a:xfrm>
              <a:custGeom>
                <a:avLst/>
                <a:gdLst/>
                <a:ahLst/>
                <a:cxnLst/>
                <a:rect l="l" t="t" r="r" b="b"/>
                <a:pathLst>
                  <a:path w="17197" h="5083" extrusionOk="0">
                    <a:moveTo>
                      <a:pt x="0" y="1"/>
                    </a:moveTo>
                    <a:lnTo>
                      <a:pt x="0" y="169"/>
                    </a:lnTo>
                    <a:lnTo>
                      <a:pt x="0" y="352"/>
                    </a:lnTo>
                    <a:lnTo>
                      <a:pt x="169" y="352"/>
                    </a:lnTo>
                    <a:cubicBezTo>
                      <a:pt x="351" y="520"/>
                      <a:pt x="520" y="520"/>
                      <a:pt x="871" y="703"/>
                    </a:cubicBezTo>
                    <a:cubicBezTo>
                      <a:pt x="1053" y="703"/>
                      <a:pt x="1404" y="703"/>
                      <a:pt x="1573" y="871"/>
                    </a:cubicBezTo>
                    <a:lnTo>
                      <a:pt x="2106" y="871"/>
                    </a:lnTo>
                    <a:cubicBezTo>
                      <a:pt x="2457" y="1054"/>
                      <a:pt x="2808" y="1054"/>
                      <a:pt x="3159" y="1222"/>
                    </a:cubicBezTo>
                    <a:lnTo>
                      <a:pt x="3678" y="1222"/>
                    </a:lnTo>
                    <a:cubicBezTo>
                      <a:pt x="3861" y="1405"/>
                      <a:pt x="4029" y="1405"/>
                      <a:pt x="4212" y="1405"/>
                    </a:cubicBezTo>
                    <a:cubicBezTo>
                      <a:pt x="4212" y="1405"/>
                      <a:pt x="4380" y="1405"/>
                      <a:pt x="4562" y="1573"/>
                    </a:cubicBezTo>
                    <a:cubicBezTo>
                      <a:pt x="4731" y="1573"/>
                      <a:pt x="4913" y="1573"/>
                      <a:pt x="5082" y="1756"/>
                    </a:cubicBezTo>
                    <a:cubicBezTo>
                      <a:pt x="5433" y="1756"/>
                      <a:pt x="5784" y="1924"/>
                      <a:pt x="6135" y="1924"/>
                    </a:cubicBezTo>
                    <a:cubicBezTo>
                      <a:pt x="6317" y="2107"/>
                      <a:pt x="6486" y="2107"/>
                      <a:pt x="6668" y="2107"/>
                    </a:cubicBezTo>
                    <a:cubicBezTo>
                      <a:pt x="7187" y="2275"/>
                      <a:pt x="7538" y="2458"/>
                      <a:pt x="8072" y="2458"/>
                    </a:cubicBezTo>
                    <a:cubicBezTo>
                      <a:pt x="8240" y="2626"/>
                      <a:pt x="8240" y="2626"/>
                      <a:pt x="8423" y="2626"/>
                    </a:cubicBezTo>
                    <a:cubicBezTo>
                      <a:pt x="8591" y="2626"/>
                      <a:pt x="8774" y="2626"/>
                      <a:pt x="8942" y="2808"/>
                    </a:cubicBezTo>
                    <a:lnTo>
                      <a:pt x="9293" y="2808"/>
                    </a:lnTo>
                    <a:cubicBezTo>
                      <a:pt x="9476" y="2808"/>
                      <a:pt x="9644" y="2977"/>
                      <a:pt x="9826" y="2977"/>
                    </a:cubicBezTo>
                    <a:lnTo>
                      <a:pt x="9995" y="2977"/>
                    </a:lnTo>
                    <a:cubicBezTo>
                      <a:pt x="10177" y="2977"/>
                      <a:pt x="10528" y="3159"/>
                      <a:pt x="10879" y="3328"/>
                    </a:cubicBezTo>
                    <a:cubicBezTo>
                      <a:pt x="11048" y="3328"/>
                      <a:pt x="11399" y="3328"/>
                      <a:pt x="11581" y="3510"/>
                    </a:cubicBezTo>
                    <a:lnTo>
                      <a:pt x="11750" y="3510"/>
                    </a:lnTo>
                    <a:cubicBezTo>
                      <a:pt x="12101" y="3679"/>
                      <a:pt x="12451" y="3679"/>
                      <a:pt x="12802" y="3861"/>
                    </a:cubicBezTo>
                    <a:cubicBezTo>
                      <a:pt x="13336" y="4030"/>
                      <a:pt x="13855" y="4212"/>
                      <a:pt x="14557" y="4381"/>
                    </a:cubicBezTo>
                    <a:cubicBezTo>
                      <a:pt x="14908" y="4381"/>
                      <a:pt x="15090" y="4563"/>
                      <a:pt x="15441" y="4563"/>
                    </a:cubicBezTo>
                    <a:cubicBezTo>
                      <a:pt x="15792" y="4732"/>
                      <a:pt x="15961" y="4732"/>
                      <a:pt x="16312" y="4914"/>
                    </a:cubicBezTo>
                    <a:lnTo>
                      <a:pt x="16663" y="4914"/>
                    </a:lnTo>
                    <a:lnTo>
                      <a:pt x="17014" y="5083"/>
                    </a:lnTo>
                    <a:lnTo>
                      <a:pt x="17196" y="4914"/>
                    </a:lnTo>
                    <a:lnTo>
                      <a:pt x="17196" y="4732"/>
                    </a:lnTo>
                    <a:cubicBezTo>
                      <a:pt x="17196" y="4732"/>
                      <a:pt x="17014" y="4732"/>
                      <a:pt x="17014" y="4563"/>
                    </a:cubicBezTo>
                    <a:cubicBezTo>
                      <a:pt x="17014" y="4563"/>
                      <a:pt x="17014" y="4381"/>
                      <a:pt x="16845" y="4381"/>
                    </a:cubicBezTo>
                    <a:lnTo>
                      <a:pt x="16663" y="4381"/>
                    </a:lnTo>
                    <a:cubicBezTo>
                      <a:pt x="16494" y="4212"/>
                      <a:pt x="16312" y="4212"/>
                      <a:pt x="16312" y="4212"/>
                    </a:cubicBezTo>
                    <a:cubicBezTo>
                      <a:pt x="16143" y="4212"/>
                      <a:pt x="16143" y="4212"/>
                      <a:pt x="15961" y="4030"/>
                    </a:cubicBezTo>
                    <a:lnTo>
                      <a:pt x="15610" y="4030"/>
                    </a:lnTo>
                    <a:cubicBezTo>
                      <a:pt x="15441" y="3861"/>
                      <a:pt x="15441" y="3861"/>
                      <a:pt x="15259" y="3861"/>
                    </a:cubicBezTo>
                    <a:lnTo>
                      <a:pt x="15259" y="3679"/>
                    </a:lnTo>
                    <a:cubicBezTo>
                      <a:pt x="15090" y="3679"/>
                      <a:pt x="14908" y="3510"/>
                      <a:pt x="14908" y="3510"/>
                    </a:cubicBezTo>
                    <a:lnTo>
                      <a:pt x="14740" y="3510"/>
                    </a:lnTo>
                    <a:lnTo>
                      <a:pt x="14557" y="3328"/>
                    </a:lnTo>
                    <a:lnTo>
                      <a:pt x="14389" y="3159"/>
                    </a:lnTo>
                    <a:cubicBezTo>
                      <a:pt x="14038" y="2977"/>
                      <a:pt x="13855" y="2808"/>
                      <a:pt x="13504" y="2626"/>
                    </a:cubicBezTo>
                    <a:cubicBezTo>
                      <a:pt x="13153" y="2458"/>
                      <a:pt x="12802" y="2458"/>
                      <a:pt x="12634" y="2275"/>
                    </a:cubicBezTo>
                    <a:cubicBezTo>
                      <a:pt x="12283" y="2107"/>
                      <a:pt x="11932" y="2107"/>
                      <a:pt x="11581" y="1924"/>
                    </a:cubicBezTo>
                    <a:cubicBezTo>
                      <a:pt x="11399" y="1924"/>
                      <a:pt x="11048" y="1756"/>
                      <a:pt x="10697" y="1756"/>
                    </a:cubicBezTo>
                    <a:lnTo>
                      <a:pt x="9476" y="1756"/>
                    </a:lnTo>
                    <a:cubicBezTo>
                      <a:pt x="9293" y="1756"/>
                      <a:pt x="9125" y="1756"/>
                      <a:pt x="8942" y="1924"/>
                    </a:cubicBezTo>
                    <a:lnTo>
                      <a:pt x="8423" y="1924"/>
                    </a:lnTo>
                    <a:cubicBezTo>
                      <a:pt x="8423" y="1756"/>
                      <a:pt x="8240" y="1756"/>
                      <a:pt x="8072" y="1573"/>
                    </a:cubicBezTo>
                    <a:cubicBezTo>
                      <a:pt x="7889" y="1405"/>
                      <a:pt x="7721" y="1222"/>
                      <a:pt x="7370" y="1054"/>
                    </a:cubicBezTo>
                    <a:cubicBezTo>
                      <a:pt x="7370" y="1054"/>
                      <a:pt x="7187" y="871"/>
                      <a:pt x="7019" y="871"/>
                    </a:cubicBezTo>
                    <a:cubicBezTo>
                      <a:pt x="6837" y="703"/>
                      <a:pt x="6668" y="703"/>
                      <a:pt x="6668" y="703"/>
                    </a:cubicBezTo>
                    <a:cubicBezTo>
                      <a:pt x="6317" y="520"/>
                      <a:pt x="5966" y="520"/>
                      <a:pt x="5615" y="352"/>
                    </a:cubicBezTo>
                    <a:cubicBezTo>
                      <a:pt x="5433" y="352"/>
                      <a:pt x="5082" y="352"/>
                      <a:pt x="4731" y="169"/>
                    </a:cubicBezTo>
                    <a:lnTo>
                      <a:pt x="1573" y="169"/>
                    </a:lnTo>
                    <a:cubicBezTo>
                      <a:pt x="1404" y="1"/>
                      <a:pt x="1222" y="1"/>
                      <a:pt x="871" y="1"/>
                    </a:cubicBezTo>
                    <a:close/>
                  </a:path>
                </a:pathLst>
              </a:custGeom>
              <a:solidFill>
                <a:srgbClr val="CFCE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9"/>
              <p:cNvSpPr/>
              <p:nvPr/>
            </p:nvSpPr>
            <p:spPr>
              <a:xfrm>
                <a:off x="2106900" y="1339350"/>
                <a:ext cx="434500" cy="289550"/>
              </a:xfrm>
              <a:custGeom>
                <a:avLst/>
                <a:gdLst/>
                <a:ahLst/>
                <a:cxnLst/>
                <a:rect l="l" t="t" r="r" b="b"/>
                <a:pathLst>
                  <a:path w="17380" h="11582" extrusionOk="0">
                    <a:moveTo>
                      <a:pt x="5798" y="0"/>
                    </a:moveTo>
                    <a:cubicBezTo>
                      <a:pt x="5447" y="169"/>
                      <a:pt x="5096" y="169"/>
                      <a:pt x="4745" y="169"/>
                    </a:cubicBezTo>
                    <a:cubicBezTo>
                      <a:pt x="4394" y="351"/>
                      <a:pt x="4044" y="351"/>
                      <a:pt x="3861" y="351"/>
                    </a:cubicBezTo>
                    <a:lnTo>
                      <a:pt x="2808" y="351"/>
                    </a:lnTo>
                    <a:cubicBezTo>
                      <a:pt x="2289" y="1053"/>
                      <a:pt x="1938" y="1755"/>
                      <a:pt x="1587" y="2625"/>
                    </a:cubicBezTo>
                    <a:cubicBezTo>
                      <a:pt x="1587" y="2808"/>
                      <a:pt x="1405" y="2976"/>
                      <a:pt x="1236" y="3159"/>
                    </a:cubicBezTo>
                    <a:cubicBezTo>
                      <a:pt x="1236" y="3510"/>
                      <a:pt x="1054" y="3678"/>
                      <a:pt x="885" y="3861"/>
                    </a:cubicBezTo>
                    <a:cubicBezTo>
                      <a:pt x="885" y="4029"/>
                      <a:pt x="703" y="4212"/>
                      <a:pt x="703" y="4380"/>
                    </a:cubicBezTo>
                    <a:cubicBezTo>
                      <a:pt x="703" y="4380"/>
                      <a:pt x="703" y="4562"/>
                      <a:pt x="534" y="4562"/>
                    </a:cubicBezTo>
                    <a:cubicBezTo>
                      <a:pt x="534" y="4913"/>
                      <a:pt x="352" y="5082"/>
                      <a:pt x="183" y="5264"/>
                    </a:cubicBezTo>
                    <a:cubicBezTo>
                      <a:pt x="183" y="5433"/>
                      <a:pt x="183" y="5615"/>
                      <a:pt x="1" y="5615"/>
                    </a:cubicBezTo>
                    <a:lnTo>
                      <a:pt x="1" y="5784"/>
                    </a:lnTo>
                    <a:lnTo>
                      <a:pt x="1" y="5966"/>
                    </a:lnTo>
                    <a:lnTo>
                      <a:pt x="1" y="6135"/>
                    </a:lnTo>
                    <a:lnTo>
                      <a:pt x="1" y="6317"/>
                    </a:lnTo>
                    <a:lnTo>
                      <a:pt x="1" y="6486"/>
                    </a:lnTo>
                    <a:lnTo>
                      <a:pt x="1" y="6668"/>
                    </a:lnTo>
                    <a:lnTo>
                      <a:pt x="1" y="6837"/>
                    </a:lnTo>
                    <a:lnTo>
                      <a:pt x="1" y="7019"/>
                    </a:lnTo>
                    <a:cubicBezTo>
                      <a:pt x="183" y="7187"/>
                      <a:pt x="534" y="7370"/>
                      <a:pt x="1054" y="7370"/>
                    </a:cubicBezTo>
                    <a:lnTo>
                      <a:pt x="4914" y="7370"/>
                    </a:lnTo>
                    <a:cubicBezTo>
                      <a:pt x="5096" y="7370"/>
                      <a:pt x="5447" y="7370"/>
                      <a:pt x="5616" y="7538"/>
                    </a:cubicBezTo>
                    <a:cubicBezTo>
                      <a:pt x="6149" y="7538"/>
                      <a:pt x="6500" y="7721"/>
                      <a:pt x="6669" y="7889"/>
                    </a:cubicBezTo>
                    <a:cubicBezTo>
                      <a:pt x="6851" y="7889"/>
                      <a:pt x="7019" y="8072"/>
                      <a:pt x="7202" y="8072"/>
                    </a:cubicBezTo>
                    <a:cubicBezTo>
                      <a:pt x="7370" y="8240"/>
                      <a:pt x="7553" y="8423"/>
                      <a:pt x="7721" y="8423"/>
                    </a:cubicBezTo>
                    <a:cubicBezTo>
                      <a:pt x="7904" y="8591"/>
                      <a:pt x="7904" y="8774"/>
                      <a:pt x="7904" y="8774"/>
                    </a:cubicBezTo>
                    <a:cubicBezTo>
                      <a:pt x="8072" y="8774"/>
                      <a:pt x="8072" y="8942"/>
                      <a:pt x="8072" y="8942"/>
                    </a:cubicBezTo>
                    <a:lnTo>
                      <a:pt x="8072" y="9125"/>
                    </a:lnTo>
                    <a:lnTo>
                      <a:pt x="8255" y="9125"/>
                    </a:lnTo>
                    <a:lnTo>
                      <a:pt x="8255" y="9293"/>
                    </a:lnTo>
                    <a:lnTo>
                      <a:pt x="8423" y="9293"/>
                    </a:lnTo>
                    <a:lnTo>
                      <a:pt x="8423" y="9125"/>
                    </a:lnTo>
                    <a:lnTo>
                      <a:pt x="8606" y="9125"/>
                    </a:lnTo>
                    <a:cubicBezTo>
                      <a:pt x="8774" y="9125"/>
                      <a:pt x="8774" y="8942"/>
                      <a:pt x="8957" y="8942"/>
                    </a:cubicBezTo>
                    <a:lnTo>
                      <a:pt x="9308" y="8942"/>
                    </a:lnTo>
                    <a:cubicBezTo>
                      <a:pt x="9308" y="8942"/>
                      <a:pt x="9476" y="8774"/>
                      <a:pt x="9658" y="8774"/>
                    </a:cubicBezTo>
                    <a:cubicBezTo>
                      <a:pt x="9827" y="8774"/>
                      <a:pt x="10009" y="8942"/>
                      <a:pt x="10178" y="8942"/>
                    </a:cubicBezTo>
                    <a:lnTo>
                      <a:pt x="10880" y="8942"/>
                    </a:lnTo>
                    <a:cubicBezTo>
                      <a:pt x="11062" y="8942"/>
                      <a:pt x="11231" y="9125"/>
                      <a:pt x="11413" y="9125"/>
                    </a:cubicBezTo>
                    <a:cubicBezTo>
                      <a:pt x="11582" y="9125"/>
                      <a:pt x="11582" y="9293"/>
                      <a:pt x="11764" y="9293"/>
                    </a:cubicBezTo>
                    <a:cubicBezTo>
                      <a:pt x="12115" y="9476"/>
                      <a:pt x="12466" y="9476"/>
                      <a:pt x="12817" y="9644"/>
                    </a:cubicBezTo>
                    <a:cubicBezTo>
                      <a:pt x="12817" y="9826"/>
                      <a:pt x="12985" y="9826"/>
                      <a:pt x="13168" y="9826"/>
                    </a:cubicBezTo>
                    <a:cubicBezTo>
                      <a:pt x="13168" y="9995"/>
                      <a:pt x="13336" y="9995"/>
                      <a:pt x="13336" y="10177"/>
                    </a:cubicBezTo>
                    <a:lnTo>
                      <a:pt x="13519" y="10177"/>
                    </a:lnTo>
                    <a:cubicBezTo>
                      <a:pt x="13687" y="10346"/>
                      <a:pt x="13870" y="10346"/>
                      <a:pt x="14038" y="10528"/>
                    </a:cubicBezTo>
                    <a:cubicBezTo>
                      <a:pt x="14038" y="10528"/>
                      <a:pt x="14221" y="10697"/>
                      <a:pt x="14389" y="10697"/>
                    </a:cubicBezTo>
                    <a:cubicBezTo>
                      <a:pt x="14389" y="10697"/>
                      <a:pt x="14572" y="10879"/>
                      <a:pt x="14740" y="10879"/>
                    </a:cubicBezTo>
                    <a:cubicBezTo>
                      <a:pt x="14922" y="11048"/>
                      <a:pt x="15091" y="11048"/>
                      <a:pt x="15442" y="11230"/>
                    </a:cubicBezTo>
                    <a:cubicBezTo>
                      <a:pt x="15624" y="11230"/>
                      <a:pt x="15793" y="11399"/>
                      <a:pt x="16144" y="11399"/>
                    </a:cubicBezTo>
                    <a:lnTo>
                      <a:pt x="16495" y="11399"/>
                    </a:lnTo>
                    <a:cubicBezTo>
                      <a:pt x="16495" y="11399"/>
                      <a:pt x="16495" y="11581"/>
                      <a:pt x="16677" y="11581"/>
                    </a:cubicBezTo>
                    <a:lnTo>
                      <a:pt x="16846" y="11581"/>
                    </a:lnTo>
                    <a:lnTo>
                      <a:pt x="16846" y="11399"/>
                    </a:lnTo>
                    <a:cubicBezTo>
                      <a:pt x="16846" y="11399"/>
                      <a:pt x="17028" y="11230"/>
                      <a:pt x="17028" y="11048"/>
                    </a:cubicBezTo>
                    <a:lnTo>
                      <a:pt x="17028" y="10697"/>
                    </a:lnTo>
                    <a:lnTo>
                      <a:pt x="17028" y="10177"/>
                    </a:lnTo>
                    <a:lnTo>
                      <a:pt x="17028" y="9995"/>
                    </a:lnTo>
                    <a:cubicBezTo>
                      <a:pt x="17028" y="9826"/>
                      <a:pt x="16846" y="9476"/>
                      <a:pt x="16846" y="9293"/>
                    </a:cubicBezTo>
                    <a:lnTo>
                      <a:pt x="16846" y="8942"/>
                    </a:lnTo>
                    <a:cubicBezTo>
                      <a:pt x="17028" y="8774"/>
                      <a:pt x="17028" y="8591"/>
                      <a:pt x="17028" y="8591"/>
                    </a:cubicBezTo>
                    <a:cubicBezTo>
                      <a:pt x="17028" y="7370"/>
                      <a:pt x="17197" y="6135"/>
                      <a:pt x="17197" y="4731"/>
                    </a:cubicBezTo>
                    <a:lnTo>
                      <a:pt x="17197" y="4562"/>
                    </a:lnTo>
                    <a:cubicBezTo>
                      <a:pt x="17379" y="4380"/>
                      <a:pt x="17379" y="4029"/>
                      <a:pt x="17379" y="3861"/>
                    </a:cubicBezTo>
                    <a:lnTo>
                      <a:pt x="17379" y="3678"/>
                    </a:lnTo>
                    <a:lnTo>
                      <a:pt x="17028" y="3678"/>
                    </a:lnTo>
                    <a:cubicBezTo>
                      <a:pt x="16846" y="3678"/>
                      <a:pt x="16846" y="3678"/>
                      <a:pt x="16677" y="3510"/>
                    </a:cubicBezTo>
                    <a:lnTo>
                      <a:pt x="16495" y="3510"/>
                    </a:lnTo>
                    <a:lnTo>
                      <a:pt x="16495" y="3327"/>
                    </a:lnTo>
                    <a:lnTo>
                      <a:pt x="16326" y="3327"/>
                    </a:lnTo>
                    <a:cubicBezTo>
                      <a:pt x="16144" y="3159"/>
                      <a:pt x="15975" y="2976"/>
                      <a:pt x="15793" y="2976"/>
                    </a:cubicBezTo>
                    <a:cubicBezTo>
                      <a:pt x="15624" y="2808"/>
                      <a:pt x="15442" y="2625"/>
                      <a:pt x="15273" y="2625"/>
                    </a:cubicBezTo>
                    <a:lnTo>
                      <a:pt x="15273" y="2457"/>
                    </a:lnTo>
                    <a:lnTo>
                      <a:pt x="14922" y="2457"/>
                    </a:lnTo>
                    <a:cubicBezTo>
                      <a:pt x="14922" y="2274"/>
                      <a:pt x="14740" y="2274"/>
                      <a:pt x="14740" y="2274"/>
                    </a:cubicBezTo>
                    <a:cubicBezTo>
                      <a:pt x="14389" y="1923"/>
                      <a:pt x="14038" y="1755"/>
                      <a:pt x="13687" y="1755"/>
                    </a:cubicBezTo>
                    <a:cubicBezTo>
                      <a:pt x="13519" y="1572"/>
                      <a:pt x="13168" y="1572"/>
                      <a:pt x="12985" y="1404"/>
                    </a:cubicBezTo>
                    <a:lnTo>
                      <a:pt x="12466" y="1404"/>
                    </a:lnTo>
                    <a:cubicBezTo>
                      <a:pt x="12115" y="1404"/>
                      <a:pt x="11933" y="1222"/>
                      <a:pt x="11764" y="1222"/>
                    </a:cubicBezTo>
                    <a:cubicBezTo>
                      <a:pt x="11582" y="1222"/>
                      <a:pt x="11231" y="1404"/>
                      <a:pt x="11062" y="1404"/>
                    </a:cubicBezTo>
                    <a:lnTo>
                      <a:pt x="10880" y="1404"/>
                    </a:lnTo>
                    <a:cubicBezTo>
                      <a:pt x="10711" y="1404"/>
                      <a:pt x="10711" y="1404"/>
                      <a:pt x="10529" y="1572"/>
                    </a:cubicBezTo>
                    <a:lnTo>
                      <a:pt x="10360" y="1572"/>
                    </a:lnTo>
                    <a:lnTo>
                      <a:pt x="10009" y="1222"/>
                    </a:lnTo>
                    <a:cubicBezTo>
                      <a:pt x="9827" y="1053"/>
                      <a:pt x="9658" y="871"/>
                      <a:pt x="9308" y="702"/>
                    </a:cubicBezTo>
                    <a:lnTo>
                      <a:pt x="7721" y="169"/>
                    </a:lnTo>
                    <a:cubicBezTo>
                      <a:pt x="7370" y="0"/>
                      <a:pt x="6851" y="0"/>
                      <a:pt x="6500" y="0"/>
                    </a:cubicBezTo>
                    <a:close/>
                  </a:path>
                </a:pathLst>
              </a:custGeom>
              <a:solidFill>
                <a:srgbClr val="FBF1D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9"/>
              <p:cNvSpPr/>
              <p:nvPr/>
            </p:nvSpPr>
            <p:spPr>
              <a:xfrm>
                <a:off x="2098125" y="1339350"/>
                <a:ext cx="443275" cy="304550"/>
              </a:xfrm>
              <a:custGeom>
                <a:avLst/>
                <a:gdLst/>
                <a:ahLst/>
                <a:cxnLst/>
                <a:rect l="l" t="t" r="r" b="b"/>
                <a:pathLst>
                  <a:path w="17731" h="12182" extrusionOk="0">
                    <a:moveTo>
                      <a:pt x="5447" y="0"/>
                    </a:moveTo>
                    <a:cubicBezTo>
                      <a:pt x="5265" y="169"/>
                      <a:pt x="5265" y="169"/>
                      <a:pt x="5096" y="169"/>
                    </a:cubicBezTo>
                    <a:lnTo>
                      <a:pt x="5447" y="169"/>
                    </a:lnTo>
                    <a:cubicBezTo>
                      <a:pt x="5915" y="169"/>
                      <a:pt x="6383" y="94"/>
                      <a:pt x="6797" y="94"/>
                    </a:cubicBezTo>
                    <a:cubicBezTo>
                      <a:pt x="7004" y="94"/>
                      <a:pt x="7197" y="113"/>
                      <a:pt x="7370" y="169"/>
                    </a:cubicBezTo>
                    <a:lnTo>
                      <a:pt x="8072" y="169"/>
                    </a:lnTo>
                    <a:cubicBezTo>
                      <a:pt x="8255" y="169"/>
                      <a:pt x="8423" y="351"/>
                      <a:pt x="8606" y="351"/>
                    </a:cubicBezTo>
                    <a:lnTo>
                      <a:pt x="9659" y="871"/>
                    </a:lnTo>
                    <a:cubicBezTo>
                      <a:pt x="9827" y="871"/>
                      <a:pt x="9827" y="1053"/>
                      <a:pt x="10009" y="1053"/>
                    </a:cubicBezTo>
                    <a:cubicBezTo>
                      <a:pt x="9827" y="871"/>
                      <a:pt x="9659" y="702"/>
                      <a:pt x="9476" y="702"/>
                    </a:cubicBezTo>
                    <a:cubicBezTo>
                      <a:pt x="9125" y="351"/>
                      <a:pt x="8774" y="351"/>
                      <a:pt x="8423" y="169"/>
                    </a:cubicBezTo>
                    <a:cubicBezTo>
                      <a:pt x="8255" y="169"/>
                      <a:pt x="8072" y="0"/>
                      <a:pt x="7904" y="0"/>
                    </a:cubicBezTo>
                    <a:close/>
                    <a:moveTo>
                      <a:pt x="7020" y="1053"/>
                    </a:moveTo>
                    <a:cubicBezTo>
                      <a:pt x="7139" y="1053"/>
                      <a:pt x="7258" y="1053"/>
                      <a:pt x="7374" y="1055"/>
                    </a:cubicBezTo>
                    <a:lnTo>
                      <a:pt x="7374" y="1055"/>
                    </a:lnTo>
                    <a:cubicBezTo>
                      <a:pt x="7373" y="1054"/>
                      <a:pt x="7372" y="1054"/>
                      <a:pt x="7370" y="1053"/>
                    </a:cubicBezTo>
                    <a:close/>
                    <a:moveTo>
                      <a:pt x="3861" y="1053"/>
                    </a:moveTo>
                    <a:lnTo>
                      <a:pt x="3861" y="1222"/>
                    </a:lnTo>
                    <a:lnTo>
                      <a:pt x="4563" y="1222"/>
                    </a:lnTo>
                    <a:cubicBezTo>
                      <a:pt x="4745" y="1222"/>
                      <a:pt x="4745" y="1053"/>
                      <a:pt x="4745" y="1053"/>
                    </a:cubicBezTo>
                    <a:close/>
                    <a:moveTo>
                      <a:pt x="10009" y="1053"/>
                    </a:moveTo>
                    <a:cubicBezTo>
                      <a:pt x="10009" y="1222"/>
                      <a:pt x="10178" y="1222"/>
                      <a:pt x="10178" y="1222"/>
                    </a:cubicBezTo>
                    <a:cubicBezTo>
                      <a:pt x="10178" y="1053"/>
                      <a:pt x="10178" y="1053"/>
                      <a:pt x="10009" y="1053"/>
                    </a:cubicBezTo>
                    <a:close/>
                    <a:moveTo>
                      <a:pt x="10178" y="1222"/>
                    </a:moveTo>
                    <a:lnTo>
                      <a:pt x="10178" y="1404"/>
                    </a:lnTo>
                    <a:lnTo>
                      <a:pt x="10360" y="1404"/>
                    </a:lnTo>
                    <a:cubicBezTo>
                      <a:pt x="10360" y="1488"/>
                      <a:pt x="10360" y="1530"/>
                      <a:pt x="10381" y="1530"/>
                    </a:cubicBezTo>
                    <a:cubicBezTo>
                      <a:pt x="10403" y="1530"/>
                      <a:pt x="10445" y="1488"/>
                      <a:pt x="10529" y="1404"/>
                    </a:cubicBezTo>
                    <a:cubicBezTo>
                      <a:pt x="10360" y="1404"/>
                      <a:pt x="10360" y="1404"/>
                      <a:pt x="10360" y="1222"/>
                    </a:cubicBezTo>
                    <a:close/>
                    <a:moveTo>
                      <a:pt x="11413" y="1222"/>
                    </a:moveTo>
                    <a:cubicBezTo>
                      <a:pt x="11231" y="1222"/>
                      <a:pt x="11062" y="1404"/>
                      <a:pt x="10880" y="1404"/>
                    </a:cubicBezTo>
                    <a:lnTo>
                      <a:pt x="10880" y="1572"/>
                    </a:lnTo>
                    <a:cubicBezTo>
                      <a:pt x="11231" y="1404"/>
                      <a:pt x="11582" y="1404"/>
                      <a:pt x="11933" y="1222"/>
                    </a:cubicBezTo>
                    <a:close/>
                    <a:moveTo>
                      <a:pt x="7374" y="1055"/>
                    </a:moveTo>
                    <a:cubicBezTo>
                      <a:pt x="7725" y="1222"/>
                      <a:pt x="8256" y="1222"/>
                      <a:pt x="8606" y="1404"/>
                    </a:cubicBezTo>
                    <a:lnTo>
                      <a:pt x="9659" y="1923"/>
                    </a:lnTo>
                    <a:cubicBezTo>
                      <a:pt x="9659" y="1923"/>
                      <a:pt x="9827" y="1923"/>
                      <a:pt x="9827" y="2106"/>
                    </a:cubicBezTo>
                    <a:lnTo>
                      <a:pt x="10009" y="2106"/>
                    </a:lnTo>
                    <a:lnTo>
                      <a:pt x="10009" y="1923"/>
                    </a:lnTo>
                    <a:cubicBezTo>
                      <a:pt x="9659" y="1755"/>
                      <a:pt x="9476" y="1572"/>
                      <a:pt x="9308" y="1572"/>
                    </a:cubicBezTo>
                    <a:cubicBezTo>
                      <a:pt x="8957" y="1404"/>
                      <a:pt x="8774" y="1222"/>
                      <a:pt x="8423" y="1222"/>
                    </a:cubicBezTo>
                    <a:cubicBezTo>
                      <a:pt x="8151" y="1091"/>
                      <a:pt x="7777" y="1062"/>
                      <a:pt x="7374" y="1055"/>
                    </a:cubicBezTo>
                    <a:close/>
                    <a:moveTo>
                      <a:pt x="10529" y="1755"/>
                    </a:moveTo>
                    <a:cubicBezTo>
                      <a:pt x="10360" y="1755"/>
                      <a:pt x="10360" y="1923"/>
                      <a:pt x="10360" y="2106"/>
                    </a:cubicBezTo>
                    <a:cubicBezTo>
                      <a:pt x="10360" y="2106"/>
                      <a:pt x="10529" y="1923"/>
                      <a:pt x="10529" y="1755"/>
                    </a:cubicBezTo>
                    <a:close/>
                    <a:moveTo>
                      <a:pt x="3159" y="1923"/>
                    </a:moveTo>
                    <a:cubicBezTo>
                      <a:pt x="3342" y="2106"/>
                      <a:pt x="3510" y="2106"/>
                      <a:pt x="3693" y="2106"/>
                    </a:cubicBezTo>
                    <a:lnTo>
                      <a:pt x="4044" y="2106"/>
                    </a:lnTo>
                    <a:cubicBezTo>
                      <a:pt x="4395" y="2274"/>
                      <a:pt x="4563" y="2274"/>
                      <a:pt x="4914" y="2274"/>
                    </a:cubicBezTo>
                    <a:cubicBezTo>
                      <a:pt x="5265" y="2274"/>
                      <a:pt x="5447" y="2274"/>
                      <a:pt x="5798" y="2106"/>
                    </a:cubicBezTo>
                    <a:lnTo>
                      <a:pt x="4212" y="2106"/>
                    </a:lnTo>
                    <a:cubicBezTo>
                      <a:pt x="3861" y="2106"/>
                      <a:pt x="3510" y="2106"/>
                      <a:pt x="3342" y="1923"/>
                    </a:cubicBezTo>
                    <a:close/>
                    <a:moveTo>
                      <a:pt x="7202" y="2106"/>
                    </a:moveTo>
                    <a:cubicBezTo>
                      <a:pt x="7370" y="2274"/>
                      <a:pt x="7553" y="2274"/>
                      <a:pt x="7721" y="2274"/>
                    </a:cubicBezTo>
                    <a:cubicBezTo>
                      <a:pt x="7904" y="2274"/>
                      <a:pt x="8072" y="2274"/>
                      <a:pt x="8255" y="2457"/>
                    </a:cubicBezTo>
                    <a:lnTo>
                      <a:pt x="8606" y="2457"/>
                    </a:lnTo>
                    <a:cubicBezTo>
                      <a:pt x="8423" y="2274"/>
                      <a:pt x="8072" y="2274"/>
                      <a:pt x="7904" y="2106"/>
                    </a:cubicBezTo>
                    <a:close/>
                    <a:moveTo>
                      <a:pt x="8606" y="2457"/>
                    </a:moveTo>
                    <a:cubicBezTo>
                      <a:pt x="8606" y="2625"/>
                      <a:pt x="8774" y="2625"/>
                      <a:pt x="8957" y="2625"/>
                    </a:cubicBezTo>
                    <a:cubicBezTo>
                      <a:pt x="8957" y="2625"/>
                      <a:pt x="8774" y="2457"/>
                      <a:pt x="8606" y="2457"/>
                    </a:cubicBezTo>
                    <a:close/>
                    <a:moveTo>
                      <a:pt x="11231" y="2457"/>
                    </a:moveTo>
                    <a:lnTo>
                      <a:pt x="11231" y="2625"/>
                    </a:lnTo>
                    <a:cubicBezTo>
                      <a:pt x="11582" y="2457"/>
                      <a:pt x="11764" y="2457"/>
                      <a:pt x="11933" y="2457"/>
                    </a:cubicBezTo>
                    <a:close/>
                    <a:moveTo>
                      <a:pt x="11933" y="2457"/>
                    </a:moveTo>
                    <a:cubicBezTo>
                      <a:pt x="12284" y="2457"/>
                      <a:pt x="12466" y="2625"/>
                      <a:pt x="12817" y="2625"/>
                    </a:cubicBezTo>
                    <a:cubicBezTo>
                      <a:pt x="12634" y="2457"/>
                      <a:pt x="12284" y="2457"/>
                      <a:pt x="12115" y="2457"/>
                    </a:cubicBezTo>
                    <a:close/>
                    <a:moveTo>
                      <a:pt x="8957" y="2625"/>
                    </a:moveTo>
                    <a:cubicBezTo>
                      <a:pt x="9125" y="2808"/>
                      <a:pt x="9125" y="2976"/>
                      <a:pt x="9308" y="2976"/>
                    </a:cubicBezTo>
                    <a:cubicBezTo>
                      <a:pt x="9308" y="2808"/>
                      <a:pt x="9125" y="2808"/>
                      <a:pt x="8957" y="2625"/>
                    </a:cubicBezTo>
                    <a:close/>
                    <a:moveTo>
                      <a:pt x="2991" y="2976"/>
                    </a:moveTo>
                    <a:lnTo>
                      <a:pt x="2991" y="3159"/>
                    </a:lnTo>
                    <a:lnTo>
                      <a:pt x="3342" y="3159"/>
                    </a:lnTo>
                    <a:cubicBezTo>
                      <a:pt x="3342" y="2976"/>
                      <a:pt x="3159" y="2976"/>
                      <a:pt x="2991" y="2976"/>
                    </a:cubicBezTo>
                    <a:close/>
                    <a:moveTo>
                      <a:pt x="12817" y="2625"/>
                    </a:moveTo>
                    <a:lnTo>
                      <a:pt x="12817" y="2625"/>
                    </a:lnTo>
                    <a:cubicBezTo>
                      <a:pt x="13336" y="2808"/>
                      <a:pt x="13687" y="3159"/>
                      <a:pt x="14221" y="3327"/>
                    </a:cubicBezTo>
                    <a:cubicBezTo>
                      <a:pt x="13687" y="2976"/>
                      <a:pt x="13336" y="2808"/>
                      <a:pt x="12817" y="2625"/>
                    </a:cubicBezTo>
                    <a:close/>
                    <a:moveTo>
                      <a:pt x="11062" y="3327"/>
                    </a:moveTo>
                    <a:cubicBezTo>
                      <a:pt x="11231" y="3327"/>
                      <a:pt x="11413" y="3327"/>
                      <a:pt x="11582" y="3510"/>
                    </a:cubicBezTo>
                    <a:cubicBezTo>
                      <a:pt x="11933" y="3510"/>
                      <a:pt x="12115" y="3510"/>
                      <a:pt x="12284" y="3678"/>
                    </a:cubicBezTo>
                    <a:cubicBezTo>
                      <a:pt x="12466" y="3678"/>
                      <a:pt x="12817" y="3861"/>
                      <a:pt x="12985" y="3861"/>
                    </a:cubicBezTo>
                    <a:cubicBezTo>
                      <a:pt x="12817" y="3678"/>
                      <a:pt x="12466" y="3678"/>
                      <a:pt x="12284" y="3510"/>
                    </a:cubicBezTo>
                    <a:lnTo>
                      <a:pt x="11933" y="3510"/>
                    </a:lnTo>
                    <a:cubicBezTo>
                      <a:pt x="11933" y="3510"/>
                      <a:pt x="11764" y="3327"/>
                      <a:pt x="11582" y="3327"/>
                    </a:cubicBezTo>
                    <a:close/>
                    <a:moveTo>
                      <a:pt x="12466" y="1222"/>
                    </a:moveTo>
                    <a:cubicBezTo>
                      <a:pt x="12634" y="1222"/>
                      <a:pt x="12817" y="1404"/>
                      <a:pt x="12985" y="1404"/>
                    </a:cubicBezTo>
                    <a:cubicBezTo>
                      <a:pt x="13336" y="1404"/>
                      <a:pt x="13870" y="1572"/>
                      <a:pt x="14221" y="1755"/>
                    </a:cubicBezTo>
                    <a:cubicBezTo>
                      <a:pt x="14389" y="1923"/>
                      <a:pt x="14572" y="2106"/>
                      <a:pt x="14740" y="2106"/>
                    </a:cubicBezTo>
                    <a:cubicBezTo>
                      <a:pt x="14923" y="2274"/>
                      <a:pt x="15091" y="2274"/>
                      <a:pt x="15273" y="2457"/>
                    </a:cubicBezTo>
                    <a:cubicBezTo>
                      <a:pt x="15624" y="2625"/>
                      <a:pt x="15975" y="2976"/>
                      <a:pt x="16326" y="3159"/>
                    </a:cubicBezTo>
                    <a:cubicBezTo>
                      <a:pt x="16495" y="3327"/>
                      <a:pt x="16677" y="3327"/>
                      <a:pt x="17028" y="3510"/>
                    </a:cubicBezTo>
                    <a:cubicBezTo>
                      <a:pt x="17197" y="3678"/>
                      <a:pt x="17379" y="3678"/>
                      <a:pt x="17730" y="3861"/>
                    </a:cubicBezTo>
                    <a:lnTo>
                      <a:pt x="17730" y="3678"/>
                    </a:lnTo>
                    <a:cubicBezTo>
                      <a:pt x="17548" y="3678"/>
                      <a:pt x="17379" y="3510"/>
                      <a:pt x="17379" y="3510"/>
                    </a:cubicBezTo>
                    <a:cubicBezTo>
                      <a:pt x="16677" y="3159"/>
                      <a:pt x="15975" y="2625"/>
                      <a:pt x="15273" y="2274"/>
                    </a:cubicBezTo>
                    <a:cubicBezTo>
                      <a:pt x="15091" y="2106"/>
                      <a:pt x="14923" y="1923"/>
                      <a:pt x="14740" y="1923"/>
                    </a:cubicBezTo>
                    <a:cubicBezTo>
                      <a:pt x="14572" y="1755"/>
                      <a:pt x="14389" y="1755"/>
                      <a:pt x="14221" y="1572"/>
                    </a:cubicBezTo>
                    <a:cubicBezTo>
                      <a:pt x="13870" y="1404"/>
                      <a:pt x="13519" y="1404"/>
                      <a:pt x="12985" y="1222"/>
                    </a:cubicBezTo>
                    <a:close/>
                    <a:moveTo>
                      <a:pt x="5096" y="2976"/>
                    </a:moveTo>
                    <a:cubicBezTo>
                      <a:pt x="4914" y="2976"/>
                      <a:pt x="4563" y="2976"/>
                      <a:pt x="4395" y="3159"/>
                    </a:cubicBezTo>
                    <a:lnTo>
                      <a:pt x="4745" y="3159"/>
                    </a:lnTo>
                    <a:cubicBezTo>
                      <a:pt x="5092" y="3159"/>
                      <a:pt x="5444" y="3078"/>
                      <a:pt x="5795" y="3078"/>
                    </a:cubicBezTo>
                    <a:cubicBezTo>
                      <a:pt x="5970" y="3078"/>
                      <a:pt x="6145" y="3098"/>
                      <a:pt x="6318" y="3159"/>
                    </a:cubicBezTo>
                    <a:cubicBezTo>
                      <a:pt x="6669" y="3159"/>
                      <a:pt x="7202" y="3159"/>
                      <a:pt x="7553" y="3327"/>
                    </a:cubicBezTo>
                    <a:cubicBezTo>
                      <a:pt x="8072" y="3510"/>
                      <a:pt x="8423" y="3678"/>
                      <a:pt x="8774" y="3861"/>
                    </a:cubicBezTo>
                    <a:cubicBezTo>
                      <a:pt x="8774" y="4029"/>
                      <a:pt x="8957" y="4029"/>
                      <a:pt x="8957" y="4029"/>
                    </a:cubicBezTo>
                    <a:lnTo>
                      <a:pt x="9125" y="4029"/>
                    </a:lnTo>
                    <a:cubicBezTo>
                      <a:pt x="8774" y="3678"/>
                      <a:pt x="8423" y="3510"/>
                      <a:pt x="8072" y="3327"/>
                    </a:cubicBezTo>
                    <a:cubicBezTo>
                      <a:pt x="7904" y="3327"/>
                      <a:pt x="7553" y="3159"/>
                      <a:pt x="7202" y="3159"/>
                    </a:cubicBezTo>
                    <a:cubicBezTo>
                      <a:pt x="6851" y="2976"/>
                      <a:pt x="6500" y="2976"/>
                      <a:pt x="6149" y="2976"/>
                    </a:cubicBezTo>
                    <a:close/>
                    <a:moveTo>
                      <a:pt x="3159" y="4029"/>
                    </a:moveTo>
                    <a:cubicBezTo>
                      <a:pt x="3342" y="4212"/>
                      <a:pt x="3510" y="4212"/>
                      <a:pt x="3693" y="4212"/>
                    </a:cubicBezTo>
                    <a:lnTo>
                      <a:pt x="4563" y="4212"/>
                    </a:lnTo>
                    <a:cubicBezTo>
                      <a:pt x="4212" y="4212"/>
                      <a:pt x="3861" y="4212"/>
                      <a:pt x="3510" y="4029"/>
                    </a:cubicBezTo>
                    <a:close/>
                    <a:moveTo>
                      <a:pt x="12985" y="3861"/>
                    </a:moveTo>
                    <a:cubicBezTo>
                      <a:pt x="13336" y="4029"/>
                      <a:pt x="13519" y="4029"/>
                      <a:pt x="13870" y="4212"/>
                    </a:cubicBezTo>
                    <a:lnTo>
                      <a:pt x="13870" y="4029"/>
                    </a:lnTo>
                    <a:cubicBezTo>
                      <a:pt x="13519" y="4029"/>
                      <a:pt x="13336" y="3861"/>
                      <a:pt x="12985" y="3861"/>
                    </a:cubicBezTo>
                    <a:close/>
                    <a:moveTo>
                      <a:pt x="14221" y="3327"/>
                    </a:moveTo>
                    <a:cubicBezTo>
                      <a:pt x="14221" y="3510"/>
                      <a:pt x="14221" y="3510"/>
                      <a:pt x="14389" y="3510"/>
                    </a:cubicBezTo>
                    <a:cubicBezTo>
                      <a:pt x="14740" y="3861"/>
                      <a:pt x="15091" y="4029"/>
                      <a:pt x="15624" y="4380"/>
                    </a:cubicBezTo>
                    <a:cubicBezTo>
                      <a:pt x="15793" y="4562"/>
                      <a:pt x="15975" y="4562"/>
                      <a:pt x="16144" y="4731"/>
                    </a:cubicBezTo>
                    <a:lnTo>
                      <a:pt x="16495" y="4731"/>
                    </a:lnTo>
                    <a:cubicBezTo>
                      <a:pt x="16326" y="4562"/>
                      <a:pt x="16144" y="4562"/>
                      <a:pt x="16144" y="4562"/>
                    </a:cubicBezTo>
                    <a:cubicBezTo>
                      <a:pt x="15975" y="4380"/>
                      <a:pt x="15624" y="4212"/>
                      <a:pt x="15442" y="4029"/>
                    </a:cubicBezTo>
                    <a:cubicBezTo>
                      <a:pt x="15091" y="3861"/>
                      <a:pt x="14572" y="3510"/>
                      <a:pt x="14221" y="3327"/>
                    </a:cubicBezTo>
                    <a:close/>
                    <a:moveTo>
                      <a:pt x="10880" y="4380"/>
                    </a:moveTo>
                    <a:lnTo>
                      <a:pt x="10880" y="4562"/>
                    </a:lnTo>
                    <a:lnTo>
                      <a:pt x="11933" y="4562"/>
                    </a:lnTo>
                    <a:cubicBezTo>
                      <a:pt x="12115" y="4731"/>
                      <a:pt x="12284" y="4731"/>
                      <a:pt x="12634" y="4913"/>
                    </a:cubicBezTo>
                    <a:lnTo>
                      <a:pt x="12634" y="4731"/>
                    </a:lnTo>
                    <a:cubicBezTo>
                      <a:pt x="12284" y="4562"/>
                      <a:pt x="12115" y="4562"/>
                      <a:pt x="11764" y="4380"/>
                    </a:cubicBezTo>
                    <a:close/>
                    <a:moveTo>
                      <a:pt x="16495" y="4731"/>
                    </a:moveTo>
                    <a:cubicBezTo>
                      <a:pt x="16495" y="4913"/>
                      <a:pt x="16677" y="4913"/>
                      <a:pt x="16677" y="4913"/>
                    </a:cubicBezTo>
                    <a:lnTo>
                      <a:pt x="16846" y="4913"/>
                    </a:lnTo>
                    <a:lnTo>
                      <a:pt x="16846" y="4731"/>
                    </a:lnTo>
                    <a:close/>
                    <a:moveTo>
                      <a:pt x="12985" y="4913"/>
                    </a:moveTo>
                    <a:cubicBezTo>
                      <a:pt x="12985" y="4913"/>
                      <a:pt x="13168" y="4913"/>
                      <a:pt x="13168" y="5082"/>
                    </a:cubicBezTo>
                    <a:lnTo>
                      <a:pt x="13519" y="5082"/>
                    </a:lnTo>
                    <a:lnTo>
                      <a:pt x="13336" y="4913"/>
                    </a:lnTo>
                    <a:close/>
                    <a:moveTo>
                      <a:pt x="4914" y="4212"/>
                    </a:moveTo>
                    <a:cubicBezTo>
                      <a:pt x="5265" y="4212"/>
                      <a:pt x="5798" y="4380"/>
                      <a:pt x="6149" y="4380"/>
                    </a:cubicBezTo>
                    <a:cubicBezTo>
                      <a:pt x="6500" y="4380"/>
                      <a:pt x="6851" y="4562"/>
                      <a:pt x="7020" y="4562"/>
                    </a:cubicBezTo>
                    <a:lnTo>
                      <a:pt x="7202" y="4731"/>
                    </a:lnTo>
                    <a:cubicBezTo>
                      <a:pt x="7553" y="4731"/>
                      <a:pt x="7721" y="4913"/>
                      <a:pt x="7904" y="4913"/>
                    </a:cubicBezTo>
                    <a:cubicBezTo>
                      <a:pt x="8072" y="5082"/>
                      <a:pt x="8255" y="5082"/>
                      <a:pt x="8255" y="5082"/>
                    </a:cubicBezTo>
                    <a:cubicBezTo>
                      <a:pt x="8423" y="5264"/>
                      <a:pt x="8606" y="5264"/>
                      <a:pt x="8606" y="5433"/>
                    </a:cubicBezTo>
                    <a:lnTo>
                      <a:pt x="8774" y="5433"/>
                    </a:lnTo>
                    <a:lnTo>
                      <a:pt x="8774" y="5264"/>
                    </a:lnTo>
                    <a:cubicBezTo>
                      <a:pt x="8606" y="5082"/>
                      <a:pt x="8423" y="5082"/>
                      <a:pt x="8255" y="4913"/>
                    </a:cubicBezTo>
                    <a:cubicBezTo>
                      <a:pt x="8072" y="4913"/>
                      <a:pt x="7904" y="4913"/>
                      <a:pt x="7721" y="4731"/>
                    </a:cubicBezTo>
                    <a:cubicBezTo>
                      <a:pt x="7370" y="4562"/>
                      <a:pt x="7020" y="4562"/>
                      <a:pt x="6669" y="4380"/>
                    </a:cubicBezTo>
                    <a:cubicBezTo>
                      <a:pt x="6318" y="4380"/>
                      <a:pt x="5967" y="4212"/>
                      <a:pt x="5616" y="4212"/>
                    </a:cubicBezTo>
                    <a:close/>
                    <a:moveTo>
                      <a:pt x="3159" y="169"/>
                    </a:moveTo>
                    <a:cubicBezTo>
                      <a:pt x="2640" y="871"/>
                      <a:pt x="2289" y="1755"/>
                      <a:pt x="1938" y="2457"/>
                    </a:cubicBezTo>
                    <a:lnTo>
                      <a:pt x="885" y="4562"/>
                    </a:lnTo>
                    <a:cubicBezTo>
                      <a:pt x="885" y="4731"/>
                      <a:pt x="703" y="5082"/>
                      <a:pt x="534" y="5264"/>
                    </a:cubicBezTo>
                    <a:cubicBezTo>
                      <a:pt x="534" y="5433"/>
                      <a:pt x="352" y="5615"/>
                      <a:pt x="352" y="5966"/>
                    </a:cubicBezTo>
                    <a:cubicBezTo>
                      <a:pt x="534" y="5784"/>
                      <a:pt x="534" y="5615"/>
                      <a:pt x="703" y="5433"/>
                    </a:cubicBezTo>
                    <a:cubicBezTo>
                      <a:pt x="703" y="5264"/>
                      <a:pt x="885" y="5082"/>
                      <a:pt x="885" y="4913"/>
                    </a:cubicBezTo>
                    <a:cubicBezTo>
                      <a:pt x="1054" y="4562"/>
                      <a:pt x="1236" y="4029"/>
                      <a:pt x="1405" y="3678"/>
                    </a:cubicBezTo>
                    <a:lnTo>
                      <a:pt x="2457" y="1572"/>
                    </a:lnTo>
                    <a:cubicBezTo>
                      <a:pt x="2808" y="1053"/>
                      <a:pt x="2991" y="702"/>
                      <a:pt x="3159" y="351"/>
                    </a:cubicBezTo>
                    <a:lnTo>
                      <a:pt x="4395" y="351"/>
                    </a:lnTo>
                    <a:cubicBezTo>
                      <a:pt x="4563" y="351"/>
                      <a:pt x="4745" y="351"/>
                      <a:pt x="4914" y="169"/>
                    </a:cubicBezTo>
                    <a:close/>
                    <a:moveTo>
                      <a:pt x="14389" y="4380"/>
                    </a:moveTo>
                    <a:cubicBezTo>
                      <a:pt x="14389" y="4562"/>
                      <a:pt x="14572" y="4731"/>
                      <a:pt x="14740" y="4731"/>
                    </a:cubicBezTo>
                    <a:cubicBezTo>
                      <a:pt x="14923" y="4913"/>
                      <a:pt x="15091" y="5082"/>
                      <a:pt x="15273" y="5082"/>
                    </a:cubicBezTo>
                    <a:cubicBezTo>
                      <a:pt x="15624" y="5264"/>
                      <a:pt x="15975" y="5615"/>
                      <a:pt x="16326" y="5784"/>
                    </a:cubicBezTo>
                    <a:cubicBezTo>
                      <a:pt x="16495" y="5784"/>
                      <a:pt x="16495" y="5784"/>
                      <a:pt x="16677" y="5966"/>
                    </a:cubicBezTo>
                    <a:cubicBezTo>
                      <a:pt x="16846" y="5966"/>
                      <a:pt x="16846" y="5966"/>
                      <a:pt x="16846" y="5784"/>
                    </a:cubicBezTo>
                    <a:cubicBezTo>
                      <a:pt x="16677" y="5784"/>
                      <a:pt x="16495" y="5615"/>
                      <a:pt x="16326" y="5615"/>
                    </a:cubicBezTo>
                    <a:cubicBezTo>
                      <a:pt x="16144" y="5433"/>
                      <a:pt x="15975" y="5433"/>
                      <a:pt x="15793" y="5264"/>
                    </a:cubicBezTo>
                    <a:cubicBezTo>
                      <a:pt x="15442" y="5082"/>
                      <a:pt x="15273" y="4913"/>
                      <a:pt x="14923" y="4731"/>
                    </a:cubicBezTo>
                    <a:lnTo>
                      <a:pt x="14740" y="4562"/>
                    </a:lnTo>
                    <a:cubicBezTo>
                      <a:pt x="14572" y="4562"/>
                      <a:pt x="14389" y="4380"/>
                      <a:pt x="14389" y="4380"/>
                    </a:cubicBezTo>
                    <a:close/>
                    <a:moveTo>
                      <a:pt x="703" y="6135"/>
                    </a:moveTo>
                    <a:lnTo>
                      <a:pt x="703" y="6317"/>
                    </a:lnTo>
                    <a:lnTo>
                      <a:pt x="1236" y="6317"/>
                    </a:lnTo>
                    <a:cubicBezTo>
                      <a:pt x="1054" y="6317"/>
                      <a:pt x="885" y="6317"/>
                      <a:pt x="703" y="6135"/>
                    </a:cubicBezTo>
                    <a:close/>
                    <a:moveTo>
                      <a:pt x="2457" y="5082"/>
                    </a:moveTo>
                    <a:cubicBezTo>
                      <a:pt x="2640" y="5264"/>
                      <a:pt x="2808" y="5264"/>
                      <a:pt x="2991" y="5264"/>
                    </a:cubicBezTo>
                    <a:lnTo>
                      <a:pt x="5798" y="5264"/>
                    </a:lnTo>
                    <a:cubicBezTo>
                      <a:pt x="6149" y="5433"/>
                      <a:pt x="6500" y="5433"/>
                      <a:pt x="6669" y="5615"/>
                    </a:cubicBezTo>
                    <a:cubicBezTo>
                      <a:pt x="7020" y="5615"/>
                      <a:pt x="7202" y="5784"/>
                      <a:pt x="7553" y="5966"/>
                    </a:cubicBezTo>
                    <a:cubicBezTo>
                      <a:pt x="7721" y="6135"/>
                      <a:pt x="8072" y="6135"/>
                      <a:pt x="8255" y="6317"/>
                    </a:cubicBezTo>
                    <a:lnTo>
                      <a:pt x="8423" y="6317"/>
                    </a:lnTo>
                    <a:cubicBezTo>
                      <a:pt x="7904" y="5966"/>
                      <a:pt x="7202" y="5615"/>
                      <a:pt x="6500" y="5433"/>
                    </a:cubicBezTo>
                    <a:cubicBezTo>
                      <a:pt x="6318" y="5264"/>
                      <a:pt x="5967" y="5264"/>
                      <a:pt x="5616" y="5082"/>
                    </a:cubicBezTo>
                    <a:close/>
                    <a:moveTo>
                      <a:pt x="4745" y="5966"/>
                    </a:moveTo>
                    <a:cubicBezTo>
                      <a:pt x="4395" y="5966"/>
                      <a:pt x="4044" y="6135"/>
                      <a:pt x="3693" y="6135"/>
                    </a:cubicBezTo>
                    <a:cubicBezTo>
                      <a:pt x="2808" y="6135"/>
                      <a:pt x="2106" y="6317"/>
                      <a:pt x="1236" y="6317"/>
                    </a:cubicBezTo>
                    <a:lnTo>
                      <a:pt x="1405" y="6317"/>
                    </a:lnTo>
                    <a:cubicBezTo>
                      <a:pt x="1580" y="6401"/>
                      <a:pt x="1713" y="6443"/>
                      <a:pt x="1824" y="6443"/>
                    </a:cubicBezTo>
                    <a:cubicBezTo>
                      <a:pt x="1935" y="6443"/>
                      <a:pt x="2022" y="6401"/>
                      <a:pt x="2106" y="6317"/>
                    </a:cubicBezTo>
                    <a:lnTo>
                      <a:pt x="3510" y="6317"/>
                    </a:lnTo>
                    <a:cubicBezTo>
                      <a:pt x="4044" y="6135"/>
                      <a:pt x="4563" y="6135"/>
                      <a:pt x="5096" y="6135"/>
                    </a:cubicBezTo>
                    <a:cubicBezTo>
                      <a:pt x="4914" y="5966"/>
                      <a:pt x="4914" y="5966"/>
                      <a:pt x="4745" y="5966"/>
                    </a:cubicBezTo>
                    <a:close/>
                    <a:moveTo>
                      <a:pt x="3693" y="6486"/>
                    </a:moveTo>
                    <a:cubicBezTo>
                      <a:pt x="3342" y="6486"/>
                      <a:pt x="2808" y="6486"/>
                      <a:pt x="2457" y="6668"/>
                    </a:cubicBezTo>
                    <a:lnTo>
                      <a:pt x="3342" y="6668"/>
                    </a:lnTo>
                    <a:cubicBezTo>
                      <a:pt x="3693" y="6668"/>
                      <a:pt x="3861" y="6668"/>
                      <a:pt x="4044" y="6486"/>
                    </a:cubicBezTo>
                    <a:close/>
                    <a:moveTo>
                      <a:pt x="1054" y="6668"/>
                    </a:moveTo>
                    <a:lnTo>
                      <a:pt x="1054" y="6837"/>
                    </a:lnTo>
                    <a:cubicBezTo>
                      <a:pt x="1587" y="6837"/>
                      <a:pt x="1938" y="6837"/>
                      <a:pt x="2289" y="6668"/>
                    </a:cubicBezTo>
                    <a:close/>
                    <a:moveTo>
                      <a:pt x="10529" y="6486"/>
                    </a:moveTo>
                    <a:cubicBezTo>
                      <a:pt x="10529" y="6668"/>
                      <a:pt x="10360" y="6668"/>
                      <a:pt x="10178" y="6668"/>
                    </a:cubicBezTo>
                    <a:lnTo>
                      <a:pt x="11764" y="6668"/>
                    </a:lnTo>
                    <a:cubicBezTo>
                      <a:pt x="11933" y="6837"/>
                      <a:pt x="12115" y="6837"/>
                      <a:pt x="12466" y="6837"/>
                    </a:cubicBezTo>
                    <a:lnTo>
                      <a:pt x="12466" y="6668"/>
                    </a:lnTo>
                    <a:cubicBezTo>
                      <a:pt x="12115" y="6668"/>
                      <a:pt x="11764" y="6668"/>
                      <a:pt x="11582" y="6486"/>
                    </a:cubicBezTo>
                    <a:close/>
                    <a:moveTo>
                      <a:pt x="352" y="6135"/>
                    </a:moveTo>
                    <a:lnTo>
                      <a:pt x="352" y="6668"/>
                    </a:lnTo>
                    <a:cubicBezTo>
                      <a:pt x="183" y="6668"/>
                      <a:pt x="183" y="6837"/>
                      <a:pt x="183" y="6837"/>
                    </a:cubicBezTo>
                    <a:lnTo>
                      <a:pt x="183" y="7019"/>
                    </a:lnTo>
                    <a:lnTo>
                      <a:pt x="352" y="7019"/>
                    </a:lnTo>
                    <a:cubicBezTo>
                      <a:pt x="352" y="6837"/>
                      <a:pt x="534" y="6668"/>
                      <a:pt x="534" y="6486"/>
                    </a:cubicBezTo>
                    <a:cubicBezTo>
                      <a:pt x="534" y="6486"/>
                      <a:pt x="534" y="6317"/>
                      <a:pt x="352" y="6135"/>
                    </a:cubicBezTo>
                    <a:close/>
                    <a:moveTo>
                      <a:pt x="2991" y="6837"/>
                    </a:moveTo>
                    <a:cubicBezTo>
                      <a:pt x="2808" y="6837"/>
                      <a:pt x="2457" y="7019"/>
                      <a:pt x="2289" y="7019"/>
                    </a:cubicBezTo>
                    <a:lnTo>
                      <a:pt x="2457" y="7019"/>
                    </a:lnTo>
                    <a:cubicBezTo>
                      <a:pt x="3159" y="6837"/>
                      <a:pt x="3693" y="6837"/>
                      <a:pt x="4395" y="6837"/>
                    </a:cubicBezTo>
                    <a:close/>
                    <a:moveTo>
                      <a:pt x="13519" y="5082"/>
                    </a:moveTo>
                    <a:lnTo>
                      <a:pt x="13519" y="5082"/>
                    </a:lnTo>
                    <a:cubicBezTo>
                      <a:pt x="13687" y="5264"/>
                      <a:pt x="13687" y="5264"/>
                      <a:pt x="13870" y="5264"/>
                    </a:cubicBezTo>
                    <a:cubicBezTo>
                      <a:pt x="14038" y="5433"/>
                      <a:pt x="14389" y="5615"/>
                      <a:pt x="14572" y="5784"/>
                    </a:cubicBezTo>
                    <a:cubicBezTo>
                      <a:pt x="14923" y="5966"/>
                      <a:pt x="15091" y="6135"/>
                      <a:pt x="15442" y="6317"/>
                    </a:cubicBezTo>
                    <a:cubicBezTo>
                      <a:pt x="15624" y="6486"/>
                      <a:pt x="15975" y="6668"/>
                      <a:pt x="16326" y="6837"/>
                    </a:cubicBezTo>
                    <a:lnTo>
                      <a:pt x="16495" y="7019"/>
                    </a:lnTo>
                    <a:lnTo>
                      <a:pt x="16677" y="7019"/>
                    </a:lnTo>
                    <a:lnTo>
                      <a:pt x="16677" y="6837"/>
                    </a:lnTo>
                    <a:cubicBezTo>
                      <a:pt x="16144" y="6668"/>
                      <a:pt x="15793" y="6486"/>
                      <a:pt x="15442" y="6135"/>
                    </a:cubicBezTo>
                    <a:cubicBezTo>
                      <a:pt x="15273" y="5966"/>
                      <a:pt x="15091" y="5966"/>
                      <a:pt x="14923" y="5784"/>
                    </a:cubicBezTo>
                    <a:cubicBezTo>
                      <a:pt x="14740" y="5784"/>
                      <a:pt x="14572" y="5615"/>
                      <a:pt x="14572" y="5615"/>
                    </a:cubicBezTo>
                    <a:lnTo>
                      <a:pt x="13519" y="5082"/>
                    </a:lnTo>
                    <a:close/>
                    <a:moveTo>
                      <a:pt x="1" y="7019"/>
                    </a:moveTo>
                    <a:lnTo>
                      <a:pt x="1" y="7370"/>
                    </a:lnTo>
                    <a:cubicBezTo>
                      <a:pt x="1" y="7370"/>
                      <a:pt x="183" y="7370"/>
                      <a:pt x="183" y="7538"/>
                    </a:cubicBezTo>
                    <a:lnTo>
                      <a:pt x="703" y="7538"/>
                    </a:lnTo>
                    <a:lnTo>
                      <a:pt x="534" y="7370"/>
                    </a:lnTo>
                    <a:lnTo>
                      <a:pt x="183" y="7370"/>
                    </a:lnTo>
                    <a:lnTo>
                      <a:pt x="183" y="7187"/>
                    </a:lnTo>
                    <a:lnTo>
                      <a:pt x="183" y="7019"/>
                    </a:lnTo>
                    <a:close/>
                    <a:moveTo>
                      <a:pt x="5096" y="6135"/>
                    </a:moveTo>
                    <a:cubicBezTo>
                      <a:pt x="5096" y="6135"/>
                      <a:pt x="5265" y="6317"/>
                      <a:pt x="5447" y="6317"/>
                    </a:cubicBezTo>
                    <a:lnTo>
                      <a:pt x="5798" y="6317"/>
                    </a:lnTo>
                    <a:cubicBezTo>
                      <a:pt x="5967" y="6317"/>
                      <a:pt x="6149" y="6486"/>
                      <a:pt x="6500" y="6486"/>
                    </a:cubicBezTo>
                    <a:cubicBezTo>
                      <a:pt x="6669" y="6668"/>
                      <a:pt x="7020" y="6668"/>
                      <a:pt x="7202" y="6837"/>
                    </a:cubicBezTo>
                    <a:cubicBezTo>
                      <a:pt x="7370" y="7019"/>
                      <a:pt x="7721" y="7187"/>
                      <a:pt x="7904" y="7187"/>
                    </a:cubicBezTo>
                    <a:lnTo>
                      <a:pt x="8255" y="7538"/>
                    </a:lnTo>
                    <a:cubicBezTo>
                      <a:pt x="8423" y="7538"/>
                      <a:pt x="8423" y="7721"/>
                      <a:pt x="8606" y="7721"/>
                    </a:cubicBezTo>
                    <a:cubicBezTo>
                      <a:pt x="8606" y="7538"/>
                      <a:pt x="8423" y="7370"/>
                      <a:pt x="8255" y="7187"/>
                    </a:cubicBezTo>
                    <a:cubicBezTo>
                      <a:pt x="8072" y="7187"/>
                      <a:pt x="7904" y="7019"/>
                      <a:pt x="7721" y="6837"/>
                    </a:cubicBezTo>
                    <a:cubicBezTo>
                      <a:pt x="7202" y="6668"/>
                      <a:pt x="6851" y="6486"/>
                      <a:pt x="6500" y="6317"/>
                    </a:cubicBezTo>
                    <a:cubicBezTo>
                      <a:pt x="6149" y="6317"/>
                      <a:pt x="5967" y="6135"/>
                      <a:pt x="5798" y="6135"/>
                    </a:cubicBezTo>
                    <a:close/>
                    <a:moveTo>
                      <a:pt x="10360" y="2106"/>
                    </a:moveTo>
                    <a:lnTo>
                      <a:pt x="10360" y="2106"/>
                    </a:lnTo>
                    <a:cubicBezTo>
                      <a:pt x="10178" y="2274"/>
                      <a:pt x="10178" y="2457"/>
                      <a:pt x="10178" y="2625"/>
                    </a:cubicBezTo>
                    <a:cubicBezTo>
                      <a:pt x="10178" y="2808"/>
                      <a:pt x="10009" y="2808"/>
                      <a:pt x="10009" y="2976"/>
                    </a:cubicBezTo>
                    <a:lnTo>
                      <a:pt x="10009" y="3327"/>
                    </a:lnTo>
                    <a:lnTo>
                      <a:pt x="10009" y="3510"/>
                    </a:lnTo>
                    <a:cubicBezTo>
                      <a:pt x="9827" y="3678"/>
                      <a:pt x="9827" y="3861"/>
                      <a:pt x="9827" y="4029"/>
                    </a:cubicBezTo>
                    <a:lnTo>
                      <a:pt x="9827" y="4562"/>
                    </a:lnTo>
                    <a:cubicBezTo>
                      <a:pt x="9659" y="4913"/>
                      <a:pt x="9659" y="5264"/>
                      <a:pt x="9476" y="5615"/>
                    </a:cubicBezTo>
                    <a:cubicBezTo>
                      <a:pt x="9476" y="5966"/>
                      <a:pt x="9308" y="6317"/>
                      <a:pt x="9125" y="6668"/>
                    </a:cubicBezTo>
                    <a:cubicBezTo>
                      <a:pt x="9125" y="6837"/>
                      <a:pt x="9125" y="7019"/>
                      <a:pt x="8957" y="7187"/>
                    </a:cubicBezTo>
                    <a:lnTo>
                      <a:pt x="8957" y="7889"/>
                    </a:lnTo>
                    <a:cubicBezTo>
                      <a:pt x="9125" y="7721"/>
                      <a:pt x="9125" y="7538"/>
                      <a:pt x="9125" y="7370"/>
                    </a:cubicBezTo>
                    <a:cubicBezTo>
                      <a:pt x="9308" y="7187"/>
                      <a:pt x="9308" y="7019"/>
                      <a:pt x="9308" y="6837"/>
                    </a:cubicBezTo>
                    <a:cubicBezTo>
                      <a:pt x="9476" y="6486"/>
                      <a:pt x="9659" y="6135"/>
                      <a:pt x="9659" y="5784"/>
                    </a:cubicBezTo>
                    <a:cubicBezTo>
                      <a:pt x="9827" y="5264"/>
                      <a:pt x="9827" y="4913"/>
                      <a:pt x="10009" y="4562"/>
                    </a:cubicBezTo>
                    <a:lnTo>
                      <a:pt x="10009" y="3678"/>
                    </a:lnTo>
                    <a:cubicBezTo>
                      <a:pt x="10178" y="3327"/>
                      <a:pt x="10178" y="3159"/>
                      <a:pt x="10178" y="2976"/>
                    </a:cubicBezTo>
                    <a:cubicBezTo>
                      <a:pt x="10178" y="2625"/>
                      <a:pt x="10360" y="2457"/>
                      <a:pt x="10360" y="2106"/>
                    </a:cubicBezTo>
                    <a:close/>
                    <a:moveTo>
                      <a:pt x="11231" y="5433"/>
                    </a:moveTo>
                    <a:cubicBezTo>
                      <a:pt x="11582" y="5433"/>
                      <a:pt x="11933" y="5615"/>
                      <a:pt x="12284" y="5615"/>
                    </a:cubicBezTo>
                    <a:cubicBezTo>
                      <a:pt x="12817" y="5784"/>
                      <a:pt x="13336" y="6135"/>
                      <a:pt x="13870" y="6486"/>
                    </a:cubicBezTo>
                    <a:cubicBezTo>
                      <a:pt x="14038" y="6486"/>
                      <a:pt x="14221" y="6668"/>
                      <a:pt x="14572" y="6837"/>
                    </a:cubicBezTo>
                    <a:cubicBezTo>
                      <a:pt x="14740" y="7019"/>
                      <a:pt x="15091" y="7187"/>
                      <a:pt x="15273" y="7370"/>
                    </a:cubicBezTo>
                    <a:cubicBezTo>
                      <a:pt x="15442" y="7370"/>
                      <a:pt x="15624" y="7538"/>
                      <a:pt x="15793" y="7538"/>
                    </a:cubicBezTo>
                    <a:cubicBezTo>
                      <a:pt x="15975" y="7721"/>
                      <a:pt x="16326" y="7721"/>
                      <a:pt x="16495" y="7889"/>
                    </a:cubicBezTo>
                    <a:lnTo>
                      <a:pt x="16495" y="7721"/>
                    </a:lnTo>
                    <a:cubicBezTo>
                      <a:pt x="16144" y="7538"/>
                      <a:pt x="15975" y="7538"/>
                      <a:pt x="15624" y="7370"/>
                    </a:cubicBezTo>
                    <a:cubicBezTo>
                      <a:pt x="15442" y="7187"/>
                      <a:pt x="15273" y="7187"/>
                      <a:pt x="14923" y="7019"/>
                    </a:cubicBezTo>
                    <a:cubicBezTo>
                      <a:pt x="14389" y="6668"/>
                      <a:pt x="14038" y="6317"/>
                      <a:pt x="13519" y="6135"/>
                    </a:cubicBezTo>
                    <a:cubicBezTo>
                      <a:pt x="12985" y="5784"/>
                      <a:pt x="12466" y="5615"/>
                      <a:pt x="11933" y="5433"/>
                    </a:cubicBezTo>
                    <a:close/>
                    <a:moveTo>
                      <a:pt x="5096" y="6486"/>
                    </a:moveTo>
                    <a:lnTo>
                      <a:pt x="5096" y="6668"/>
                    </a:lnTo>
                    <a:lnTo>
                      <a:pt x="5447" y="6668"/>
                    </a:lnTo>
                    <a:cubicBezTo>
                      <a:pt x="5616" y="6668"/>
                      <a:pt x="5967" y="6668"/>
                      <a:pt x="6149" y="6837"/>
                    </a:cubicBezTo>
                    <a:cubicBezTo>
                      <a:pt x="6500" y="6837"/>
                      <a:pt x="6669" y="7019"/>
                      <a:pt x="7020" y="7187"/>
                    </a:cubicBezTo>
                    <a:cubicBezTo>
                      <a:pt x="7202" y="7187"/>
                      <a:pt x="7553" y="7370"/>
                      <a:pt x="7721" y="7538"/>
                    </a:cubicBezTo>
                    <a:cubicBezTo>
                      <a:pt x="7904" y="7538"/>
                      <a:pt x="7904" y="7721"/>
                      <a:pt x="8072" y="7721"/>
                    </a:cubicBezTo>
                    <a:lnTo>
                      <a:pt x="8072" y="7889"/>
                    </a:lnTo>
                    <a:lnTo>
                      <a:pt x="8255" y="7889"/>
                    </a:lnTo>
                    <a:cubicBezTo>
                      <a:pt x="8255" y="7981"/>
                      <a:pt x="8297" y="8026"/>
                      <a:pt x="8339" y="8026"/>
                    </a:cubicBezTo>
                    <a:cubicBezTo>
                      <a:pt x="8381" y="8026"/>
                      <a:pt x="8423" y="7981"/>
                      <a:pt x="8423" y="7889"/>
                    </a:cubicBezTo>
                    <a:lnTo>
                      <a:pt x="8255" y="7721"/>
                    </a:lnTo>
                    <a:cubicBezTo>
                      <a:pt x="8072" y="7721"/>
                      <a:pt x="8072" y="7538"/>
                      <a:pt x="8072" y="7538"/>
                    </a:cubicBezTo>
                    <a:cubicBezTo>
                      <a:pt x="7904" y="7370"/>
                      <a:pt x="7721" y="7370"/>
                      <a:pt x="7553" y="7187"/>
                    </a:cubicBezTo>
                    <a:lnTo>
                      <a:pt x="6500" y="6668"/>
                    </a:lnTo>
                    <a:cubicBezTo>
                      <a:pt x="6149" y="6486"/>
                      <a:pt x="5616" y="6486"/>
                      <a:pt x="5265" y="6486"/>
                    </a:cubicBezTo>
                    <a:close/>
                    <a:moveTo>
                      <a:pt x="10009" y="7538"/>
                    </a:moveTo>
                    <a:cubicBezTo>
                      <a:pt x="9827" y="7538"/>
                      <a:pt x="9476" y="7721"/>
                      <a:pt x="9125" y="7889"/>
                    </a:cubicBezTo>
                    <a:lnTo>
                      <a:pt x="9125" y="8072"/>
                    </a:lnTo>
                    <a:lnTo>
                      <a:pt x="9308" y="8072"/>
                    </a:lnTo>
                    <a:cubicBezTo>
                      <a:pt x="9308" y="8072"/>
                      <a:pt x="9308" y="7889"/>
                      <a:pt x="9476" y="7889"/>
                    </a:cubicBezTo>
                    <a:cubicBezTo>
                      <a:pt x="9659" y="7721"/>
                      <a:pt x="10009" y="7721"/>
                      <a:pt x="10178" y="7721"/>
                    </a:cubicBezTo>
                    <a:cubicBezTo>
                      <a:pt x="10529" y="7538"/>
                      <a:pt x="10711" y="7538"/>
                      <a:pt x="11062" y="7538"/>
                    </a:cubicBezTo>
                    <a:close/>
                    <a:moveTo>
                      <a:pt x="4563" y="6837"/>
                    </a:moveTo>
                    <a:cubicBezTo>
                      <a:pt x="4914" y="7019"/>
                      <a:pt x="5265" y="7019"/>
                      <a:pt x="5447" y="7019"/>
                    </a:cubicBezTo>
                    <a:cubicBezTo>
                      <a:pt x="5798" y="7019"/>
                      <a:pt x="6149" y="7187"/>
                      <a:pt x="6318" y="7187"/>
                    </a:cubicBezTo>
                    <a:cubicBezTo>
                      <a:pt x="6851" y="7370"/>
                      <a:pt x="7370" y="7721"/>
                      <a:pt x="7721" y="7889"/>
                    </a:cubicBezTo>
                    <a:lnTo>
                      <a:pt x="7904" y="8072"/>
                    </a:lnTo>
                    <a:cubicBezTo>
                      <a:pt x="8072" y="8072"/>
                      <a:pt x="8072" y="8240"/>
                      <a:pt x="8072" y="8240"/>
                    </a:cubicBezTo>
                    <a:lnTo>
                      <a:pt x="8255" y="8240"/>
                    </a:lnTo>
                    <a:cubicBezTo>
                      <a:pt x="8255" y="8240"/>
                      <a:pt x="8255" y="8072"/>
                      <a:pt x="8072" y="8072"/>
                    </a:cubicBezTo>
                    <a:cubicBezTo>
                      <a:pt x="8072" y="8072"/>
                      <a:pt x="8072" y="7889"/>
                      <a:pt x="7904" y="7889"/>
                    </a:cubicBezTo>
                    <a:cubicBezTo>
                      <a:pt x="7721" y="7889"/>
                      <a:pt x="7721" y="7721"/>
                      <a:pt x="7553" y="7721"/>
                    </a:cubicBezTo>
                    <a:cubicBezTo>
                      <a:pt x="7202" y="7538"/>
                      <a:pt x="7020" y="7370"/>
                      <a:pt x="6669" y="7187"/>
                    </a:cubicBezTo>
                    <a:cubicBezTo>
                      <a:pt x="6500" y="7187"/>
                      <a:pt x="6149" y="7019"/>
                      <a:pt x="5798" y="7019"/>
                    </a:cubicBezTo>
                    <a:cubicBezTo>
                      <a:pt x="5447" y="6837"/>
                      <a:pt x="5265" y="6837"/>
                      <a:pt x="4914" y="6837"/>
                    </a:cubicBezTo>
                    <a:close/>
                    <a:moveTo>
                      <a:pt x="12817" y="6837"/>
                    </a:moveTo>
                    <a:cubicBezTo>
                      <a:pt x="12817" y="7019"/>
                      <a:pt x="12817" y="7019"/>
                      <a:pt x="12985" y="7019"/>
                    </a:cubicBezTo>
                    <a:cubicBezTo>
                      <a:pt x="12985" y="7019"/>
                      <a:pt x="13168" y="7019"/>
                      <a:pt x="13336" y="7187"/>
                    </a:cubicBezTo>
                    <a:cubicBezTo>
                      <a:pt x="13336" y="7187"/>
                      <a:pt x="13519" y="7187"/>
                      <a:pt x="13687" y="7370"/>
                    </a:cubicBezTo>
                    <a:cubicBezTo>
                      <a:pt x="13870" y="7370"/>
                      <a:pt x="14038" y="7538"/>
                      <a:pt x="14221" y="7721"/>
                    </a:cubicBezTo>
                    <a:lnTo>
                      <a:pt x="14389" y="7721"/>
                    </a:lnTo>
                    <a:cubicBezTo>
                      <a:pt x="14572" y="7889"/>
                      <a:pt x="14740" y="7889"/>
                      <a:pt x="14740" y="8072"/>
                    </a:cubicBezTo>
                    <a:cubicBezTo>
                      <a:pt x="14923" y="8072"/>
                      <a:pt x="15091" y="8240"/>
                      <a:pt x="15273" y="8240"/>
                    </a:cubicBezTo>
                    <a:cubicBezTo>
                      <a:pt x="15091" y="8072"/>
                      <a:pt x="14740" y="7889"/>
                      <a:pt x="14572" y="7721"/>
                    </a:cubicBezTo>
                    <a:cubicBezTo>
                      <a:pt x="14389" y="7538"/>
                      <a:pt x="14221" y="7538"/>
                      <a:pt x="14221" y="7538"/>
                    </a:cubicBezTo>
                    <a:cubicBezTo>
                      <a:pt x="14038" y="7370"/>
                      <a:pt x="13870" y="7370"/>
                      <a:pt x="13687" y="7187"/>
                    </a:cubicBezTo>
                    <a:cubicBezTo>
                      <a:pt x="13519" y="7019"/>
                      <a:pt x="13168" y="7019"/>
                      <a:pt x="12817" y="6837"/>
                    </a:cubicBezTo>
                    <a:close/>
                    <a:moveTo>
                      <a:pt x="9827" y="8072"/>
                    </a:moveTo>
                    <a:cubicBezTo>
                      <a:pt x="9659" y="8240"/>
                      <a:pt x="9476" y="8240"/>
                      <a:pt x="9476" y="8240"/>
                    </a:cubicBezTo>
                    <a:cubicBezTo>
                      <a:pt x="9308" y="8240"/>
                      <a:pt x="9308" y="8423"/>
                      <a:pt x="9125" y="8423"/>
                    </a:cubicBezTo>
                    <a:lnTo>
                      <a:pt x="9476" y="8423"/>
                    </a:lnTo>
                    <a:cubicBezTo>
                      <a:pt x="9659" y="8240"/>
                      <a:pt x="9827" y="8240"/>
                      <a:pt x="10009" y="8240"/>
                    </a:cubicBezTo>
                    <a:cubicBezTo>
                      <a:pt x="10185" y="8156"/>
                      <a:pt x="10360" y="8114"/>
                      <a:pt x="10536" y="8114"/>
                    </a:cubicBezTo>
                    <a:cubicBezTo>
                      <a:pt x="10711" y="8114"/>
                      <a:pt x="10887" y="8156"/>
                      <a:pt x="11062" y="8240"/>
                    </a:cubicBezTo>
                    <a:lnTo>
                      <a:pt x="11231" y="8240"/>
                    </a:lnTo>
                    <a:lnTo>
                      <a:pt x="11231" y="8072"/>
                    </a:lnTo>
                    <a:close/>
                    <a:moveTo>
                      <a:pt x="8774" y="8072"/>
                    </a:moveTo>
                    <a:lnTo>
                      <a:pt x="8774" y="8240"/>
                    </a:lnTo>
                    <a:lnTo>
                      <a:pt x="8774" y="8591"/>
                    </a:lnTo>
                    <a:cubicBezTo>
                      <a:pt x="8957" y="8423"/>
                      <a:pt x="8957" y="8423"/>
                      <a:pt x="8957" y="8240"/>
                    </a:cubicBezTo>
                    <a:lnTo>
                      <a:pt x="8957" y="8072"/>
                    </a:lnTo>
                    <a:close/>
                    <a:moveTo>
                      <a:pt x="9827" y="8423"/>
                    </a:moveTo>
                    <a:lnTo>
                      <a:pt x="9827" y="8591"/>
                    </a:lnTo>
                    <a:lnTo>
                      <a:pt x="10009" y="8591"/>
                    </a:lnTo>
                    <a:cubicBezTo>
                      <a:pt x="10360" y="8423"/>
                      <a:pt x="10711" y="8423"/>
                      <a:pt x="10880" y="8423"/>
                    </a:cubicBezTo>
                    <a:close/>
                    <a:moveTo>
                      <a:pt x="15273" y="8240"/>
                    </a:moveTo>
                    <a:cubicBezTo>
                      <a:pt x="15273" y="8423"/>
                      <a:pt x="15442" y="8423"/>
                      <a:pt x="15624" y="8423"/>
                    </a:cubicBezTo>
                    <a:cubicBezTo>
                      <a:pt x="15793" y="8591"/>
                      <a:pt x="15793" y="8591"/>
                      <a:pt x="15975" y="8591"/>
                    </a:cubicBezTo>
                    <a:cubicBezTo>
                      <a:pt x="15975" y="8591"/>
                      <a:pt x="16144" y="8591"/>
                      <a:pt x="16144" y="8774"/>
                    </a:cubicBezTo>
                    <a:lnTo>
                      <a:pt x="16144" y="8591"/>
                    </a:lnTo>
                    <a:cubicBezTo>
                      <a:pt x="15793" y="8423"/>
                      <a:pt x="15624" y="8240"/>
                      <a:pt x="15273" y="8240"/>
                    </a:cubicBezTo>
                    <a:close/>
                    <a:moveTo>
                      <a:pt x="11062" y="7538"/>
                    </a:moveTo>
                    <a:cubicBezTo>
                      <a:pt x="11413" y="7721"/>
                      <a:pt x="11764" y="7721"/>
                      <a:pt x="12115" y="7889"/>
                    </a:cubicBezTo>
                    <a:cubicBezTo>
                      <a:pt x="12817" y="8072"/>
                      <a:pt x="13519" y="8423"/>
                      <a:pt x="14038" y="8942"/>
                    </a:cubicBezTo>
                    <a:lnTo>
                      <a:pt x="15091" y="9476"/>
                    </a:lnTo>
                    <a:cubicBezTo>
                      <a:pt x="15442" y="9644"/>
                      <a:pt x="15624" y="9995"/>
                      <a:pt x="15975" y="10177"/>
                    </a:cubicBezTo>
                    <a:cubicBezTo>
                      <a:pt x="16144" y="10177"/>
                      <a:pt x="16326" y="10177"/>
                      <a:pt x="16326" y="10346"/>
                    </a:cubicBezTo>
                    <a:cubicBezTo>
                      <a:pt x="16495" y="10346"/>
                      <a:pt x="16495" y="10346"/>
                      <a:pt x="16677" y="10528"/>
                    </a:cubicBezTo>
                    <a:lnTo>
                      <a:pt x="17028" y="10528"/>
                    </a:lnTo>
                    <a:lnTo>
                      <a:pt x="16846" y="10346"/>
                    </a:lnTo>
                    <a:lnTo>
                      <a:pt x="16677" y="10346"/>
                    </a:lnTo>
                    <a:lnTo>
                      <a:pt x="16495" y="10177"/>
                    </a:lnTo>
                    <a:cubicBezTo>
                      <a:pt x="16326" y="10177"/>
                      <a:pt x="16144" y="9995"/>
                      <a:pt x="15975" y="9995"/>
                    </a:cubicBezTo>
                    <a:cubicBezTo>
                      <a:pt x="15624" y="9826"/>
                      <a:pt x="15442" y="9476"/>
                      <a:pt x="15091" y="9293"/>
                    </a:cubicBezTo>
                    <a:cubicBezTo>
                      <a:pt x="14389" y="8942"/>
                      <a:pt x="13687" y="8423"/>
                      <a:pt x="13168" y="8072"/>
                    </a:cubicBezTo>
                    <a:cubicBezTo>
                      <a:pt x="12817" y="7889"/>
                      <a:pt x="12466" y="7721"/>
                      <a:pt x="12115" y="7721"/>
                    </a:cubicBezTo>
                    <a:cubicBezTo>
                      <a:pt x="11764" y="7538"/>
                      <a:pt x="11413" y="7538"/>
                      <a:pt x="11062" y="7538"/>
                    </a:cubicBezTo>
                    <a:close/>
                    <a:moveTo>
                      <a:pt x="10880" y="8942"/>
                    </a:moveTo>
                    <a:cubicBezTo>
                      <a:pt x="11231" y="9125"/>
                      <a:pt x="11582" y="9125"/>
                      <a:pt x="11933" y="9293"/>
                    </a:cubicBezTo>
                    <a:cubicBezTo>
                      <a:pt x="12284" y="9476"/>
                      <a:pt x="12466" y="9476"/>
                      <a:pt x="12817" y="9644"/>
                    </a:cubicBezTo>
                    <a:cubicBezTo>
                      <a:pt x="12985" y="9826"/>
                      <a:pt x="13168" y="9826"/>
                      <a:pt x="13336" y="9995"/>
                    </a:cubicBezTo>
                    <a:cubicBezTo>
                      <a:pt x="13519" y="9995"/>
                      <a:pt x="13687" y="10177"/>
                      <a:pt x="13870" y="10177"/>
                    </a:cubicBezTo>
                    <a:cubicBezTo>
                      <a:pt x="14117" y="10425"/>
                      <a:pt x="14274" y="10582"/>
                      <a:pt x="14468" y="10717"/>
                    </a:cubicBezTo>
                    <a:lnTo>
                      <a:pt x="14468" y="10717"/>
                    </a:lnTo>
                    <a:cubicBezTo>
                      <a:pt x="14384" y="10697"/>
                      <a:pt x="14301" y="10697"/>
                      <a:pt x="14221" y="10697"/>
                    </a:cubicBezTo>
                    <a:cubicBezTo>
                      <a:pt x="13168" y="10346"/>
                      <a:pt x="12115" y="10177"/>
                      <a:pt x="11062" y="9826"/>
                    </a:cubicBezTo>
                    <a:lnTo>
                      <a:pt x="9476" y="9293"/>
                    </a:lnTo>
                    <a:lnTo>
                      <a:pt x="8957" y="9293"/>
                    </a:lnTo>
                    <a:cubicBezTo>
                      <a:pt x="8957" y="9125"/>
                      <a:pt x="9125" y="9125"/>
                      <a:pt x="9308" y="9125"/>
                    </a:cubicBezTo>
                    <a:cubicBezTo>
                      <a:pt x="9476" y="8942"/>
                      <a:pt x="9659" y="8942"/>
                      <a:pt x="9827" y="8942"/>
                    </a:cubicBezTo>
                    <a:close/>
                    <a:moveTo>
                      <a:pt x="10880" y="8423"/>
                    </a:moveTo>
                    <a:cubicBezTo>
                      <a:pt x="11062" y="8591"/>
                      <a:pt x="11231" y="8591"/>
                      <a:pt x="11413" y="8591"/>
                    </a:cubicBezTo>
                    <a:cubicBezTo>
                      <a:pt x="11582" y="8591"/>
                      <a:pt x="11764" y="8591"/>
                      <a:pt x="11933" y="8774"/>
                    </a:cubicBezTo>
                    <a:cubicBezTo>
                      <a:pt x="12466" y="8942"/>
                      <a:pt x="12985" y="9125"/>
                      <a:pt x="13519" y="9476"/>
                    </a:cubicBezTo>
                    <a:lnTo>
                      <a:pt x="15091" y="10528"/>
                    </a:lnTo>
                    <a:cubicBezTo>
                      <a:pt x="15273" y="10528"/>
                      <a:pt x="15442" y="10697"/>
                      <a:pt x="15624" y="10879"/>
                    </a:cubicBezTo>
                    <a:lnTo>
                      <a:pt x="15975" y="10879"/>
                    </a:lnTo>
                    <a:cubicBezTo>
                      <a:pt x="15793" y="10697"/>
                      <a:pt x="15624" y="10697"/>
                      <a:pt x="15442" y="10528"/>
                    </a:cubicBezTo>
                    <a:cubicBezTo>
                      <a:pt x="15273" y="10528"/>
                      <a:pt x="15091" y="10346"/>
                      <a:pt x="14740" y="10177"/>
                    </a:cubicBezTo>
                    <a:lnTo>
                      <a:pt x="13168" y="9125"/>
                    </a:lnTo>
                    <a:cubicBezTo>
                      <a:pt x="12634" y="8942"/>
                      <a:pt x="12115" y="8591"/>
                      <a:pt x="11582" y="8423"/>
                    </a:cubicBezTo>
                    <a:close/>
                    <a:moveTo>
                      <a:pt x="11582" y="8072"/>
                    </a:moveTo>
                    <a:lnTo>
                      <a:pt x="11582" y="8240"/>
                    </a:lnTo>
                    <a:cubicBezTo>
                      <a:pt x="11764" y="8240"/>
                      <a:pt x="12115" y="8240"/>
                      <a:pt x="12284" y="8423"/>
                    </a:cubicBezTo>
                    <a:cubicBezTo>
                      <a:pt x="12817" y="8591"/>
                      <a:pt x="13168" y="8774"/>
                      <a:pt x="13687" y="9125"/>
                    </a:cubicBezTo>
                    <a:cubicBezTo>
                      <a:pt x="14038" y="9476"/>
                      <a:pt x="14572" y="9644"/>
                      <a:pt x="14923" y="9995"/>
                    </a:cubicBezTo>
                    <a:cubicBezTo>
                      <a:pt x="15091" y="10177"/>
                      <a:pt x="15442" y="10346"/>
                      <a:pt x="15624" y="10528"/>
                    </a:cubicBezTo>
                    <a:cubicBezTo>
                      <a:pt x="15793" y="10528"/>
                      <a:pt x="15975" y="10697"/>
                      <a:pt x="16326" y="10879"/>
                    </a:cubicBezTo>
                    <a:lnTo>
                      <a:pt x="16326" y="10697"/>
                    </a:lnTo>
                    <a:cubicBezTo>
                      <a:pt x="15975" y="10528"/>
                      <a:pt x="15442" y="10346"/>
                      <a:pt x="15091" y="9995"/>
                    </a:cubicBezTo>
                    <a:cubicBezTo>
                      <a:pt x="14740" y="9644"/>
                      <a:pt x="14221" y="9476"/>
                      <a:pt x="13870" y="9125"/>
                    </a:cubicBezTo>
                    <a:cubicBezTo>
                      <a:pt x="13336" y="8774"/>
                      <a:pt x="12985" y="8591"/>
                      <a:pt x="12466" y="8423"/>
                    </a:cubicBezTo>
                    <a:cubicBezTo>
                      <a:pt x="12115" y="8240"/>
                      <a:pt x="11933" y="8240"/>
                      <a:pt x="11582" y="8072"/>
                    </a:cubicBezTo>
                    <a:close/>
                    <a:moveTo>
                      <a:pt x="17548" y="4029"/>
                    </a:moveTo>
                    <a:cubicBezTo>
                      <a:pt x="17548" y="4913"/>
                      <a:pt x="17548" y="5784"/>
                      <a:pt x="17379" y="6837"/>
                    </a:cubicBezTo>
                    <a:cubicBezTo>
                      <a:pt x="17379" y="7721"/>
                      <a:pt x="17197" y="8591"/>
                      <a:pt x="17197" y="9476"/>
                    </a:cubicBezTo>
                    <a:cubicBezTo>
                      <a:pt x="17197" y="9995"/>
                      <a:pt x="17379" y="10346"/>
                      <a:pt x="17379" y="10879"/>
                    </a:cubicBezTo>
                    <a:lnTo>
                      <a:pt x="17379" y="9476"/>
                    </a:lnTo>
                    <a:lnTo>
                      <a:pt x="17379" y="8072"/>
                    </a:lnTo>
                    <a:cubicBezTo>
                      <a:pt x="17548" y="7187"/>
                      <a:pt x="17548" y="6317"/>
                      <a:pt x="17730" y="5264"/>
                    </a:cubicBezTo>
                    <a:lnTo>
                      <a:pt x="17730" y="4029"/>
                    </a:lnTo>
                    <a:close/>
                    <a:moveTo>
                      <a:pt x="15975" y="10879"/>
                    </a:moveTo>
                    <a:cubicBezTo>
                      <a:pt x="15975" y="11048"/>
                      <a:pt x="16144" y="11048"/>
                      <a:pt x="16144" y="11048"/>
                    </a:cubicBezTo>
                    <a:lnTo>
                      <a:pt x="16326" y="11048"/>
                    </a:lnTo>
                    <a:lnTo>
                      <a:pt x="16144" y="10879"/>
                    </a:lnTo>
                    <a:close/>
                    <a:moveTo>
                      <a:pt x="352" y="7019"/>
                    </a:moveTo>
                    <a:lnTo>
                      <a:pt x="352" y="7187"/>
                    </a:lnTo>
                    <a:cubicBezTo>
                      <a:pt x="1587" y="7370"/>
                      <a:pt x="2640" y="7721"/>
                      <a:pt x="3693" y="7889"/>
                    </a:cubicBezTo>
                    <a:cubicBezTo>
                      <a:pt x="4745" y="8240"/>
                      <a:pt x="5798" y="8591"/>
                      <a:pt x="6851" y="8774"/>
                    </a:cubicBezTo>
                    <a:cubicBezTo>
                      <a:pt x="7904" y="9125"/>
                      <a:pt x="8957" y="9476"/>
                      <a:pt x="10178" y="9644"/>
                    </a:cubicBezTo>
                    <a:cubicBezTo>
                      <a:pt x="11231" y="9995"/>
                      <a:pt x="12284" y="10346"/>
                      <a:pt x="13336" y="10528"/>
                    </a:cubicBezTo>
                    <a:cubicBezTo>
                      <a:pt x="13870" y="10697"/>
                      <a:pt x="14572" y="10879"/>
                      <a:pt x="15273" y="11048"/>
                    </a:cubicBezTo>
                    <a:cubicBezTo>
                      <a:pt x="15624" y="11230"/>
                      <a:pt x="15975" y="11399"/>
                      <a:pt x="16326" y="11399"/>
                    </a:cubicBezTo>
                    <a:cubicBezTo>
                      <a:pt x="16495" y="11399"/>
                      <a:pt x="16677" y="11581"/>
                      <a:pt x="16846" y="11581"/>
                    </a:cubicBezTo>
                    <a:cubicBezTo>
                      <a:pt x="16846" y="11581"/>
                      <a:pt x="17028" y="11581"/>
                      <a:pt x="17028" y="11750"/>
                    </a:cubicBezTo>
                    <a:lnTo>
                      <a:pt x="17379" y="11750"/>
                    </a:lnTo>
                    <a:lnTo>
                      <a:pt x="17379" y="11581"/>
                    </a:lnTo>
                    <a:lnTo>
                      <a:pt x="17379" y="11399"/>
                    </a:lnTo>
                    <a:lnTo>
                      <a:pt x="17379" y="11230"/>
                    </a:lnTo>
                    <a:lnTo>
                      <a:pt x="17379" y="11048"/>
                    </a:lnTo>
                    <a:lnTo>
                      <a:pt x="17197" y="11048"/>
                    </a:lnTo>
                    <a:lnTo>
                      <a:pt x="17197" y="11230"/>
                    </a:lnTo>
                    <a:lnTo>
                      <a:pt x="17197" y="11581"/>
                    </a:lnTo>
                    <a:cubicBezTo>
                      <a:pt x="17028" y="11581"/>
                      <a:pt x="17028" y="11581"/>
                      <a:pt x="17028" y="11399"/>
                    </a:cubicBezTo>
                    <a:lnTo>
                      <a:pt x="16495" y="11399"/>
                    </a:lnTo>
                    <a:cubicBezTo>
                      <a:pt x="16326" y="11230"/>
                      <a:pt x="15975" y="11230"/>
                      <a:pt x="15793" y="11048"/>
                    </a:cubicBezTo>
                    <a:lnTo>
                      <a:pt x="15442" y="11048"/>
                    </a:lnTo>
                    <a:cubicBezTo>
                      <a:pt x="15442" y="11048"/>
                      <a:pt x="15273" y="11048"/>
                      <a:pt x="15273" y="10879"/>
                    </a:cubicBezTo>
                    <a:cubicBezTo>
                      <a:pt x="14572" y="10528"/>
                      <a:pt x="14038" y="10177"/>
                      <a:pt x="13336" y="9826"/>
                    </a:cubicBezTo>
                    <a:cubicBezTo>
                      <a:pt x="13168" y="9644"/>
                      <a:pt x="12985" y="9644"/>
                      <a:pt x="12817" y="9476"/>
                    </a:cubicBezTo>
                    <a:cubicBezTo>
                      <a:pt x="12634" y="9476"/>
                      <a:pt x="12466" y="9293"/>
                      <a:pt x="12284" y="9293"/>
                    </a:cubicBezTo>
                    <a:cubicBezTo>
                      <a:pt x="12115" y="9125"/>
                      <a:pt x="11764" y="9125"/>
                      <a:pt x="11413" y="8942"/>
                    </a:cubicBezTo>
                    <a:cubicBezTo>
                      <a:pt x="11062" y="8942"/>
                      <a:pt x="10711" y="8774"/>
                      <a:pt x="10360" y="8774"/>
                    </a:cubicBezTo>
                    <a:lnTo>
                      <a:pt x="10178" y="8774"/>
                    </a:lnTo>
                    <a:cubicBezTo>
                      <a:pt x="9827" y="8774"/>
                      <a:pt x="9659" y="8774"/>
                      <a:pt x="9308" y="8942"/>
                    </a:cubicBezTo>
                    <a:cubicBezTo>
                      <a:pt x="9125" y="8942"/>
                      <a:pt x="8957" y="8942"/>
                      <a:pt x="8774" y="9125"/>
                    </a:cubicBezTo>
                    <a:lnTo>
                      <a:pt x="8774" y="8591"/>
                    </a:lnTo>
                    <a:cubicBezTo>
                      <a:pt x="8606" y="8774"/>
                      <a:pt x="8606" y="8942"/>
                      <a:pt x="8606" y="8942"/>
                    </a:cubicBezTo>
                    <a:cubicBezTo>
                      <a:pt x="8423" y="8942"/>
                      <a:pt x="8423" y="8942"/>
                      <a:pt x="8423" y="8774"/>
                    </a:cubicBezTo>
                    <a:cubicBezTo>
                      <a:pt x="8423" y="8774"/>
                      <a:pt x="8255" y="8774"/>
                      <a:pt x="8255" y="8591"/>
                    </a:cubicBezTo>
                    <a:cubicBezTo>
                      <a:pt x="8072" y="8423"/>
                      <a:pt x="7904" y="8423"/>
                      <a:pt x="7904" y="8240"/>
                    </a:cubicBezTo>
                    <a:cubicBezTo>
                      <a:pt x="7721" y="8072"/>
                      <a:pt x="7553" y="8072"/>
                      <a:pt x="7370" y="7889"/>
                    </a:cubicBezTo>
                    <a:cubicBezTo>
                      <a:pt x="7202" y="7889"/>
                      <a:pt x="7020" y="7721"/>
                      <a:pt x="6851" y="7721"/>
                    </a:cubicBezTo>
                    <a:cubicBezTo>
                      <a:pt x="6318" y="7538"/>
                      <a:pt x="5967" y="7370"/>
                      <a:pt x="5447" y="7370"/>
                    </a:cubicBezTo>
                    <a:lnTo>
                      <a:pt x="4745" y="7370"/>
                    </a:lnTo>
                    <a:cubicBezTo>
                      <a:pt x="5096" y="7370"/>
                      <a:pt x="5447" y="7538"/>
                      <a:pt x="5616" y="7538"/>
                    </a:cubicBezTo>
                    <a:cubicBezTo>
                      <a:pt x="5967" y="7538"/>
                      <a:pt x="6149" y="7538"/>
                      <a:pt x="6318" y="7721"/>
                    </a:cubicBezTo>
                    <a:cubicBezTo>
                      <a:pt x="6500" y="7721"/>
                      <a:pt x="6851" y="7889"/>
                      <a:pt x="7020" y="7889"/>
                    </a:cubicBezTo>
                    <a:cubicBezTo>
                      <a:pt x="7370" y="8072"/>
                      <a:pt x="7553" y="8240"/>
                      <a:pt x="7904" y="8591"/>
                    </a:cubicBezTo>
                    <a:cubicBezTo>
                      <a:pt x="8072" y="8591"/>
                      <a:pt x="8072" y="8774"/>
                      <a:pt x="8255" y="8774"/>
                    </a:cubicBezTo>
                    <a:cubicBezTo>
                      <a:pt x="8255" y="8942"/>
                      <a:pt x="8255" y="8942"/>
                      <a:pt x="8423" y="8942"/>
                    </a:cubicBezTo>
                    <a:lnTo>
                      <a:pt x="8423" y="9125"/>
                    </a:lnTo>
                    <a:cubicBezTo>
                      <a:pt x="8255" y="8942"/>
                      <a:pt x="8072" y="8942"/>
                      <a:pt x="7904" y="8942"/>
                    </a:cubicBezTo>
                    <a:cubicBezTo>
                      <a:pt x="6669" y="8591"/>
                      <a:pt x="5616" y="8423"/>
                      <a:pt x="4563" y="8072"/>
                    </a:cubicBezTo>
                    <a:lnTo>
                      <a:pt x="2457" y="7538"/>
                    </a:lnTo>
                    <a:cubicBezTo>
                      <a:pt x="2991" y="7538"/>
                      <a:pt x="3342" y="7370"/>
                      <a:pt x="3693" y="7370"/>
                    </a:cubicBezTo>
                    <a:lnTo>
                      <a:pt x="1756" y="7370"/>
                    </a:lnTo>
                    <a:cubicBezTo>
                      <a:pt x="1587" y="7370"/>
                      <a:pt x="1405" y="7187"/>
                      <a:pt x="1405" y="7187"/>
                    </a:cubicBezTo>
                    <a:cubicBezTo>
                      <a:pt x="1054" y="7187"/>
                      <a:pt x="703" y="7019"/>
                      <a:pt x="534" y="7019"/>
                    </a:cubicBezTo>
                    <a:close/>
                    <a:moveTo>
                      <a:pt x="885" y="7538"/>
                    </a:moveTo>
                    <a:cubicBezTo>
                      <a:pt x="885" y="7721"/>
                      <a:pt x="885" y="7721"/>
                      <a:pt x="1054" y="7721"/>
                    </a:cubicBezTo>
                    <a:lnTo>
                      <a:pt x="1405" y="7721"/>
                    </a:lnTo>
                    <a:cubicBezTo>
                      <a:pt x="1756" y="7889"/>
                      <a:pt x="1938" y="7889"/>
                      <a:pt x="2289" y="8072"/>
                    </a:cubicBezTo>
                    <a:cubicBezTo>
                      <a:pt x="2808" y="8072"/>
                      <a:pt x="3342" y="8240"/>
                      <a:pt x="3861" y="8423"/>
                    </a:cubicBezTo>
                    <a:cubicBezTo>
                      <a:pt x="4395" y="8591"/>
                      <a:pt x="5096" y="8774"/>
                      <a:pt x="5616" y="8774"/>
                    </a:cubicBezTo>
                    <a:lnTo>
                      <a:pt x="7202" y="9293"/>
                    </a:lnTo>
                    <a:cubicBezTo>
                      <a:pt x="8255" y="9644"/>
                      <a:pt x="9476" y="9826"/>
                      <a:pt x="10529" y="10177"/>
                    </a:cubicBezTo>
                    <a:lnTo>
                      <a:pt x="12115" y="10697"/>
                    </a:lnTo>
                    <a:cubicBezTo>
                      <a:pt x="12466" y="10697"/>
                      <a:pt x="12634" y="10879"/>
                      <a:pt x="12985" y="10879"/>
                    </a:cubicBezTo>
                    <a:cubicBezTo>
                      <a:pt x="13168" y="11048"/>
                      <a:pt x="13519" y="11048"/>
                      <a:pt x="13870" y="11230"/>
                    </a:cubicBezTo>
                    <a:cubicBezTo>
                      <a:pt x="14389" y="11399"/>
                      <a:pt x="14923" y="11399"/>
                      <a:pt x="15442" y="11581"/>
                    </a:cubicBezTo>
                    <a:cubicBezTo>
                      <a:pt x="15793" y="11750"/>
                      <a:pt x="16144" y="11750"/>
                      <a:pt x="16326" y="11932"/>
                    </a:cubicBezTo>
                    <a:cubicBezTo>
                      <a:pt x="16677" y="11932"/>
                      <a:pt x="16846" y="12101"/>
                      <a:pt x="17197" y="12101"/>
                    </a:cubicBezTo>
                    <a:cubicBezTo>
                      <a:pt x="17028" y="11932"/>
                      <a:pt x="16677" y="11932"/>
                      <a:pt x="16495" y="11750"/>
                    </a:cubicBezTo>
                    <a:cubicBezTo>
                      <a:pt x="16144" y="11750"/>
                      <a:pt x="15975" y="11581"/>
                      <a:pt x="15624" y="11581"/>
                    </a:cubicBezTo>
                    <a:lnTo>
                      <a:pt x="14038" y="11048"/>
                    </a:lnTo>
                    <a:lnTo>
                      <a:pt x="12466" y="10528"/>
                    </a:lnTo>
                    <a:cubicBezTo>
                      <a:pt x="11933" y="10346"/>
                      <a:pt x="11413" y="10346"/>
                      <a:pt x="10711" y="10177"/>
                    </a:cubicBezTo>
                    <a:lnTo>
                      <a:pt x="7553" y="9125"/>
                    </a:lnTo>
                    <a:cubicBezTo>
                      <a:pt x="7020" y="9125"/>
                      <a:pt x="6318" y="8942"/>
                      <a:pt x="5798" y="8774"/>
                    </a:cubicBezTo>
                    <a:lnTo>
                      <a:pt x="4212" y="8240"/>
                    </a:lnTo>
                    <a:cubicBezTo>
                      <a:pt x="3510" y="8072"/>
                      <a:pt x="2808" y="8072"/>
                      <a:pt x="2106" y="7889"/>
                    </a:cubicBezTo>
                    <a:cubicBezTo>
                      <a:pt x="1756" y="7721"/>
                      <a:pt x="1405" y="7721"/>
                      <a:pt x="1054" y="7538"/>
                    </a:cubicBezTo>
                    <a:close/>
                    <a:moveTo>
                      <a:pt x="17379" y="11750"/>
                    </a:moveTo>
                    <a:cubicBezTo>
                      <a:pt x="17379" y="11750"/>
                      <a:pt x="17379" y="11932"/>
                      <a:pt x="17197" y="11932"/>
                    </a:cubicBezTo>
                    <a:lnTo>
                      <a:pt x="17197" y="12101"/>
                    </a:lnTo>
                    <a:cubicBezTo>
                      <a:pt x="17197" y="12161"/>
                      <a:pt x="17217" y="12182"/>
                      <a:pt x="17244" y="12182"/>
                    </a:cubicBezTo>
                    <a:cubicBezTo>
                      <a:pt x="17298" y="12182"/>
                      <a:pt x="17379" y="12101"/>
                      <a:pt x="17379" y="12101"/>
                    </a:cubicBezTo>
                    <a:lnTo>
                      <a:pt x="17379" y="117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89"/>
            <p:cNvGrpSpPr/>
            <p:nvPr/>
          </p:nvGrpSpPr>
          <p:grpSpPr>
            <a:xfrm>
              <a:off x="6008877" y="914182"/>
              <a:ext cx="689418" cy="768274"/>
              <a:chOff x="1529450" y="3432400"/>
              <a:chExt cx="563250" cy="648825"/>
            </a:xfrm>
          </p:grpSpPr>
          <p:sp>
            <p:nvSpPr>
              <p:cNvPr id="2058" name="Google Shape;2058;p89"/>
              <p:cNvSpPr/>
              <p:nvPr/>
            </p:nvSpPr>
            <p:spPr>
              <a:xfrm>
                <a:off x="1529450" y="3447575"/>
                <a:ext cx="563250" cy="633650"/>
              </a:xfrm>
              <a:custGeom>
                <a:avLst/>
                <a:gdLst/>
                <a:ahLst/>
                <a:cxnLst/>
                <a:rect l="l" t="t" r="r" b="b"/>
                <a:pathLst>
                  <a:path w="22530" h="25346" extrusionOk="0">
                    <a:moveTo>
                      <a:pt x="9757" y="0"/>
                    </a:moveTo>
                    <a:cubicBezTo>
                      <a:pt x="8055" y="0"/>
                      <a:pt x="6310" y="649"/>
                      <a:pt x="4840" y="1950"/>
                    </a:cubicBezTo>
                    <a:cubicBezTo>
                      <a:pt x="4566" y="2247"/>
                      <a:pt x="3995" y="3091"/>
                      <a:pt x="3424" y="3662"/>
                    </a:cubicBezTo>
                    <a:cubicBezTo>
                      <a:pt x="1142" y="5670"/>
                      <a:pt x="571" y="8524"/>
                      <a:pt x="275" y="11377"/>
                    </a:cubicBezTo>
                    <a:cubicBezTo>
                      <a:pt x="1" y="14504"/>
                      <a:pt x="1142" y="17357"/>
                      <a:pt x="2557" y="19936"/>
                    </a:cubicBezTo>
                    <a:cubicBezTo>
                      <a:pt x="3424" y="21648"/>
                      <a:pt x="4566" y="22789"/>
                      <a:pt x="5981" y="23931"/>
                    </a:cubicBezTo>
                    <a:cubicBezTo>
                      <a:pt x="7419" y="24775"/>
                      <a:pt x="9131" y="25346"/>
                      <a:pt x="10843" y="25346"/>
                    </a:cubicBezTo>
                    <a:cubicBezTo>
                      <a:pt x="13399" y="25072"/>
                      <a:pt x="15978" y="24205"/>
                      <a:pt x="18261" y="22493"/>
                    </a:cubicBezTo>
                    <a:cubicBezTo>
                      <a:pt x="20247" y="21351"/>
                      <a:pt x="21388" y="19069"/>
                      <a:pt x="21959" y="16786"/>
                    </a:cubicBezTo>
                    <a:cubicBezTo>
                      <a:pt x="22529" y="15074"/>
                      <a:pt x="22255" y="13089"/>
                      <a:pt x="21388" y="11377"/>
                    </a:cubicBezTo>
                    <a:cubicBezTo>
                      <a:pt x="21114" y="10509"/>
                      <a:pt x="20817" y="10509"/>
                      <a:pt x="20247" y="10509"/>
                    </a:cubicBezTo>
                    <a:lnTo>
                      <a:pt x="18535" y="10509"/>
                    </a:lnTo>
                    <a:cubicBezTo>
                      <a:pt x="17964" y="10509"/>
                      <a:pt x="17690" y="10806"/>
                      <a:pt x="17394" y="11080"/>
                    </a:cubicBezTo>
                    <a:cubicBezTo>
                      <a:pt x="16823" y="11651"/>
                      <a:pt x="16252" y="12518"/>
                      <a:pt x="15978" y="13089"/>
                    </a:cubicBezTo>
                    <a:cubicBezTo>
                      <a:pt x="15682" y="13659"/>
                      <a:pt x="15408" y="14504"/>
                      <a:pt x="15111" y="15074"/>
                    </a:cubicBezTo>
                    <a:lnTo>
                      <a:pt x="15111" y="15645"/>
                    </a:lnTo>
                    <a:cubicBezTo>
                      <a:pt x="14303" y="16259"/>
                      <a:pt x="13358" y="16862"/>
                      <a:pt x="12365" y="16862"/>
                    </a:cubicBezTo>
                    <a:cubicBezTo>
                      <a:pt x="11955" y="16862"/>
                      <a:pt x="11537" y="16759"/>
                      <a:pt x="11117" y="16512"/>
                    </a:cubicBezTo>
                    <a:cubicBezTo>
                      <a:pt x="10272" y="16216"/>
                      <a:pt x="9405" y="15371"/>
                      <a:pt x="8834" y="14504"/>
                    </a:cubicBezTo>
                    <a:cubicBezTo>
                      <a:pt x="7419" y="12792"/>
                      <a:pt x="7122" y="10806"/>
                      <a:pt x="7990" y="8797"/>
                    </a:cubicBezTo>
                    <a:cubicBezTo>
                      <a:pt x="8335" y="8107"/>
                      <a:pt x="8780" y="7734"/>
                      <a:pt x="9270" y="7734"/>
                    </a:cubicBezTo>
                    <a:cubicBezTo>
                      <a:pt x="9590" y="7734"/>
                      <a:pt x="9929" y="7893"/>
                      <a:pt x="10272" y="8227"/>
                    </a:cubicBezTo>
                    <a:lnTo>
                      <a:pt x="10546" y="8227"/>
                    </a:lnTo>
                    <a:cubicBezTo>
                      <a:pt x="10694" y="8375"/>
                      <a:pt x="10837" y="8449"/>
                      <a:pt x="10980" y="8449"/>
                    </a:cubicBezTo>
                    <a:cubicBezTo>
                      <a:pt x="11122" y="8449"/>
                      <a:pt x="11265" y="8375"/>
                      <a:pt x="11413" y="8227"/>
                    </a:cubicBezTo>
                    <a:cubicBezTo>
                      <a:pt x="11984" y="7382"/>
                      <a:pt x="12555" y="6812"/>
                      <a:pt x="13125" y="6241"/>
                    </a:cubicBezTo>
                    <a:cubicBezTo>
                      <a:pt x="14837" y="4803"/>
                      <a:pt x="14540" y="3959"/>
                      <a:pt x="13970" y="1676"/>
                    </a:cubicBezTo>
                    <a:cubicBezTo>
                      <a:pt x="13970" y="1379"/>
                      <a:pt x="13696" y="1105"/>
                      <a:pt x="13399" y="1105"/>
                    </a:cubicBezTo>
                    <a:cubicBezTo>
                      <a:pt x="12300" y="369"/>
                      <a:pt x="11040" y="0"/>
                      <a:pt x="9757"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9"/>
              <p:cNvSpPr/>
              <p:nvPr/>
            </p:nvSpPr>
            <p:spPr>
              <a:xfrm>
                <a:off x="1821625" y="3505450"/>
                <a:ext cx="64500" cy="112425"/>
              </a:xfrm>
              <a:custGeom>
                <a:avLst/>
                <a:gdLst/>
                <a:ahLst/>
                <a:cxnLst/>
                <a:rect l="l" t="t" r="r" b="b"/>
                <a:pathLst>
                  <a:path w="2580" h="4497" extrusionOk="0">
                    <a:moveTo>
                      <a:pt x="1860" y="0"/>
                    </a:moveTo>
                    <a:cubicBezTo>
                      <a:pt x="1786" y="0"/>
                      <a:pt x="1712" y="69"/>
                      <a:pt x="1712" y="206"/>
                    </a:cubicBezTo>
                    <a:cubicBezTo>
                      <a:pt x="1438" y="502"/>
                      <a:pt x="1141" y="776"/>
                      <a:pt x="1141" y="1073"/>
                    </a:cubicBezTo>
                    <a:cubicBezTo>
                      <a:pt x="868" y="1073"/>
                      <a:pt x="571" y="1347"/>
                      <a:pt x="571" y="1644"/>
                    </a:cubicBezTo>
                    <a:cubicBezTo>
                      <a:pt x="571" y="1917"/>
                      <a:pt x="297" y="2214"/>
                      <a:pt x="297" y="2488"/>
                    </a:cubicBezTo>
                    <a:cubicBezTo>
                      <a:pt x="297" y="3059"/>
                      <a:pt x="0" y="3629"/>
                      <a:pt x="0" y="3926"/>
                    </a:cubicBezTo>
                    <a:lnTo>
                      <a:pt x="0" y="4200"/>
                    </a:lnTo>
                    <a:cubicBezTo>
                      <a:pt x="0" y="4497"/>
                      <a:pt x="297" y="4497"/>
                      <a:pt x="571" y="4497"/>
                    </a:cubicBezTo>
                    <a:cubicBezTo>
                      <a:pt x="868" y="4200"/>
                      <a:pt x="1141" y="3629"/>
                      <a:pt x="1438" y="3355"/>
                    </a:cubicBezTo>
                    <a:cubicBezTo>
                      <a:pt x="1712" y="2785"/>
                      <a:pt x="2009" y="2785"/>
                      <a:pt x="2283" y="2214"/>
                    </a:cubicBezTo>
                    <a:cubicBezTo>
                      <a:pt x="2579" y="1917"/>
                      <a:pt x="2283" y="1644"/>
                      <a:pt x="2283" y="1347"/>
                    </a:cubicBezTo>
                    <a:cubicBezTo>
                      <a:pt x="2283" y="1073"/>
                      <a:pt x="2283" y="502"/>
                      <a:pt x="2009" y="206"/>
                    </a:cubicBezTo>
                    <a:cubicBezTo>
                      <a:pt x="2009" y="69"/>
                      <a:pt x="1935" y="0"/>
                      <a:pt x="186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9"/>
              <p:cNvSpPr/>
              <p:nvPr/>
            </p:nvSpPr>
            <p:spPr>
              <a:xfrm>
                <a:off x="1921475" y="3717725"/>
                <a:ext cx="135850" cy="92450"/>
              </a:xfrm>
              <a:custGeom>
                <a:avLst/>
                <a:gdLst/>
                <a:ahLst/>
                <a:cxnLst/>
                <a:rect l="l" t="t" r="r" b="b"/>
                <a:pathLst>
                  <a:path w="5434" h="3698" extrusionOk="0">
                    <a:moveTo>
                      <a:pt x="3151" y="0"/>
                    </a:moveTo>
                    <a:cubicBezTo>
                      <a:pt x="2580" y="0"/>
                      <a:pt x="2283" y="0"/>
                      <a:pt x="1713" y="571"/>
                    </a:cubicBezTo>
                    <a:cubicBezTo>
                      <a:pt x="1713" y="571"/>
                      <a:pt x="1713" y="845"/>
                      <a:pt x="1439" y="845"/>
                    </a:cubicBezTo>
                    <a:cubicBezTo>
                      <a:pt x="1439" y="1415"/>
                      <a:pt x="1142" y="1712"/>
                      <a:pt x="868" y="1986"/>
                    </a:cubicBezTo>
                    <a:cubicBezTo>
                      <a:pt x="571" y="2283"/>
                      <a:pt x="571" y="2557"/>
                      <a:pt x="297" y="2853"/>
                    </a:cubicBezTo>
                    <a:cubicBezTo>
                      <a:pt x="297" y="3127"/>
                      <a:pt x="1" y="3127"/>
                      <a:pt x="1" y="3424"/>
                    </a:cubicBezTo>
                    <a:lnTo>
                      <a:pt x="297" y="3698"/>
                    </a:lnTo>
                    <a:lnTo>
                      <a:pt x="2009" y="3698"/>
                    </a:lnTo>
                    <a:cubicBezTo>
                      <a:pt x="2295" y="3561"/>
                      <a:pt x="2580" y="3561"/>
                      <a:pt x="2828" y="3561"/>
                    </a:cubicBezTo>
                    <a:cubicBezTo>
                      <a:pt x="3076" y="3561"/>
                      <a:pt x="3287" y="3561"/>
                      <a:pt x="3424" y="3424"/>
                    </a:cubicBezTo>
                    <a:cubicBezTo>
                      <a:pt x="3995" y="2853"/>
                      <a:pt x="4292" y="2283"/>
                      <a:pt x="4566" y="1712"/>
                    </a:cubicBezTo>
                    <a:cubicBezTo>
                      <a:pt x="4862" y="1415"/>
                      <a:pt x="5433" y="1141"/>
                      <a:pt x="5433" y="571"/>
                    </a:cubicBezTo>
                    <a:cubicBezTo>
                      <a:pt x="5433" y="360"/>
                      <a:pt x="5284" y="161"/>
                      <a:pt x="5099" y="161"/>
                    </a:cubicBezTo>
                    <a:cubicBezTo>
                      <a:pt x="5023" y="161"/>
                      <a:pt x="4942" y="194"/>
                      <a:pt x="4862" y="274"/>
                    </a:cubicBezTo>
                    <a:lnTo>
                      <a:pt x="4292" y="0"/>
                    </a:lnTo>
                    <a:cubicBezTo>
                      <a:pt x="4094" y="0"/>
                      <a:pt x="3774" y="122"/>
                      <a:pt x="3502" y="122"/>
                    </a:cubicBezTo>
                    <a:cubicBezTo>
                      <a:pt x="3366" y="122"/>
                      <a:pt x="3242" y="91"/>
                      <a:pt x="3151"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9"/>
              <p:cNvSpPr/>
              <p:nvPr/>
            </p:nvSpPr>
            <p:spPr>
              <a:xfrm>
                <a:off x="1643575" y="3637100"/>
                <a:ext cx="263675" cy="308900"/>
              </a:xfrm>
              <a:custGeom>
                <a:avLst/>
                <a:gdLst/>
                <a:ahLst/>
                <a:cxnLst/>
                <a:rect l="l" t="t" r="r" b="b"/>
                <a:pathLst>
                  <a:path w="10547" h="12356" extrusionOk="0">
                    <a:moveTo>
                      <a:pt x="3294" y="1"/>
                    </a:moveTo>
                    <a:cubicBezTo>
                      <a:pt x="3242" y="1"/>
                      <a:pt x="3185" y="22"/>
                      <a:pt x="3128" y="75"/>
                    </a:cubicBezTo>
                    <a:cubicBezTo>
                      <a:pt x="2854" y="75"/>
                      <a:pt x="2557" y="75"/>
                      <a:pt x="2283" y="372"/>
                    </a:cubicBezTo>
                    <a:cubicBezTo>
                      <a:pt x="1713" y="646"/>
                      <a:pt x="1416" y="943"/>
                      <a:pt x="1142" y="1216"/>
                    </a:cubicBezTo>
                    <a:cubicBezTo>
                      <a:pt x="571" y="2358"/>
                      <a:pt x="275" y="3225"/>
                      <a:pt x="275" y="4366"/>
                    </a:cubicBezTo>
                    <a:cubicBezTo>
                      <a:pt x="1" y="5211"/>
                      <a:pt x="275" y="6078"/>
                      <a:pt x="571" y="6923"/>
                    </a:cubicBezTo>
                    <a:cubicBezTo>
                      <a:pt x="845" y="7493"/>
                      <a:pt x="1142" y="8064"/>
                      <a:pt x="1416" y="8361"/>
                    </a:cubicBezTo>
                    <a:cubicBezTo>
                      <a:pt x="1713" y="8931"/>
                      <a:pt x="1987" y="9776"/>
                      <a:pt x="2283" y="10073"/>
                    </a:cubicBezTo>
                    <a:cubicBezTo>
                      <a:pt x="2557" y="10347"/>
                      <a:pt x="2854" y="10643"/>
                      <a:pt x="3425" y="10917"/>
                    </a:cubicBezTo>
                    <a:cubicBezTo>
                      <a:pt x="3698" y="11214"/>
                      <a:pt x="4269" y="11785"/>
                      <a:pt x="4840" y="11785"/>
                    </a:cubicBezTo>
                    <a:cubicBezTo>
                      <a:pt x="5707" y="12058"/>
                      <a:pt x="6552" y="12355"/>
                      <a:pt x="7419" y="12355"/>
                    </a:cubicBezTo>
                    <a:cubicBezTo>
                      <a:pt x="8263" y="12058"/>
                      <a:pt x="9131" y="11488"/>
                      <a:pt x="9405" y="11214"/>
                    </a:cubicBezTo>
                    <a:cubicBezTo>
                      <a:pt x="9975" y="10643"/>
                      <a:pt x="10546" y="9776"/>
                      <a:pt x="10272" y="9205"/>
                    </a:cubicBezTo>
                    <a:lnTo>
                      <a:pt x="9975" y="9205"/>
                    </a:lnTo>
                    <a:cubicBezTo>
                      <a:pt x="9701" y="9776"/>
                      <a:pt x="8834" y="9776"/>
                      <a:pt x="8263" y="9776"/>
                    </a:cubicBezTo>
                    <a:cubicBezTo>
                      <a:pt x="8095" y="9864"/>
                      <a:pt x="7927" y="9899"/>
                      <a:pt x="7758" y="9899"/>
                    </a:cubicBezTo>
                    <a:cubicBezTo>
                      <a:pt x="7356" y="9899"/>
                      <a:pt x="6954" y="9695"/>
                      <a:pt x="6552" y="9502"/>
                    </a:cubicBezTo>
                    <a:cubicBezTo>
                      <a:pt x="5981" y="9502"/>
                      <a:pt x="5707" y="8931"/>
                      <a:pt x="5136" y="8931"/>
                    </a:cubicBezTo>
                    <a:cubicBezTo>
                      <a:pt x="5136" y="8635"/>
                      <a:pt x="4269" y="8064"/>
                      <a:pt x="4269" y="8064"/>
                    </a:cubicBezTo>
                    <a:cubicBezTo>
                      <a:pt x="4269" y="7790"/>
                      <a:pt x="3995" y="7493"/>
                      <a:pt x="3995" y="7493"/>
                    </a:cubicBezTo>
                    <a:cubicBezTo>
                      <a:pt x="3128" y="6649"/>
                      <a:pt x="2557" y="4937"/>
                      <a:pt x="2557" y="3796"/>
                    </a:cubicBezTo>
                    <a:cubicBezTo>
                      <a:pt x="2283" y="2654"/>
                      <a:pt x="2557" y="1513"/>
                      <a:pt x="3128" y="646"/>
                    </a:cubicBezTo>
                    <a:cubicBezTo>
                      <a:pt x="3128" y="646"/>
                      <a:pt x="3425" y="646"/>
                      <a:pt x="3425" y="372"/>
                    </a:cubicBezTo>
                    <a:cubicBezTo>
                      <a:pt x="3645" y="372"/>
                      <a:pt x="3510" y="1"/>
                      <a:pt x="329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9"/>
              <p:cNvSpPr/>
              <p:nvPr/>
            </p:nvSpPr>
            <p:spPr>
              <a:xfrm>
                <a:off x="1529450" y="3432400"/>
                <a:ext cx="563250" cy="648825"/>
              </a:xfrm>
              <a:custGeom>
                <a:avLst/>
                <a:gdLst/>
                <a:ahLst/>
                <a:cxnLst/>
                <a:rect l="l" t="t" r="r" b="b"/>
                <a:pathLst>
                  <a:path w="22530" h="25953" extrusionOk="0">
                    <a:moveTo>
                      <a:pt x="4840" y="2557"/>
                    </a:moveTo>
                    <a:cubicBezTo>
                      <a:pt x="7419" y="274"/>
                      <a:pt x="10843" y="0"/>
                      <a:pt x="13399" y="1712"/>
                    </a:cubicBezTo>
                    <a:cubicBezTo>
                      <a:pt x="13696" y="1712"/>
                      <a:pt x="13970" y="1986"/>
                      <a:pt x="13970" y="2283"/>
                    </a:cubicBezTo>
                    <a:cubicBezTo>
                      <a:pt x="14540" y="4566"/>
                      <a:pt x="14837" y="5410"/>
                      <a:pt x="13125" y="6848"/>
                    </a:cubicBezTo>
                    <a:cubicBezTo>
                      <a:pt x="12555" y="7419"/>
                      <a:pt x="11984" y="7989"/>
                      <a:pt x="11413" y="8834"/>
                    </a:cubicBezTo>
                    <a:cubicBezTo>
                      <a:pt x="11117" y="9131"/>
                      <a:pt x="10843" y="9131"/>
                      <a:pt x="10546" y="8834"/>
                    </a:cubicBezTo>
                    <a:lnTo>
                      <a:pt x="10272" y="8834"/>
                    </a:lnTo>
                    <a:cubicBezTo>
                      <a:pt x="9405" y="7989"/>
                      <a:pt x="8560" y="8263"/>
                      <a:pt x="7990" y="9404"/>
                    </a:cubicBezTo>
                    <a:cubicBezTo>
                      <a:pt x="7122" y="11413"/>
                      <a:pt x="7419" y="13399"/>
                      <a:pt x="8834" y="15111"/>
                    </a:cubicBezTo>
                    <a:cubicBezTo>
                      <a:pt x="9405" y="15978"/>
                      <a:pt x="10272" y="16823"/>
                      <a:pt x="11117" y="17119"/>
                    </a:cubicBezTo>
                    <a:cubicBezTo>
                      <a:pt x="12555" y="17964"/>
                      <a:pt x="13970" y="17119"/>
                      <a:pt x="15111" y="16252"/>
                    </a:cubicBezTo>
                    <a:lnTo>
                      <a:pt x="15111" y="15681"/>
                    </a:lnTo>
                    <a:cubicBezTo>
                      <a:pt x="15408" y="15111"/>
                      <a:pt x="15682" y="14266"/>
                      <a:pt x="15978" y="13696"/>
                    </a:cubicBezTo>
                    <a:cubicBezTo>
                      <a:pt x="16252" y="13125"/>
                      <a:pt x="16823" y="12258"/>
                      <a:pt x="17394" y="11687"/>
                    </a:cubicBezTo>
                    <a:cubicBezTo>
                      <a:pt x="17690" y="11413"/>
                      <a:pt x="17964" y="11116"/>
                      <a:pt x="18535" y="11116"/>
                    </a:cubicBezTo>
                    <a:lnTo>
                      <a:pt x="20247" y="11116"/>
                    </a:lnTo>
                    <a:cubicBezTo>
                      <a:pt x="20817" y="11116"/>
                      <a:pt x="21114" y="11116"/>
                      <a:pt x="21388" y="11984"/>
                    </a:cubicBezTo>
                    <a:cubicBezTo>
                      <a:pt x="22255" y="13696"/>
                      <a:pt x="22529" y="15681"/>
                      <a:pt x="21959" y="17393"/>
                    </a:cubicBezTo>
                    <a:cubicBezTo>
                      <a:pt x="21388" y="19676"/>
                      <a:pt x="20247" y="21958"/>
                      <a:pt x="18261" y="23100"/>
                    </a:cubicBezTo>
                    <a:cubicBezTo>
                      <a:pt x="15978" y="24812"/>
                      <a:pt x="13399" y="25679"/>
                      <a:pt x="10843" y="25953"/>
                    </a:cubicBezTo>
                    <a:cubicBezTo>
                      <a:pt x="9131" y="25953"/>
                      <a:pt x="7419" y="25382"/>
                      <a:pt x="5981" y="24538"/>
                    </a:cubicBezTo>
                    <a:cubicBezTo>
                      <a:pt x="4566" y="23396"/>
                      <a:pt x="3424" y="22255"/>
                      <a:pt x="2557" y="20543"/>
                    </a:cubicBezTo>
                    <a:cubicBezTo>
                      <a:pt x="1142" y="17964"/>
                      <a:pt x="1" y="15111"/>
                      <a:pt x="275" y="11984"/>
                    </a:cubicBezTo>
                    <a:cubicBezTo>
                      <a:pt x="571" y="9131"/>
                      <a:pt x="1142" y="6277"/>
                      <a:pt x="3424" y="4269"/>
                    </a:cubicBezTo>
                    <a:cubicBezTo>
                      <a:pt x="3995" y="3698"/>
                      <a:pt x="4566" y="2854"/>
                      <a:pt x="4840" y="2557"/>
                    </a:cubicBezTo>
                    <a:close/>
                    <a:moveTo>
                      <a:pt x="10843" y="8263"/>
                    </a:moveTo>
                    <a:cubicBezTo>
                      <a:pt x="11413" y="7419"/>
                      <a:pt x="11687" y="6277"/>
                      <a:pt x="11687" y="5410"/>
                    </a:cubicBezTo>
                    <a:cubicBezTo>
                      <a:pt x="11687" y="5136"/>
                      <a:pt x="11687" y="4566"/>
                      <a:pt x="11413" y="4566"/>
                    </a:cubicBezTo>
                    <a:cubicBezTo>
                      <a:pt x="10546" y="4269"/>
                      <a:pt x="9701" y="3698"/>
                      <a:pt x="8834" y="3698"/>
                    </a:cubicBezTo>
                    <a:cubicBezTo>
                      <a:pt x="7122" y="3424"/>
                      <a:pt x="5410" y="3698"/>
                      <a:pt x="3995" y="4839"/>
                    </a:cubicBezTo>
                    <a:cubicBezTo>
                      <a:pt x="1986" y="6277"/>
                      <a:pt x="1416" y="8263"/>
                      <a:pt x="1142" y="10546"/>
                    </a:cubicBezTo>
                    <a:cubicBezTo>
                      <a:pt x="571" y="14540"/>
                      <a:pt x="1713" y="17964"/>
                      <a:pt x="3698" y="21388"/>
                    </a:cubicBezTo>
                    <a:cubicBezTo>
                      <a:pt x="4840" y="23100"/>
                      <a:pt x="6552" y="24241"/>
                      <a:pt x="8560" y="24812"/>
                    </a:cubicBezTo>
                    <a:cubicBezTo>
                      <a:pt x="11117" y="25382"/>
                      <a:pt x="13696" y="24812"/>
                      <a:pt x="15682" y="23396"/>
                    </a:cubicBezTo>
                    <a:cubicBezTo>
                      <a:pt x="18261" y="21958"/>
                      <a:pt x="19676" y="19973"/>
                      <a:pt x="19402" y="16823"/>
                    </a:cubicBezTo>
                    <a:cubicBezTo>
                      <a:pt x="19105" y="15111"/>
                      <a:pt x="18832" y="14837"/>
                      <a:pt x="17120" y="15408"/>
                    </a:cubicBezTo>
                    <a:cubicBezTo>
                      <a:pt x="15682" y="15681"/>
                      <a:pt x="15682" y="15681"/>
                      <a:pt x="15682" y="17119"/>
                    </a:cubicBezTo>
                    <a:cubicBezTo>
                      <a:pt x="15682" y="18535"/>
                      <a:pt x="14837" y="19402"/>
                      <a:pt x="14266" y="19973"/>
                    </a:cubicBezTo>
                    <a:cubicBezTo>
                      <a:pt x="12258" y="21388"/>
                      <a:pt x="10546" y="21114"/>
                      <a:pt x="8560" y="20246"/>
                    </a:cubicBezTo>
                    <a:cubicBezTo>
                      <a:pt x="7419" y="19402"/>
                      <a:pt x="6552" y="18535"/>
                      <a:pt x="5707" y="17119"/>
                    </a:cubicBezTo>
                    <a:cubicBezTo>
                      <a:pt x="3995" y="14540"/>
                      <a:pt x="3995" y="11984"/>
                      <a:pt x="5410" y="9131"/>
                    </a:cubicBezTo>
                    <a:cubicBezTo>
                      <a:pt x="5707" y="8560"/>
                      <a:pt x="6278" y="8263"/>
                      <a:pt x="6848" y="7989"/>
                    </a:cubicBezTo>
                    <a:cubicBezTo>
                      <a:pt x="7122" y="7693"/>
                      <a:pt x="7693" y="7989"/>
                      <a:pt x="7990" y="7693"/>
                    </a:cubicBezTo>
                    <a:cubicBezTo>
                      <a:pt x="9131" y="7419"/>
                      <a:pt x="9975" y="7693"/>
                      <a:pt x="10843" y="8263"/>
                    </a:cubicBezTo>
                    <a:close/>
                    <a:moveTo>
                      <a:pt x="7693" y="8560"/>
                    </a:moveTo>
                    <a:cubicBezTo>
                      <a:pt x="7419" y="8560"/>
                      <a:pt x="6848" y="8834"/>
                      <a:pt x="6552" y="8834"/>
                    </a:cubicBezTo>
                    <a:cubicBezTo>
                      <a:pt x="5707" y="9701"/>
                      <a:pt x="5410" y="10546"/>
                      <a:pt x="5136" y="11687"/>
                    </a:cubicBezTo>
                    <a:cubicBezTo>
                      <a:pt x="4566" y="14540"/>
                      <a:pt x="6848" y="18831"/>
                      <a:pt x="9975" y="19676"/>
                    </a:cubicBezTo>
                    <a:cubicBezTo>
                      <a:pt x="11413" y="20246"/>
                      <a:pt x="13696" y="19676"/>
                      <a:pt x="14266" y="18535"/>
                    </a:cubicBezTo>
                    <a:cubicBezTo>
                      <a:pt x="14540" y="18261"/>
                      <a:pt x="14540" y="17964"/>
                      <a:pt x="14837" y="17690"/>
                    </a:cubicBezTo>
                    <a:cubicBezTo>
                      <a:pt x="14266" y="17964"/>
                      <a:pt x="13970" y="17964"/>
                      <a:pt x="13696" y="17964"/>
                    </a:cubicBezTo>
                    <a:cubicBezTo>
                      <a:pt x="12828" y="18535"/>
                      <a:pt x="11984" y="18535"/>
                      <a:pt x="10843" y="18261"/>
                    </a:cubicBezTo>
                    <a:cubicBezTo>
                      <a:pt x="8834" y="17119"/>
                      <a:pt x="7693" y="15681"/>
                      <a:pt x="6848" y="13399"/>
                    </a:cubicBezTo>
                    <a:cubicBezTo>
                      <a:pt x="6552" y="11687"/>
                      <a:pt x="6848" y="10272"/>
                      <a:pt x="7693" y="8560"/>
                    </a:cubicBezTo>
                    <a:close/>
                    <a:moveTo>
                      <a:pt x="11984" y="4269"/>
                    </a:moveTo>
                    <a:lnTo>
                      <a:pt x="12258" y="3995"/>
                    </a:lnTo>
                    <a:cubicBezTo>
                      <a:pt x="12555" y="3698"/>
                      <a:pt x="12828" y="3424"/>
                      <a:pt x="12828" y="3128"/>
                    </a:cubicBezTo>
                    <a:cubicBezTo>
                      <a:pt x="13399" y="2557"/>
                      <a:pt x="13125" y="2557"/>
                      <a:pt x="12828" y="2283"/>
                    </a:cubicBezTo>
                    <a:cubicBezTo>
                      <a:pt x="10843" y="1142"/>
                      <a:pt x="8834" y="845"/>
                      <a:pt x="6848" y="1712"/>
                    </a:cubicBezTo>
                    <a:cubicBezTo>
                      <a:pt x="6278" y="1986"/>
                      <a:pt x="5707" y="2557"/>
                      <a:pt x="5136" y="2854"/>
                    </a:cubicBezTo>
                    <a:lnTo>
                      <a:pt x="5136" y="3128"/>
                    </a:lnTo>
                    <a:cubicBezTo>
                      <a:pt x="9405" y="2283"/>
                      <a:pt x="10546" y="3128"/>
                      <a:pt x="11984" y="4269"/>
                    </a:cubicBezTo>
                    <a:close/>
                    <a:moveTo>
                      <a:pt x="21114" y="12828"/>
                    </a:moveTo>
                    <a:cubicBezTo>
                      <a:pt x="20543" y="13696"/>
                      <a:pt x="20247" y="14266"/>
                      <a:pt x="19676" y="14837"/>
                    </a:cubicBezTo>
                    <a:cubicBezTo>
                      <a:pt x="19402" y="15681"/>
                      <a:pt x="19973" y="16252"/>
                      <a:pt x="19973" y="17119"/>
                    </a:cubicBezTo>
                    <a:lnTo>
                      <a:pt x="19973" y="17393"/>
                    </a:lnTo>
                    <a:lnTo>
                      <a:pt x="19973" y="19105"/>
                    </a:lnTo>
                    <a:cubicBezTo>
                      <a:pt x="19973" y="19402"/>
                      <a:pt x="19676" y="19973"/>
                      <a:pt x="19676" y="20543"/>
                    </a:cubicBezTo>
                    <a:cubicBezTo>
                      <a:pt x="21114" y="18261"/>
                      <a:pt x="22529" y="15681"/>
                      <a:pt x="21114" y="12828"/>
                    </a:cubicBezTo>
                    <a:close/>
                    <a:moveTo>
                      <a:pt x="16252" y="14540"/>
                    </a:moveTo>
                    <a:lnTo>
                      <a:pt x="18535" y="14540"/>
                    </a:lnTo>
                    <a:cubicBezTo>
                      <a:pt x="18832" y="14540"/>
                      <a:pt x="18832" y="14266"/>
                      <a:pt x="18832" y="14266"/>
                    </a:cubicBezTo>
                    <a:cubicBezTo>
                      <a:pt x="19402" y="13399"/>
                      <a:pt x="19973" y="12828"/>
                      <a:pt x="20817" y="11984"/>
                    </a:cubicBezTo>
                    <a:lnTo>
                      <a:pt x="18261" y="11984"/>
                    </a:lnTo>
                    <a:cubicBezTo>
                      <a:pt x="17964" y="11984"/>
                      <a:pt x="17964" y="11984"/>
                      <a:pt x="17690" y="12258"/>
                    </a:cubicBezTo>
                    <a:cubicBezTo>
                      <a:pt x="17120" y="13125"/>
                      <a:pt x="16823" y="13696"/>
                      <a:pt x="16252" y="14540"/>
                    </a:cubicBezTo>
                    <a:close/>
                    <a:moveTo>
                      <a:pt x="13696" y="3424"/>
                    </a:moveTo>
                    <a:cubicBezTo>
                      <a:pt x="12555" y="4269"/>
                      <a:pt x="12555" y="5410"/>
                      <a:pt x="11984" y="6551"/>
                    </a:cubicBezTo>
                    <a:cubicBezTo>
                      <a:pt x="13696" y="5410"/>
                      <a:pt x="13970" y="4839"/>
                      <a:pt x="13696" y="34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89"/>
            <p:cNvGrpSpPr/>
            <p:nvPr/>
          </p:nvGrpSpPr>
          <p:grpSpPr>
            <a:xfrm rot="1585375">
              <a:off x="4267234" y="1237772"/>
              <a:ext cx="612560" cy="674850"/>
              <a:chOff x="6714800" y="3453500"/>
              <a:chExt cx="492475" cy="656275"/>
            </a:xfrm>
          </p:grpSpPr>
          <p:sp>
            <p:nvSpPr>
              <p:cNvPr id="2064" name="Google Shape;2064;p89"/>
              <p:cNvSpPr/>
              <p:nvPr/>
            </p:nvSpPr>
            <p:spPr>
              <a:xfrm>
                <a:off x="6714800" y="3453500"/>
                <a:ext cx="492475" cy="656275"/>
              </a:xfrm>
              <a:custGeom>
                <a:avLst/>
                <a:gdLst/>
                <a:ahLst/>
                <a:cxnLst/>
                <a:rect l="l" t="t" r="r" b="b"/>
                <a:pathLst>
                  <a:path w="19699" h="26251" extrusionOk="0">
                    <a:moveTo>
                      <a:pt x="9453" y="10917"/>
                    </a:moveTo>
                    <a:cubicBezTo>
                      <a:pt x="9558" y="10917"/>
                      <a:pt x="9701" y="10991"/>
                      <a:pt x="9701" y="11140"/>
                    </a:cubicBezTo>
                    <a:cubicBezTo>
                      <a:pt x="9998" y="11414"/>
                      <a:pt x="9998" y="11984"/>
                      <a:pt x="9998" y="12281"/>
                    </a:cubicBezTo>
                    <a:cubicBezTo>
                      <a:pt x="9998" y="12555"/>
                      <a:pt x="10272" y="13126"/>
                      <a:pt x="10272" y="13422"/>
                    </a:cubicBezTo>
                    <a:lnTo>
                      <a:pt x="10272" y="13696"/>
                    </a:lnTo>
                    <a:lnTo>
                      <a:pt x="9998" y="13993"/>
                    </a:lnTo>
                    <a:cubicBezTo>
                      <a:pt x="9130" y="13993"/>
                      <a:pt x="9130" y="12281"/>
                      <a:pt x="9427" y="11414"/>
                    </a:cubicBezTo>
                    <a:lnTo>
                      <a:pt x="9427" y="11140"/>
                    </a:lnTo>
                    <a:cubicBezTo>
                      <a:pt x="9279" y="10991"/>
                      <a:pt x="9347" y="10917"/>
                      <a:pt x="9453" y="10917"/>
                    </a:cubicBezTo>
                    <a:close/>
                    <a:moveTo>
                      <a:pt x="13125" y="1"/>
                    </a:moveTo>
                    <a:cubicBezTo>
                      <a:pt x="11984" y="298"/>
                      <a:pt x="11139" y="298"/>
                      <a:pt x="9998" y="298"/>
                    </a:cubicBezTo>
                    <a:cubicBezTo>
                      <a:pt x="9427" y="298"/>
                      <a:pt x="9130" y="572"/>
                      <a:pt x="8560" y="868"/>
                    </a:cubicBezTo>
                    <a:cubicBezTo>
                      <a:pt x="7715" y="1439"/>
                      <a:pt x="7145" y="2010"/>
                      <a:pt x="6277" y="2580"/>
                    </a:cubicBezTo>
                    <a:cubicBezTo>
                      <a:pt x="5433" y="3151"/>
                      <a:pt x="4862" y="3722"/>
                      <a:pt x="4862" y="4566"/>
                    </a:cubicBezTo>
                    <a:cubicBezTo>
                      <a:pt x="4565" y="5707"/>
                      <a:pt x="4565" y="6849"/>
                      <a:pt x="4291" y="7716"/>
                    </a:cubicBezTo>
                    <a:cubicBezTo>
                      <a:pt x="3721" y="10569"/>
                      <a:pt x="2853" y="13422"/>
                      <a:pt x="2283" y="16275"/>
                    </a:cubicBezTo>
                    <a:cubicBezTo>
                      <a:pt x="1438" y="19129"/>
                      <a:pt x="868" y="21982"/>
                      <a:pt x="0" y="24835"/>
                    </a:cubicBezTo>
                    <a:cubicBezTo>
                      <a:pt x="0" y="25679"/>
                      <a:pt x="0" y="25976"/>
                      <a:pt x="868" y="26250"/>
                    </a:cubicBezTo>
                    <a:lnTo>
                      <a:pt x="3150" y="26250"/>
                    </a:lnTo>
                    <a:cubicBezTo>
                      <a:pt x="3721" y="26250"/>
                      <a:pt x="4291" y="26250"/>
                      <a:pt x="4565" y="25976"/>
                    </a:cubicBezTo>
                    <a:cubicBezTo>
                      <a:pt x="6574" y="25109"/>
                      <a:pt x="8560" y="24264"/>
                      <a:pt x="8856" y="21982"/>
                    </a:cubicBezTo>
                    <a:cubicBezTo>
                      <a:pt x="8856" y="21685"/>
                      <a:pt x="8856" y="21411"/>
                      <a:pt x="9130" y="21114"/>
                    </a:cubicBezTo>
                    <a:cubicBezTo>
                      <a:pt x="9427" y="21114"/>
                      <a:pt x="9701" y="20840"/>
                      <a:pt x="9998" y="20840"/>
                    </a:cubicBezTo>
                    <a:cubicBezTo>
                      <a:pt x="9998" y="20840"/>
                      <a:pt x="10272" y="21114"/>
                      <a:pt x="10272" y="21411"/>
                    </a:cubicBezTo>
                    <a:cubicBezTo>
                      <a:pt x="10272" y="22256"/>
                      <a:pt x="10568" y="23397"/>
                      <a:pt x="10568" y="24538"/>
                    </a:cubicBezTo>
                    <a:cubicBezTo>
                      <a:pt x="10568" y="25679"/>
                      <a:pt x="10842" y="25679"/>
                      <a:pt x="11984" y="25679"/>
                    </a:cubicBezTo>
                    <a:cubicBezTo>
                      <a:pt x="13125" y="25406"/>
                      <a:pt x="14563" y="25406"/>
                      <a:pt x="15704" y="25109"/>
                    </a:cubicBezTo>
                    <a:cubicBezTo>
                      <a:pt x="17119" y="25109"/>
                      <a:pt x="17690" y="24538"/>
                      <a:pt x="17987" y="23694"/>
                    </a:cubicBezTo>
                    <a:cubicBezTo>
                      <a:pt x="18557" y="22826"/>
                      <a:pt x="19128" y="21982"/>
                      <a:pt x="19402" y="21114"/>
                    </a:cubicBezTo>
                    <a:cubicBezTo>
                      <a:pt x="19698" y="20840"/>
                      <a:pt x="19698" y="20270"/>
                      <a:pt x="19698" y="19973"/>
                    </a:cubicBezTo>
                    <a:lnTo>
                      <a:pt x="17987" y="14837"/>
                    </a:lnTo>
                    <a:lnTo>
                      <a:pt x="15407" y="6278"/>
                    </a:lnTo>
                    <a:cubicBezTo>
                      <a:pt x="14837" y="4292"/>
                      <a:pt x="14266" y="2284"/>
                      <a:pt x="13695" y="572"/>
                    </a:cubicBezTo>
                    <a:cubicBezTo>
                      <a:pt x="13422" y="298"/>
                      <a:pt x="13422" y="1"/>
                      <a:pt x="13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89"/>
              <p:cNvSpPr/>
              <p:nvPr/>
            </p:nvSpPr>
            <p:spPr>
              <a:xfrm>
                <a:off x="6885975" y="3681775"/>
                <a:ext cx="57100" cy="164350"/>
              </a:xfrm>
              <a:custGeom>
                <a:avLst/>
                <a:gdLst/>
                <a:ahLst/>
                <a:cxnLst/>
                <a:rect l="l" t="t" r="r" b="b"/>
                <a:pathLst>
                  <a:path w="2284" h="6574" extrusionOk="0">
                    <a:moveTo>
                      <a:pt x="2009" y="0"/>
                    </a:moveTo>
                    <a:cubicBezTo>
                      <a:pt x="1713" y="0"/>
                      <a:pt x="1142" y="0"/>
                      <a:pt x="1142" y="297"/>
                    </a:cubicBezTo>
                    <a:cubicBezTo>
                      <a:pt x="868" y="571"/>
                      <a:pt x="868" y="867"/>
                      <a:pt x="868" y="867"/>
                    </a:cubicBezTo>
                    <a:lnTo>
                      <a:pt x="868" y="1712"/>
                    </a:lnTo>
                    <a:cubicBezTo>
                      <a:pt x="868" y="2579"/>
                      <a:pt x="571" y="3424"/>
                      <a:pt x="298" y="4291"/>
                    </a:cubicBezTo>
                    <a:cubicBezTo>
                      <a:pt x="1" y="4862"/>
                      <a:pt x="1" y="5706"/>
                      <a:pt x="1" y="6277"/>
                    </a:cubicBezTo>
                    <a:cubicBezTo>
                      <a:pt x="1" y="6574"/>
                      <a:pt x="298" y="6574"/>
                      <a:pt x="298" y="6574"/>
                    </a:cubicBezTo>
                    <a:cubicBezTo>
                      <a:pt x="868" y="6277"/>
                      <a:pt x="1439" y="5706"/>
                      <a:pt x="1713" y="5433"/>
                    </a:cubicBezTo>
                    <a:cubicBezTo>
                      <a:pt x="2283" y="4862"/>
                      <a:pt x="2283" y="4565"/>
                      <a:pt x="2283" y="3721"/>
                    </a:cubicBezTo>
                    <a:lnTo>
                      <a:pt x="2283" y="1438"/>
                    </a:lnTo>
                    <a:cubicBezTo>
                      <a:pt x="2283" y="1141"/>
                      <a:pt x="2283" y="297"/>
                      <a:pt x="2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89"/>
              <p:cNvSpPr/>
              <p:nvPr/>
            </p:nvSpPr>
            <p:spPr>
              <a:xfrm>
                <a:off x="6993250" y="3478725"/>
                <a:ext cx="214025" cy="582300"/>
              </a:xfrm>
              <a:custGeom>
                <a:avLst/>
                <a:gdLst/>
                <a:ahLst/>
                <a:cxnLst/>
                <a:rect l="l" t="t" r="r" b="b"/>
                <a:pathLst>
                  <a:path w="8561" h="23292" extrusionOk="0">
                    <a:moveTo>
                      <a:pt x="1968" y="1"/>
                    </a:moveTo>
                    <a:cubicBezTo>
                      <a:pt x="1891" y="1"/>
                      <a:pt x="1806" y="40"/>
                      <a:pt x="1713" y="133"/>
                    </a:cubicBezTo>
                    <a:cubicBezTo>
                      <a:pt x="1416" y="430"/>
                      <a:pt x="846" y="1001"/>
                      <a:pt x="275" y="1275"/>
                    </a:cubicBezTo>
                    <a:cubicBezTo>
                      <a:pt x="1" y="1275"/>
                      <a:pt x="1" y="1571"/>
                      <a:pt x="1" y="1845"/>
                    </a:cubicBezTo>
                    <a:cubicBezTo>
                      <a:pt x="275" y="3557"/>
                      <a:pt x="1142" y="5269"/>
                      <a:pt x="1713" y="6981"/>
                    </a:cubicBezTo>
                    <a:cubicBezTo>
                      <a:pt x="2284" y="8693"/>
                      <a:pt x="2284" y="10701"/>
                      <a:pt x="2854" y="12687"/>
                    </a:cubicBezTo>
                    <a:cubicBezTo>
                      <a:pt x="3425" y="14399"/>
                      <a:pt x="3995" y="16408"/>
                      <a:pt x="4269" y="18393"/>
                    </a:cubicBezTo>
                    <a:cubicBezTo>
                      <a:pt x="4566" y="20105"/>
                      <a:pt x="5137" y="21543"/>
                      <a:pt x="5707" y="22959"/>
                    </a:cubicBezTo>
                    <a:cubicBezTo>
                      <a:pt x="5707" y="23202"/>
                      <a:pt x="5811" y="23292"/>
                      <a:pt x="5930" y="23292"/>
                    </a:cubicBezTo>
                    <a:cubicBezTo>
                      <a:pt x="6090" y="23292"/>
                      <a:pt x="6278" y="23129"/>
                      <a:pt x="6278" y="22959"/>
                    </a:cubicBezTo>
                    <a:cubicBezTo>
                      <a:pt x="6552" y="22685"/>
                      <a:pt x="6552" y="22388"/>
                      <a:pt x="6849" y="22114"/>
                    </a:cubicBezTo>
                    <a:cubicBezTo>
                      <a:pt x="7122" y="21817"/>
                      <a:pt x="7122" y="21543"/>
                      <a:pt x="7419" y="21247"/>
                    </a:cubicBezTo>
                    <a:cubicBezTo>
                      <a:pt x="7693" y="20676"/>
                      <a:pt x="7990" y="20105"/>
                      <a:pt x="8264" y="19831"/>
                    </a:cubicBezTo>
                    <a:cubicBezTo>
                      <a:pt x="8560" y="19261"/>
                      <a:pt x="8264" y="18690"/>
                      <a:pt x="7990" y="18120"/>
                    </a:cubicBezTo>
                    <a:cubicBezTo>
                      <a:pt x="7693" y="16682"/>
                      <a:pt x="7122" y="15540"/>
                      <a:pt x="6849" y="14125"/>
                    </a:cubicBezTo>
                    <a:cubicBezTo>
                      <a:pt x="6278" y="12413"/>
                      <a:pt x="5981" y="10975"/>
                      <a:pt x="5411" y="9560"/>
                    </a:cubicBezTo>
                    <a:lnTo>
                      <a:pt x="3699" y="5269"/>
                    </a:lnTo>
                    <a:cubicBezTo>
                      <a:pt x="3425" y="4128"/>
                      <a:pt x="3128" y="2416"/>
                      <a:pt x="2557" y="1275"/>
                    </a:cubicBezTo>
                    <a:cubicBezTo>
                      <a:pt x="2557" y="1045"/>
                      <a:pt x="2366" y="1"/>
                      <a:pt x="1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9"/>
              <p:cNvSpPr/>
              <p:nvPr/>
            </p:nvSpPr>
            <p:spPr>
              <a:xfrm>
                <a:off x="6714800" y="3453500"/>
                <a:ext cx="492475" cy="656275"/>
              </a:xfrm>
              <a:custGeom>
                <a:avLst/>
                <a:gdLst/>
                <a:ahLst/>
                <a:cxnLst/>
                <a:rect l="l" t="t" r="r" b="b"/>
                <a:pathLst>
                  <a:path w="19699" h="26251" extrusionOk="0">
                    <a:moveTo>
                      <a:pt x="11984" y="25679"/>
                    </a:moveTo>
                    <a:cubicBezTo>
                      <a:pt x="10842" y="25679"/>
                      <a:pt x="10568" y="25679"/>
                      <a:pt x="10568" y="24538"/>
                    </a:cubicBezTo>
                    <a:cubicBezTo>
                      <a:pt x="10568" y="23397"/>
                      <a:pt x="10272" y="22256"/>
                      <a:pt x="10272" y="21411"/>
                    </a:cubicBezTo>
                    <a:cubicBezTo>
                      <a:pt x="10272" y="21114"/>
                      <a:pt x="9998" y="20840"/>
                      <a:pt x="9998" y="20840"/>
                    </a:cubicBezTo>
                    <a:cubicBezTo>
                      <a:pt x="9701" y="20840"/>
                      <a:pt x="9427" y="21114"/>
                      <a:pt x="9130" y="21114"/>
                    </a:cubicBezTo>
                    <a:cubicBezTo>
                      <a:pt x="8856" y="21411"/>
                      <a:pt x="8856" y="21685"/>
                      <a:pt x="8856" y="21982"/>
                    </a:cubicBezTo>
                    <a:cubicBezTo>
                      <a:pt x="8560" y="24264"/>
                      <a:pt x="6574" y="25109"/>
                      <a:pt x="4565" y="25976"/>
                    </a:cubicBezTo>
                    <a:cubicBezTo>
                      <a:pt x="4291" y="26250"/>
                      <a:pt x="3721" y="26250"/>
                      <a:pt x="3150" y="26250"/>
                    </a:cubicBezTo>
                    <a:lnTo>
                      <a:pt x="868" y="26250"/>
                    </a:lnTo>
                    <a:cubicBezTo>
                      <a:pt x="0" y="25976"/>
                      <a:pt x="0" y="25679"/>
                      <a:pt x="0" y="24835"/>
                    </a:cubicBezTo>
                    <a:cubicBezTo>
                      <a:pt x="868" y="21982"/>
                      <a:pt x="1438" y="19129"/>
                      <a:pt x="2283" y="16275"/>
                    </a:cubicBezTo>
                    <a:cubicBezTo>
                      <a:pt x="2853" y="13422"/>
                      <a:pt x="3721" y="10569"/>
                      <a:pt x="4291" y="7716"/>
                    </a:cubicBezTo>
                    <a:cubicBezTo>
                      <a:pt x="4565" y="6849"/>
                      <a:pt x="4565" y="5707"/>
                      <a:pt x="4862" y="4566"/>
                    </a:cubicBezTo>
                    <a:cubicBezTo>
                      <a:pt x="4862" y="3722"/>
                      <a:pt x="5433" y="3151"/>
                      <a:pt x="6277" y="2580"/>
                    </a:cubicBezTo>
                    <a:cubicBezTo>
                      <a:pt x="7145" y="2010"/>
                      <a:pt x="7715" y="1439"/>
                      <a:pt x="8560" y="868"/>
                    </a:cubicBezTo>
                    <a:cubicBezTo>
                      <a:pt x="9130" y="572"/>
                      <a:pt x="9427" y="298"/>
                      <a:pt x="9998" y="298"/>
                    </a:cubicBezTo>
                    <a:cubicBezTo>
                      <a:pt x="11139" y="298"/>
                      <a:pt x="11984" y="298"/>
                      <a:pt x="13125" y="1"/>
                    </a:cubicBezTo>
                    <a:cubicBezTo>
                      <a:pt x="13422" y="1"/>
                      <a:pt x="13422" y="298"/>
                      <a:pt x="13695" y="572"/>
                    </a:cubicBezTo>
                    <a:cubicBezTo>
                      <a:pt x="14266" y="2284"/>
                      <a:pt x="14837" y="4292"/>
                      <a:pt x="15407" y="6278"/>
                    </a:cubicBezTo>
                    <a:lnTo>
                      <a:pt x="17987" y="14837"/>
                    </a:lnTo>
                    <a:lnTo>
                      <a:pt x="19698" y="19973"/>
                    </a:lnTo>
                    <a:cubicBezTo>
                      <a:pt x="19698" y="20270"/>
                      <a:pt x="19698" y="20840"/>
                      <a:pt x="19402" y="21114"/>
                    </a:cubicBezTo>
                    <a:cubicBezTo>
                      <a:pt x="19128" y="21982"/>
                      <a:pt x="18557" y="22826"/>
                      <a:pt x="17987" y="23694"/>
                    </a:cubicBezTo>
                    <a:cubicBezTo>
                      <a:pt x="17690" y="24538"/>
                      <a:pt x="17119" y="25109"/>
                      <a:pt x="15704" y="25109"/>
                    </a:cubicBezTo>
                    <a:cubicBezTo>
                      <a:pt x="14563" y="25406"/>
                      <a:pt x="13125" y="25406"/>
                      <a:pt x="11984" y="25679"/>
                    </a:cubicBezTo>
                    <a:close/>
                    <a:moveTo>
                      <a:pt x="571" y="25406"/>
                    </a:moveTo>
                    <a:lnTo>
                      <a:pt x="3995" y="25406"/>
                    </a:lnTo>
                    <a:cubicBezTo>
                      <a:pt x="4565" y="25406"/>
                      <a:pt x="5136" y="25109"/>
                      <a:pt x="5136" y="24538"/>
                    </a:cubicBezTo>
                    <a:cubicBezTo>
                      <a:pt x="5707" y="23397"/>
                      <a:pt x="6003" y="22552"/>
                      <a:pt x="6574" y="21411"/>
                    </a:cubicBezTo>
                    <a:cubicBezTo>
                      <a:pt x="6848" y="20544"/>
                      <a:pt x="7145" y="20270"/>
                      <a:pt x="7989" y="20270"/>
                    </a:cubicBezTo>
                    <a:cubicBezTo>
                      <a:pt x="8560" y="20270"/>
                      <a:pt x="9130" y="19973"/>
                      <a:pt x="9701" y="19973"/>
                    </a:cubicBezTo>
                    <a:cubicBezTo>
                      <a:pt x="10568" y="19973"/>
                      <a:pt x="10568" y="19973"/>
                      <a:pt x="10842" y="20840"/>
                    </a:cubicBezTo>
                    <a:cubicBezTo>
                      <a:pt x="10842" y="21982"/>
                      <a:pt x="11139" y="23123"/>
                      <a:pt x="11139" y="23968"/>
                    </a:cubicBezTo>
                    <a:cubicBezTo>
                      <a:pt x="11139" y="24264"/>
                      <a:pt x="11413" y="24538"/>
                      <a:pt x="11710" y="24538"/>
                    </a:cubicBezTo>
                    <a:cubicBezTo>
                      <a:pt x="13125" y="24538"/>
                      <a:pt x="14837" y="24538"/>
                      <a:pt x="16549" y="24264"/>
                    </a:cubicBezTo>
                    <a:cubicBezTo>
                      <a:pt x="16549" y="23968"/>
                      <a:pt x="16275" y="23694"/>
                      <a:pt x="16275" y="23694"/>
                    </a:cubicBezTo>
                    <a:cubicBezTo>
                      <a:pt x="15978" y="22256"/>
                      <a:pt x="15407" y="20544"/>
                      <a:pt x="15133" y="19129"/>
                    </a:cubicBezTo>
                    <a:cubicBezTo>
                      <a:pt x="14266" y="15408"/>
                      <a:pt x="13125" y="11414"/>
                      <a:pt x="12280" y="7716"/>
                    </a:cubicBezTo>
                    <a:cubicBezTo>
                      <a:pt x="11984" y="6278"/>
                      <a:pt x="11710" y="4863"/>
                      <a:pt x="11139" y="3425"/>
                    </a:cubicBezTo>
                    <a:cubicBezTo>
                      <a:pt x="11139" y="2854"/>
                      <a:pt x="10842" y="2854"/>
                      <a:pt x="10272" y="2854"/>
                    </a:cubicBezTo>
                    <a:cubicBezTo>
                      <a:pt x="9701" y="3151"/>
                      <a:pt x="9130" y="3151"/>
                      <a:pt x="8560" y="3151"/>
                    </a:cubicBezTo>
                    <a:lnTo>
                      <a:pt x="6574" y="3151"/>
                    </a:lnTo>
                    <a:cubicBezTo>
                      <a:pt x="6003" y="3151"/>
                      <a:pt x="5433" y="3425"/>
                      <a:pt x="5433" y="4292"/>
                    </a:cubicBezTo>
                    <a:cubicBezTo>
                      <a:pt x="5433" y="4863"/>
                      <a:pt x="5433" y="5433"/>
                      <a:pt x="5136" y="5707"/>
                    </a:cubicBezTo>
                    <a:cubicBezTo>
                      <a:pt x="4291" y="9428"/>
                      <a:pt x="3424" y="13422"/>
                      <a:pt x="2579" y="17120"/>
                    </a:cubicBezTo>
                    <a:cubicBezTo>
                      <a:pt x="2009" y="19973"/>
                      <a:pt x="1438" y="22552"/>
                      <a:pt x="571" y="25406"/>
                    </a:cubicBezTo>
                    <a:close/>
                    <a:moveTo>
                      <a:pt x="17119" y="23968"/>
                    </a:moveTo>
                    <a:lnTo>
                      <a:pt x="17119" y="23968"/>
                    </a:lnTo>
                    <a:cubicBezTo>
                      <a:pt x="17987" y="22826"/>
                      <a:pt x="18557" y="21685"/>
                      <a:pt x="19128" y="20840"/>
                    </a:cubicBezTo>
                    <a:lnTo>
                      <a:pt x="19128" y="19973"/>
                    </a:lnTo>
                    <a:cubicBezTo>
                      <a:pt x="18831" y="19129"/>
                      <a:pt x="18260" y="18261"/>
                      <a:pt x="17987" y="17417"/>
                    </a:cubicBezTo>
                    <a:cubicBezTo>
                      <a:pt x="16845" y="13422"/>
                      <a:pt x="15704" y="9131"/>
                      <a:pt x="14266" y="4863"/>
                    </a:cubicBezTo>
                    <a:cubicBezTo>
                      <a:pt x="13992" y="3722"/>
                      <a:pt x="13695" y="2580"/>
                      <a:pt x="13125" y="1439"/>
                    </a:cubicBezTo>
                    <a:cubicBezTo>
                      <a:pt x="12554" y="1713"/>
                      <a:pt x="12280" y="2010"/>
                      <a:pt x="11710" y="2284"/>
                    </a:cubicBezTo>
                    <a:lnTo>
                      <a:pt x="11710" y="2854"/>
                    </a:lnTo>
                    <a:cubicBezTo>
                      <a:pt x="12280" y="5433"/>
                      <a:pt x="13125" y="8287"/>
                      <a:pt x="13695" y="10843"/>
                    </a:cubicBezTo>
                    <a:cubicBezTo>
                      <a:pt x="14563" y="13993"/>
                      <a:pt x="15133" y="17120"/>
                      <a:pt x="15978" y="20270"/>
                    </a:cubicBezTo>
                    <a:cubicBezTo>
                      <a:pt x="16275" y="21411"/>
                      <a:pt x="16549" y="22552"/>
                      <a:pt x="17119" y="23968"/>
                    </a:cubicBezTo>
                    <a:close/>
                    <a:moveTo>
                      <a:pt x="12554" y="868"/>
                    </a:moveTo>
                    <a:cubicBezTo>
                      <a:pt x="10842" y="572"/>
                      <a:pt x="7989" y="1439"/>
                      <a:pt x="7418" y="2284"/>
                    </a:cubicBezTo>
                    <a:cubicBezTo>
                      <a:pt x="9427" y="2284"/>
                      <a:pt x="11139" y="2854"/>
                      <a:pt x="12554" y="868"/>
                    </a:cubicBezTo>
                    <a:close/>
                    <a:moveTo>
                      <a:pt x="8286" y="21114"/>
                    </a:moveTo>
                    <a:cubicBezTo>
                      <a:pt x="7418" y="20840"/>
                      <a:pt x="7145" y="21114"/>
                      <a:pt x="6848" y="21982"/>
                    </a:cubicBezTo>
                    <a:cubicBezTo>
                      <a:pt x="6574" y="22552"/>
                      <a:pt x="6277" y="23123"/>
                      <a:pt x="6277" y="23694"/>
                    </a:cubicBezTo>
                    <a:cubicBezTo>
                      <a:pt x="6003" y="23968"/>
                      <a:pt x="6003" y="24264"/>
                      <a:pt x="6003" y="24538"/>
                    </a:cubicBezTo>
                    <a:cubicBezTo>
                      <a:pt x="7418" y="23694"/>
                      <a:pt x="8286" y="22826"/>
                      <a:pt x="8286" y="21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9"/>
              <p:cNvSpPr/>
              <p:nvPr/>
            </p:nvSpPr>
            <p:spPr>
              <a:xfrm>
                <a:off x="6879125" y="3667500"/>
                <a:ext cx="106750" cy="192900"/>
              </a:xfrm>
              <a:custGeom>
                <a:avLst/>
                <a:gdLst/>
                <a:ahLst/>
                <a:cxnLst/>
                <a:rect l="l" t="t" r="r" b="b"/>
                <a:pathLst>
                  <a:path w="4270" h="7716" extrusionOk="0">
                    <a:moveTo>
                      <a:pt x="2283" y="297"/>
                    </a:moveTo>
                    <a:cubicBezTo>
                      <a:pt x="2854" y="0"/>
                      <a:pt x="3128" y="297"/>
                      <a:pt x="3128" y="868"/>
                    </a:cubicBezTo>
                    <a:cubicBezTo>
                      <a:pt x="3699" y="2580"/>
                      <a:pt x="3995" y="4566"/>
                      <a:pt x="4269" y="6277"/>
                    </a:cubicBezTo>
                    <a:cubicBezTo>
                      <a:pt x="4269" y="6848"/>
                      <a:pt x="3995" y="7145"/>
                      <a:pt x="3425" y="7419"/>
                    </a:cubicBezTo>
                    <a:cubicBezTo>
                      <a:pt x="2557" y="7419"/>
                      <a:pt x="1713" y="7715"/>
                      <a:pt x="845" y="7715"/>
                    </a:cubicBezTo>
                    <a:cubicBezTo>
                      <a:pt x="275" y="7715"/>
                      <a:pt x="1" y="7419"/>
                      <a:pt x="1" y="6848"/>
                    </a:cubicBezTo>
                    <a:cubicBezTo>
                      <a:pt x="1" y="6277"/>
                      <a:pt x="1" y="5707"/>
                      <a:pt x="275" y="5136"/>
                    </a:cubicBezTo>
                    <a:cubicBezTo>
                      <a:pt x="572" y="3995"/>
                      <a:pt x="845" y="2580"/>
                      <a:pt x="1142" y="1142"/>
                    </a:cubicBezTo>
                    <a:cubicBezTo>
                      <a:pt x="1416" y="297"/>
                      <a:pt x="1416" y="297"/>
                      <a:pt x="2283" y="297"/>
                    </a:cubicBezTo>
                    <a:close/>
                    <a:moveTo>
                      <a:pt x="572" y="6574"/>
                    </a:moveTo>
                    <a:lnTo>
                      <a:pt x="845" y="6574"/>
                    </a:lnTo>
                    <a:cubicBezTo>
                      <a:pt x="1142" y="6004"/>
                      <a:pt x="1987" y="5707"/>
                      <a:pt x="2283" y="5136"/>
                    </a:cubicBezTo>
                    <a:cubicBezTo>
                      <a:pt x="2557" y="3721"/>
                      <a:pt x="2283" y="2283"/>
                      <a:pt x="2283" y="868"/>
                    </a:cubicBezTo>
                    <a:lnTo>
                      <a:pt x="1416" y="868"/>
                    </a:lnTo>
                    <a:cubicBezTo>
                      <a:pt x="1142" y="2854"/>
                      <a:pt x="845" y="4566"/>
                      <a:pt x="572" y="6574"/>
                    </a:cubicBezTo>
                    <a:close/>
                    <a:moveTo>
                      <a:pt x="3699" y="6574"/>
                    </a:moveTo>
                    <a:cubicBezTo>
                      <a:pt x="3425" y="6277"/>
                      <a:pt x="3425" y="5707"/>
                      <a:pt x="3128" y="5707"/>
                    </a:cubicBezTo>
                    <a:cubicBezTo>
                      <a:pt x="2283" y="5433"/>
                      <a:pt x="2283" y="6277"/>
                      <a:pt x="1713" y="6848"/>
                    </a:cubicBezTo>
                    <a:cubicBezTo>
                      <a:pt x="2283" y="6848"/>
                      <a:pt x="2854" y="6574"/>
                      <a:pt x="3699" y="6574"/>
                    </a:cubicBezTo>
                    <a:close/>
                    <a:moveTo>
                      <a:pt x="3425" y="4862"/>
                    </a:moveTo>
                    <a:cubicBezTo>
                      <a:pt x="3128" y="4292"/>
                      <a:pt x="3128" y="3721"/>
                      <a:pt x="3128" y="2854"/>
                    </a:cubicBezTo>
                    <a:cubicBezTo>
                      <a:pt x="2557" y="3995"/>
                      <a:pt x="2854" y="4862"/>
                      <a:pt x="3425" y="48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9" name="Google Shape;2069;p89"/>
            <p:cNvSpPr/>
            <p:nvPr/>
          </p:nvSpPr>
          <p:spPr>
            <a:xfrm rot="-2153444">
              <a:off x="2925193" y="1619941"/>
              <a:ext cx="308654" cy="444611"/>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0" name="Google Shape;2070;p89"/>
            <p:cNvGrpSpPr/>
            <p:nvPr/>
          </p:nvGrpSpPr>
          <p:grpSpPr>
            <a:xfrm rot="1125753">
              <a:off x="5188125" y="737828"/>
              <a:ext cx="618103" cy="742076"/>
              <a:chOff x="7298500" y="2603675"/>
              <a:chExt cx="534725" cy="641975"/>
            </a:xfrm>
          </p:grpSpPr>
          <p:sp>
            <p:nvSpPr>
              <p:cNvPr id="2071" name="Google Shape;2071;p89"/>
              <p:cNvSpPr/>
              <p:nvPr/>
            </p:nvSpPr>
            <p:spPr>
              <a:xfrm>
                <a:off x="7298500" y="2615150"/>
                <a:ext cx="534725" cy="630500"/>
              </a:xfrm>
              <a:custGeom>
                <a:avLst/>
                <a:gdLst/>
                <a:ahLst/>
                <a:cxnLst/>
                <a:rect l="l" t="t" r="r" b="b"/>
                <a:pathLst>
                  <a:path w="21389" h="25220" extrusionOk="0">
                    <a:moveTo>
                      <a:pt x="7167" y="5496"/>
                    </a:moveTo>
                    <a:cubicBezTo>
                      <a:pt x="7243" y="5496"/>
                      <a:pt x="7327" y="5504"/>
                      <a:pt x="7419" y="5522"/>
                    </a:cubicBezTo>
                    <a:cubicBezTo>
                      <a:pt x="8263" y="5818"/>
                      <a:pt x="8834" y="6092"/>
                      <a:pt x="8560" y="6960"/>
                    </a:cubicBezTo>
                    <a:cubicBezTo>
                      <a:pt x="8560" y="7422"/>
                      <a:pt x="7990" y="7885"/>
                      <a:pt x="7470" y="7885"/>
                    </a:cubicBezTo>
                    <a:cubicBezTo>
                      <a:pt x="7348" y="7885"/>
                      <a:pt x="7230" y="7860"/>
                      <a:pt x="7122" y="7804"/>
                    </a:cubicBezTo>
                    <a:cubicBezTo>
                      <a:pt x="6588" y="7270"/>
                      <a:pt x="6054" y="5496"/>
                      <a:pt x="7167" y="5496"/>
                    </a:cubicBezTo>
                    <a:close/>
                    <a:moveTo>
                      <a:pt x="9405" y="13236"/>
                    </a:moveTo>
                    <a:lnTo>
                      <a:pt x="9701" y="13510"/>
                    </a:lnTo>
                    <a:lnTo>
                      <a:pt x="10843" y="13510"/>
                    </a:lnTo>
                    <a:cubicBezTo>
                      <a:pt x="11413" y="13510"/>
                      <a:pt x="11687" y="13807"/>
                      <a:pt x="12258" y="13807"/>
                    </a:cubicBezTo>
                    <a:cubicBezTo>
                      <a:pt x="12829" y="14378"/>
                      <a:pt x="13399" y="14948"/>
                      <a:pt x="13399" y="15793"/>
                    </a:cubicBezTo>
                    <a:cubicBezTo>
                      <a:pt x="13696" y="17231"/>
                      <a:pt x="12829" y="18646"/>
                      <a:pt x="11413" y="18943"/>
                    </a:cubicBezTo>
                    <a:cubicBezTo>
                      <a:pt x="10843" y="18943"/>
                      <a:pt x="9975" y="18943"/>
                      <a:pt x="9405" y="18646"/>
                    </a:cubicBezTo>
                    <a:cubicBezTo>
                      <a:pt x="8560" y="18372"/>
                      <a:pt x="8560" y="17505"/>
                      <a:pt x="8560" y="16934"/>
                    </a:cubicBezTo>
                    <a:cubicBezTo>
                      <a:pt x="8560" y="16090"/>
                      <a:pt x="7990" y="15222"/>
                      <a:pt x="7990" y="14378"/>
                    </a:cubicBezTo>
                    <a:cubicBezTo>
                      <a:pt x="7990" y="13807"/>
                      <a:pt x="8560" y="13510"/>
                      <a:pt x="9131" y="13510"/>
                    </a:cubicBezTo>
                    <a:cubicBezTo>
                      <a:pt x="9131" y="13236"/>
                      <a:pt x="9405" y="13236"/>
                      <a:pt x="9405" y="13236"/>
                    </a:cubicBezTo>
                    <a:close/>
                    <a:moveTo>
                      <a:pt x="8624" y="0"/>
                    </a:moveTo>
                    <a:cubicBezTo>
                      <a:pt x="7790" y="0"/>
                      <a:pt x="6980" y="126"/>
                      <a:pt x="6278" y="386"/>
                    </a:cubicBezTo>
                    <a:cubicBezTo>
                      <a:pt x="5136" y="683"/>
                      <a:pt x="4269" y="1253"/>
                      <a:pt x="3425" y="1824"/>
                    </a:cubicBezTo>
                    <a:cubicBezTo>
                      <a:pt x="2557" y="2098"/>
                      <a:pt x="1713" y="2668"/>
                      <a:pt x="845" y="3239"/>
                    </a:cubicBezTo>
                    <a:cubicBezTo>
                      <a:pt x="275" y="3810"/>
                      <a:pt x="1" y="4380"/>
                      <a:pt x="1" y="5248"/>
                    </a:cubicBezTo>
                    <a:lnTo>
                      <a:pt x="1" y="10383"/>
                    </a:lnTo>
                    <a:cubicBezTo>
                      <a:pt x="275" y="14948"/>
                      <a:pt x="571" y="19217"/>
                      <a:pt x="845" y="23782"/>
                    </a:cubicBezTo>
                    <a:lnTo>
                      <a:pt x="1142" y="24352"/>
                    </a:lnTo>
                    <a:cubicBezTo>
                      <a:pt x="1713" y="24649"/>
                      <a:pt x="2557" y="24649"/>
                      <a:pt x="3128" y="24923"/>
                    </a:cubicBezTo>
                    <a:cubicBezTo>
                      <a:pt x="4269" y="24923"/>
                      <a:pt x="5410" y="24923"/>
                      <a:pt x="6552" y="25220"/>
                    </a:cubicBezTo>
                    <a:cubicBezTo>
                      <a:pt x="8834" y="25220"/>
                      <a:pt x="12829" y="24649"/>
                      <a:pt x="15408" y="23782"/>
                    </a:cubicBezTo>
                    <a:cubicBezTo>
                      <a:pt x="17394" y="22937"/>
                      <a:pt x="19106" y="21225"/>
                      <a:pt x="19973" y="19217"/>
                    </a:cubicBezTo>
                    <a:cubicBezTo>
                      <a:pt x="21114" y="16934"/>
                      <a:pt x="21388" y="14652"/>
                      <a:pt x="21114" y="12369"/>
                    </a:cubicBezTo>
                    <a:cubicBezTo>
                      <a:pt x="20544" y="9242"/>
                      <a:pt x="18535" y="6960"/>
                      <a:pt x="15682" y="6389"/>
                    </a:cubicBezTo>
                    <a:cubicBezTo>
                      <a:pt x="15111" y="6389"/>
                      <a:pt x="15111" y="6092"/>
                      <a:pt x="15111" y="5818"/>
                    </a:cubicBezTo>
                    <a:cubicBezTo>
                      <a:pt x="15111" y="4106"/>
                      <a:pt x="14837" y="2965"/>
                      <a:pt x="13696" y="1824"/>
                    </a:cubicBezTo>
                    <a:cubicBezTo>
                      <a:pt x="12510" y="638"/>
                      <a:pt x="10504" y="0"/>
                      <a:pt x="8624"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9"/>
              <p:cNvSpPr/>
              <p:nvPr/>
            </p:nvSpPr>
            <p:spPr>
              <a:xfrm>
                <a:off x="7441175" y="2952900"/>
                <a:ext cx="71350" cy="148800"/>
              </a:xfrm>
              <a:custGeom>
                <a:avLst/>
                <a:gdLst/>
                <a:ahLst/>
                <a:cxnLst/>
                <a:rect l="l" t="t" r="r" b="b"/>
                <a:pathLst>
                  <a:path w="2854" h="5952" extrusionOk="0">
                    <a:moveTo>
                      <a:pt x="1986" y="0"/>
                    </a:moveTo>
                    <a:cubicBezTo>
                      <a:pt x="1415" y="297"/>
                      <a:pt x="571" y="571"/>
                      <a:pt x="274" y="1142"/>
                    </a:cubicBezTo>
                    <a:lnTo>
                      <a:pt x="0" y="1142"/>
                    </a:lnTo>
                    <a:cubicBezTo>
                      <a:pt x="0" y="1712"/>
                      <a:pt x="0" y="2009"/>
                      <a:pt x="274" y="2283"/>
                    </a:cubicBezTo>
                    <a:lnTo>
                      <a:pt x="274" y="3721"/>
                    </a:lnTo>
                    <a:cubicBezTo>
                      <a:pt x="571" y="4292"/>
                      <a:pt x="571" y="5136"/>
                      <a:pt x="571" y="5707"/>
                    </a:cubicBezTo>
                    <a:cubicBezTo>
                      <a:pt x="626" y="5882"/>
                      <a:pt x="729" y="5952"/>
                      <a:pt x="860" y="5952"/>
                    </a:cubicBezTo>
                    <a:cubicBezTo>
                      <a:pt x="1378" y="5952"/>
                      <a:pt x="2338" y="4862"/>
                      <a:pt x="2556" y="4862"/>
                    </a:cubicBezTo>
                    <a:cubicBezTo>
                      <a:pt x="2853" y="4862"/>
                      <a:pt x="2853" y="4565"/>
                      <a:pt x="2853" y="4565"/>
                    </a:cubicBezTo>
                    <a:cubicBezTo>
                      <a:pt x="2853" y="3721"/>
                      <a:pt x="2556" y="3150"/>
                      <a:pt x="2556" y="2283"/>
                    </a:cubicBezTo>
                    <a:cubicBezTo>
                      <a:pt x="2556" y="1712"/>
                      <a:pt x="2556" y="868"/>
                      <a:pt x="2283" y="297"/>
                    </a:cubicBezTo>
                    <a:lnTo>
                      <a:pt x="1986" y="0"/>
                    </a:ln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9"/>
              <p:cNvSpPr/>
              <p:nvPr/>
            </p:nvSpPr>
            <p:spPr>
              <a:xfrm>
                <a:off x="7469700" y="3081300"/>
                <a:ext cx="142675" cy="51125"/>
              </a:xfrm>
              <a:custGeom>
                <a:avLst/>
                <a:gdLst/>
                <a:ahLst/>
                <a:cxnLst/>
                <a:rect l="l" t="t" r="r" b="b"/>
                <a:pathLst>
                  <a:path w="5707" h="2045" extrusionOk="0">
                    <a:moveTo>
                      <a:pt x="1986" y="0"/>
                    </a:moveTo>
                    <a:cubicBezTo>
                      <a:pt x="1712" y="0"/>
                      <a:pt x="1415" y="297"/>
                      <a:pt x="1142" y="297"/>
                    </a:cubicBezTo>
                    <a:cubicBezTo>
                      <a:pt x="845" y="571"/>
                      <a:pt x="274" y="867"/>
                      <a:pt x="0" y="1141"/>
                    </a:cubicBezTo>
                    <a:lnTo>
                      <a:pt x="0" y="1438"/>
                    </a:lnTo>
                    <a:cubicBezTo>
                      <a:pt x="274" y="1438"/>
                      <a:pt x="274" y="1712"/>
                      <a:pt x="274" y="1712"/>
                    </a:cubicBezTo>
                    <a:cubicBezTo>
                      <a:pt x="644" y="1955"/>
                      <a:pt x="1063" y="2045"/>
                      <a:pt x="1511" y="2045"/>
                    </a:cubicBezTo>
                    <a:cubicBezTo>
                      <a:pt x="2114" y="2045"/>
                      <a:pt x="2769" y="1882"/>
                      <a:pt x="3424" y="1712"/>
                    </a:cubicBezTo>
                    <a:cubicBezTo>
                      <a:pt x="3698" y="1712"/>
                      <a:pt x="5707" y="1141"/>
                      <a:pt x="5410" y="297"/>
                    </a:cubicBezTo>
                    <a:lnTo>
                      <a:pt x="2557" y="297"/>
                    </a:lnTo>
                    <a:cubicBezTo>
                      <a:pt x="2557" y="0"/>
                      <a:pt x="2283" y="0"/>
                      <a:pt x="1986"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9"/>
              <p:cNvSpPr/>
              <p:nvPr/>
            </p:nvSpPr>
            <p:spPr>
              <a:xfrm>
                <a:off x="7612350" y="2789125"/>
                <a:ext cx="214025" cy="428000"/>
              </a:xfrm>
              <a:custGeom>
                <a:avLst/>
                <a:gdLst/>
                <a:ahLst/>
                <a:cxnLst/>
                <a:rect l="l" t="t" r="r" b="b"/>
                <a:pathLst>
                  <a:path w="8561" h="17120" extrusionOk="0">
                    <a:moveTo>
                      <a:pt x="2854" y="1"/>
                    </a:moveTo>
                    <a:cubicBezTo>
                      <a:pt x="2557" y="1"/>
                      <a:pt x="2283" y="1"/>
                      <a:pt x="2283" y="274"/>
                    </a:cubicBezTo>
                    <a:cubicBezTo>
                      <a:pt x="1713" y="571"/>
                      <a:pt x="1416" y="845"/>
                      <a:pt x="845" y="1142"/>
                    </a:cubicBezTo>
                    <a:cubicBezTo>
                      <a:pt x="845" y="1416"/>
                      <a:pt x="845" y="1416"/>
                      <a:pt x="571" y="1712"/>
                    </a:cubicBezTo>
                    <a:cubicBezTo>
                      <a:pt x="275" y="1712"/>
                      <a:pt x="1" y="1986"/>
                      <a:pt x="275" y="2557"/>
                    </a:cubicBezTo>
                    <a:cubicBezTo>
                      <a:pt x="845" y="2854"/>
                      <a:pt x="1416" y="2854"/>
                      <a:pt x="1986" y="3128"/>
                    </a:cubicBezTo>
                    <a:cubicBezTo>
                      <a:pt x="2557" y="3424"/>
                      <a:pt x="3128" y="4269"/>
                      <a:pt x="3698" y="4566"/>
                    </a:cubicBezTo>
                    <a:cubicBezTo>
                      <a:pt x="5136" y="5707"/>
                      <a:pt x="5136" y="7693"/>
                      <a:pt x="5136" y="9405"/>
                    </a:cubicBezTo>
                    <a:cubicBezTo>
                      <a:pt x="5136" y="9975"/>
                      <a:pt x="4840" y="11116"/>
                      <a:pt x="4566" y="11687"/>
                    </a:cubicBezTo>
                    <a:cubicBezTo>
                      <a:pt x="4269" y="12258"/>
                      <a:pt x="3995" y="13125"/>
                      <a:pt x="3698" y="13696"/>
                    </a:cubicBezTo>
                    <a:lnTo>
                      <a:pt x="2854" y="14540"/>
                    </a:lnTo>
                    <a:cubicBezTo>
                      <a:pt x="2854" y="14837"/>
                      <a:pt x="2557" y="14837"/>
                      <a:pt x="2283" y="15111"/>
                    </a:cubicBezTo>
                    <a:cubicBezTo>
                      <a:pt x="1986" y="15408"/>
                      <a:pt x="1986" y="15681"/>
                      <a:pt x="1713" y="15978"/>
                    </a:cubicBezTo>
                    <a:cubicBezTo>
                      <a:pt x="1416" y="15978"/>
                      <a:pt x="1142" y="16252"/>
                      <a:pt x="845" y="16549"/>
                    </a:cubicBezTo>
                    <a:cubicBezTo>
                      <a:pt x="571" y="16549"/>
                      <a:pt x="845" y="17119"/>
                      <a:pt x="1142" y="17119"/>
                    </a:cubicBezTo>
                    <a:cubicBezTo>
                      <a:pt x="1142" y="17119"/>
                      <a:pt x="1142" y="16823"/>
                      <a:pt x="1416" y="16823"/>
                    </a:cubicBezTo>
                    <a:cubicBezTo>
                      <a:pt x="1713" y="16549"/>
                      <a:pt x="1986" y="16549"/>
                      <a:pt x="2283" y="16549"/>
                    </a:cubicBezTo>
                    <a:cubicBezTo>
                      <a:pt x="2557" y="16252"/>
                      <a:pt x="3128" y="16252"/>
                      <a:pt x="3698" y="15978"/>
                    </a:cubicBezTo>
                    <a:cubicBezTo>
                      <a:pt x="3995" y="15978"/>
                      <a:pt x="3995" y="15681"/>
                      <a:pt x="4269" y="15408"/>
                    </a:cubicBezTo>
                    <a:cubicBezTo>
                      <a:pt x="4566" y="15408"/>
                      <a:pt x="4566" y="15111"/>
                      <a:pt x="4840" y="15111"/>
                    </a:cubicBezTo>
                    <a:cubicBezTo>
                      <a:pt x="4840" y="15111"/>
                      <a:pt x="4840" y="14837"/>
                      <a:pt x="5136" y="14837"/>
                    </a:cubicBezTo>
                    <a:cubicBezTo>
                      <a:pt x="5136" y="14837"/>
                      <a:pt x="5410" y="14837"/>
                      <a:pt x="5410" y="14540"/>
                    </a:cubicBezTo>
                    <a:cubicBezTo>
                      <a:pt x="6278" y="13970"/>
                      <a:pt x="6848" y="13125"/>
                      <a:pt x="7122" y="12258"/>
                    </a:cubicBezTo>
                    <a:cubicBezTo>
                      <a:pt x="7419" y="11687"/>
                      <a:pt x="7693" y="10843"/>
                      <a:pt x="7990" y="9975"/>
                    </a:cubicBezTo>
                    <a:lnTo>
                      <a:pt x="7990" y="9131"/>
                    </a:lnTo>
                    <a:cubicBezTo>
                      <a:pt x="7990" y="8834"/>
                      <a:pt x="8263" y="8560"/>
                      <a:pt x="8263" y="8263"/>
                    </a:cubicBezTo>
                    <a:cubicBezTo>
                      <a:pt x="8560" y="7419"/>
                      <a:pt x="8263" y="6277"/>
                      <a:pt x="7990" y="5136"/>
                    </a:cubicBezTo>
                    <a:cubicBezTo>
                      <a:pt x="7693" y="4839"/>
                      <a:pt x="7693" y="3995"/>
                      <a:pt x="7419" y="3698"/>
                    </a:cubicBezTo>
                    <a:cubicBezTo>
                      <a:pt x="7419" y="3128"/>
                      <a:pt x="7122" y="2557"/>
                      <a:pt x="6848" y="2283"/>
                    </a:cubicBezTo>
                    <a:cubicBezTo>
                      <a:pt x="5981" y="1416"/>
                      <a:pt x="5136" y="571"/>
                      <a:pt x="4269" y="274"/>
                    </a:cubicBezTo>
                    <a:cubicBezTo>
                      <a:pt x="3995" y="274"/>
                      <a:pt x="3698" y="1"/>
                      <a:pt x="342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9"/>
              <p:cNvSpPr/>
              <p:nvPr/>
            </p:nvSpPr>
            <p:spPr>
              <a:xfrm>
                <a:off x="7298500" y="2603675"/>
                <a:ext cx="534725" cy="641975"/>
              </a:xfrm>
              <a:custGeom>
                <a:avLst/>
                <a:gdLst/>
                <a:ahLst/>
                <a:cxnLst/>
                <a:rect l="l" t="t" r="r" b="b"/>
                <a:pathLst>
                  <a:path w="21389" h="25679" extrusionOk="0">
                    <a:moveTo>
                      <a:pt x="6552" y="25679"/>
                    </a:moveTo>
                    <a:cubicBezTo>
                      <a:pt x="5410" y="25382"/>
                      <a:pt x="4269" y="25382"/>
                      <a:pt x="3128" y="25382"/>
                    </a:cubicBezTo>
                    <a:cubicBezTo>
                      <a:pt x="2557" y="25108"/>
                      <a:pt x="1713" y="25108"/>
                      <a:pt x="1142" y="24811"/>
                    </a:cubicBezTo>
                    <a:lnTo>
                      <a:pt x="845" y="24241"/>
                    </a:lnTo>
                    <a:cubicBezTo>
                      <a:pt x="571" y="19676"/>
                      <a:pt x="275" y="15407"/>
                      <a:pt x="1" y="10842"/>
                    </a:cubicBezTo>
                    <a:lnTo>
                      <a:pt x="1" y="5707"/>
                    </a:lnTo>
                    <a:cubicBezTo>
                      <a:pt x="1" y="4839"/>
                      <a:pt x="275" y="4269"/>
                      <a:pt x="845" y="3698"/>
                    </a:cubicBezTo>
                    <a:cubicBezTo>
                      <a:pt x="1713" y="3127"/>
                      <a:pt x="2557" y="2557"/>
                      <a:pt x="3425" y="2283"/>
                    </a:cubicBezTo>
                    <a:cubicBezTo>
                      <a:pt x="4269" y="1712"/>
                      <a:pt x="5136" y="1142"/>
                      <a:pt x="6278" y="845"/>
                    </a:cubicBezTo>
                    <a:cubicBezTo>
                      <a:pt x="8560" y="0"/>
                      <a:pt x="11984" y="571"/>
                      <a:pt x="13696" y="2283"/>
                    </a:cubicBezTo>
                    <a:cubicBezTo>
                      <a:pt x="14837" y="3424"/>
                      <a:pt x="15111" y="4565"/>
                      <a:pt x="15111" y="6277"/>
                    </a:cubicBezTo>
                    <a:cubicBezTo>
                      <a:pt x="15111" y="6551"/>
                      <a:pt x="15111" y="6848"/>
                      <a:pt x="15682" y="6848"/>
                    </a:cubicBezTo>
                    <a:cubicBezTo>
                      <a:pt x="18535" y="7419"/>
                      <a:pt x="20544" y="9701"/>
                      <a:pt x="21114" y="12828"/>
                    </a:cubicBezTo>
                    <a:cubicBezTo>
                      <a:pt x="21388" y="15111"/>
                      <a:pt x="21114" y="17393"/>
                      <a:pt x="19973" y="19676"/>
                    </a:cubicBezTo>
                    <a:cubicBezTo>
                      <a:pt x="19106" y="21684"/>
                      <a:pt x="17394" y="23396"/>
                      <a:pt x="15408" y="24241"/>
                    </a:cubicBezTo>
                    <a:cubicBezTo>
                      <a:pt x="12829" y="25108"/>
                      <a:pt x="8834" y="25679"/>
                      <a:pt x="6552" y="25679"/>
                    </a:cubicBezTo>
                    <a:close/>
                    <a:moveTo>
                      <a:pt x="10546" y="10546"/>
                    </a:moveTo>
                    <a:lnTo>
                      <a:pt x="11413" y="9701"/>
                    </a:lnTo>
                    <a:cubicBezTo>
                      <a:pt x="12829" y="7419"/>
                      <a:pt x="12555" y="4839"/>
                      <a:pt x="10546" y="3424"/>
                    </a:cubicBezTo>
                    <a:cubicBezTo>
                      <a:pt x="8560" y="2283"/>
                      <a:pt x="6552" y="1712"/>
                      <a:pt x="4269" y="2557"/>
                    </a:cubicBezTo>
                    <a:cubicBezTo>
                      <a:pt x="3128" y="3127"/>
                      <a:pt x="1987" y="3995"/>
                      <a:pt x="845" y="4565"/>
                    </a:cubicBezTo>
                    <a:cubicBezTo>
                      <a:pt x="571" y="4839"/>
                      <a:pt x="571" y="5136"/>
                      <a:pt x="571" y="5707"/>
                    </a:cubicBezTo>
                    <a:cubicBezTo>
                      <a:pt x="571" y="6848"/>
                      <a:pt x="845" y="8263"/>
                      <a:pt x="845" y="9404"/>
                    </a:cubicBezTo>
                    <a:cubicBezTo>
                      <a:pt x="571" y="14266"/>
                      <a:pt x="1142" y="18831"/>
                      <a:pt x="1416" y="23670"/>
                    </a:cubicBezTo>
                    <a:cubicBezTo>
                      <a:pt x="1416" y="23967"/>
                      <a:pt x="1713" y="24241"/>
                      <a:pt x="1987" y="24241"/>
                    </a:cubicBezTo>
                    <a:cubicBezTo>
                      <a:pt x="3128" y="24537"/>
                      <a:pt x="4269" y="24537"/>
                      <a:pt x="5707" y="24537"/>
                    </a:cubicBezTo>
                    <a:cubicBezTo>
                      <a:pt x="7419" y="24811"/>
                      <a:pt x="9405" y="25108"/>
                      <a:pt x="11413" y="24241"/>
                    </a:cubicBezTo>
                    <a:cubicBezTo>
                      <a:pt x="13696" y="23396"/>
                      <a:pt x="15408" y="21958"/>
                      <a:pt x="16549" y="19676"/>
                    </a:cubicBezTo>
                    <a:cubicBezTo>
                      <a:pt x="17120" y="18261"/>
                      <a:pt x="17394" y="16823"/>
                      <a:pt x="17120" y="15111"/>
                    </a:cubicBezTo>
                    <a:cubicBezTo>
                      <a:pt x="17120" y="12554"/>
                      <a:pt x="14267" y="9404"/>
                      <a:pt x="11117" y="10546"/>
                    </a:cubicBezTo>
                    <a:close/>
                    <a:moveTo>
                      <a:pt x="14267" y="23670"/>
                    </a:moveTo>
                    <a:cubicBezTo>
                      <a:pt x="15978" y="23099"/>
                      <a:pt x="17394" y="22255"/>
                      <a:pt x="18535" y="20817"/>
                    </a:cubicBezTo>
                    <a:cubicBezTo>
                      <a:pt x="19973" y="18831"/>
                      <a:pt x="20544" y="16549"/>
                      <a:pt x="20544" y="13969"/>
                    </a:cubicBezTo>
                    <a:cubicBezTo>
                      <a:pt x="20247" y="11413"/>
                      <a:pt x="19402" y="9404"/>
                      <a:pt x="16823" y="8263"/>
                    </a:cubicBezTo>
                    <a:cubicBezTo>
                      <a:pt x="16252" y="7692"/>
                      <a:pt x="15408" y="7419"/>
                      <a:pt x="14837" y="7692"/>
                    </a:cubicBezTo>
                    <a:cubicBezTo>
                      <a:pt x="14267" y="7989"/>
                      <a:pt x="13696" y="8834"/>
                      <a:pt x="12829" y="9404"/>
                    </a:cubicBezTo>
                    <a:cubicBezTo>
                      <a:pt x="13125" y="9701"/>
                      <a:pt x="13399" y="9701"/>
                      <a:pt x="13399" y="9701"/>
                    </a:cubicBezTo>
                    <a:cubicBezTo>
                      <a:pt x="14837" y="9975"/>
                      <a:pt x="15978" y="10546"/>
                      <a:pt x="16823" y="11687"/>
                    </a:cubicBezTo>
                    <a:cubicBezTo>
                      <a:pt x="18535" y="14266"/>
                      <a:pt x="18261" y="16823"/>
                      <a:pt x="17120" y="19676"/>
                    </a:cubicBezTo>
                    <a:cubicBezTo>
                      <a:pt x="16549" y="21114"/>
                      <a:pt x="15408" y="22529"/>
                      <a:pt x="14267" y="23670"/>
                    </a:cubicBezTo>
                    <a:close/>
                    <a:moveTo>
                      <a:pt x="7419" y="1415"/>
                    </a:moveTo>
                    <a:cubicBezTo>
                      <a:pt x="8560" y="1712"/>
                      <a:pt x="9405" y="1986"/>
                      <a:pt x="10272" y="2557"/>
                    </a:cubicBezTo>
                    <a:cubicBezTo>
                      <a:pt x="11984" y="3424"/>
                      <a:pt x="13125" y="4565"/>
                      <a:pt x="12829" y="6551"/>
                    </a:cubicBezTo>
                    <a:cubicBezTo>
                      <a:pt x="12829" y="7122"/>
                      <a:pt x="12555" y="7989"/>
                      <a:pt x="12555" y="8834"/>
                    </a:cubicBezTo>
                    <a:cubicBezTo>
                      <a:pt x="13125" y="8560"/>
                      <a:pt x="13696" y="7989"/>
                      <a:pt x="13970" y="7692"/>
                    </a:cubicBezTo>
                    <a:cubicBezTo>
                      <a:pt x="14267" y="7419"/>
                      <a:pt x="14267" y="7122"/>
                      <a:pt x="14540" y="6848"/>
                    </a:cubicBezTo>
                    <a:cubicBezTo>
                      <a:pt x="14540" y="5410"/>
                      <a:pt x="14267" y="3995"/>
                      <a:pt x="13125" y="2853"/>
                    </a:cubicBezTo>
                    <a:cubicBezTo>
                      <a:pt x="11413" y="1142"/>
                      <a:pt x="9701" y="1142"/>
                      <a:pt x="7419" y="14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9"/>
              <p:cNvSpPr/>
              <p:nvPr/>
            </p:nvSpPr>
            <p:spPr>
              <a:xfrm>
                <a:off x="7426900" y="2931775"/>
                <a:ext cx="220850" cy="214025"/>
              </a:xfrm>
              <a:custGeom>
                <a:avLst/>
                <a:gdLst/>
                <a:ahLst/>
                <a:cxnLst/>
                <a:rect l="l" t="t" r="r" b="b"/>
                <a:pathLst>
                  <a:path w="8834" h="8561" extrusionOk="0">
                    <a:moveTo>
                      <a:pt x="4565" y="275"/>
                    </a:moveTo>
                    <a:cubicBezTo>
                      <a:pt x="6551" y="275"/>
                      <a:pt x="8560" y="1416"/>
                      <a:pt x="8560" y="3128"/>
                    </a:cubicBezTo>
                    <a:cubicBezTo>
                      <a:pt x="8834" y="5410"/>
                      <a:pt x="7419" y="7990"/>
                      <a:pt x="4565" y="8264"/>
                    </a:cubicBezTo>
                    <a:cubicBezTo>
                      <a:pt x="3424" y="8560"/>
                      <a:pt x="2283" y="8560"/>
                      <a:pt x="1416" y="7990"/>
                    </a:cubicBezTo>
                    <a:cubicBezTo>
                      <a:pt x="1142" y="7693"/>
                      <a:pt x="845" y="7419"/>
                      <a:pt x="845" y="7122"/>
                    </a:cubicBezTo>
                    <a:cubicBezTo>
                      <a:pt x="571" y="5707"/>
                      <a:pt x="571" y="4269"/>
                      <a:pt x="274" y="2854"/>
                    </a:cubicBezTo>
                    <a:cubicBezTo>
                      <a:pt x="0" y="1987"/>
                      <a:pt x="845" y="1416"/>
                      <a:pt x="1416" y="1142"/>
                    </a:cubicBezTo>
                    <a:cubicBezTo>
                      <a:pt x="2283" y="571"/>
                      <a:pt x="3424" y="275"/>
                      <a:pt x="4565" y="1"/>
                    </a:cubicBezTo>
                    <a:close/>
                    <a:moveTo>
                      <a:pt x="5707" y="5981"/>
                    </a:moveTo>
                    <a:cubicBezTo>
                      <a:pt x="6551" y="5981"/>
                      <a:pt x="7693" y="5410"/>
                      <a:pt x="7989" y="4566"/>
                    </a:cubicBezTo>
                    <a:cubicBezTo>
                      <a:pt x="8263" y="3699"/>
                      <a:pt x="7989" y="2557"/>
                      <a:pt x="7419" y="1987"/>
                    </a:cubicBezTo>
                    <a:cubicBezTo>
                      <a:pt x="6277" y="1142"/>
                      <a:pt x="5136" y="845"/>
                      <a:pt x="3995" y="1142"/>
                    </a:cubicBezTo>
                    <a:cubicBezTo>
                      <a:pt x="3424" y="1142"/>
                      <a:pt x="3127" y="1416"/>
                      <a:pt x="3424" y="1987"/>
                    </a:cubicBezTo>
                    <a:cubicBezTo>
                      <a:pt x="3424" y="2854"/>
                      <a:pt x="3698" y="3699"/>
                      <a:pt x="3698" y="4566"/>
                    </a:cubicBezTo>
                    <a:cubicBezTo>
                      <a:pt x="3995" y="5707"/>
                      <a:pt x="3995" y="5707"/>
                      <a:pt x="5136" y="5981"/>
                    </a:cubicBezTo>
                    <a:close/>
                    <a:moveTo>
                      <a:pt x="1416" y="6552"/>
                    </a:moveTo>
                    <a:cubicBezTo>
                      <a:pt x="1986" y="5981"/>
                      <a:pt x="2557" y="5707"/>
                      <a:pt x="3127" y="5410"/>
                    </a:cubicBezTo>
                    <a:cubicBezTo>
                      <a:pt x="2854" y="3995"/>
                      <a:pt x="2854" y="2854"/>
                      <a:pt x="2557" y="1416"/>
                    </a:cubicBezTo>
                    <a:cubicBezTo>
                      <a:pt x="1986" y="1713"/>
                      <a:pt x="1712" y="1713"/>
                      <a:pt x="1416" y="1987"/>
                    </a:cubicBezTo>
                    <a:cubicBezTo>
                      <a:pt x="1142" y="1987"/>
                      <a:pt x="845" y="2283"/>
                      <a:pt x="845" y="2557"/>
                    </a:cubicBezTo>
                    <a:cubicBezTo>
                      <a:pt x="1142" y="3699"/>
                      <a:pt x="1416" y="5137"/>
                      <a:pt x="1416" y="6552"/>
                    </a:cubicBezTo>
                    <a:close/>
                    <a:moveTo>
                      <a:pt x="6551" y="6848"/>
                    </a:moveTo>
                    <a:cubicBezTo>
                      <a:pt x="5981" y="6552"/>
                      <a:pt x="5410" y="6552"/>
                      <a:pt x="4839" y="6552"/>
                    </a:cubicBezTo>
                    <a:cubicBezTo>
                      <a:pt x="4269" y="6552"/>
                      <a:pt x="3995" y="6278"/>
                      <a:pt x="3424" y="6278"/>
                    </a:cubicBezTo>
                    <a:cubicBezTo>
                      <a:pt x="3127" y="6278"/>
                      <a:pt x="2283" y="6848"/>
                      <a:pt x="1986" y="7122"/>
                    </a:cubicBezTo>
                    <a:cubicBezTo>
                      <a:pt x="3698" y="7693"/>
                      <a:pt x="5136" y="7419"/>
                      <a:pt x="6551" y="68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9"/>
              <p:cNvSpPr/>
              <p:nvPr/>
            </p:nvSpPr>
            <p:spPr>
              <a:xfrm>
                <a:off x="7412625" y="2738900"/>
                <a:ext cx="121000" cy="121575"/>
              </a:xfrm>
              <a:custGeom>
                <a:avLst/>
                <a:gdLst/>
                <a:ahLst/>
                <a:cxnLst/>
                <a:rect l="l" t="t" r="r" b="b"/>
                <a:pathLst>
                  <a:path w="4840" h="4863" extrusionOk="0">
                    <a:moveTo>
                      <a:pt x="2283" y="1"/>
                    </a:moveTo>
                    <a:cubicBezTo>
                      <a:pt x="3425" y="1"/>
                      <a:pt x="4269" y="572"/>
                      <a:pt x="4566" y="1713"/>
                    </a:cubicBezTo>
                    <a:cubicBezTo>
                      <a:pt x="4840" y="2854"/>
                      <a:pt x="3698" y="4566"/>
                      <a:pt x="2557" y="4566"/>
                    </a:cubicBezTo>
                    <a:cubicBezTo>
                      <a:pt x="1987" y="4863"/>
                      <a:pt x="1416" y="4863"/>
                      <a:pt x="1142" y="4863"/>
                    </a:cubicBezTo>
                    <a:cubicBezTo>
                      <a:pt x="571" y="4863"/>
                      <a:pt x="275" y="4863"/>
                      <a:pt x="275" y="4292"/>
                    </a:cubicBezTo>
                    <a:cubicBezTo>
                      <a:pt x="275" y="3151"/>
                      <a:pt x="1" y="2010"/>
                      <a:pt x="1" y="868"/>
                    </a:cubicBezTo>
                    <a:cubicBezTo>
                      <a:pt x="1" y="572"/>
                      <a:pt x="1" y="298"/>
                      <a:pt x="571" y="298"/>
                    </a:cubicBezTo>
                    <a:cubicBezTo>
                      <a:pt x="1142" y="298"/>
                      <a:pt x="1713" y="1"/>
                      <a:pt x="2283" y="1"/>
                    </a:cubicBezTo>
                    <a:close/>
                    <a:moveTo>
                      <a:pt x="1987" y="868"/>
                    </a:moveTo>
                    <a:cubicBezTo>
                      <a:pt x="2283" y="1439"/>
                      <a:pt x="2283" y="1713"/>
                      <a:pt x="2283" y="2283"/>
                    </a:cubicBezTo>
                    <a:cubicBezTo>
                      <a:pt x="2283" y="2580"/>
                      <a:pt x="2557" y="2854"/>
                      <a:pt x="2854" y="2580"/>
                    </a:cubicBezTo>
                    <a:cubicBezTo>
                      <a:pt x="3128" y="2580"/>
                      <a:pt x="3425" y="2283"/>
                      <a:pt x="3995" y="2010"/>
                    </a:cubicBezTo>
                    <a:cubicBezTo>
                      <a:pt x="3698" y="1713"/>
                      <a:pt x="3425" y="1142"/>
                      <a:pt x="3128" y="868"/>
                    </a:cubicBezTo>
                    <a:cubicBezTo>
                      <a:pt x="3128" y="572"/>
                      <a:pt x="2557" y="868"/>
                      <a:pt x="1987" y="868"/>
                    </a:cubicBezTo>
                    <a:close/>
                    <a:moveTo>
                      <a:pt x="845" y="3425"/>
                    </a:moveTo>
                    <a:lnTo>
                      <a:pt x="1142" y="3425"/>
                    </a:lnTo>
                    <a:cubicBezTo>
                      <a:pt x="1142" y="3151"/>
                      <a:pt x="1713" y="2854"/>
                      <a:pt x="1713" y="2580"/>
                    </a:cubicBezTo>
                    <a:cubicBezTo>
                      <a:pt x="1713" y="2010"/>
                      <a:pt x="1713" y="1439"/>
                      <a:pt x="1416" y="868"/>
                    </a:cubicBezTo>
                    <a:cubicBezTo>
                      <a:pt x="1142" y="868"/>
                      <a:pt x="571" y="1142"/>
                      <a:pt x="571" y="1439"/>
                    </a:cubicBezTo>
                    <a:cubicBezTo>
                      <a:pt x="571" y="2010"/>
                      <a:pt x="845" y="2854"/>
                      <a:pt x="845" y="3425"/>
                    </a:cubicBezTo>
                    <a:close/>
                    <a:moveTo>
                      <a:pt x="1713" y="3721"/>
                    </a:moveTo>
                    <a:lnTo>
                      <a:pt x="1713" y="3995"/>
                    </a:lnTo>
                    <a:cubicBezTo>
                      <a:pt x="2283" y="3995"/>
                      <a:pt x="2557" y="3721"/>
                      <a:pt x="3128" y="3721"/>
                    </a:cubicBezTo>
                    <a:lnTo>
                      <a:pt x="3128" y="3425"/>
                    </a:lnTo>
                    <a:cubicBezTo>
                      <a:pt x="2557" y="3425"/>
                      <a:pt x="2283" y="3425"/>
                      <a:pt x="1713" y="37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8" name="Google Shape;2078;p89"/>
            <p:cNvSpPr/>
            <p:nvPr/>
          </p:nvSpPr>
          <p:spPr>
            <a:xfrm rot="-1160536">
              <a:off x="5342855" y="1670244"/>
              <a:ext cx="308662" cy="159965"/>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9" name="Google Shape;2079;p89" descr="21 anh nguyen"/>
          <p:cNvSpPr txBox="1">
            <a:spLocks noGrp="1"/>
          </p:cNvSpPr>
          <p:nvPr>
            <p:ph type="subTitle" idx="1"/>
          </p:nvPr>
        </p:nvSpPr>
        <p:spPr>
          <a:xfrm>
            <a:off x="2646975" y="3832675"/>
            <a:ext cx="5781000"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dirty="0"/>
              <a:t>…</a:t>
            </a:r>
            <a:endParaRPr dirty="0"/>
          </a:p>
        </p:txBody>
      </p:sp>
      <p:sp>
        <p:nvSpPr>
          <p:cNvPr id="2080" name="Google Shape;2080;p89" descr="21 anh nguyen"/>
          <p:cNvSpPr txBox="1">
            <a:spLocks noGrp="1"/>
          </p:cNvSpPr>
          <p:nvPr>
            <p:ph type="ctrTitle"/>
          </p:nvPr>
        </p:nvSpPr>
        <p:spPr>
          <a:xfrm>
            <a:off x="2646975" y="2358100"/>
            <a:ext cx="5781000" cy="133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dirty="0" err="1">
                <a:latin typeface="#9Slide03 Montserrat Medium" pitchFamily="2" charset="77"/>
              </a:rPr>
              <a:t>Thuyết</a:t>
            </a:r>
            <a:r>
              <a:rPr lang="en" sz="3600" dirty="0">
                <a:latin typeface="#9Slide03 Montserrat Medium" pitchFamily="2" charset="77"/>
              </a:rPr>
              <a:t> </a:t>
            </a:r>
            <a:r>
              <a:rPr lang="en" sz="3600" dirty="0" err="1">
                <a:latin typeface="#9Slide03 Montserrat Medium" pitchFamily="2" charset="77"/>
              </a:rPr>
              <a:t>trình</a:t>
            </a:r>
            <a:r>
              <a:rPr lang="en" sz="3600" dirty="0">
                <a:latin typeface="#9Slide03 Montserrat Medium" pitchFamily="2" charset="77"/>
              </a:rPr>
              <a:t> </a:t>
            </a:r>
            <a:r>
              <a:rPr lang="en" sz="3600" dirty="0" err="1">
                <a:latin typeface="#9Slide03 Montserrat Medium" pitchFamily="2" charset="77"/>
              </a:rPr>
              <a:t>trên</a:t>
            </a:r>
            <a:r>
              <a:rPr lang="en" sz="3600" dirty="0">
                <a:latin typeface="#9Slide03 Montserrat Medium" pitchFamily="2" charset="77"/>
              </a:rPr>
              <a:t> </a:t>
            </a:r>
            <a:r>
              <a:rPr lang="en" sz="3600" dirty="0" err="1">
                <a:latin typeface="#9Slide03 Montserrat Medium" pitchFamily="2" charset="77"/>
              </a:rPr>
              <a:t>các</a:t>
            </a:r>
            <a:r>
              <a:rPr lang="en" sz="3600" dirty="0">
                <a:latin typeface="#9Slide03 Montserrat Medium" pitchFamily="2" charset="77"/>
              </a:rPr>
              <a:t> </a:t>
            </a:r>
            <a:r>
              <a:rPr lang="en" sz="3600" dirty="0" err="1">
                <a:latin typeface="#9Slide03 Montserrat Medium" pitchFamily="2" charset="77"/>
              </a:rPr>
              <a:t>phần</a:t>
            </a:r>
            <a:r>
              <a:rPr lang="en" sz="3600" dirty="0">
                <a:latin typeface="#9Slide03 Montserrat Medium" pitchFamily="2" charset="77"/>
              </a:rPr>
              <a:t> </a:t>
            </a:r>
            <a:r>
              <a:rPr lang="en" sz="3600" dirty="0" err="1">
                <a:latin typeface="#9Slide03 Montserrat Medium" pitchFamily="2" charset="77"/>
              </a:rPr>
              <a:t>mềm</a:t>
            </a:r>
            <a:r>
              <a:rPr lang="en" sz="3600" dirty="0">
                <a:latin typeface="#9Slide03 Montserrat Medium" pitchFamily="2" charset="77"/>
              </a:rPr>
              <a:t> </a:t>
            </a:r>
            <a:r>
              <a:rPr lang="en" sz="3600" dirty="0" err="1">
                <a:latin typeface="#9Slide03 Montserrat Medium" pitchFamily="2" charset="77"/>
              </a:rPr>
              <a:t>trình</a:t>
            </a:r>
            <a:r>
              <a:rPr lang="en" sz="3600" dirty="0">
                <a:latin typeface="#9Slide03 Montserrat Medium" pitchFamily="2" charset="77"/>
              </a:rPr>
              <a:t> </a:t>
            </a:r>
            <a:r>
              <a:rPr lang="en" sz="3600" dirty="0" err="1">
                <a:latin typeface="#9Slide03 Montserrat Medium" pitchFamily="2" charset="77"/>
              </a:rPr>
              <a:t>chiếu</a:t>
            </a:r>
            <a:endParaRPr sz="3600" dirty="0">
              <a:latin typeface="#9Slide03 Montserrat Medium" pitchFamily="2" charset="77"/>
            </a:endParaRPr>
          </a:p>
        </p:txBody>
      </p:sp>
      <p:sp>
        <p:nvSpPr>
          <p:cNvPr id="2081" name="Google Shape;2081;p89" descr="21 anh nguyen"/>
          <p:cNvSpPr txBox="1">
            <a:spLocks noGrp="1"/>
          </p:cNvSpPr>
          <p:nvPr>
            <p:ph type="title" idx="2"/>
          </p:nvPr>
        </p:nvSpPr>
        <p:spPr>
          <a:xfrm>
            <a:off x="7182350" y="533275"/>
            <a:ext cx="1245600" cy="1658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dirty="0"/>
              <a:t>01</a:t>
            </a:r>
            <a:endParaRPr dirty="0"/>
          </a:p>
        </p:txBody>
      </p:sp>
      <p:grpSp>
        <p:nvGrpSpPr>
          <p:cNvPr id="2082" name="Google Shape;2082;p89" descr="21 anh nguyen"/>
          <p:cNvGrpSpPr/>
          <p:nvPr/>
        </p:nvGrpSpPr>
        <p:grpSpPr>
          <a:xfrm>
            <a:off x="718300" y="3081175"/>
            <a:ext cx="1751100" cy="1519800"/>
            <a:chOff x="718300" y="3081175"/>
            <a:chExt cx="1751100" cy="1519800"/>
          </a:xfrm>
        </p:grpSpPr>
        <p:sp>
          <p:nvSpPr>
            <p:cNvPr id="2083" name="Google Shape;2083;p89"/>
            <p:cNvSpPr/>
            <p:nvPr/>
          </p:nvSpPr>
          <p:spPr>
            <a:xfrm rot="-1215341">
              <a:off x="1917224" y="33589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4" name="Google Shape;2084;p89"/>
            <p:cNvGrpSpPr/>
            <p:nvPr/>
          </p:nvGrpSpPr>
          <p:grpSpPr>
            <a:xfrm rot="1593325">
              <a:off x="1416468" y="3890289"/>
              <a:ext cx="944498" cy="386920"/>
              <a:chOff x="2078400" y="4616450"/>
              <a:chExt cx="1184100" cy="485075"/>
            </a:xfrm>
          </p:grpSpPr>
          <p:sp>
            <p:nvSpPr>
              <p:cNvPr id="2085" name="Google Shape;2085;p89"/>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9"/>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9"/>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9"/>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9"/>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89"/>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89"/>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9"/>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9"/>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9"/>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9"/>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9"/>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9"/>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9"/>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89"/>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9"/>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9"/>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9"/>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9"/>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9"/>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9"/>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9"/>
              <p:cNvSpPr/>
              <p:nvPr/>
            </p:nvSpPr>
            <p:spPr>
              <a:xfrm>
                <a:off x="2934350" y="4894350"/>
                <a:ext cx="21700" cy="42825"/>
              </a:xfrm>
              <a:custGeom>
                <a:avLst/>
                <a:gdLst/>
                <a:ahLst/>
                <a:cxnLst/>
                <a:rect l="l" t="t" r="r" b="b"/>
                <a:pathLst>
                  <a:path w="868" h="1713" extrusionOk="0">
                    <a:moveTo>
                      <a:pt x="1" y="1439"/>
                    </a:moveTo>
                    <a:cubicBezTo>
                      <a:pt x="1" y="1142"/>
                      <a:pt x="1" y="868"/>
                      <a:pt x="297" y="298"/>
                    </a:cubicBezTo>
                    <a:cubicBezTo>
                      <a:pt x="297" y="298"/>
                      <a:pt x="571" y="298"/>
                      <a:pt x="868" y="1"/>
                    </a:cubicBezTo>
                    <a:lnTo>
                      <a:pt x="868" y="571"/>
                    </a:lnTo>
                    <a:cubicBezTo>
                      <a:pt x="571" y="868"/>
                      <a:pt x="868" y="1713"/>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9"/>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9"/>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9"/>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9"/>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9"/>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2" name="Google Shape;2112;p89"/>
            <p:cNvSpPr/>
            <p:nvPr/>
          </p:nvSpPr>
          <p:spPr>
            <a:xfrm>
              <a:off x="1209877" y="42359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9"/>
            <p:cNvSpPr/>
            <p:nvPr/>
          </p:nvSpPr>
          <p:spPr>
            <a:xfrm>
              <a:off x="718300" y="3081175"/>
              <a:ext cx="1751100" cy="15198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9"/>
            <p:cNvSpPr/>
            <p:nvPr/>
          </p:nvSpPr>
          <p:spPr>
            <a:xfrm rot="-1215341">
              <a:off x="1917224" y="33589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5" name="Google Shape;2115;p89"/>
            <p:cNvGrpSpPr/>
            <p:nvPr/>
          </p:nvGrpSpPr>
          <p:grpSpPr>
            <a:xfrm rot="1593325">
              <a:off x="1416468" y="3890289"/>
              <a:ext cx="944498" cy="386920"/>
              <a:chOff x="2078400" y="4616450"/>
              <a:chExt cx="1184100" cy="485075"/>
            </a:xfrm>
          </p:grpSpPr>
          <p:sp>
            <p:nvSpPr>
              <p:cNvPr id="2116" name="Google Shape;2116;p89"/>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9"/>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9"/>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9"/>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9"/>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9"/>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9"/>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9"/>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9"/>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9"/>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9"/>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9"/>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9"/>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9"/>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9"/>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9"/>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9"/>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9"/>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9"/>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9"/>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9"/>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9"/>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9"/>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9"/>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9"/>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89"/>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2" name="Google Shape;2142;p89"/>
            <p:cNvSpPr/>
            <p:nvPr/>
          </p:nvSpPr>
          <p:spPr>
            <a:xfrm>
              <a:off x="1209877" y="42359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3" name="Google Shape;2143;p89"/>
            <p:cNvGrpSpPr/>
            <p:nvPr/>
          </p:nvGrpSpPr>
          <p:grpSpPr>
            <a:xfrm>
              <a:off x="965950" y="3380900"/>
              <a:ext cx="570650" cy="306450"/>
              <a:chOff x="573650" y="4673525"/>
              <a:chExt cx="570650" cy="306450"/>
            </a:xfrm>
          </p:grpSpPr>
          <p:sp>
            <p:nvSpPr>
              <p:cNvPr id="2144" name="Google Shape;2144;p89"/>
              <p:cNvSpPr/>
              <p:nvPr/>
            </p:nvSpPr>
            <p:spPr>
              <a:xfrm>
                <a:off x="573650" y="4677550"/>
                <a:ext cx="570650" cy="302425"/>
              </a:xfrm>
              <a:custGeom>
                <a:avLst/>
                <a:gdLst/>
                <a:ahLst/>
                <a:cxnLst/>
                <a:rect l="l" t="t" r="r" b="b"/>
                <a:pathLst>
                  <a:path w="22826" h="12097" extrusionOk="0">
                    <a:moveTo>
                      <a:pt x="4857" y="0"/>
                    </a:moveTo>
                    <a:cubicBezTo>
                      <a:pt x="4372" y="0"/>
                      <a:pt x="3829" y="199"/>
                      <a:pt x="3424" y="410"/>
                    </a:cubicBezTo>
                    <a:cubicBezTo>
                      <a:pt x="2853" y="684"/>
                      <a:pt x="1986" y="1255"/>
                      <a:pt x="1415" y="1825"/>
                    </a:cubicBezTo>
                    <a:cubicBezTo>
                      <a:pt x="0" y="2693"/>
                      <a:pt x="0" y="3263"/>
                      <a:pt x="571" y="4678"/>
                    </a:cubicBezTo>
                    <a:cubicBezTo>
                      <a:pt x="845" y="4975"/>
                      <a:pt x="845" y="5249"/>
                      <a:pt x="1142" y="5820"/>
                    </a:cubicBezTo>
                    <a:lnTo>
                      <a:pt x="1142" y="6116"/>
                    </a:lnTo>
                    <a:lnTo>
                      <a:pt x="1415" y="6116"/>
                    </a:lnTo>
                    <a:lnTo>
                      <a:pt x="1415" y="6390"/>
                    </a:lnTo>
                    <a:lnTo>
                      <a:pt x="1712" y="6961"/>
                    </a:lnTo>
                    <a:lnTo>
                      <a:pt x="3424" y="9540"/>
                    </a:lnTo>
                    <a:cubicBezTo>
                      <a:pt x="3698" y="9814"/>
                      <a:pt x="3995" y="10385"/>
                      <a:pt x="4565" y="10681"/>
                    </a:cubicBezTo>
                    <a:cubicBezTo>
                      <a:pt x="7419" y="10955"/>
                      <a:pt x="9975" y="11526"/>
                      <a:pt x="12828" y="11823"/>
                    </a:cubicBezTo>
                    <a:cubicBezTo>
                      <a:pt x="14540" y="11823"/>
                      <a:pt x="16252" y="12097"/>
                      <a:pt x="17964" y="12097"/>
                    </a:cubicBezTo>
                    <a:cubicBezTo>
                      <a:pt x="18534" y="12097"/>
                      <a:pt x="19402" y="12097"/>
                      <a:pt x="19676" y="11823"/>
                    </a:cubicBezTo>
                    <a:cubicBezTo>
                      <a:pt x="20817" y="10955"/>
                      <a:pt x="21684" y="10111"/>
                      <a:pt x="22529" y="9243"/>
                    </a:cubicBezTo>
                    <a:cubicBezTo>
                      <a:pt x="22826" y="8970"/>
                      <a:pt x="22826" y="8673"/>
                      <a:pt x="22826" y="8399"/>
                    </a:cubicBezTo>
                    <a:lnTo>
                      <a:pt x="20246" y="2396"/>
                    </a:lnTo>
                    <a:cubicBezTo>
                      <a:pt x="19972" y="2122"/>
                      <a:pt x="19402" y="1825"/>
                      <a:pt x="18831" y="1825"/>
                    </a:cubicBezTo>
                    <a:cubicBezTo>
                      <a:pt x="17119" y="1551"/>
                      <a:pt x="15407" y="1255"/>
                      <a:pt x="13399" y="981"/>
                    </a:cubicBezTo>
                    <a:cubicBezTo>
                      <a:pt x="10842" y="684"/>
                      <a:pt x="8263" y="410"/>
                      <a:pt x="5410" y="113"/>
                    </a:cubicBezTo>
                    <a:cubicBezTo>
                      <a:pt x="5244" y="34"/>
                      <a:pt x="5055" y="0"/>
                      <a:pt x="4857"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9"/>
              <p:cNvSpPr/>
              <p:nvPr/>
            </p:nvSpPr>
            <p:spPr>
              <a:xfrm>
                <a:off x="851550" y="4708900"/>
                <a:ext cx="278475" cy="256800"/>
              </a:xfrm>
              <a:custGeom>
                <a:avLst/>
                <a:gdLst/>
                <a:ahLst/>
                <a:cxnLst/>
                <a:rect l="l" t="t" r="r" b="b"/>
                <a:pathLst>
                  <a:path w="11139" h="10272" extrusionOk="0">
                    <a:moveTo>
                      <a:pt x="2009" y="1"/>
                    </a:moveTo>
                    <a:cubicBezTo>
                      <a:pt x="1141" y="1"/>
                      <a:pt x="2579" y="2283"/>
                      <a:pt x="2579" y="2580"/>
                    </a:cubicBezTo>
                    <a:cubicBezTo>
                      <a:pt x="3150" y="3424"/>
                      <a:pt x="3424" y="4292"/>
                      <a:pt x="3995" y="5136"/>
                    </a:cubicBezTo>
                    <a:cubicBezTo>
                      <a:pt x="4291" y="6278"/>
                      <a:pt x="3424" y="7419"/>
                      <a:pt x="2579" y="7716"/>
                    </a:cubicBezTo>
                    <a:cubicBezTo>
                      <a:pt x="2009" y="7989"/>
                      <a:pt x="0" y="9427"/>
                      <a:pt x="1141" y="9998"/>
                    </a:cubicBezTo>
                    <a:lnTo>
                      <a:pt x="2283" y="9998"/>
                    </a:lnTo>
                    <a:cubicBezTo>
                      <a:pt x="2579" y="9998"/>
                      <a:pt x="3150" y="9998"/>
                      <a:pt x="3721" y="10272"/>
                    </a:cubicBezTo>
                    <a:lnTo>
                      <a:pt x="6277" y="10272"/>
                    </a:lnTo>
                    <a:cubicBezTo>
                      <a:pt x="7145" y="10272"/>
                      <a:pt x="7715" y="10272"/>
                      <a:pt x="8560" y="9998"/>
                    </a:cubicBezTo>
                    <a:cubicBezTo>
                      <a:pt x="9130" y="9701"/>
                      <a:pt x="9701" y="8857"/>
                      <a:pt x="10272" y="8286"/>
                    </a:cubicBezTo>
                    <a:cubicBezTo>
                      <a:pt x="10842" y="7989"/>
                      <a:pt x="11139" y="7419"/>
                      <a:pt x="11139" y="6574"/>
                    </a:cubicBezTo>
                    <a:cubicBezTo>
                      <a:pt x="11139" y="6278"/>
                      <a:pt x="10568" y="5707"/>
                      <a:pt x="10568" y="5433"/>
                    </a:cubicBezTo>
                    <a:cubicBezTo>
                      <a:pt x="10272" y="4862"/>
                      <a:pt x="9998" y="4566"/>
                      <a:pt x="9701" y="3995"/>
                    </a:cubicBezTo>
                    <a:cubicBezTo>
                      <a:pt x="9701" y="3150"/>
                      <a:pt x="9130" y="2283"/>
                      <a:pt x="8560" y="1712"/>
                    </a:cubicBezTo>
                    <a:cubicBezTo>
                      <a:pt x="8560" y="1142"/>
                      <a:pt x="8286" y="868"/>
                      <a:pt x="7715" y="868"/>
                    </a:cubicBezTo>
                    <a:cubicBezTo>
                      <a:pt x="6848" y="868"/>
                      <a:pt x="6003" y="571"/>
                      <a:pt x="5136" y="571"/>
                    </a:cubicBezTo>
                    <a:cubicBezTo>
                      <a:pt x="4862" y="571"/>
                      <a:pt x="4565" y="571"/>
                      <a:pt x="4291" y="297"/>
                    </a:cubicBezTo>
                    <a:lnTo>
                      <a:pt x="2283" y="297"/>
                    </a:lnTo>
                    <a:lnTo>
                      <a:pt x="22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9"/>
              <p:cNvSpPr/>
              <p:nvPr/>
            </p:nvSpPr>
            <p:spPr>
              <a:xfrm>
                <a:off x="573650" y="4673525"/>
                <a:ext cx="570650" cy="306450"/>
              </a:xfrm>
              <a:custGeom>
                <a:avLst/>
                <a:gdLst/>
                <a:ahLst/>
                <a:cxnLst/>
                <a:rect l="l" t="t" r="r" b="b"/>
                <a:pathLst>
                  <a:path w="22826" h="12258" extrusionOk="0">
                    <a:moveTo>
                      <a:pt x="1415" y="1986"/>
                    </a:moveTo>
                    <a:cubicBezTo>
                      <a:pt x="0" y="2854"/>
                      <a:pt x="0" y="3424"/>
                      <a:pt x="571" y="4839"/>
                    </a:cubicBezTo>
                    <a:cubicBezTo>
                      <a:pt x="845" y="5136"/>
                      <a:pt x="845" y="5410"/>
                      <a:pt x="1142" y="5981"/>
                    </a:cubicBezTo>
                    <a:lnTo>
                      <a:pt x="1142" y="5981"/>
                    </a:lnTo>
                    <a:lnTo>
                      <a:pt x="1142" y="6277"/>
                    </a:lnTo>
                    <a:lnTo>
                      <a:pt x="1415" y="6277"/>
                    </a:lnTo>
                    <a:lnTo>
                      <a:pt x="1415" y="6551"/>
                    </a:lnTo>
                    <a:lnTo>
                      <a:pt x="1712" y="7122"/>
                    </a:lnTo>
                    <a:lnTo>
                      <a:pt x="3424" y="9701"/>
                    </a:lnTo>
                    <a:cubicBezTo>
                      <a:pt x="3698" y="9975"/>
                      <a:pt x="3995" y="10546"/>
                      <a:pt x="4565" y="10842"/>
                    </a:cubicBezTo>
                    <a:cubicBezTo>
                      <a:pt x="7419" y="11116"/>
                      <a:pt x="9975" y="11687"/>
                      <a:pt x="12828" y="11984"/>
                    </a:cubicBezTo>
                    <a:cubicBezTo>
                      <a:pt x="14540" y="11984"/>
                      <a:pt x="16252" y="12258"/>
                      <a:pt x="17964" y="12258"/>
                    </a:cubicBezTo>
                    <a:cubicBezTo>
                      <a:pt x="18534" y="12258"/>
                      <a:pt x="19402" y="12258"/>
                      <a:pt x="19676" y="11984"/>
                    </a:cubicBezTo>
                    <a:cubicBezTo>
                      <a:pt x="20817" y="11116"/>
                      <a:pt x="21684" y="10272"/>
                      <a:pt x="22529" y="9404"/>
                    </a:cubicBezTo>
                    <a:cubicBezTo>
                      <a:pt x="22826" y="9131"/>
                      <a:pt x="22826" y="8834"/>
                      <a:pt x="22826" y="8560"/>
                    </a:cubicBezTo>
                    <a:lnTo>
                      <a:pt x="20246" y="2557"/>
                    </a:lnTo>
                    <a:cubicBezTo>
                      <a:pt x="19972" y="2283"/>
                      <a:pt x="19402" y="1986"/>
                      <a:pt x="18831" y="1986"/>
                    </a:cubicBezTo>
                    <a:cubicBezTo>
                      <a:pt x="17119" y="1712"/>
                      <a:pt x="15407" y="1416"/>
                      <a:pt x="13399" y="1142"/>
                    </a:cubicBezTo>
                    <a:cubicBezTo>
                      <a:pt x="10842" y="845"/>
                      <a:pt x="8263" y="571"/>
                      <a:pt x="5410" y="274"/>
                    </a:cubicBezTo>
                    <a:cubicBezTo>
                      <a:pt x="4839" y="0"/>
                      <a:pt x="3995" y="274"/>
                      <a:pt x="3424" y="571"/>
                    </a:cubicBezTo>
                    <a:cubicBezTo>
                      <a:pt x="2853" y="845"/>
                      <a:pt x="1986" y="1416"/>
                      <a:pt x="1415" y="1986"/>
                    </a:cubicBezTo>
                    <a:close/>
                    <a:moveTo>
                      <a:pt x="4839" y="9975"/>
                    </a:moveTo>
                    <a:cubicBezTo>
                      <a:pt x="5707" y="9404"/>
                      <a:pt x="6848" y="8560"/>
                      <a:pt x="7692" y="7693"/>
                    </a:cubicBezTo>
                    <a:lnTo>
                      <a:pt x="7692" y="7989"/>
                    </a:lnTo>
                    <a:cubicBezTo>
                      <a:pt x="6848" y="8560"/>
                      <a:pt x="5981" y="9404"/>
                      <a:pt x="4839" y="10272"/>
                    </a:cubicBezTo>
                    <a:close/>
                    <a:moveTo>
                      <a:pt x="15681" y="8560"/>
                    </a:moveTo>
                    <a:cubicBezTo>
                      <a:pt x="17393" y="8834"/>
                      <a:pt x="19105" y="9131"/>
                      <a:pt x="21114" y="9404"/>
                    </a:cubicBezTo>
                    <a:cubicBezTo>
                      <a:pt x="19676" y="10546"/>
                      <a:pt x="19105" y="11687"/>
                      <a:pt x="17393" y="11413"/>
                    </a:cubicBezTo>
                    <a:cubicBezTo>
                      <a:pt x="15978" y="11413"/>
                      <a:pt x="14540" y="11413"/>
                      <a:pt x="13125" y="11116"/>
                    </a:cubicBezTo>
                    <a:lnTo>
                      <a:pt x="12257" y="11116"/>
                    </a:lnTo>
                    <a:cubicBezTo>
                      <a:pt x="13399" y="10272"/>
                      <a:pt x="14266" y="9404"/>
                      <a:pt x="15111" y="8834"/>
                    </a:cubicBezTo>
                    <a:cubicBezTo>
                      <a:pt x="15407" y="8560"/>
                      <a:pt x="15681" y="8560"/>
                      <a:pt x="15681" y="8560"/>
                    </a:cubicBezTo>
                    <a:close/>
                    <a:moveTo>
                      <a:pt x="21388" y="8560"/>
                    </a:moveTo>
                    <a:lnTo>
                      <a:pt x="21388" y="8834"/>
                    </a:lnTo>
                    <a:cubicBezTo>
                      <a:pt x="19972" y="8560"/>
                      <a:pt x="18534" y="8560"/>
                      <a:pt x="17119" y="8263"/>
                    </a:cubicBezTo>
                    <a:lnTo>
                      <a:pt x="17119" y="7989"/>
                    </a:lnTo>
                    <a:cubicBezTo>
                      <a:pt x="18534" y="8263"/>
                      <a:pt x="19972" y="8263"/>
                      <a:pt x="21388" y="8560"/>
                    </a:cubicBezTo>
                    <a:close/>
                    <a:moveTo>
                      <a:pt x="9404" y="7693"/>
                    </a:moveTo>
                    <a:cubicBezTo>
                      <a:pt x="10842" y="7693"/>
                      <a:pt x="12554" y="8263"/>
                      <a:pt x="14266" y="8560"/>
                    </a:cubicBezTo>
                    <a:cubicBezTo>
                      <a:pt x="13125" y="9404"/>
                      <a:pt x="11984" y="10272"/>
                      <a:pt x="11116" y="10842"/>
                    </a:cubicBezTo>
                    <a:cubicBezTo>
                      <a:pt x="9404" y="10842"/>
                      <a:pt x="7989" y="10546"/>
                      <a:pt x="6277" y="10272"/>
                    </a:cubicBezTo>
                    <a:cubicBezTo>
                      <a:pt x="7419" y="9404"/>
                      <a:pt x="8263" y="8560"/>
                      <a:pt x="9130" y="7693"/>
                    </a:cubicBezTo>
                    <a:cubicBezTo>
                      <a:pt x="9130" y="7693"/>
                      <a:pt x="9404" y="7419"/>
                      <a:pt x="9404" y="7693"/>
                    </a:cubicBezTo>
                    <a:close/>
                    <a:moveTo>
                      <a:pt x="4269" y="9404"/>
                    </a:moveTo>
                    <a:cubicBezTo>
                      <a:pt x="3127" y="7693"/>
                      <a:pt x="1986" y="5981"/>
                      <a:pt x="1415" y="3995"/>
                    </a:cubicBezTo>
                    <a:cubicBezTo>
                      <a:pt x="1142" y="3424"/>
                      <a:pt x="1142" y="3127"/>
                      <a:pt x="1712" y="2854"/>
                    </a:cubicBezTo>
                    <a:lnTo>
                      <a:pt x="4269" y="1142"/>
                    </a:lnTo>
                    <a:cubicBezTo>
                      <a:pt x="5410" y="2854"/>
                      <a:pt x="6277" y="4839"/>
                      <a:pt x="7122" y="6848"/>
                    </a:cubicBezTo>
                    <a:cubicBezTo>
                      <a:pt x="7122" y="7122"/>
                      <a:pt x="7122" y="7419"/>
                      <a:pt x="6848" y="7419"/>
                    </a:cubicBezTo>
                    <a:cubicBezTo>
                      <a:pt x="5981" y="7989"/>
                      <a:pt x="5136" y="8834"/>
                      <a:pt x="4269" y="9404"/>
                    </a:cubicBezTo>
                    <a:close/>
                    <a:moveTo>
                      <a:pt x="7122" y="4565"/>
                    </a:moveTo>
                    <a:cubicBezTo>
                      <a:pt x="7419" y="4839"/>
                      <a:pt x="7692" y="5410"/>
                      <a:pt x="7989" y="5981"/>
                    </a:cubicBezTo>
                    <a:lnTo>
                      <a:pt x="7692" y="5981"/>
                    </a:lnTo>
                    <a:cubicBezTo>
                      <a:pt x="7419" y="5410"/>
                      <a:pt x="7419" y="5136"/>
                      <a:pt x="7122" y="4565"/>
                    </a:cubicBezTo>
                    <a:close/>
                    <a:moveTo>
                      <a:pt x="17964" y="2283"/>
                    </a:moveTo>
                    <a:cubicBezTo>
                      <a:pt x="19105" y="2283"/>
                      <a:pt x="19676" y="2854"/>
                      <a:pt x="19972" y="3698"/>
                    </a:cubicBezTo>
                    <a:cubicBezTo>
                      <a:pt x="20543" y="5136"/>
                      <a:pt x="21114" y="6551"/>
                      <a:pt x="21958" y="7989"/>
                    </a:cubicBezTo>
                    <a:lnTo>
                      <a:pt x="20246" y="7989"/>
                    </a:lnTo>
                    <a:cubicBezTo>
                      <a:pt x="19105" y="7693"/>
                      <a:pt x="17964" y="7419"/>
                      <a:pt x="16823" y="7419"/>
                    </a:cubicBezTo>
                    <a:cubicBezTo>
                      <a:pt x="16252" y="7122"/>
                      <a:pt x="15978" y="7122"/>
                      <a:pt x="15681" y="6551"/>
                    </a:cubicBezTo>
                    <a:cubicBezTo>
                      <a:pt x="14837" y="5136"/>
                      <a:pt x="13969" y="3698"/>
                      <a:pt x="13125" y="1986"/>
                    </a:cubicBezTo>
                    <a:lnTo>
                      <a:pt x="13125" y="1712"/>
                    </a:lnTo>
                    <a:cubicBezTo>
                      <a:pt x="14837" y="1986"/>
                      <a:pt x="16252" y="2283"/>
                      <a:pt x="17964" y="2283"/>
                    </a:cubicBezTo>
                    <a:close/>
                    <a:moveTo>
                      <a:pt x="11687" y="1416"/>
                    </a:moveTo>
                    <a:cubicBezTo>
                      <a:pt x="11984" y="1712"/>
                      <a:pt x="12257" y="1712"/>
                      <a:pt x="12257" y="1986"/>
                    </a:cubicBezTo>
                    <a:lnTo>
                      <a:pt x="14837" y="7122"/>
                    </a:lnTo>
                    <a:lnTo>
                      <a:pt x="14540" y="7122"/>
                    </a:lnTo>
                    <a:lnTo>
                      <a:pt x="9404" y="6277"/>
                    </a:lnTo>
                    <a:cubicBezTo>
                      <a:pt x="9130" y="6277"/>
                      <a:pt x="8834" y="6277"/>
                      <a:pt x="8834" y="5981"/>
                    </a:cubicBezTo>
                    <a:lnTo>
                      <a:pt x="6277" y="845"/>
                    </a:lnTo>
                    <a:cubicBezTo>
                      <a:pt x="8263" y="1142"/>
                      <a:pt x="9975" y="1416"/>
                      <a:pt x="11687" y="1416"/>
                    </a:cubicBezTo>
                    <a:close/>
                    <a:moveTo>
                      <a:pt x="6277" y="2557"/>
                    </a:moveTo>
                    <a:lnTo>
                      <a:pt x="6277" y="2854"/>
                    </a:lnTo>
                    <a:lnTo>
                      <a:pt x="5410" y="845"/>
                    </a:lnTo>
                    <a:lnTo>
                      <a:pt x="5410" y="84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89"/>
            <p:cNvGrpSpPr/>
            <p:nvPr/>
          </p:nvGrpSpPr>
          <p:grpSpPr>
            <a:xfrm>
              <a:off x="962525" y="3955138"/>
              <a:ext cx="577500" cy="523375"/>
              <a:chOff x="344825" y="4096050"/>
              <a:chExt cx="577500" cy="523375"/>
            </a:xfrm>
          </p:grpSpPr>
          <p:sp>
            <p:nvSpPr>
              <p:cNvPr id="2148" name="Google Shape;2148;p89"/>
              <p:cNvSpPr/>
              <p:nvPr/>
            </p:nvSpPr>
            <p:spPr>
              <a:xfrm>
                <a:off x="344825" y="4096050"/>
                <a:ext cx="577500" cy="523375"/>
              </a:xfrm>
              <a:custGeom>
                <a:avLst/>
                <a:gdLst/>
                <a:ahLst/>
                <a:cxnLst/>
                <a:rect l="l" t="t" r="r" b="b"/>
                <a:pathLst>
                  <a:path w="23100" h="20935" extrusionOk="0">
                    <a:moveTo>
                      <a:pt x="11071" y="297"/>
                    </a:moveTo>
                    <a:cubicBezTo>
                      <a:pt x="12303" y="1005"/>
                      <a:pt x="13604" y="1507"/>
                      <a:pt x="14860" y="2077"/>
                    </a:cubicBezTo>
                    <a:cubicBezTo>
                      <a:pt x="16777" y="2922"/>
                      <a:pt x="18649" y="3789"/>
                      <a:pt x="20497" y="4725"/>
                    </a:cubicBezTo>
                    <a:cubicBezTo>
                      <a:pt x="20908" y="4930"/>
                      <a:pt x="21319" y="5136"/>
                      <a:pt x="21730" y="5319"/>
                    </a:cubicBezTo>
                    <a:cubicBezTo>
                      <a:pt x="21730" y="5364"/>
                      <a:pt x="21707" y="5410"/>
                      <a:pt x="21707" y="5455"/>
                    </a:cubicBezTo>
                    <a:cubicBezTo>
                      <a:pt x="21616" y="5478"/>
                      <a:pt x="21525" y="5501"/>
                      <a:pt x="21433" y="5524"/>
                    </a:cubicBezTo>
                    <a:cubicBezTo>
                      <a:pt x="20246" y="5570"/>
                      <a:pt x="19105" y="5752"/>
                      <a:pt x="17964" y="6003"/>
                    </a:cubicBezTo>
                    <a:cubicBezTo>
                      <a:pt x="17877" y="6023"/>
                      <a:pt x="17797" y="6034"/>
                      <a:pt x="17720" y="6034"/>
                    </a:cubicBezTo>
                    <a:cubicBezTo>
                      <a:pt x="17532" y="6034"/>
                      <a:pt x="17366" y="5973"/>
                      <a:pt x="17188" y="5844"/>
                    </a:cubicBezTo>
                    <a:cubicBezTo>
                      <a:pt x="14449" y="4132"/>
                      <a:pt x="11596" y="2648"/>
                      <a:pt x="8491" y="1758"/>
                    </a:cubicBezTo>
                    <a:cubicBezTo>
                      <a:pt x="8195" y="1666"/>
                      <a:pt x="7875" y="1644"/>
                      <a:pt x="7578" y="1370"/>
                    </a:cubicBezTo>
                    <a:cubicBezTo>
                      <a:pt x="8217" y="1187"/>
                      <a:pt x="8765" y="1005"/>
                      <a:pt x="9336" y="822"/>
                    </a:cubicBezTo>
                    <a:cubicBezTo>
                      <a:pt x="9929" y="639"/>
                      <a:pt x="10500" y="457"/>
                      <a:pt x="11071" y="297"/>
                    </a:cubicBezTo>
                    <a:close/>
                    <a:moveTo>
                      <a:pt x="22050" y="5935"/>
                    </a:moveTo>
                    <a:cubicBezTo>
                      <a:pt x="22209" y="6095"/>
                      <a:pt x="22050" y="6232"/>
                      <a:pt x="21981" y="6391"/>
                    </a:cubicBezTo>
                    <a:cubicBezTo>
                      <a:pt x="21114" y="8651"/>
                      <a:pt x="20224" y="10911"/>
                      <a:pt x="19333" y="13170"/>
                    </a:cubicBezTo>
                    <a:cubicBezTo>
                      <a:pt x="18763" y="14586"/>
                      <a:pt x="18215" y="16001"/>
                      <a:pt x="17644" y="17416"/>
                    </a:cubicBezTo>
                    <a:cubicBezTo>
                      <a:pt x="17485" y="17850"/>
                      <a:pt x="17302" y="18306"/>
                      <a:pt x="17119" y="18785"/>
                    </a:cubicBezTo>
                    <a:cubicBezTo>
                      <a:pt x="15613" y="19105"/>
                      <a:pt x="14084" y="19425"/>
                      <a:pt x="12486" y="19767"/>
                    </a:cubicBezTo>
                    <a:cubicBezTo>
                      <a:pt x="12531" y="19630"/>
                      <a:pt x="12554" y="19539"/>
                      <a:pt x="12600" y="19447"/>
                    </a:cubicBezTo>
                    <a:cubicBezTo>
                      <a:pt x="14084" y="16868"/>
                      <a:pt x="15362" y="14175"/>
                      <a:pt x="16526" y="11413"/>
                    </a:cubicBezTo>
                    <a:cubicBezTo>
                      <a:pt x="16594" y="11230"/>
                      <a:pt x="16663" y="11025"/>
                      <a:pt x="16754" y="10842"/>
                    </a:cubicBezTo>
                    <a:cubicBezTo>
                      <a:pt x="17028" y="10180"/>
                      <a:pt x="17325" y="9541"/>
                      <a:pt x="17576" y="8879"/>
                    </a:cubicBezTo>
                    <a:cubicBezTo>
                      <a:pt x="17804" y="8240"/>
                      <a:pt x="17964" y="7578"/>
                      <a:pt x="18169" y="6916"/>
                    </a:cubicBezTo>
                    <a:cubicBezTo>
                      <a:pt x="19447" y="6597"/>
                      <a:pt x="20726" y="6277"/>
                      <a:pt x="22050" y="5935"/>
                    </a:cubicBezTo>
                    <a:close/>
                    <a:moveTo>
                      <a:pt x="6095" y="1644"/>
                    </a:moveTo>
                    <a:cubicBezTo>
                      <a:pt x="7350" y="2055"/>
                      <a:pt x="8537" y="2557"/>
                      <a:pt x="9724" y="3013"/>
                    </a:cubicBezTo>
                    <a:cubicBezTo>
                      <a:pt x="12349" y="4017"/>
                      <a:pt x="14745" y="5410"/>
                      <a:pt x="17348" y="6528"/>
                    </a:cubicBezTo>
                    <a:cubicBezTo>
                      <a:pt x="17302" y="6734"/>
                      <a:pt x="17279" y="6916"/>
                      <a:pt x="17211" y="7053"/>
                    </a:cubicBezTo>
                    <a:cubicBezTo>
                      <a:pt x="16960" y="7784"/>
                      <a:pt x="16686" y="8491"/>
                      <a:pt x="16412" y="9199"/>
                    </a:cubicBezTo>
                    <a:cubicBezTo>
                      <a:pt x="15613" y="11185"/>
                      <a:pt x="14791" y="13193"/>
                      <a:pt x="13969" y="15179"/>
                    </a:cubicBezTo>
                    <a:cubicBezTo>
                      <a:pt x="13810" y="15590"/>
                      <a:pt x="13627" y="15978"/>
                      <a:pt x="13444" y="16412"/>
                    </a:cubicBezTo>
                    <a:cubicBezTo>
                      <a:pt x="13148" y="16229"/>
                      <a:pt x="12897" y="16069"/>
                      <a:pt x="12646" y="15932"/>
                    </a:cubicBezTo>
                    <a:cubicBezTo>
                      <a:pt x="12633" y="15920"/>
                      <a:pt x="12611" y="15914"/>
                      <a:pt x="12586" y="15914"/>
                    </a:cubicBezTo>
                    <a:cubicBezTo>
                      <a:pt x="12520" y="15914"/>
                      <a:pt x="12427" y="15951"/>
                      <a:pt x="12394" y="16001"/>
                    </a:cubicBezTo>
                    <a:cubicBezTo>
                      <a:pt x="12349" y="16046"/>
                      <a:pt x="12372" y="16183"/>
                      <a:pt x="12417" y="16275"/>
                    </a:cubicBezTo>
                    <a:cubicBezTo>
                      <a:pt x="12463" y="16343"/>
                      <a:pt x="12554" y="16412"/>
                      <a:pt x="12646" y="16457"/>
                    </a:cubicBezTo>
                    <a:cubicBezTo>
                      <a:pt x="12828" y="16526"/>
                      <a:pt x="13034" y="16594"/>
                      <a:pt x="13262" y="16686"/>
                    </a:cubicBezTo>
                    <a:cubicBezTo>
                      <a:pt x="13193" y="17119"/>
                      <a:pt x="12965" y="17439"/>
                      <a:pt x="12805" y="17804"/>
                    </a:cubicBezTo>
                    <a:cubicBezTo>
                      <a:pt x="12668" y="18169"/>
                      <a:pt x="12509" y="18512"/>
                      <a:pt x="12349" y="18854"/>
                    </a:cubicBezTo>
                    <a:cubicBezTo>
                      <a:pt x="12189" y="19219"/>
                      <a:pt x="12075" y="19607"/>
                      <a:pt x="11824" y="19972"/>
                    </a:cubicBezTo>
                    <a:cubicBezTo>
                      <a:pt x="9998" y="18900"/>
                      <a:pt x="8195" y="17804"/>
                      <a:pt x="6369" y="16800"/>
                    </a:cubicBezTo>
                    <a:cubicBezTo>
                      <a:pt x="4520" y="15795"/>
                      <a:pt x="2671" y="14814"/>
                      <a:pt x="662" y="14083"/>
                    </a:cubicBezTo>
                    <a:cubicBezTo>
                      <a:pt x="754" y="13878"/>
                      <a:pt x="799" y="13764"/>
                      <a:pt x="845" y="13673"/>
                    </a:cubicBezTo>
                    <a:cubicBezTo>
                      <a:pt x="1484" y="12280"/>
                      <a:pt x="2123" y="10911"/>
                      <a:pt x="2762" y="9518"/>
                    </a:cubicBezTo>
                    <a:cubicBezTo>
                      <a:pt x="3424" y="8126"/>
                      <a:pt x="4063" y="6711"/>
                      <a:pt x="4702" y="5319"/>
                    </a:cubicBezTo>
                    <a:cubicBezTo>
                      <a:pt x="5182" y="4291"/>
                      <a:pt x="5615" y="3287"/>
                      <a:pt x="5889" y="2191"/>
                    </a:cubicBezTo>
                    <a:cubicBezTo>
                      <a:pt x="5935" y="2032"/>
                      <a:pt x="6026" y="1849"/>
                      <a:pt x="6095" y="1644"/>
                    </a:cubicBezTo>
                    <a:close/>
                    <a:moveTo>
                      <a:pt x="11253" y="0"/>
                    </a:moveTo>
                    <a:cubicBezTo>
                      <a:pt x="10591" y="69"/>
                      <a:pt x="9929" y="114"/>
                      <a:pt x="9290" y="251"/>
                    </a:cubicBezTo>
                    <a:cubicBezTo>
                      <a:pt x="8309" y="434"/>
                      <a:pt x="7327" y="685"/>
                      <a:pt x="6323" y="913"/>
                    </a:cubicBezTo>
                    <a:cubicBezTo>
                      <a:pt x="6072" y="959"/>
                      <a:pt x="5866" y="1096"/>
                      <a:pt x="5729" y="1324"/>
                    </a:cubicBezTo>
                    <a:cubicBezTo>
                      <a:pt x="5501" y="1735"/>
                      <a:pt x="5205" y="2146"/>
                      <a:pt x="4999" y="2579"/>
                    </a:cubicBezTo>
                    <a:cubicBezTo>
                      <a:pt x="4177" y="4360"/>
                      <a:pt x="3333" y="6163"/>
                      <a:pt x="2557" y="7966"/>
                    </a:cubicBezTo>
                    <a:cubicBezTo>
                      <a:pt x="1758" y="9838"/>
                      <a:pt x="959" y="11687"/>
                      <a:pt x="388" y="13650"/>
                    </a:cubicBezTo>
                    <a:cubicBezTo>
                      <a:pt x="343" y="13855"/>
                      <a:pt x="160" y="14015"/>
                      <a:pt x="0" y="14220"/>
                    </a:cubicBezTo>
                    <a:cubicBezTo>
                      <a:pt x="137" y="14357"/>
                      <a:pt x="251" y="14517"/>
                      <a:pt x="411" y="14608"/>
                    </a:cubicBezTo>
                    <a:cubicBezTo>
                      <a:pt x="1256" y="15088"/>
                      <a:pt x="2100" y="15544"/>
                      <a:pt x="2945" y="16024"/>
                    </a:cubicBezTo>
                    <a:cubicBezTo>
                      <a:pt x="5136" y="17256"/>
                      <a:pt x="7304" y="18489"/>
                      <a:pt x="9496" y="19721"/>
                    </a:cubicBezTo>
                    <a:cubicBezTo>
                      <a:pt x="10112" y="20086"/>
                      <a:pt x="10728" y="20406"/>
                      <a:pt x="11367" y="20748"/>
                    </a:cubicBezTo>
                    <a:cubicBezTo>
                      <a:pt x="11572" y="20858"/>
                      <a:pt x="11777" y="20934"/>
                      <a:pt x="11991" y="20934"/>
                    </a:cubicBezTo>
                    <a:cubicBezTo>
                      <a:pt x="12135" y="20934"/>
                      <a:pt x="12284" y="20899"/>
                      <a:pt x="12440" y="20817"/>
                    </a:cubicBezTo>
                    <a:cubicBezTo>
                      <a:pt x="12600" y="20703"/>
                      <a:pt x="12828" y="20680"/>
                      <a:pt x="13011" y="20634"/>
                    </a:cubicBezTo>
                    <a:cubicBezTo>
                      <a:pt x="14266" y="20292"/>
                      <a:pt x="15499" y="19904"/>
                      <a:pt x="16708" y="19425"/>
                    </a:cubicBezTo>
                    <a:cubicBezTo>
                      <a:pt x="16831" y="19363"/>
                      <a:pt x="16953" y="19284"/>
                      <a:pt x="17075" y="19284"/>
                    </a:cubicBezTo>
                    <a:cubicBezTo>
                      <a:pt x="17090" y="19284"/>
                      <a:pt x="17105" y="19285"/>
                      <a:pt x="17119" y="19288"/>
                    </a:cubicBezTo>
                    <a:cubicBezTo>
                      <a:pt x="17576" y="19288"/>
                      <a:pt x="17827" y="18968"/>
                      <a:pt x="17987" y="18648"/>
                    </a:cubicBezTo>
                    <a:cubicBezTo>
                      <a:pt x="18580" y="17393"/>
                      <a:pt x="19174" y="16115"/>
                      <a:pt x="19699" y="14837"/>
                    </a:cubicBezTo>
                    <a:cubicBezTo>
                      <a:pt x="20292" y="13421"/>
                      <a:pt x="20863" y="11961"/>
                      <a:pt x="21410" y="10523"/>
                    </a:cubicBezTo>
                    <a:cubicBezTo>
                      <a:pt x="21799" y="9473"/>
                      <a:pt x="22164" y="8423"/>
                      <a:pt x="22506" y="7373"/>
                    </a:cubicBezTo>
                    <a:cubicBezTo>
                      <a:pt x="22643" y="6939"/>
                      <a:pt x="22734" y="6483"/>
                      <a:pt x="22780" y="6026"/>
                    </a:cubicBezTo>
                    <a:cubicBezTo>
                      <a:pt x="22803" y="5821"/>
                      <a:pt x="22940" y="5752"/>
                      <a:pt x="23100" y="5592"/>
                    </a:cubicBezTo>
                    <a:cubicBezTo>
                      <a:pt x="22826" y="5204"/>
                      <a:pt x="22483" y="4999"/>
                      <a:pt x="22141" y="4771"/>
                    </a:cubicBezTo>
                    <a:cubicBezTo>
                      <a:pt x="21228" y="4177"/>
                      <a:pt x="20201" y="3789"/>
                      <a:pt x="19242" y="3287"/>
                    </a:cubicBezTo>
                    <a:cubicBezTo>
                      <a:pt x="17119" y="2146"/>
                      <a:pt x="14882" y="1233"/>
                      <a:pt x="12646" y="365"/>
                    </a:cubicBezTo>
                    <a:cubicBezTo>
                      <a:pt x="12303" y="228"/>
                      <a:pt x="11961" y="160"/>
                      <a:pt x="11618" y="46"/>
                    </a:cubicBezTo>
                    <a:cubicBezTo>
                      <a:pt x="11504" y="23"/>
                      <a:pt x="11367" y="0"/>
                      <a:pt x="1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9"/>
              <p:cNvSpPr/>
              <p:nvPr/>
            </p:nvSpPr>
            <p:spPr>
              <a:xfrm>
                <a:off x="537125" y="4260375"/>
                <a:ext cx="32550" cy="46825"/>
              </a:xfrm>
              <a:custGeom>
                <a:avLst/>
                <a:gdLst/>
                <a:ahLst/>
                <a:cxnLst/>
                <a:rect l="l" t="t" r="r" b="b"/>
                <a:pathLst>
                  <a:path w="1302" h="1873" extrusionOk="0">
                    <a:moveTo>
                      <a:pt x="1005" y="1"/>
                    </a:moveTo>
                    <a:cubicBezTo>
                      <a:pt x="799" y="1"/>
                      <a:pt x="640" y="47"/>
                      <a:pt x="548" y="229"/>
                    </a:cubicBezTo>
                    <a:cubicBezTo>
                      <a:pt x="366" y="640"/>
                      <a:pt x="183" y="1051"/>
                      <a:pt x="23" y="1485"/>
                    </a:cubicBezTo>
                    <a:cubicBezTo>
                      <a:pt x="0" y="1553"/>
                      <a:pt x="23" y="1667"/>
                      <a:pt x="46" y="1873"/>
                    </a:cubicBezTo>
                    <a:cubicBezTo>
                      <a:pt x="594" y="1393"/>
                      <a:pt x="959" y="891"/>
                      <a:pt x="1233" y="320"/>
                    </a:cubicBezTo>
                    <a:cubicBezTo>
                      <a:pt x="1302" y="184"/>
                      <a:pt x="1165" y="24"/>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9"/>
              <p:cNvSpPr/>
              <p:nvPr/>
            </p:nvSpPr>
            <p:spPr>
              <a:xfrm>
                <a:off x="504600" y="4340600"/>
                <a:ext cx="24550" cy="39650"/>
              </a:xfrm>
              <a:custGeom>
                <a:avLst/>
                <a:gdLst/>
                <a:ahLst/>
                <a:cxnLst/>
                <a:rect l="l" t="t" r="r" b="b"/>
                <a:pathLst>
                  <a:path w="982" h="1586" extrusionOk="0">
                    <a:moveTo>
                      <a:pt x="701" y="1"/>
                    </a:moveTo>
                    <a:cubicBezTo>
                      <a:pt x="672" y="1"/>
                      <a:pt x="643" y="4"/>
                      <a:pt x="617" y="10"/>
                    </a:cubicBezTo>
                    <a:cubicBezTo>
                      <a:pt x="548" y="10"/>
                      <a:pt x="480" y="79"/>
                      <a:pt x="434" y="147"/>
                    </a:cubicBezTo>
                    <a:cubicBezTo>
                      <a:pt x="183" y="581"/>
                      <a:pt x="0" y="1037"/>
                      <a:pt x="115" y="1585"/>
                    </a:cubicBezTo>
                    <a:cubicBezTo>
                      <a:pt x="571" y="1243"/>
                      <a:pt x="868" y="786"/>
                      <a:pt x="982" y="239"/>
                    </a:cubicBezTo>
                    <a:cubicBezTo>
                      <a:pt x="982" y="170"/>
                      <a:pt x="936" y="56"/>
                      <a:pt x="891" y="33"/>
                    </a:cubicBezTo>
                    <a:cubicBezTo>
                      <a:pt x="842" y="17"/>
                      <a:pt x="771" y="1"/>
                      <a:pt x="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9"/>
              <p:cNvSpPr/>
              <p:nvPr/>
            </p:nvSpPr>
            <p:spPr>
              <a:xfrm>
                <a:off x="575925" y="4182075"/>
                <a:ext cx="24000" cy="44100"/>
              </a:xfrm>
              <a:custGeom>
                <a:avLst/>
                <a:gdLst/>
                <a:ahLst/>
                <a:cxnLst/>
                <a:rect l="l" t="t" r="r" b="b"/>
                <a:pathLst>
                  <a:path w="960" h="1764" extrusionOk="0">
                    <a:moveTo>
                      <a:pt x="602" y="0"/>
                    </a:moveTo>
                    <a:cubicBezTo>
                      <a:pt x="462" y="0"/>
                      <a:pt x="359" y="54"/>
                      <a:pt x="320" y="188"/>
                    </a:cubicBezTo>
                    <a:cubicBezTo>
                      <a:pt x="183" y="668"/>
                      <a:pt x="23" y="1147"/>
                      <a:pt x="1" y="1763"/>
                    </a:cubicBezTo>
                    <a:cubicBezTo>
                      <a:pt x="457" y="1353"/>
                      <a:pt x="845" y="713"/>
                      <a:pt x="914" y="303"/>
                    </a:cubicBezTo>
                    <a:cubicBezTo>
                      <a:pt x="959" y="166"/>
                      <a:pt x="845" y="6"/>
                      <a:pt x="685" y="6"/>
                    </a:cubicBezTo>
                    <a:cubicBezTo>
                      <a:pt x="656" y="2"/>
                      <a:pt x="629" y="0"/>
                      <a:pt x="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9"/>
              <p:cNvSpPr/>
              <p:nvPr/>
            </p:nvSpPr>
            <p:spPr>
              <a:xfrm>
                <a:off x="512575" y="4414450"/>
                <a:ext cx="34850" cy="27000"/>
              </a:xfrm>
              <a:custGeom>
                <a:avLst/>
                <a:gdLst/>
                <a:ahLst/>
                <a:cxnLst/>
                <a:rect l="l" t="t" r="r" b="b"/>
                <a:pathLst>
                  <a:path w="1394" h="1080" extrusionOk="0">
                    <a:moveTo>
                      <a:pt x="161" y="1"/>
                    </a:moveTo>
                    <a:lnTo>
                      <a:pt x="161" y="1"/>
                    </a:lnTo>
                    <a:cubicBezTo>
                      <a:pt x="1" y="412"/>
                      <a:pt x="1" y="549"/>
                      <a:pt x="229" y="663"/>
                    </a:cubicBezTo>
                    <a:cubicBezTo>
                      <a:pt x="503" y="822"/>
                      <a:pt x="823" y="937"/>
                      <a:pt x="1119" y="1074"/>
                    </a:cubicBezTo>
                    <a:cubicBezTo>
                      <a:pt x="1128" y="1078"/>
                      <a:pt x="1138" y="1080"/>
                      <a:pt x="1149" y="1080"/>
                    </a:cubicBezTo>
                    <a:cubicBezTo>
                      <a:pt x="1195" y="1080"/>
                      <a:pt x="1264" y="1046"/>
                      <a:pt x="1393" y="1028"/>
                    </a:cubicBezTo>
                    <a:cubicBezTo>
                      <a:pt x="982" y="594"/>
                      <a:pt x="617" y="252"/>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9"/>
              <p:cNvSpPr/>
              <p:nvPr/>
            </p:nvSpPr>
            <p:spPr>
              <a:xfrm>
                <a:off x="582200" y="4452125"/>
                <a:ext cx="34850" cy="25375"/>
              </a:xfrm>
              <a:custGeom>
                <a:avLst/>
                <a:gdLst/>
                <a:ahLst/>
                <a:cxnLst/>
                <a:rect l="l" t="t" r="r" b="b"/>
                <a:pathLst>
                  <a:path w="1394" h="1015" extrusionOk="0">
                    <a:moveTo>
                      <a:pt x="206" y="0"/>
                    </a:moveTo>
                    <a:cubicBezTo>
                      <a:pt x="1" y="297"/>
                      <a:pt x="23" y="502"/>
                      <a:pt x="252" y="639"/>
                    </a:cubicBezTo>
                    <a:cubicBezTo>
                      <a:pt x="457" y="776"/>
                      <a:pt x="731" y="890"/>
                      <a:pt x="982" y="1005"/>
                    </a:cubicBezTo>
                    <a:cubicBezTo>
                      <a:pt x="1013" y="1012"/>
                      <a:pt x="1046" y="1015"/>
                      <a:pt x="1084" y="1015"/>
                    </a:cubicBezTo>
                    <a:cubicBezTo>
                      <a:pt x="1160" y="1015"/>
                      <a:pt x="1256" y="1005"/>
                      <a:pt x="1393" y="1005"/>
                    </a:cubicBezTo>
                    <a:cubicBezTo>
                      <a:pt x="1005" y="571"/>
                      <a:pt x="640" y="297"/>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9"/>
              <p:cNvSpPr/>
              <p:nvPr/>
            </p:nvSpPr>
            <p:spPr>
              <a:xfrm>
                <a:off x="381350" y="4433700"/>
                <a:ext cx="32550" cy="13550"/>
              </a:xfrm>
              <a:custGeom>
                <a:avLst/>
                <a:gdLst/>
                <a:ahLst/>
                <a:cxnLst/>
                <a:rect l="l" t="t" r="r" b="b"/>
                <a:pathLst>
                  <a:path w="1302" h="542" extrusionOk="0">
                    <a:moveTo>
                      <a:pt x="996" y="0"/>
                    </a:moveTo>
                    <a:cubicBezTo>
                      <a:pt x="655" y="0"/>
                      <a:pt x="355" y="111"/>
                      <a:pt x="0" y="235"/>
                    </a:cubicBezTo>
                    <a:cubicBezTo>
                      <a:pt x="98" y="430"/>
                      <a:pt x="212" y="542"/>
                      <a:pt x="357" y="542"/>
                    </a:cubicBezTo>
                    <a:cubicBezTo>
                      <a:pt x="382" y="542"/>
                      <a:pt x="407" y="538"/>
                      <a:pt x="434" y="532"/>
                    </a:cubicBezTo>
                    <a:cubicBezTo>
                      <a:pt x="685" y="463"/>
                      <a:pt x="913" y="372"/>
                      <a:pt x="1119" y="258"/>
                    </a:cubicBezTo>
                    <a:cubicBezTo>
                      <a:pt x="1187" y="235"/>
                      <a:pt x="1233" y="121"/>
                      <a:pt x="1301" y="30"/>
                    </a:cubicBezTo>
                    <a:cubicBezTo>
                      <a:pt x="1195" y="9"/>
                      <a:pt x="1094" y="0"/>
                      <a:pt x="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9"/>
              <p:cNvSpPr/>
              <p:nvPr/>
            </p:nvSpPr>
            <p:spPr>
              <a:xfrm>
                <a:off x="440125" y="4417875"/>
                <a:ext cx="27975" cy="11575"/>
              </a:xfrm>
              <a:custGeom>
                <a:avLst/>
                <a:gdLst/>
                <a:ahLst/>
                <a:cxnLst/>
                <a:rect l="l" t="t" r="r" b="b"/>
                <a:pathLst>
                  <a:path w="1119" h="463" extrusionOk="0">
                    <a:moveTo>
                      <a:pt x="1119" y="1"/>
                    </a:moveTo>
                    <a:cubicBezTo>
                      <a:pt x="685" y="1"/>
                      <a:pt x="343" y="1"/>
                      <a:pt x="0" y="183"/>
                    </a:cubicBezTo>
                    <a:cubicBezTo>
                      <a:pt x="195" y="398"/>
                      <a:pt x="257" y="462"/>
                      <a:pt x="356" y="462"/>
                    </a:cubicBezTo>
                    <a:cubicBezTo>
                      <a:pt x="373" y="462"/>
                      <a:pt x="391" y="461"/>
                      <a:pt x="411" y="457"/>
                    </a:cubicBezTo>
                    <a:cubicBezTo>
                      <a:pt x="662" y="389"/>
                      <a:pt x="959" y="366"/>
                      <a:pt x="1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89"/>
              <p:cNvSpPr/>
              <p:nvPr/>
            </p:nvSpPr>
            <p:spPr>
              <a:xfrm>
                <a:off x="721450" y="4525150"/>
                <a:ext cx="25700" cy="17925"/>
              </a:xfrm>
              <a:custGeom>
                <a:avLst/>
                <a:gdLst/>
                <a:ahLst/>
                <a:cxnLst/>
                <a:rect l="l" t="t" r="r" b="b"/>
                <a:pathLst>
                  <a:path w="1028" h="717" extrusionOk="0">
                    <a:moveTo>
                      <a:pt x="137" y="1"/>
                    </a:moveTo>
                    <a:cubicBezTo>
                      <a:pt x="91" y="161"/>
                      <a:pt x="46" y="320"/>
                      <a:pt x="0" y="457"/>
                    </a:cubicBezTo>
                    <a:cubicBezTo>
                      <a:pt x="338" y="648"/>
                      <a:pt x="458" y="716"/>
                      <a:pt x="635" y="716"/>
                    </a:cubicBezTo>
                    <a:cubicBezTo>
                      <a:pt x="733" y="716"/>
                      <a:pt x="848" y="695"/>
                      <a:pt x="1027" y="663"/>
                    </a:cubicBezTo>
                    <a:cubicBezTo>
                      <a:pt x="776" y="366"/>
                      <a:pt x="502" y="16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89"/>
              <p:cNvSpPr/>
              <p:nvPr/>
            </p:nvSpPr>
            <p:spPr>
              <a:xfrm>
                <a:off x="607875" y="4116150"/>
                <a:ext cx="22850" cy="32975"/>
              </a:xfrm>
              <a:custGeom>
                <a:avLst/>
                <a:gdLst/>
                <a:ahLst/>
                <a:cxnLst/>
                <a:rect l="l" t="t" r="r" b="b"/>
                <a:pathLst>
                  <a:path w="914" h="1319" extrusionOk="0">
                    <a:moveTo>
                      <a:pt x="567" y="0"/>
                    </a:moveTo>
                    <a:cubicBezTo>
                      <a:pt x="497" y="0"/>
                      <a:pt x="437" y="33"/>
                      <a:pt x="389" y="109"/>
                    </a:cubicBezTo>
                    <a:cubicBezTo>
                      <a:pt x="161" y="429"/>
                      <a:pt x="24" y="794"/>
                      <a:pt x="1" y="1319"/>
                    </a:cubicBezTo>
                    <a:cubicBezTo>
                      <a:pt x="457" y="977"/>
                      <a:pt x="731" y="634"/>
                      <a:pt x="914" y="155"/>
                    </a:cubicBezTo>
                    <a:cubicBezTo>
                      <a:pt x="781" y="62"/>
                      <a:pt x="664"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8" name="Google Shape;2158;p89"/>
            <p:cNvSpPr/>
            <p:nvPr/>
          </p:nvSpPr>
          <p:spPr>
            <a:xfrm>
              <a:off x="1882429" y="3380900"/>
              <a:ext cx="224467" cy="30644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9" name="Google Shape;2159;p89" descr="21 anh nguyen"/>
          <p:cNvGrpSpPr/>
          <p:nvPr/>
        </p:nvGrpSpPr>
        <p:grpSpPr>
          <a:xfrm>
            <a:off x="718300" y="533275"/>
            <a:ext cx="1751100" cy="2433900"/>
            <a:chOff x="718300" y="533275"/>
            <a:chExt cx="1751100" cy="2433900"/>
          </a:xfrm>
        </p:grpSpPr>
        <p:sp>
          <p:nvSpPr>
            <p:cNvPr id="2160" name="Google Shape;2160;p89"/>
            <p:cNvSpPr/>
            <p:nvPr/>
          </p:nvSpPr>
          <p:spPr>
            <a:xfrm>
              <a:off x="718300" y="533275"/>
              <a:ext cx="1751100" cy="24339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1" name="Google Shape;2161;p89"/>
            <p:cNvGrpSpPr/>
            <p:nvPr/>
          </p:nvGrpSpPr>
          <p:grpSpPr>
            <a:xfrm rot="-643562">
              <a:off x="986161" y="974524"/>
              <a:ext cx="224475" cy="912713"/>
              <a:chOff x="-3316375" y="456000"/>
              <a:chExt cx="214025" cy="870225"/>
            </a:xfrm>
          </p:grpSpPr>
          <p:sp>
            <p:nvSpPr>
              <p:cNvPr id="2162" name="Google Shape;2162;p89"/>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9"/>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9"/>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9"/>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9"/>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9"/>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9"/>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9" name="Google Shape;2169;p89"/>
            <p:cNvSpPr/>
            <p:nvPr/>
          </p:nvSpPr>
          <p:spPr>
            <a:xfrm>
              <a:off x="1688832" y="1900154"/>
              <a:ext cx="308654" cy="159973"/>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0" name="Google Shape;2170;p89"/>
            <p:cNvGrpSpPr/>
            <p:nvPr/>
          </p:nvGrpSpPr>
          <p:grpSpPr>
            <a:xfrm>
              <a:off x="1465199" y="766520"/>
              <a:ext cx="755949" cy="938573"/>
              <a:chOff x="-864527" y="2300223"/>
              <a:chExt cx="601726" cy="747093"/>
            </a:xfrm>
          </p:grpSpPr>
          <p:sp>
            <p:nvSpPr>
              <p:cNvPr id="2171" name="Google Shape;2171;p89"/>
              <p:cNvSpPr/>
              <p:nvPr/>
            </p:nvSpPr>
            <p:spPr>
              <a:xfrm>
                <a:off x="-775900" y="2302841"/>
                <a:ext cx="513099" cy="582354"/>
              </a:xfrm>
              <a:custGeom>
                <a:avLst/>
                <a:gdLst/>
                <a:ahLst/>
                <a:cxnLst/>
                <a:rect l="l" t="t" r="r" b="b"/>
                <a:pathLst>
                  <a:path w="23123" h="26244" extrusionOk="0">
                    <a:moveTo>
                      <a:pt x="11504" y="1"/>
                    </a:moveTo>
                    <a:cubicBezTo>
                      <a:pt x="10268" y="1"/>
                      <a:pt x="9070" y="203"/>
                      <a:pt x="7990" y="750"/>
                    </a:cubicBezTo>
                    <a:cubicBezTo>
                      <a:pt x="6848" y="1595"/>
                      <a:pt x="6004" y="2462"/>
                      <a:pt x="4863" y="3307"/>
                    </a:cubicBezTo>
                    <a:lnTo>
                      <a:pt x="2283" y="6730"/>
                    </a:lnTo>
                    <a:cubicBezTo>
                      <a:pt x="2009" y="7027"/>
                      <a:pt x="2009" y="7301"/>
                      <a:pt x="2283" y="7301"/>
                    </a:cubicBezTo>
                    <a:cubicBezTo>
                      <a:pt x="3425" y="8168"/>
                      <a:pt x="4292" y="9013"/>
                      <a:pt x="5136" y="9583"/>
                    </a:cubicBezTo>
                    <a:cubicBezTo>
                      <a:pt x="5707" y="9880"/>
                      <a:pt x="6004" y="9880"/>
                      <a:pt x="6278" y="10154"/>
                    </a:cubicBezTo>
                    <a:lnTo>
                      <a:pt x="8286" y="10154"/>
                    </a:lnTo>
                    <a:cubicBezTo>
                      <a:pt x="8574" y="10229"/>
                      <a:pt x="8807" y="10266"/>
                      <a:pt x="9004" y="10266"/>
                    </a:cubicBezTo>
                    <a:cubicBezTo>
                      <a:pt x="9585" y="10266"/>
                      <a:pt x="9846" y="9941"/>
                      <a:pt x="10272" y="9310"/>
                    </a:cubicBezTo>
                    <a:cubicBezTo>
                      <a:pt x="10569" y="8739"/>
                      <a:pt x="10843" y="8442"/>
                      <a:pt x="11140" y="7872"/>
                    </a:cubicBezTo>
                    <a:cubicBezTo>
                      <a:pt x="11403" y="7481"/>
                      <a:pt x="11789" y="7271"/>
                      <a:pt x="12211" y="7271"/>
                    </a:cubicBezTo>
                    <a:cubicBezTo>
                      <a:pt x="12702" y="7271"/>
                      <a:pt x="13242" y="7555"/>
                      <a:pt x="13696" y="8168"/>
                    </a:cubicBezTo>
                    <a:cubicBezTo>
                      <a:pt x="14837" y="9880"/>
                      <a:pt x="13993" y="13304"/>
                      <a:pt x="11984" y="14149"/>
                    </a:cubicBezTo>
                    <a:cubicBezTo>
                      <a:pt x="10843" y="14719"/>
                      <a:pt x="9428" y="15016"/>
                      <a:pt x="8286" y="15587"/>
                    </a:cubicBezTo>
                    <a:cubicBezTo>
                      <a:pt x="5707" y="16431"/>
                      <a:pt x="3425" y="17572"/>
                      <a:pt x="1713" y="19581"/>
                    </a:cubicBezTo>
                    <a:cubicBezTo>
                      <a:pt x="1439" y="20152"/>
                      <a:pt x="868" y="20722"/>
                      <a:pt x="571" y="21293"/>
                    </a:cubicBezTo>
                    <a:cubicBezTo>
                      <a:pt x="1" y="21863"/>
                      <a:pt x="298" y="22434"/>
                      <a:pt x="868" y="22708"/>
                    </a:cubicBezTo>
                    <a:cubicBezTo>
                      <a:pt x="2283" y="23575"/>
                      <a:pt x="3721" y="24717"/>
                      <a:pt x="5136" y="25858"/>
                    </a:cubicBezTo>
                    <a:cubicBezTo>
                      <a:pt x="5562" y="26138"/>
                      <a:pt x="5981" y="26209"/>
                      <a:pt x="6401" y="26209"/>
                    </a:cubicBezTo>
                    <a:cubicBezTo>
                      <a:pt x="6837" y="26209"/>
                      <a:pt x="7274" y="26132"/>
                      <a:pt x="7716" y="26132"/>
                    </a:cubicBezTo>
                    <a:cubicBezTo>
                      <a:pt x="7929" y="26207"/>
                      <a:pt x="8144" y="26244"/>
                      <a:pt x="8355" y="26244"/>
                    </a:cubicBezTo>
                    <a:cubicBezTo>
                      <a:pt x="8979" y="26244"/>
                      <a:pt x="9572" y="25919"/>
                      <a:pt x="9998" y="25287"/>
                    </a:cubicBezTo>
                    <a:cubicBezTo>
                      <a:pt x="9998" y="24991"/>
                      <a:pt x="9998" y="24991"/>
                      <a:pt x="10272" y="24717"/>
                    </a:cubicBezTo>
                    <a:cubicBezTo>
                      <a:pt x="11413" y="23575"/>
                      <a:pt x="13125" y="23005"/>
                      <a:pt x="14563" y="22137"/>
                    </a:cubicBezTo>
                    <a:cubicBezTo>
                      <a:pt x="16549" y="21293"/>
                      <a:pt x="18261" y="20152"/>
                      <a:pt x="19402" y="18714"/>
                    </a:cubicBezTo>
                    <a:cubicBezTo>
                      <a:pt x="21685" y="15587"/>
                      <a:pt x="23123" y="12163"/>
                      <a:pt x="22552" y="8442"/>
                    </a:cubicBezTo>
                    <a:cubicBezTo>
                      <a:pt x="21982" y="5315"/>
                      <a:pt x="20544" y="2165"/>
                      <a:pt x="16846" y="1321"/>
                    </a:cubicBezTo>
                    <a:cubicBezTo>
                      <a:pt x="15705" y="750"/>
                      <a:pt x="14837" y="453"/>
                      <a:pt x="13696" y="179"/>
                    </a:cubicBezTo>
                    <a:cubicBezTo>
                      <a:pt x="12963" y="70"/>
                      <a:pt x="12227" y="1"/>
                      <a:pt x="1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9"/>
              <p:cNvSpPr/>
              <p:nvPr/>
            </p:nvSpPr>
            <p:spPr>
              <a:xfrm>
                <a:off x="-864527" y="2848560"/>
                <a:ext cx="247197" cy="194961"/>
              </a:xfrm>
              <a:custGeom>
                <a:avLst/>
                <a:gdLst/>
                <a:ahLst/>
                <a:cxnLst/>
                <a:rect l="l" t="t" r="r" b="b"/>
                <a:pathLst>
                  <a:path w="11140" h="8786" extrusionOk="0">
                    <a:moveTo>
                      <a:pt x="2892" y="0"/>
                    </a:moveTo>
                    <a:cubicBezTo>
                      <a:pt x="2690" y="0"/>
                      <a:pt x="2492" y="204"/>
                      <a:pt x="2283" y="398"/>
                    </a:cubicBezTo>
                    <a:cubicBezTo>
                      <a:pt x="1142" y="1539"/>
                      <a:pt x="571" y="3251"/>
                      <a:pt x="0" y="4963"/>
                    </a:cubicBezTo>
                    <a:lnTo>
                      <a:pt x="297" y="5533"/>
                    </a:lnTo>
                    <a:cubicBezTo>
                      <a:pt x="1438" y="6401"/>
                      <a:pt x="2854" y="7245"/>
                      <a:pt x="3995" y="8112"/>
                    </a:cubicBezTo>
                    <a:cubicBezTo>
                      <a:pt x="4292" y="8386"/>
                      <a:pt x="4565" y="8683"/>
                      <a:pt x="5136" y="8683"/>
                    </a:cubicBezTo>
                    <a:lnTo>
                      <a:pt x="6574" y="8683"/>
                    </a:lnTo>
                    <a:cubicBezTo>
                      <a:pt x="6856" y="8751"/>
                      <a:pt x="7104" y="8785"/>
                      <a:pt x="7325" y="8785"/>
                    </a:cubicBezTo>
                    <a:cubicBezTo>
                      <a:pt x="7998" y="8785"/>
                      <a:pt x="8427" y="8468"/>
                      <a:pt x="8857" y="7816"/>
                    </a:cubicBezTo>
                    <a:cubicBezTo>
                      <a:pt x="9130" y="7542"/>
                      <a:pt x="9427" y="7542"/>
                      <a:pt x="9427" y="7245"/>
                    </a:cubicBezTo>
                    <a:cubicBezTo>
                      <a:pt x="9998" y="6401"/>
                      <a:pt x="10568" y="5830"/>
                      <a:pt x="11139" y="4963"/>
                    </a:cubicBezTo>
                    <a:lnTo>
                      <a:pt x="11139" y="4392"/>
                    </a:lnTo>
                    <a:cubicBezTo>
                      <a:pt x="10272" y="3821"/>
                      <a:pt x="9427" y="3251"/>
                      <a:pt x="8857" y="2680"/>
                    </a:cubicBezTo>
                    <a:cubicBezTo>
                      <a:pt x="7989" y="2109"/>
                      <a:pt x="7419" y="1265"/>
                      <a:pt x="6574" y="694"/>
                    </a:cubicBezTo>
                    <a:cubicBezTo>
                      <a:pt x="6277" y="694"/>
                      <a:pt x="6003" y="398"/>
                      <a:pt x="6003" y="398"/>
                    </a:cubicBezTo>
                    <a:cubicBezTo>
                      <a:pt x="4862" y="124"/>
                      <a:pt x="3995" y="124"/>
                      <a:pt x="3150" y="124"/>
                    </a:cubicBezTo>
                    <a:cubicBezTo>
                      <a:pt x="3063" y="36"/>
                      <a:pt x="2977" y="0"/>
                      <a:pt x="2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9"/>
              <p:cNvSpPr/>
              <p:nvPr/>
            </p:nvSpPr>
            <p:spPr>
              <a:xfrm>
                <a:off x="-630023" y="2439509"/>
                <a:ext cx="126638" cy="82591"/>
              </a:xfrm>
              <a:custGeom>
                <a:avLst/>
                <a:gdLst/>
                <a:ahLst/>
                <a:cxnLst/>
                <a:rect l="l" t="t" r="r" b="b"/>
                <a:pathLst>
                  <a:path w="5707" h="3722" extrusionOk="0">
                    <a:moveTo>
                      <a:pt x="3995" y="1"/>
                    </a:moveTo>
                    <a:cubicBezTo>
                      <a:pt x="3424" y="1"/>
                      <a:pt x="3128" y="1"/>
                      <a:pt x="2557" y="297"/>
                    </a:cubicBezTo>
                    <a:cubicBezTo>
                      <a:pt x="1986" y="571"/>
                      <a:pt x="1712" y="1142"/>
                      <a:pt x="1142" y="1713"/>
                    </a:cubicBezTo>
                    <a:cubicBezTo>
                      <a:pt x="845" y="2009"/>
                      <a:pt x="274" y="2580"/>
                      <a:pt x="274" y="3151"/>
                    </a:cubicBezTo>
                    <a:cubicBezTo>
                      <a:pt x="274" y="3424"/>
                      <a:pt x="0" y="3424"/>
                      <a:pt x="274" y="3721"/>
                    </a:cubicBezTo>
                    <a:lnTo>
                      <a:pt x="1986" y="3721"/>
                    </a:lnTo>
                    <a:cubicBezTo>
                      <a:pt x="2283" y="3721"/>
                      <a:pt x="2854" y="3721"/>
                      <a:pt x="3128" y="3424"/>
                    </a:cubicBezTo>
                    <a:cubicBezTo>
                      <a:pt x="3424" y="2580"/>
                      <a:pt x="3698" y="2283"/>
                      <a:pt x="4269" y="1713"/>
                    </a:cubicBezTo>
                    <a:cubicBezTo>
                      <a:pt x="4566" y="1439"/>
                      <a:pt x="4839" y="1142"/>
                      <a:pt x="5136" y="1142"/>
                    </a:cubicBezTo>
                    <a:cubicBezTo>
                      <a:pt x="5136" y="868"/>
                      <a:pt x="5410" y="868"/>
                      <a:pt x="5410" y="571"/>
                    </a:cubicBezTo>
                    <a:cubicBezTo>
                      <a:pt x="5707" y="571"/>
                      <a:pt x="5707" y="297"/>
                      <a:pt x="5410" y="297"/>
                    </a:cubicBezTo>
                    <a:cubicBezTo>
                      <a:pt x="5136" y="1"/>
                      <a:pt x="4566" y="1"/>
                      <a:pt x="39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9"/>
              <p:cNvSpPr/>
              <p:nvPr/>
            </p:nvSpPr>
            <p:spPr>
              <a:xfrm>
                <a:off x="-649262" y="2401520"/>
                <a:ext cx="367222" cy="475110"/>
              </a:xfrm>
              <a:custGeom>
                <a:avLst/>
                <a:gdLst/>
                <a:ahLst/>
                <a:cxnLst/>
                <a:rect l="l" t="t" r="r" b="b"/>
                <a:pathLst>
                  <a:path w="16549" h="21411" extrusionOk="0">
                    <a:moveTo>
                      <a:pt x="14266" y="1"/>
                    </a:moveTo>
                    <a:cubicBezTo>
                      <a:pt x="14266" y="1"/>
                      <a:pt x="13992" y="1"/>
                      <a:pt x="13992" y="298"/>
                    </a:cubicBezTo>
                    <a:cubicBezTo>
                      <a:pt x="13992" y="571"/>
                      <a:pt x="14266" y="868"/>
                      <a:pt x="14266" y="1439"/>
                    </a:cubicBezTo>
                    <a:cubicBezTo>
                      <a:pt x="14266" y="1713"/>
                      <a:pt x="14563" y="2283"/>
                      <a:pt x="14563" y="2854"/>
                    </a:cubicBezTo>
                    <a:cubicBezTo>
                      <a:pt x="14837" y="2854"/>
                      <a:pt x="14837" y="3151"/>
                      <a:pt x="14837" y="3425"/>
                    </a:cubicBezTo>
                    <a:cubicBezTo>
                      <a:pt x="15133" y="3995"/>
                      <a:pt x="14837" y="4566"/>
                      <a:pt x="14837" y="5433"/>
                    </a:cubicBezTo>
                    <a:cubicBezTo>
                      <a:pt x="14837" y="6004"/>
                      <a:pt x="14837" y="6574"/>
                      <a:pt x="14563" y="7145"/>
                    </a:cubicBezTo>
                    <a:cubicBezTo>
                      <a:pt x="14266" y="7716"/>
                      <a:pt x="14266" y="7990"/>
                      <a:pt x="13992" y="8560"/>
                    </a:cubicBezTo>
                    <a:cubicBezTo>
                      <a:pt x="13992" y="9131"/>
                      <a:pt x="13695" y="9702"/>
                      <a:pt x="13421" y="9998"/>
                    </a:cubicBezTo>
                    <a:cubicBezTo>
                      <a:pt x="13125" y="10843"/>
                      <a:pt x="12554" y="11413"/>
                      <a:pt x="12280" y="11984"/>
                    </a:cubicBezTo>
                    <a:cubicBezTo>
                      <a:pt x="11709" y="12281"/>
                      <a:pt x="11139" y="12851"/>
                      <a:pt x="10568" y="13125"/>
                    </a:cubicBezTo>
                    <a:cubicBezTo>
                      <a:pt x="9701" y="13993"/>
                      <a:pt x="8856" y="14563"/>
                      <a:pt x="7715" y="15134"/>
                    </a:cubicBezTo>
                    <a:cubicBezTo>
                      <a:pt x="6574" y="15408"/>
                      <a:pt x="5706" y="15978"/>
                      <a:pt x="4565" y="16846"/>
                    </a:cubicBezTo>
                    <a:cubicBezTo>
                      <a:pt x="3424" y="17120"/>
                      <a:pt x="2579" y="17690"/>
                      <a:pt x="1712" y="18558"/>
                    </a:cubicBezTo>
                    <a:cubicBezTo>
                      <a:pt x="1141" y="19402"/>
                      <a:pt x="571" y="19973"/>
                      <a:pt x="0" y="20840"/>
                    </a:cubicBezTo>
                    <a:cubicBezTo>
                      <a:pt x="0" y="21114"/>
                      <a:pt x="0" y="21114"/>
                      <a:pt x="297" y="21114"/>
                    </a:cubicBezTo>
                    <a:lnTo>
                      <a:pt x="1712" y="21114"/>
                    </a:lnTo>
                    <a:cubicBezTo>
                      <a:pt x="2283" y="21411"/>
                      <a:pt x="2579" y="21411"/>
                      <a:pt x="2853" y="21411"/>
                    </a:cubicBezTo>
                    <a:cubicBezTo>
                      <a:pt x="3150" y="21411"/>
                      <a:pt x="3424" y="20840"/>
                      <a:pt x="3424" y="20840"/>
                    </a:cubicBezTo>
                    <a:lnTo>
                      <a:pt x="3721" y="20544"/>
                    </a:lnTo>
                    <a:lnTo>
                      <a:pt x="3995" y="20544"/>
                    </a:lnTo>
                    <a:lnTo>
                      <a:pt x="3995" y="20270"/>
                    </a:lnTo>
                    <a:lnTo>
                      <a:pt x="4291" y="19973"/>
                    </a:lnTo>
                    <a:cubicBezTo>
                      <a:pt x="4565" y="19699"/>
                      <a:pt x="5136" y="19402"/>
                      <a:pt x="5433" y="19402"/>
                    </a:cubicBezTo>
                    <a:cubicBezTo>
                      <a:pt x="6003" y="19128"/>
                      <a:pt x="6574" y="18558"/>
                      <a:pt x="7144" y="18558"/>
                    </a:cubicBezTo>
                    <a:lnTo>
                      <a:pt x="9701" y="16846"/>
                    </a:lnTo>
                    <a:cubicBezTo>
                      <a:pt x="11709" y="15705"/>
                      <a:pt x="13421" y="13993"/>
                      <a:pt x="14837" y="12281"/>
                    </a:cubicBezTo>
                    <a:cubicBezTo>
                      <a:pt x="15407" y="11140"/>
                      <a:pt x="15704" y="10272"/>
                      <a:pt x="15978" y="9131"/>
                    </a:cubicBezTo>
                    <a:cubicBezTo>
                      <a:pt x="15978" y="7990"/>
                      <a:pt x="16548" y="6848"/>
                      <a:pt x="16548" y="5707"/>
                    </a:cubicBezTo>
                    <a:cubicBezTo>
                      <a:pt x="16548" y="4566"/>
                      <a:pt x="16275" y="3721"/>
                      <a:pt x="16275" y="2580"/>
                    </a:cubicBezTo>
                    <a:cubicBezTo>
                      <a:pt x="15978" y="2283"/>
                      <a:pt x="15978" y="1713"/>
                      <a:pt x="15704" y="1142"/>
                    </a:cubicBezTo>
                    <a:cubicBezTo>
                      <a:pt x="15407" y="868"/>
                      <a:pt x="14837" y="571"/>
                      <a:pt x="14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9"/>
              <p:cNvSpPr/>
              <p:nvPr/>
            </p:nvSpPr>
            <p:spPr>
              <a:xfrm>
                <a:off x="-775900" y="2300223"/>
                <a:ext cx="513099" cy="589078"/>
              </a:xfrm>
              <a:custGeom>
                <a:avLst/>
                <a:gdLst/>
                <a:ahLst/>
                <a:cxnLst/>
                <a:rect l="l" t="t" r="r" b="b"/>
                <a:pathLst>
                  <a:path w="23123" h="26547" extrusionOk="0">
                    <a:moveTo>
                      <a:pt x="1713" y="19699"/>
                    </a:moveTo>
                    <a:cubicBezTo>
                      <a:pt x="3425" y="17690"/>
                      <a:pt x="5707" y="16549"/>
                      <a:pt x="8286" y="15705"/>
                    </a:cubicBezTo>
                    <a:cubicBezTo>
                      <a:pt x="9428" y="15134"/>
                      <a:pt x="10843" y="14837"/>
                      <a:pt x="11984" y="14267"/>
                    </a:cubicBezTo>
                    <a:cubicBezTo>
                      <a:pt x="13993" y="13422"/>
                      <a:pt x="14837" y="9998"/>
                      <a:pt x="13696" y="8286"/>
                    </a:cubicBezTo>
                    <a:cubicBezTo>
                      <a:pt x="12851" y="7145"/>
                      <a:pt x="11710" y="7145"/>
                      <a:pt x="11140" y="7990"/>
                    </a:cubicBezTo>
                    <a:cubicBezTo>
                      <a:pt x="10843" y="8560"/>
                      <a:pt x="10569" y="8857"/>
                      <a:pt x="10272" y="9428"/>
                    </a:cubicBezTo>
                    <a:cubicBezTo>
                      <a:pt x="9702" y="10272"/>
                      <a:pt x="9428" y="10569"/>
                      <a:pt x="8286" y="10272"/>
                    </a:cubicBezTo>
                    <a:lnTo>
                      <a:pt x="6278" y="10272"/>
                    </a:lnTo>
                    <a:cubicBezTo>
                      <a:pt x="6004" y="9998"/>
                      <a:pt x="5707" y="9998"/>
                      <a:pt x="5136" y="9701"/>
                    </a:cubicBezTo>
                    <a:cubicBezTo>
                      <a:pt x="4292" y="9131"/>
                      <a:pt x="3425" y="8286"/>
                      <a:pt x="2283" y="7419"/>
                    </a:cubicBezTo>
                    <a:cubicBezTo>
                      <a:pt x="2009" y="7419"/>
                      <a:pt x="2009" y="7145"/>
                      <a:pt x="2283" y="6848"/>
                    </a:cubicBezTo>
                    <a:lnTo>
                      <a:pt x="4863" y="3425"/>
                    </a:lnTo>
                    <a:cubicBezTo>
                      <a:pt x="6004" y="2580"/>
                      <a:pt x="6848" y="1713"/>
                      <a:pt x="7990" y="868"/>
                    </a:cubicBezTo>
                    <a:cubicBezTo>
                      <a:pt x="9702" y="1"/>
                      <a:pt x="11710" y="1"/>
                      <a:pt x="13696" y="297"/>
                    </a:cubicBezTo>
                    <a:cubicBezTo>
                      <a:pt x="14837" y="571"/>
                      <a:pt x="15705" y="868"/>
                      <a:pt x="16846" y="1439"/>
                    </a:cubicBezTo>
                    <a:cubicBezTo>
                      <a:pt x="20544" y="2283"/>
                      <a:pt x="21982" y="5433"/>
                      <a:pt x="22552" y="8560"/>
                    </a:cubicBezTo>
                    <a:cubicBezTo>
                      <a:pt x="23123" y="12281"/>
                      <a:pt x="21685" y="15705"/>
                      <a:pt x="19402" y="18832"/>
                    </a:cubicBezTo>
                    <a:cubicBezTo>
                      <a:pt x="18261" y="20270"/>
                      <a:pt x="16549" y="21411"/>
                      <a:pt x="14563" y="22255"/>
                    </a:cubicBezTo>
                    <a:cubicBezTo>
                      <a:pt x="13125" y="23123"/>
                      <a:pt x="11413" y="23693"/>
                      <a:pt x="10272" y="24835"/>
                    </a:cubicBezTo>
                    <a:cubicBezTo>
                      <a:pt x="9998" y="25109"/>
                      <a:pt x="9998" y="25109"/>
                      <a:pt x="9998" y="25405"/>
                    </a:cubicBezTo>
                    <a:cubicBezTo>
                      <a:pt x="9428" y="26250"/>
                      <a:pt x="8560" y="26547"/>
                      <a:pt x="7716" y="26250"/>
                    </a:cubicBezTo>
                    <a:cubicBezTo>
                      <a:pt x="6848" y="26250"/>
                      <a:pt x="6004" y="26547"/>
                      <a:pt x="5136" y="25976"/>
                    </a:cubicBezTo>
                    <a:cubicBezTo>
                      <a:pt x="3721" y="24835"/>
                      <a:pt x="2283" y="23693"/>
                      <a:pt x="868" y="22826"/>
                    </a:cubicBezTo>
                    <a:cubicBezTo>
                      <a:pt x="298" y="22552"/>
                      <a:pt x="1" y="21981"/>
                      <a:pt x="571" y="21411"/>
                    </a:cubicBezTo>
                    <a:cubicBezTo>
                      <a:pt x="868" y="20840"/>
                      <a:pt x="1439" y="20270"/>
                      <a:pt x="1713" y="19699"/>
                    </a:cubicBezTo>
                    <a:close/>
                    <a:moveTo>
                      <a:pt x="3721" y="5433"/>
                    </a:moveTo>
                    <a:cubicBezTo>
                      <a:pt x="3425" y="6004"/>
                      <a:pt x="3151" y="6278"/>
                      <a:pt x="2854" y="6574"/>
                    </a:cubicBezTo>
                    <a:cubicBezTo>
                      <a:pt x="2580" y="6848"/>
                      <a:pt x="2580" y="7145"/>
                      <a:pt x="2854" y="7419"/>
                    </a:cubicBezTo>
                    <a:cubicBezTo>
                      <a:pt x="3995" y="7990"/>
                      <a:pt x="4863" y="8560"/>
                      <a:pt x="6004" y="9131"/>
                    </a:cubicBezTo>
                    <a:cubicBezTo>
                      <a:pt x="6004" y="9428"/>
                      <a:pt x="6574" y="9131"/>
                      <a:pt x="6574" y="9131"/>
                    </a:cubicBezTo>
                    <a:cubicBezTo>
                      <a:pt x="7145" y="8560"/>
                      <a:pt x="7419" y="7716"/>
                      <a:pt x="8286" y="7145"/>
                    </a:cubicBezTo>
                    <a:cubicBezTo>
                      <a:pt x="9998" y="5136"/>
                      <a:pt x="11984" y="5707"/>
                      <a:pt x="13696" y="7145"/>
                    </a:cubicBezTo>
                    <a:cubicBezTo>
                      <a:pt x="15705" y="8857"/>
                      <a:pt x="15408" y="13125"/>
                      <a:pt x="12851" y="14267"/>
                    </a:cubicBezTo>
                    <a:cubicBezTo>
                      <a:pt x="11140" y="15134"/>
                      <a:pt x="9428" y="15978"/>
                      <a:pt x="7716" y="16275"/>
                    </a:cubicBezTo>
                    <a:cubicBezTo>
                      <a:pt x="4863" y="17120"/>
                      <a:pt x="2854" y="19128"/>
                      <a:pt x="1439" y="21685"/>
                    </a:cubicBezTo>
                    <a:cubicBezTo>
                      <a:pt x="1142" y="21685"/>
                      <a:pt x="1439" y="22255"/>
                      <a:pt x="1439" y="22255"/>
                    </a:cubicBezTo>
                    <a:cubicBezTo>
                      <a:pt x="2580" y="23123"/>
                      <a:pt x="3721" y="23967"/>
                      <a:pt x="4863" y="24538"/>
                    </a:cubicBezTo>
                    <a:cubicBezTo>
                      <a:pt x="5136" y="25109"/>
                      <a:pt x="5433" y="25109"/>
                      <a:pt x="6004" y="24538"/>
                    </a:cubicBezTo>
                    <a:cubicBezTo>
                      <a:pt x="7419" y="22255"/>
                      <a:pt x="9702" y="20840"/>
                      <a:pt x="12281" y="19973"/>
                    </a:cubicBezTo>
                    <a:cubicBezTo>
                      <a:pt x="15408" y="18832"/>
                      <a:pt x="17987" y="16846"/>
                      <a:pt x="19128" y="13422"/>
                    </a:cubicBezTo>
                    <a:cubicBezTo>
                      <a:pt x="19402" y="12281"/>
                      <a:pt x="19699" y="11139"/>
                      <a:pt x="19973" y="9701"/>
                    </a:cubicBezTo>
                    <a:cubicBezTo>
                      <a:pt x="20270" y="7145"/>
                      <a:pt x="19699" y="4863"/>
                      <a:pt x="17690" y="3151"/>
                    </a:cubicBezTo>
                    <a:cubicBezTo>
                      <a:pt x="15705" y="1142"/>
                      <a:pt x="13422" y="571"/>
                      <a:pt x="11140" y="571"/>
                    </a:cubicBezTo>
                    <a:cubicBezTo>
                      <a:pt x="10272" y="571"/>
                      <a:pt x="9428" y="868"/>
                      <a:pt x="8857" y="1142"/>
                    </a:cubicBezTo>
                    <a:cubicBezTo>
                      <a:pt x="6848" y="2009"/>
                      <a:pt x="5136" y="3721"/>
                      <a:pt x="3721" y="5433"/>
                    </a:cubicBezTo>
                    <a:close/>
                    <a:moveTo>
                      <a:pt x="20270" y="5433"/>
                    </a:moveTo>
                    <a:lnTo>
                      <a:pt x="20270" y="6004"/>
                    </a:lnTo>
                    <a:cubicBezTo>
                      <a:pt x="21114" y="8286"/>
                      <a:pt x="20840" y="10843"/>
                      <a:pt x="19973" y="13422"/>
                    </a:cubicBezTo>
                    <a:cubicBezTo>
                      <a:pt x="18832" y="16549"/>
                      <a:pt x="16549" y="18558"/>
                      <a:pt x="13422" y="19973"/>
                    </a:cubicBezTo>
                    <a:cubicBezTo>
                      <a:pt x="11710" y="20840"/>
                      <a:pt x="9998" y="21685"/>
                      <a:pt x="8286" y="22826"/>
                    </a:cubicBezTo>
                    <a:cubicBezTo>
                      <a:pt x="7419" y="23397"/>
                      <a:pt x="6848" y="24538"/>
                      <a:pt x="6004" y="25405"/>
                    </a:cubicBezTo>
                    <a:lnTo>
                      <a:pt x="6278" y="25405"/>
                    </a:lnTo>
                    <a:cubicBezTo>
                      <a:pt x="6848" y="25679"/>
                      <a:pt x="7716" y="25679"/>
                      <a:pt x="8286" y="25679"/>
                    </a:cubicBezTo>
                    <a:cubicBezTo>
                      <a:pt x="8560" y="25679"/>
                      <a:pt x="8857" y="25405"/>
                      <a:pt x="8857" y="25405"/>
                    </a:cubicBezTo>
                    <a:cubicBezTo>
                      <a:pt x="10272" y="23693"/>
                      <a:pt x="12281" y="22826"/>
                      <a:pt x="13993" y="21981"/>
                    </a:cubicBezTo>
                    <a:cubicBezTo>
                      <a:pt x="15705" y="21114"/>
                      <a:pt x="17416" y="20270"/>
                      <a:pt x="18558" y="18832"/>
                    </a:cubicBezTo>
                    <a:cubicBezTo>
                      <a:pt x="20840" y="15978"/>
                      <a:pt x="21982" y="12555"/>
                      <a:pt x="21685" y="8560"/>
                    </a:cubicBezTo>
                    <a:cubicBezTo>
                      <a:pt x="21411" y="7419"/>
                      <a:pt x="21114" y="6278"/>
                      <a:pt x="20270" y="5433"/>
                    </a:cubicBezTo>
                    <a:close/>
                    <a:moveTo>
                      <a:pt x="7145" y="9428"/>
                    </a:moveTo>
                    <a:cubicBezTo>
                      <a:pt x="7716" y="9428"/>
                      <a:pt x="8286" y="9701"/>
                      <a:pt x="8560" y="9701"/>
                    </a:cubicBezTo>
                    <a:cubicBezTo>
                      <a:pt x="9131" y="9998"/>
                      <a:pt x="9428" y="9701"/>
                      <a:pt x="9428" y="9131"/>
                    </a:cubicBezTo>
                    <a:cubicBezTo>
                      <a:pt x="9998" y="8560"/>
                      <a:pt x="10272" y="7990"/>
                      <a:pt x="10843" y="7716"/>
                    </a:cubicBezTo>
                    <a:lnTo>
                      <a:pt x="11710" y="6848"/>
                    </a:lnTo>
                    <a:cubicBezTo>
                      <a:pt x="9702" y="6004"/>
                      <a:pt x="8286" y="7145"/>
                      <a:pt x="7145" y="94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9"/>
              <p:cNvSpPr/>
              <p:nvPr/>
            </p:nvSpPr>
            <p:spPr>
              <a:xfrm>
                <a:off x="-864527" y="2844699"/>
                <a:ext cx="247197" cy="202617"/>
              </a:xfrm>
              <a:custGeom>
                <a:avLst/>
                <a:gdLst/>
                <a:ahLst/>
                <a:cxnLst/>
                <a:rect l="l" t="t" r="r" b="b"/>
                <a:pathLst>
                  <a:path w="11140" h="9131" extrusionOk="0">
                    <a:moveTo>
                      <a:pt x="9427" y="7419"/>
                    </a:moveTo>
                    <a:cubicBezTo>
                      <a:pt x="9427" y="7716"/>
                      <a:pt x="9130" y="7716"/>
                      <a:pt x="8857" y="7990"/>
                    </a:cubicBezTo>
                    <a:cubicBezTo>
                      <a:pt x="8286" y="8857"/>
                      <a:pt x="7715" y="9131"/>
                      <a:pt x="6574" y="8857"/>
                    </a:cubicBezTo>
                    <a:lnTo>
                      <a:pt x="5136" y="8857"/>
                    </a:lnTo>
                    <a:cubicBezTo>
                      <a:pt x="4565" y="8857"/>
                      <a:pt x="4292" y="8560"/>
                      <a:pt x="3995" y="8286"/>
                    </a:cubicBezTo>
                    <a:cubicBezTo>
                      <a:pt x="2854" y="7419"/>
                      <a:pt x="1438" y="6575"/>
                      <a:pt x="297" y="5707"/>
                    </a:cubicBezTo>
                    <a:lnTo>
                      <a:pt x="0" y="5137"/>
                    </a:lnTo>
                    <a:cubicBezTo>
                      <a:pt x="571" y="3425"/>
                      <a:pt x="1142" y="1713"/>
                      <a:pt x="2283" y="572"/>
                    </a:cubicBezTo>
                    <a:cubicBezTo>
                      <a:pt x="2580" y="298"/>
                      <a:pt x="2854" y="1"/>
                      <a:pt x="3150" y="298"/>
                    </a:cubicBezTo>
                    <a:cubicBezTo>
                      <a:pt x="3995" y="298"/>
                      <a:pt x="4862" y="298"/>
                      <a:pt x="6003" y="572"/>
                    </a:cubicBezTo>
                    <a:cubicBezTo>
                      <a:pt x="6003" y="572"/>
                      <a:pt x="6277" y="868"/>
                      <a:pt x="6574" y="868"/>
                    </a:cubicBezTo>
                    <a:cubicBezTo>
                      <a:pt x="7419" y="1439"/>
                      <a:pt x="7989" y="2283"/>
                      <a:pt x="8857" y="2854"/>
                    </a:cubicBezTo>
                    <a:cubicBezTo>
                      <a:pt x="9427" y="3425"/>
                      <a:pt x="10272" y="3995"/>
                      <a:pt x="11139" y="4566"/>
                    </a:cubicBezTo>
                    <a:lnTo>
                      <a:pt x="11139" y="5137"/>
                    </a:lnTo>
                    <a:cubicBezTo>
                      <a:pt x="10568" y="6004"/>
                      <a:pt x="9998" y="6575"/>
                      <a:pt x="9427" y="7419"/>
                    </a:cubicBezTo>
                    <a:close/>
                    <a:moveTo>
                      <a:pt x="4565" y="7716"/>
                    </a:moveTo>
                    <a:cubicBezTo>
                      <a:pt x="5136" y="6848"/>
                      <a:pt x="5707" y="5707"/>
                      <a:pt x="6277" y="4863"/>
                    </a:cubicBezTo>
                    <a:cubicBezTo>
                      <a:pt x="6848" y="3721"/>
                      <a:pt x="6848" y="3721"/>
                      <a:pt x="5707" y="2854"/>
                    </a:cubicBezTo>
                    <a:cubicBezTo>
                      <a:pt x="5433" y="2580"/>
                      <a:pt x="5136" y="2580"/>
                      <a:pt x="5136" y="2283"/>
                    </a:cubicBezTo>
                    <a:cubicBezTo>
                      <a:pt x="4292" y="1713"/>
                      <a:pt x="3721" y="1142"/>
                      <a:pt x="2854" y="572"/>
                    </a:cubicBezTo>
                    <a:lnTo>
                      <a:pt x="1142" y="4863"/>
                    </a:lnTo>
                    <a:cubicBezTo>
                      <a:pt x="868" y="5137"/>
                      <a:pt x="1142" y="5433"/>
                      <a:pt x="1142" y="5433"/>
                    </a:cubicBezTo>
                    <a:cubicBezTo>
                      <a:pt x="2283" y="6278"/>
                      <a:pt x="3424" y="7145"/>
                      <a:pt x="4565" y="7716"/>
                    </a:cubicBezTo>
                    <a:close/>
                    <a:moveTo>
                      <a:pt x="7419" y="4292"/>
                    </a:moveTo>
                    <a:cubicBezTo>
                      <a:pt x="6848" y="5433"/>
                      <a:pt x="6003" y="6848"/>
                      <a:pt x="5433" y="7990"/>
                    </a:cubicBezTo>
                    <a:cubicBezTo>
                      <a:pt x="6277" y="7990"/>
                      <a:pt x="6848" y="8286"/>
                      <a:pt x="7715" y="8286"/>
                    </a:cubicBezTo>
                    <a:cubicBezTo>
                      <a:pt x="7715" y="8286"/>
                      <a:pt x="7989" y="8286"/>
                      <a:pt x="8286" y="7990"/>
                    </a:cubicBezTo>
                    <a:lnTo>
                      <a:pt x="9998" y="5433"/>
                    </a:lnTo>
                    <a:cubicBezTo>
                      <a:pt x="10272" y="5137"/>
                      <a:pt x="10272" y="4863"/>
                      <a:pt x="9998" y="4863"/>
                    </a:cubicBezTo>
                    <a:cubicBezTo>
                      <a:pt x="9130" y="4566"/>
                      <a:pt x="8286" y="4292"/>
                      <a:pt x="7419" y="4292"/>
                    </a:cubicBezTo>
                    <a:close/>
                    <a:moveTo>
                      <a:pt x="4565" y="868"/>
                    </a:moveTo>
                    <a:cubicBezTo>
                      <a:pt x="5433" y="2010"/>
                      <a:pt x="7715" y="3425"/>
                      <a:pt x="8286" y="3721"/>
                    </a:cubicBezTo>
                    <a:cubicBezTo>
                      <a:pt x="7715" y="2854"/>
                      <a:pt x="6574" y="2010"/>
                      <a:pt x="5707" y="1142"/>
                    </a:cubicBezTo>
                    <a:cubicBezTo>
                      <a:pt x="5433" y="868"/>
                      <a:pt x="5136" y="868"/>
                      <a:pt x="4565"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7" name="Google Shape;2177;p89"/>
            <p:cNvGrpSpPr/>
            <p:nvPr/>
          </p:nvGrpSpPr>
          <p:grpSpPr>
            <a:xfrm rot="-10353836">
              <a:off x="1055669" y="2170471"/>
              <a:ext cx="1076345" cy="640373"/>
              <a:chOff x="1557975" y="636300"/>
              <a:chExt cx="1127025" cy="670525"/>
            </a:xfrm>
          </p:grpSpPr>
          <p:sp>
            <p:nvSpPr>
              <p:cNvPr id="2178" name="Google Shape;2178;p89"/>
              <p:cNvSpPr/>
              <p:nvPr/>
            </p:nvSpPr>
            <p:spPr>
              <a:xfrm>
                <a:off x="1557975" y="640100"/>
                <a:ext cx="1127025" cy="663025"/>
              </a:xfrm>
              <a:custGeom>
                <a:avLst/>
                <a:gdLst/>
                <a:ahLst/>
                <a:cxnLst/>
                <a:rect l="l" t="t" r="r" b="b"/>
                <a:pathLst>
                  <a:path w="45081" h="26521" extrusionOk="0">
                    <a:moveTo>
                      <a:pt x="34810" y="12403"/>
                    </a:moveTo>
                    <a:cubicBezTo>
                      <a:pt x="35083" y="12403"/>
                      <a:pt x="35380" y="12676"/>
                      <a:pt x="35083" y="12973"/>
                    </a:cubicBezTo>
                    <a:cubicBezTo>
                      <a:pt x="32801" y="14685"/>
                      <a:pt x="30815" y="16671"/>
                      <a:pt x="28533" y="18680"/>
                    </a:cubicBezTo>
                    <a:cubicBezTo>
                      <a:pt x="27962" y="19250"/>
                      <a:pt x="27391" y="19524"/>
                      <a:pt x="26821" y="20095"/>
                    </a:cubicBezTo>
                    <a:lnTo>
                      <a:pt x="25953" y="20962"/>
                    </a:lnTo>
                    <a:cubicBezTo>
                      <a:pt x="25763" y="21053"/>
                      <a:pt x="25542" y="21084"/>
                      <a:pt x="25312" y="21084"/>
                    </a:cubicBezTo>
                    <a:cubicBezTo>
                      <a:pt x="24850" y="21084"/>
                      <a:pt x="24348" y="20962"/>
                      <a:pt x="23968" y="20962"/>
                    </a:cubicBezTo>
                    <a:cubicBezTo>
                      <a:pt x="23968" y="20665"/>
                      <a:pt x="23968" y="20665"/>
                      <a:pt x="23671" y="20665"/>
                    </a:cubicBezTo>
                    <a:lnTo>
                      <a:pt x="20247" y="19821"/>
                    </a:lnTo>
                    <a:cubicBezTo>
                      <a:pt x="18261" y="19524"/>
                      <a:pt x="16253" y="19250"/>
                      <a:pt x="14541" y="19250"/>
                    </a:cubicBezTo>
                    <a:cubicBezTo>
                      <a:pt x="13970" y="19250"/>
                      <a:pt x="13970" y="18383"/>
                      <a:pt x="14267" y="18383"/>
                    </a:cubicBezTo>
                    <a:cubicBezTo>
                      <a:pt x="17120" y="17812"/>
                      <a:pt x="19676" y="16968"/>
                      <a:pt x="21959" y="15256"/>
                    </a:cubicBezTo>
                    <a:cubicBezTo>
                      <a:pt x="22256" y="14959"/>
                      <a:pt x="22826" y="14685"/>
                      <a:pt x="23397" y="14685"/>
                    </a:cubicBezTo>
                    <a:cubicBezTo>
                      <a:pt x="23671" y="14388"/>
                      <a:pt x="24241" y="14388"/>
                      <a:pt x="24538" y="14388"/>
                    </a:cubicBezTo>
                    <a:cubicBezTo>
                      <a:pt x="25953" y="14388"/>
                      <a:pt x="26524" y="13818"/>
                      <a:pt x="27665" y="12973"/>
                    </a:cubicBezTo>
                    <a:lnTo>
                      <a:pt x="27962" y="12973"/>
                    </a:lnTo>
                    <a:cubicBezTo>
                      <a:pt x="28507" y="13109"/>
                      <a:pt x="29051" y="13164"/>
                      <a:pt x="29596" y="13164"/>
                    </a:cubicBezTo>
                    <a:cubicBezTo>
                      <a:pt x="31334" y="13164"/>
                      <a:pt x="33072" y="12611"/>
                      <a:pt x="34810" y="12403"/>
                    </a:cubicBezTo>
                    <a:close/>
                    <a:moveTo>
                      <a:pt x="33448" y="1"/>
                    </a:moveTo>
                    <a:cubicBezTo>
                      <a:pt x="32834" y="1"/>
                      <a:pt x="32230" y="31"/>
                      <a:pt x="31660" y="123"/>
                    </a:cubicBezTo>
                    <a:cubicBezTo>
                      <a:pt x="30244" y="419"/>
                      <a:pt x="28806" y="990"/>
                      <a:pt x="27095" y="1264"/>
                    </a:cubicBezTo>
                    <a:cubicBezTo>
                      <a:pt x="26250" y="1561"/>
                      <a:pt x="25383" y="2131"/>
                      <a:pt x="24812" y="2702"/>
                    </a:cubicBezTo>
                    <a:cubicBezTo>
                      <a:pt x="23100" y="3843"/>
                      <a:pt x="22256" y="5258"/>
                      <a:pt x="22826" y="7267"/>
                    </a:cubicBezTo>
                    <a:cubicBezTo>
                      <a:pt x="22826" y="8682"/>
                      <a:pt x="23397" y="10120"/>
                      <a:pt x="24538" y="11261"/>
                    </a:cubicBezTo>
                    <a:cubicBezTo>
                      <a:pt x="24812" y="11832"/>
                      <a:pt x="24812" y="12403"/>
                      <a:pt x="23968" y="12403"/>
                    </a:cubicBezTo>
                    <a:cubicBezTo>
                      <a:pt x="23671" y="12403"/>
                      <a:pt x="23671" y="12403"/>
                      <a:pt x="23397" y="12676"/>
                    </a:cubicBezTo>
                    <a:cubicBezTo>
                      <a:pt x="23671" y="10120"/>
                      <a:pt x="22826" y="8408"/>
                      <a:pt x="21388" y="6970"/>
                    </a:cubicBezTo>
                    <a:cubicBezTo>
                      <a:pt x="20818" y="6696"/>
                      <a:pt x="20247" y="6126"/>
                      <a:pt x="19676" y="6126"/>
                    </a:cubicBezTo>
                    <a:cubicBezTo>
                      <a:pt x="18647" y="5868"/>
                      <a:pt x="17561" y="5727"/>
                      <a:pt x="16470" y="5727"/>
                    </a:cubicBezTo>
                    <a:cubicBezTo>
                      <a:pt x="15143" y="5727"/>
                      <a:pt x="13808" y="5936"/>
                      <a:pt x="12555" y="6400"/>
                    </a:cubicBezTo>
                    <a:cubicBezTo>
                      <a:pt x="9976" y="6970"/>
                      <a:pt x="7693" y="7838"/>
                      <a:pt x="5137" y="8682"/>
                    </a:cubicBezTo>
                    <a:cubicBezTo>
                      <a:pt x="2283" y="9823"/>
                      <a:pt x="1" y="12403"/>
                      <a:pt x="1416" y="16100"/>
                    </a:cubicBezTo>
                    <a:cubicBezTo>
                      <a:pt x="1987" y="17242"/>
                      <a:pt x="2854" y="18109"/>
                      <a:pt x="3995" y="18383"/>
                    </a:cubicBezTo>
                    <a:cubicBezTo>
                      <a:pt x="5707" y="19250"/>
                      <a:pt x="7122" y="19524"/>
                      <a:pt x="8834" y="20095"/>
                    </a:cubicBezTo>
                    <a:cubicBezTo>
                      <a:pt x="12555" y="20665"/>
                      <a:pt x="15979" y="21236"/>
                      <a:pt x="19676" y="21807"/>
                    </a:cubicBezTo>
                    <a:cubicBezTo>
                      <a:pt x="20818" y="22103"/>
                      <a:pt x="21959" y="22377"/>
                      <a:pt x="23397" y="22377"/>
                    </a:cubicBezTo>
                    <a:cubicBezTo>
                      <a:pt x="22097" y="23469"/>
                      <a:pt x="20955" y="24390"/>
                      <a:pt x="19731" y="24390"/>
                    </a:cubicBezTo>
                    <a:cubicBezTo>
                      <a:pt x="19343" y="24390"/>
                      <a:pt x="18947" y="24298"/>
                      <a:pt x="18535" y="24089"/>
                    </a:cubicBezTo>
                    <a:cubicBezTo>
                      <a:pt x="17691" y="23815"/>
                      <a:pt x="16823" y="23245"/>
                      <a:pt x="15979" y="22674"/>
                    </a:cubicBezTo>
                    <a:cubicBezTo>
                      <a:pt x="15266" y="22205"/>
                      <a:pt x="14368" y="21736"/>
                      <a:pt x="13437" y="21736"/>
                    </a:cubicBezTo>
                    <a:cubicBezTo>
                      <a:pt x="13235" y="21736"/>
                      <a:pt x="13032" y="21758"/>
                      <a:pt x="12829" y="21807"/>
                    </a:cubicBezTo>
                    <a:cubicBezTo>
                      <a:pt x="11984" y="22103"/>
                      <a:pt x="11414" y="22674"/>
                      <a:pt x="11984" y="23518"/>
                    </a:cubicBezTo>
                    <a:cubicBezTo>
                      <a:pt x="12258" y="24089"/>
                      <a:pt x="12829" y="24660"/>
                      <a:pt x="13125" y="24956"/>
                    </a:cubicBezTo>
                    <a:cubicBezTo>
                      <a:pt x="14528" y="26165"/>
                      <a:pt x="16225" y="26520"/>
                      <a:pt x="17906" y="26520"/>
                    </a:cubicBezTo>
                    <a:cubicBezTo>
                      <a:pt x="18606" y="26520"/>
                      <a:pt x="19302" y="26459"/>
                      <a:pt x="19973" y="26372"/>
                    </a:cubicBezTo>
                    <a:cubicBezTo>
                      <a:pt x="21959" y="25801"/>
                      <a:pt x="23397" y="24660"/>
                      <a:pt x="24812" y="23815"/>
                    </a:cubicBezTo>
                    <a:cubicBezTo>
                      <a:pt x="25109" y="23518"/>
                      <a:pt x="25679" y="23245"/>
                      <a:pt x="25953" y="23245"/>
                    </a:cubicBezTo>
                    <a:lnTo>
                      <a:pt x="27665" y="23245"/>
                    </a:lnTo>
                    <a:cubicBezTo>
                      <a:pt x="28044" y="23278"/>
                      <a:pt x="28415" y="23294"/>
                      <a:pt x="28777" y="23294"/>
                    </a:cubicBezTo>
                    <a:cubicBezTo>
                      <a:pt x="31418" y="23294"/>
                      <a:pt x="33578" y="22399"/>
                      <a:pt x="35083" y="20391"/>
                    </a:cubicBezTo>
                    <a:cubicBezTo>
                      <a:pt x="35951" y="19524"/>
                      <a:pt x="36795" y="18680"/>
                      <a:pt x="36795" y="17538"/>
                    </a:cubicBezTo>
                    <a:cubicBezTo>
                      <a:pt x="36795" y="16645"/>
                      <a:pt x="36278" y="15920"/>
                      <a:pt x="35507" y="15920"/>
                    </a:cubicBezTo>
                    <a:cubicBezTo>
                      <a:pt x="35292" y="15920"/>
                      <a:pt x="35058" y="15976"/>
                      <a:pt x="34810" y="16100"/>
                    </a:cubicBezTo>
                    <a:cubicBezTo>
                      <a:pt x="34239" y="16397"/>
                      <a:pt x="33668" y="16968"/>
                      <a:pt x="33372" y="17538"/>
                    </a:cubicBezTo>
                    <a:cubicBezTo>
                      <a:pt x="32801" y="18109"/>
                      <a:pt x="32527" y="18680"/>
                      <a:pt x="31956" y="19250"/>
                    </a:cubicBezTo>
                    <a:cubicBezTo>
                      <a:pt x="31459" y="20245"/>
                      <a:pt x="29870" y="21014"/>
                      <a:pt x="28714" y="21014"/>
                    </a:cubicBezTo>
                    <a:cubicBezTo>
                      <a:pt x="28544" y="21014"/>
                      <a:pt x="28383" y="20997"/>
                      <a:pt x="28236" y="20962"/>
                    </a:cubicBezTo>
                    <a:cubicBezTo>
                      <a:pt x="28533" y="20962"/>
                      <a:pt x="28533" y="20665"/>
                      <a:pt x="28806" y="20665"/>
                    </a:cubicBezTo>
                    <a:lnTo>
                      <a:pt x="34810" y="15530"/>
                    </a:lnTo>
                    <a:cubicBezTo>
                      <a:pt x="35951" y="14388"/>
                      <a:pt x="37092" y="13544"/>
                      <a:pt x="38233" y="12676"/>
                    </a:cubicBezTo>
                    <a:cubicBezTo>
                      <a:pt x="39375" y="11832"/>
                      <a:pt x="40219" y="11261"/>
                      <a:pt x="41360" y="10691"/>
                    </a:cubicBezTo>
                    <a:cubicBezTo>
                      <a:pt x="42798" y="9823"/>
                      <a:pt x="43940" y="8682"/>
                      <a:pt x="44510" y="7267"/>
                    </a:cubicBezTo>
                    <a:cubicBezTo>
                      <a:pt x="44784" y="6696"/>
                      <a:pt x="45081" y="6126"/>
                      <a:pt x="45081" y="5555"/>
                    </a:cubicBezTo>
                    <a:cubicBezTo>
                      <a:pt x="45081" y="3272"/>
                      <a:pt x="43072" y="1264"/>
                      <a:pt x="40790" y="693"/>
                    </a:cubicBezTo>
                    <a:cubicBezTo>
                      <a:pt x="39648" y="419"/>
                      <a:pt x="38233" y="123"/>
                      <a:pt x="37092" y="123"/>
                    </a:cubicBezTo>
                    <a:cubicBezTo>
                      <a:pt x="35951" y="123"/>
                      <a:pt x="34678" y="1"/>
                      <a:pt x="334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9"/>
              <p:cNvSpPr/>
              <p:nvPr/>
            </p:nvSpPr>
            <p:spPr>
              <a:xfrm>
                <a:off x="2185675" y="679100"/>
                <a:ext cx="442275" cy="244200"/>
              </a:xfrm>
              <a:custGeom>
                <a:avLst/>
                <a:gdLst/>
                <a:ahLst/>
                <a:cxnLst/>
                <a:rect l="l" t="t" r="r" b="b"/>
                <a:pathLst>
                  <a:path w="17691" h="9768" extrusionOk="0">
                    <a:moveTo>
                      <a:pt x="11117" y="1"/>
                    </a:moveTo>
                    <a:cubicBezTo>
                      <a:pt x="10546" y="1"/>
                      <a:pt x="10272" y="1"/>
                      <a:pt x="9702" y="274"/>
                    </a:cubicBezTo>
                    <a:cubicBezTo>
                      <a:pt x="8264" y="274"/>
                      <a:pt x="6848" y="571"/>
                      <a:pt x="5410" y="1142"/>
                    </a:cubicBezTo>
                    <a:cubicBezTo>
                      <a:pt x="4566" y="1416"/>
                      <a:pt x="3698" y="1416"/>
                      <a:pt x="3128" y="1986"/>
                    </a:cubicBezTo>
                    <a:cubicBezTo>
                      <a:pt x="2283" y="2283"/>
                      <a:pt x="1416" y="2854"/>
                      <a:pt x="845" y="3424"/>
                    </a:cubicBezTo>
                    <a:cubicBezTo>
                      <a:pt x="1" y="4566"/>
                      <a:pt x="1" y="6278"/>
                      <a:pt x="571" y="7419"/>
                    </a:cubicBezTo>
                    <a:cubicBezTo>
                      <a:pt x="1713" y="8834"/>
                      <a:pt x="3128" y="9701"/>
                      <a:pt x="4840" y="9701"/>
                    </a:cubicBezTo>
                    <a:cubicBezTo>
                      <a:pt x="5544" y="9701"/>
                      <a:pt x="6380" y="9767"/>
                      <a:pt x="7218" y="9767"/>
                    </a:cubicBezTo>
                    <a:cubicBezTo>
                      <a:pt x="8092" y="9767"/>
                      <a:pt x="8968" y="9696"/>
                      <a:pt x="9702" y="9405"/>
                    </a:cubicBezTo>
                    <a:cubicBezTo>
                      <a:pt x="11413" y="9131"/>
                      <a:pt x="13125" y="8560"/>
                      <a:pt x="14540" y="7989"/>
                    </a:cubicBezTo>
                    <a:cubicBezTo>
                      <a:pt x="15111" y="7693"/>
                      <a:pt x="15682" y="7419"/>
                      <a:pt x="16252" y="6848"/>
                    </a:cubicBezTo>
                    <a:cubicBezTo>
                      <a:pt x="17120" y="6278"/>
                      <a:pt x="17690" y="5136"/>
                      <a:pt x="17394" y="3995"/>
                    </a:cubicBezTo>
                    <a:cubicBezTo>
                      <a:pt x="17394" y="3128"/>
                      <a:pt x="17120" y="2283"/>
                      <a:pt x="16252" y="1712"/>
                    </a:cubicBezTo>
                    <a:cubicBezTo>
                      <a:pt x="15978" y="1416"/>
                      <a:pt x="15408" y="845"/>
                      <a:pt x="14837" y="571"/>
                    </a:cubicBezTo>
                    <a:cubicBezTo>
                      <a:pt x="13696" y="274"/>
                      <a:pt x="12258" y="1"/>
                      <a:pt x="11117"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9"/>
              <p:cNvSpPr/>
              <p:nvPr/>
            </p:nvSpPr>
            <p:spPr>
              <a:xfrm>
                <a:off x="1664700" y="836025"/>
                <a:ext cx="435400" cy="238425"/>
              </a:xfrm>
              <a:custGeom>
                <a:avLst/>
                <a:gdLst/>
                <a:ahLst/>
                <a:cxnLst/>
                <a:rect l="l" t="t" r="r" b="b"/>
                <a:pathLst>
                  <a:path w="17416" h="9537" extrusionOk="0">
                    <a:moveTo>
                      <a:pt x="11984" y="1"/>
                    </a:moveTo>
                    <a:cubicBezTo>
                      <a:pt x="11139" y="1"/>
                      <a:pt x="10272" y="1"/>
                      <a:pt x="9701" y="274"/>
                    </a:cubicBezTo>
                    <a:lnTo>
                      <a:pt x="7715" y="274"/>
                    </a:lnTo>
                    <a:cubicBezTo>
                      <a:pt x="6277" y="571"/>
                      <a:pt x="5136" y="845"/>
                      <a:pt x="3721" y="1416"/>
                    </a:cubicBezTo>
                    <a:cubicBezTo>
                      <a:pt x="2580" y="1986"/>
                      <a:pt x="1712" y="2283"/>
                      <a:pt x="868" y="3424"/>
                    </a:cubicBezTo>
                    <a:cubicBezTo>
                      <a:pt x="0" y="4269"/>
                      <a:pt x="0" y="5707"/>
                      <a:pt x="297" y="6848"/>
                    </a:cubicBezTo>
                    <a:cubicBezTo>
                      <a:pt x="571" y="7989"/>
                      <a:pt x="1142" y="8834"/>
                      <a:pt x="2283" y="9131"/>
                    </a:cubicBezTo>
                    <a:lnTo>
                      <a:pt x="2853" y="9131"/>
                    </a:lnTo>
                    <a:cubicBezTo>
                      <a:pt x="3424" y="9405"/>
                      <a:pt x="4291" y="9405"/>
                      <a:pt x="4862" y="9405"/>
                    </a:cubicBezTo>
                    <a:cubicBezTo>
                      <a:pt x="5144" y="9503"/>
                      <a:pt x="5428" y="9536"/>
                      <a:pt x="5713" y="9536"/>
                    </a:cubicBezTo>
                    <a:cubicBezTo>
                      <a:pt x="6282" y="9536"/>
                      <a:pt x="6855" y="9405"/>
                      <a:pt x="7418" y="9405"/>
                    </a:cubicBezTo>
                    <a:cubicBezTo>
                      <a:pt x="8286" y="9405"/>
                      <a:pt x="9130" y="9131"/>
                      <a:pt x="9998" y="9131"/>
                    </a:cubicBezTo>
                    <a:cubicBezTo>
                      <a:pt x="11139" y="8834"/>
                      <a:pt x="11984" y="8834"/>
                      <a:pt x="12851" y="8263"/>
                    </a:cubicBezTo>
                    <a:cubicBezTo>
                      <a:pt x="14563" y="7693"/>
                      <a:pt x="16275" y="6848"/>
                      <a:pt x="16845" y="5136"/>
                    </a:cubicBezTo>
                    <a:cubicBezTo>
                      <a:pt x="17119" y="4566"/>
                      <a:pt x="17416" y="3698"/>
                      <a:pt x="17119" y="3128"/>
                    </a:cubicBezTo>
                    <a:cubicBezTo>
                      <a:pt x="17119" y="2854"/>
                      <a:pt x="16845" y="2557"/>
                      <a:pt x="16549" y="2283"/>
                    </a:cubicBezTo>
                    <a:cubicBezTo>
                      <a:pt x="16275" y="1712"/>
                      <a:pt x="15978" y="1142"/>
                      <a:pt x="15407" y="845"/>
                    </a:cubicBezTo>
                    <a:cubicBezTo>
                      <a:pt x="14837" y="845"/>
                      <a:pt x="14266" y="571"/>
                      <a:pt x="13695" y="274"/>
                    </a:cubicBezTo>
                    <a:cubicBezTo>
                      <a:pt x="13125" y="274"/>
                      <a:pt x="12554" y="274"/>
                      <a:pt x="1198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9"/>
              <p:cNvSpPr/>
              <p:nvPr/>
            </p:nvSpPr>
            <p:spPr>
              <a:xfrm>
                <a:off x="1557975" y="636300"/>
                <a:ext cx="1127025" cy="670525"/>
              </a:xfrm>
              <a:custGeom>
                <a:avLst/>
                <a:gdLst/>
                <a:ahLst/>
                <a:cxnLst/>
                <a:rect l="l" t="t" r="r" b="b"/>
                <a:pathLst>
                  <a:path w="45081" h="26821" extrusionOk="0">
                    <a:moveTo>
                      <a:pt x="23397" y="12828"/>
                    </a:moveTo>
                    <a:cubicBezTo>
                      <a:pt x="23671" y="12555"/>
                      <a:pt x="23671" y="12555"/>
                      <a:pt x="23968" y="12555"/>
                    </a:cubicBezTo>
                    <a:cubicBezTo>
                      <a:pt x="24812" y="12555"/>
                      <a:pt x="24812" y="11984"/>
                      <a:pt x="24538" y="11413"/>
                    </a:cubicBezTo>
                    <a:cubicBezTo>
                      <a:pt x="23397" y="10272"/>
                      <a:pt x="22826" y="8834"/>
                      <a:pt x="22826" y="7419"/>
                    </a:cubicBezTo>
                    <a:cubicBezTo>
                      <a:pt x="22256" y="5410"/>
                      <a:pt x="23100" y="3995"/>
                      <a:pt x="24812" y="2854"/>
                    </a:cubicBezTo>
                    <a:cubicBezTo>
                      <a:pt x="25383" y="2283"/>
                      <a:pt x="26250" y="1713"/>
                      <a:pt x="27095" y="1416"/>
                    </a:cubicBezTo>
                    <a:cubicBezTo>
                      <a:pt x="28806" y="1142"/>
                      <a:pt x="30244" y="571"/>
                      <a:pt x="31660" y="275"/>
                    </a:cubicBezTo>
                    <a:cubicBezTo>
                      <a:pt x="33372" y="1"/>
                      <a:pt x="35380" y="275"/>
                      <a:pt x="37092" y="275"/>
                    </a:cubicBezTo>
                    <a:cubicBezTo>
                      <a:pt x="38233" y="275"/>
                      <a:pt x="39648" y="571"/>
                      <a:pt x="40790" y="845"/>
                    </a:cubicBezTo>
                    <a:cubicBezTo>
                      <a:pt x="43072" y="1416"/>
                      <a:pt x="45081" y="3424"/>
                      <a:pt x="45081" y="5707"/>
                    </a:cubicBezTo>
                    <a:cubicBezTo>
                      <a:pt x="45081" y="6278"/>
                      <a:pt x="44784" y="6848"/>
                      <a:pt x="44510" y="7419"/>
                    </a:cubicBezTo>
                    <a:cubicBezTo>
                      <a:pt x="43940" y="8834"/>
                      <a:pt x="42798" y="9975"/>
                      <a:pt x="41360" y="10843"/>
                    </a:cubicBezTo>
                    <a:cubicBezTo>
                      <a:pt x="40219" y="11413"/>
                      <a:pt x="39375" y="11984"/>
                      <a:pt x="38233" y="12828"/>
                    </a:cubicBezTo>
                    <a:cubicBezTo>
                      <a:pt x="37092" y="13696"/>
                      <a:pt x="35951" y="14540"/>
                      <a:pt x="34810" y="15682"/>
                    </a:cubicBezTo>
                    <a:lnTo>
                      <a:pt x="28806" y="20817"/>
                    </a:lnTo>
                    <a:cubicBezTo>
                      <a:pt x="28533" y="20817"/>
                      <a:pt x="28533" y="21114"/>
                      <a:pt x="28236" y="21114"/>
                    </a:cubicBezTo>
                    <a:cubicBezTo>
                      <a:pt x="29377" y="21388"/>
                      <a:pt x="31386" y="20543"/>
                      <a:pt x="31956" y="19402"/>
                    </a:cubicBezTo>
                    <a:cubicBezTo>
                      <a:pt x="32527" y="18832"/>
                      <a:pt x="32801" y="18261"/>
                      <a:pt x="33372" y="17690"/>
                    </a:cubicBezTo>
                    <a:cubicBezTo>
                      <a:pt x="33668" y="17120"/>
                      <a:pt x="34239" y="16549"/>
                      <a:pt x="34810" y="16252"/>
                    </a:cubicBezTo>
                    <a:cubicBezTo>
                      <a:pt x="35951" y="15682"/>
                      <a:pt x="36795" y="16549"/>
                      <a:pt x="36795" y="17690"/>
                    </a:cubicBezTo>
                    <a:cubicBezTo>
                      <a:pt x="36795" y="18832"/>
                      <a:pt x="35951" y="19676"/>
                      <a:pt x="35083" y="20543"/>
                    </a:cubicBezTo>
                    <a:cubicBezTo>
                      <a:pt x="33372" y="22826"/>
                      <a:pt x="30815" y="23670"/>
                      <a:pt x="27665" y="23397"/>
                    </a:cubicBezTo>
                    <a:lnTo>
                      <a:pt x="25953" y="23397"/>
                    </a:lnTo>
                    <a:cubicBezTo>
                      <a:pt x="25679" y="23397"/>
                      <a:pt x="25109" y="23670"/>
                      <a:pt x="24812" y="23967"/>
                    </a:cubicBezTo>
                    <a:cubicBezTo>
                      <a:pt x="23397" y="24812"/>
                      <a:pt x="21959" y="25953"/>
                      <a:pt x="19973" y="26524"/>
                    </a:cubicBezTo>
                    <a:cubicBezTo>
                      <a:pt x="17691" y="26820"/>
                      <a:pt x="15111" y="26820"/>
                      <a:pt x="13125" y="25108"/>
                    </a:cubicBezTo>
                    <a:cubicBezTo>
                      <a:pt x="12829" y="24812"/>
                      <a:pt x="12258" y="24241"/>
                      <a:pt x="11984" y="23670"/>
                    </a:cubicBezTo>
                    <a:cubicBezTo>
                      <a:pt x="11414" y="22826"/>
                      <a:pt x="11984" y="22255"/>
                      <a:pt x="12829" y="21959"/>
                    </a:cubicBezTo>
                    <a:cubicBezTo>
                      <a:pt x="13970" y="21685"/>
                      <a:pt x="15111" y="22255"/>
                      <a:pt x="15979" y="22826"/>
                    </a:cubicBezTo>
                    <a:cubicBezTo>
                      <a:pt x="16823" y="23397"/>
                      <a:pt x="17691" y="23967"/>
                      <a:pt x="18535" y="24241"/>
                    </a:cubicBezTo>
                    <a:cubicBezTo>
                      <a:pt x="20247" y="25108"/>
                      <a:pt x="21685" y="23967"/>
                      <a:pt x="23397" y="22529"/>
                    </a:cubicBezTo>
                    <a:cubicBezTo>
                      <a:pt x="21959" y="22529"/>
                      <a:pt x="20818" y="22255"/>
                      <a:pt x="19676" y="21959"/>
                    </a:cubicBezTo>
                    <a:cubicBezTo>
                      <a:pt x="15979" y="21388"/>
                      <a:pt x="12555" y="20817"/>
                      <a:pt x="8834" y="20247"/>
                    </a:cubicBezTo>
                    <a:cubicBezTo>
                      <a:pt x="7122" y="19676"/>
                      <a:pt x="5707" y="19402"/>
                      <a:pt x="3995" y="18535"/>
                    </a:cubicBezTo>
                    <a:cubicBezTo>
                      <a:pt x="2854" y="18261"/>
                      <a:pt x="1987" y="17394"/>
                      <a:pt x="1416" y="16252"/>
                    </a:cubicBezTo>
                    <a:cubicBezTo>
                      <a:pt x="1" y="12555"/>
                      <a:pt x="2283" y="9975"/>
                      <a:pt x="5137" y="8834"/>
                    </a:cubicBezTo>
                    <a:cubicBezTo>
                      <a:pt x="7693" y="7990"/>
                      <a:pt x="9976" y="7122"/>
                      <a:pt x="12555" y="6552"/>
                    </a:cubicBezTo>
                    <a:cubicBezTo>
                      <a:pt x="14837" y="5707"/>
                      <a:pt x="17394" y="5707"/>
                      <a:pt x="19676" y="6278"/>
                    </a:cubicBezTo>
                    <a:cubicBezTo>
                      <a:pt x="20247" y="6278"/>
                      <a:pt x="20818" y="6848"/>
                      <a:pt x="21388" y="7122"/>
                    </a:cubicBezTo>
                    <a:cubicBezTo>
                      <a:pt x="22826" y="8560"/>
                      <a:pt x="23671" y="10272"/>
                      <a:pt x="23397" y="12828"/>
                    </a:cubicBezTo>
                    <a:close/>
                    <a:moveTo>
                      <a:pt x="6552" y="10546"/>
                    </a:moveTo>
                    <a:cubicBezTo>
                      <a:pt x="4566" y="11984"/>
                      <a:pt x="4269" y="14266"/>
                      <a:pt x="5411" y="15978"/>
                    </a:cubicBezTo>
                    <a:cubicBezTo>
                      <a:pt x="5707" y="16549"/>
                      <a:pt x="6278" y="16823"/>
                      <a:pt x="6849" y="16823"/>
                    </a:cubicBezTo>
                    <a:cubicBezTo>
                      <a:pt x="7419" y="17120"/>
                      <a:pt x="7990" y="17120"/>
                      <a:pt x="8834" y="17120"/>
                    </a:cubicBezTo>
                    <a:cubicBezTo>
                      <a:pt x="11984" y="17394"/>
                      <a:pt x="15111" y="16823"/>
                      <a:pt x="17964" y="15682"/>
                    </a:cubicBezTo>
                    <a:cubicBezTo>
                      <a:pt x="19402" y="15111"/>
                      <a:pt x="20247" y="14266"/>
                      <a:pt x="20818" y="13125"/>
                    </a:cubicBezTo>
                    <a:cubicBezTo>
                      <a:pt x="21388" y="11984"/>
                      <a:pt x="21388" y="10843"/>
                      <a:pt x="20247" y="9975"/>
                    </a:cubicBezTo>
                    <a:cubicBezTo>
                      <a:pt x="18832" y="8560"/>
                      <a:pt x="17394" y="8263"/>
                      <a:pt x="15408" y="8263"/>
                    </a:cubicBezTo>
                    <a:cubicBezTo>
                      <a:pt x="13399" y="8560"/>
                      <a:pt x="11414" y="8834"/>
                      <a:pt x="9405" y="9405"/>
                    </a:cubicBezTo>
                    <a:cubicBezTo>
                      <a:pt x="8264" y="9405"/>
                      <a:pt x="7122" y="9701"/>
                      <a:pt x="6552" y="10546"/>
                    </a:cubicBezTo>
                    <a:close/>
                    <a:moveTo>
                      <a:pt x="6552" y="9405"/>
                    </a:moveTo>
                    <a:cubicBezTo>
                      <a:pt x="4840" y="9701"/>
                      <a:pt x="3995" y="10272"/>
                      <a:pt x="3128" y="11413"/>
                    </a:cubicBezTo>
                    <a:cubicBezTo>
                      <a:pt x="845" y="13696"/>
                      <a:pt x="2283" y="17964"/>
                      <a:pt x="5707" y="18535"/>
                    </a:cubicBezTo>
                    <a:cubicBezTo>
                      <a:pt x="6849" y="18535"/>
                      <a:pt x="7693" y="18832"/>
                      <a:pt x="8834" y="18261"/>
                    </a:cubicBezTo>
                    <a:cubicBezTo>
                      <a:pt x="9702" y="17964"/>
                      <a:pt x="10843" y="18261"/>
                      <a:pt x="11687" y="18261"/>
                    </a:cubicBezTo>
                    <a:cubicBezTo>
                      <a:pt x="14541" y="17964"/>
                      <a:pt x="17394" y="17394"/>
                      <a:pt x="19973" y="16252"/>
                    </a:cubicBezTo>
                    <a:cubicBezTo>
                      <a:pt x="20544" y="15978"/>
                      <a:pt x="21388" y="15408"/>
                      <a:pt x="21959" y="14837"/>
                    </a:cubicBezTo>
                    <a:cubicBezTo>
                      <a:pt x="22530" y="14266"/>
                      <a:pt x="23397" y="13970"/>
                      <a:pt x="24241" y="14266"/>
                    </a:cubicBezTo>
                    <a:cubicBezTo>
                      <a:pt x="25679" y="14266"/>
                      <a:pt x="26250" y="13970"/>
                      <a:pt x="26821" y="12828"/>
                    </a:cubicBezTo>
                    <a:cubicBezTo>
                      <a:pt x="27095" y="12555"/>
                      <a:pt x="27391" y="12555"/>
                      <a:pt x="27665" y="12555"/>
                    </a:cubicBezTo>
                    <a:cubicBezTo>
                      <a:pt x="29103" y="13125"/>
                      <a:pt x="30518" y="12828"/>
                      <a:pt x="31956" y="12555"/>
                    </a:cubicBezTo>
                    <a:cubicBezTo>
                      <a:pt x="33372" y="12258"/>
                      <a:pt x="35083" y="11984"/>
                      <a:pt x="36795" y="11687"/>
                    </a:cubicBezTo>
                    <a:cubicBezTo>
                      <a:pt x="39648" y="11117"/>
                      <a:pt x="42502" y="10272"/>
                      <a:pt x="43940" y="7122"/>
                    </a:cubicBezTo>
                    <a:cubicBezTo>
                      <a:pt x="43940" y="6848"/>
                      <a:pt x="44214" y="6278"/>
                      <a:pt x="44214" y="5707"/>
                    </a:cubicBezTo>
                    <a:cubicBezTo>
                      <a:pt x="43940" y="3995"/>
                      <a:pt x="41931" y="1713"/>
                      <a:pt x="39945" y="1416"/>
                    </a:cubicBezTo>
                    <a:cubicBezTo>
                      <a:pt x="36795" y="845"/>
                      <a:pt x="33942" y="275"/>
                      <a:pt x="30815" y="1142"/>
                    </a:cubicBezTo>
                    <a:cubicBezTo>
                      <a:pt x="29103" y="1713"/>
                      <a:pt x="27391" y="2283"/>
                      <a:pt x="25953" y="2854"/>
                    </a:cubicBezTo>
                    <a:cubicBezTo>
                      <a:pt x="24241" y="3698"/>
                      <a:pt x="23100" y="5707"/>
                      <a:pt x="23671" y="7419"/>
                    </a:cubicBezTo>
                    <a:cubicBezTo>
                      <a:pt x="23671" y="8834"/>
                      <a:pt x="24538" y="9975"/>
                      <a:pt x="25383" y="11117"/>
                    </a:cubicBezTo>
                    <a:cubicBezTo>
                      <a:pt x="25953" y="11984"/>
                      <a:pt x="25679" y="12828"/>
                      <a:pt x="24812" y="13125"/>
                    </a:cubicBezTo>
                    <a:cubicBezTo>
                      <a:pt x="24538" y="13399"/>
                      <a:pt x="23671" y="13399"/>
                      <a:pt x="23397" y="13399"/>
                    </a:cubicBezTo>
                    <a:cubicBezTo>
                      <a:pt x="22826" y="13399"/>
                      <a:pt x="22530" y="13125"/>
                      <a:pt x="22530" y="12555"/>
                    </a:cubicBezTo>
                    <a:cubicBezTo>
                      <a:pt x="22826" y="10546"/>
                      <a:pt x="21959" y="9131"/>
                      <a:pt x="20818" y="7990"/>
                    </a:cubicBezTo>
                    <a:cubicBezTo>
                      <a:pt x="20247" y="7419"/>
                      <a:pt x="19676" y="7122"/>
                      <a:pt x="19106" y="6848"/>
                    </a:cubicBezTo>
                    <a:cubicBezTo>
                      <a:pt x="17394" y="6278"/>
                      <a:pt x="15408" y="6552"/>
                      <a:pt x="13696" y="6848"/>
                    </a:cubicBezTo>
                    <a:cubicBezTo>
                      <a:pt x="12258" y="7419"/>
                      <a:pt x="11117" y="7693"/>
                      <a:pt x="9702" y="7990"/>
                    </a:cubicBezTo>
                    <a:cubicBezTo>
                      <a:pt x="9405" y="8263"/>
                      <a:pt x="9131" y="8263"/>
                      <a:pt x="8560" y="8560"/>
                    </a:cubicBezTo>
                    <a:lnTo>
                      <a:pt x="8834" y="8560"/>
                    </a:lnTo>
                    <a:cubicBezTo>
                      <a:pt x="9405" y="8560"/>
                      <a:pt x="9976" y="8560"/>
                      <a:pt x="10843" y="8263"/>
                    </a:cubicBezTo>
                    <a:cubicBezTo>
                      <a:pt x="12555" y="7990"/>
                      <a:pt x="14267" y="7693"/>
                      <a:pt x="15979" y="7693"/>
                    </a:cubicBezTo>
                    <a:cubicBezTo>
                      <a:pt x="17964" y="7419"/>
                      <a:pt x="19676" y="7990"/>
                      <a:pt x="21114" y="9701"/>
                    </a:cubicBezTo>
                    <a:cubicBezTo>
                      <a:pt x="21685" y="10546"/>
                      <a:pt x="22256" y="11687"/>
                      <a:pt x="21959" y="12555"/>
                    </a:cubicBezTo>
                    <a:cubicBezTo>
                      <a:pt x="21685" y="13970"/>
                      <a:pt x="20818" y="15111"/>
                      <a:pt x="19402" y="15978"/>
                    </a:cubicBezTo>
                    <a:cubicBezTo>
                      <a:pt x="15408" y="17964"/>
                      <a:pt x="11117" y="18261"/>
                      <a:pt x="6552" y="17690"/>
                    </a:cubicBezTo>
                    <a:cubicBezTo>
                      <a:pt x="5981" y="17690"/>
                      <a:pt x="5137" y="17120"/>
                      <a:pt x="4840" y="16549"/>
                    </a:cubicBezTo>
                    <a:cubicBezTo>
                      <a:pt x="3995" y="15408"/>
                      <a:pt x="3699" y="14266"/>
                      <a:pt x="3699" y="13125"/>
                    </a:cubicBezTo>
                    <a:cubicBezTo>
                      <a:pt x="3995" y="11413"/>
                      <a:pt x="5137" y="10272"/>
                      <a:pt x="6552" y="9405"/>
                    </a:cubicBezTo>
                    <a:close/>
                    <a:moveTo>
                      <a:pt x="34810" y="13125"/>
                    </a:moveTo>
                    <a:lnTo>
                      <a:pt x="34810" y="12828"/>
                    </a:lnTo>
                    <a:lnTo>
                      <a:pt x="34513" y="12828"/>
                    </a:lnTo>
                    <a:cubicBezTo>
                      <a:pt x="32230" y="13125"/>
                      <a:pt x="30244" y="13696"/>
                      <a:pt x="28236" y="13399"/>
                    </a:cubicBezTo>
                    <a:cubicBezTo>
                      <a:pt x="27962" y="13399"/>
                      <a:pt x="27665" y="13696"/>
                      <a:pt x="27391" y="13696"/>
                    </a:cubicBezTo>
                    <a:cubicBezTo>
                      <a:pt x="26524" y="14837"/>
                      <a:pt x="25383" y="15111"/>
                      <a:pt x="23968" y="14837"/>
                    </a:cubicBezTo>
                    <a:cubicBezTo>
                      <a:pt x="23397" y="14837"/>
                      <a:pt x="23100" y="15111"/>
                      <a:pt x="22826" y="15408"/>
                    </a:cubicBezTo>
                    <a:cubicBezTo>
                      <a:pt x="22256" y="15682"/>
                      <a:pt x="21959" y="15978"/>
                      <a:pt x="21388" y="16252"/>
                    </a:cubicBezTo>
                    <a:cubicBezTo>
                      <a:pt x="19676" y="17394"/>
                      <a:pt x="17964" y="17964"/>
                      <a:pt x="15979" y="18261"/>
                    </a:cubicBezTo>
                    <a:cubicBezTo>
                      <a:pt x="15682" y="18535"/>
                      <a:pt x="15111" y="18535"/>
                      <a:pt x="14541" y="18535"/>
                    </a:cubicBezTo>
                    <a:cubicBezTo>
                      <a:pt x="14837" y="18832"/>
                      <a:pt x="15111" y="18832"/>
                      <a:pt x="15408" y="18832"/>
                    </a:cubicBezTo>
                    <a:cubicBezTo>
                      <a:pt x="18535" y="19402"/>
                      <a:pt x="21959" y="19973"/>
                      <a:pt x="25109" y="20817"/>
                    </a:cubicBezTo>
                    <a:cubicBezTo>
                      <a:pt x="25383" y="20817"/>
                      <a:pt x="25679" y="20817"/>
                      <a:pt x="25953" y="20543"/>
                    </a:cubicBezTo>
                    <a:cubicBezTo>
                      <a:pt x="26524" y="20247"/>
                      <a:pt x="27391" y="19676"/>
                      <a:pt x="27962" y="19105"/>
                    </a:cubicBezTo>
                    <a:close/>
                    <a:moveTo>
                      <a:pt x="12555" y="22826"/>
                    </a:moveTo>
                    <a:cubicBezTo>
                      <a:pt x="13125" y="23967"/>
                      <a:pt x="13970" y="25108"/>
                      <a:pt x="15111" y="25382"/>
                    </a:cubicBezTo>
                    <a:cubicBezTo>
                      <a:pt x="16823" y="26250"/>
                      <a:pt x="18535" y="26250"/>
                      <a:pt x="20544" y="25679"/>
                    </a:cubicBezTo>
                    <a:cubicBezTo>
                      <a:pt x="22530" y="25108"/>
                      <a:pt x="23968" y="23670"/>
                      <a:pt x="25679" y="22529"/>
                    </a:cubicBezTo>
                    <a:cubicBezTo>
                      <a:pt x="28533" y="20247"/>
                      <a:pt x="31386" y="17690"/>
                      <a:pt x="34239" y="15408"/>
                    </a:cubicBezTo>
                    <a:cubicBezTo>
                      <a:pt x="35380" y="14266"/>
                      <a:pt x="36521" y="13399"/>
                      <a:pt x="37663" y="12258"/>
                    </a:cubicBezTo>
                    <a:lnTo>
                      <a:pt x="37663" y="12258"/>
                    </a:lnTo>
                    <a:cubicBezTo>
                      <a:pt x="37092" y="12258"/>
                      <a:pt x="36521" y="12555"/>
                      <a:pt x="36225" y="12828"/>
                    </a:cubicBezTo>
                    <a:cubicBezTo>
                      <a:pt x="33942" y="14540"/>
                      <a:pt x="31956" y="16549"/>
                      <a:pt x="29948" y="18535"/>
                    </a:cubicBezTo>
                    <a:cubicBezTo>
                      <a:pt x="27391" y="20247"/>
                      <a:pt x="25109" y="22255"/>
                      <a:pt x="22530" y="23967"/>
                    </a:cubicBezTo>
                    <a:cubicBezTo>
                      <a:pt x="21388" y="24812"/>
                      <a:pt x="20247" y="25382"/>
                      <a:pt x="18832" y="25108"/>
                    </a:cubicBezTo>
                    <a:cubicBezTo>
                      <a:pt x="17394" y="24812"/>
                      <a:pt x="16253" y="24241"/>
                      <a:pt x="15111" y="23397"/>
                    </a:cubicBezTo>
                    <a:cubicBezTo>
                      <a:pt x="14541" y="22826"/>
                      <a:pt x="13696" y="22529"/>
                      <a:pt x="12555" y="22826"/>
                    </a:cubicBezTo>
                    <a:close/>
                    <a:moveTo>
                      <a:pt x="26524" y="22529"/>
                    </a:moveTo>
                    <a:lnTo>
                      <a:pt x="26524" y="22826"/>
                    </a:lnTo>
                    <a:lnTo>
                      <a:pt x="28236" y="22826"/>
                    </a:lnTo>
                    <a:cubicBezTo>
                      <a:pt x="29377" y="22529"/>
                      <a:pt x="30244" y="22529"/>
                      <a:pt x="31089" y="22255"/>
                    </a:cubicBezTo>
                    <a:cubicBezTo>
                      <a:pt x="33098" y="21959"/>
                      <a:pt x="34513" y="20247"/>
                      <a:pt x="35380" y="18832"/>
                    </a:cubicBezTo>
                    <a:cubicBezTo>
                      <a:pt x="35654" y="18261"/>
                      <a:pt x="35654" y="17690"/>
                      <a:pt x="35654" y="17394"/>
                    </a:cubicBezTo>
                    <a:cubicBezTo>
                      <a:pt x="35654" y="16823"/>
                      <a:pt x="35654" y="16823"/>
                      <a:pt x="35083" y="17120"/>
                    </a:cubicBezTo>
                    <a:cubicBezTo>
                      <a:pt x="34239" y="17394"/>
                      <a:pt x="33942" y="17964"/>
                      <a:pt x="33372" y="18832"/>
                    </a:cubicBezTo>
                    <a:cubicBezTo>
                      <a:pt x="32230" y="21114"/>
                      <a:pt x="30244" y="21959"/>
                      <a:pt x="27665" y="22255"/>
                    </a:cubicBezTo>
                    <a:cubicBezTo>
                      <a:pt x="27391" y="22255"/>
                      <a:pt x="26821" y="22255"/>
                      <a:pt x="26524" y="22529"/>
                    </a:cubicBezTo>
                    <a:close/>
                    <a:moveTo>
                      <a:pt x="24812" y="21685"/>
                    </a:moveTo>
                    <a:cubicBezTo>
                      <a:pt x="19106" y="20247"/>
                      <a:pt x="10546" y="18832"/>
                      <a:pt x="9405" y="19402"/>
                    </a:cubicBezTo>
                    <a:cubicBezTo>
                      <a:pt x="9405" y="19402"/>
                      <a:pt x="9702" y="19402"/>
                      <a:pt x="9976" y="19676"/>
                    </a:cubicBezTo>
                    <a:cubicBezTo>
                      <a:pt x="14541" y="20247"/>
                      <a:pt x="19402" y="21114"/>
                      <a:pt x="23968" y="21959"/>
                    </a:cubicBezTo>
                    <a:cubicBezTo>
                      <a:pt x="24241" y="21959"/>
                      <a:pt x="24538" y="21685"/>
                      <a:pt x="24812" y="216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9"/>
              <p:cNvSpPr/>
              <p:nvPr/>
            </p:nvSpPr>
            <p:spPr>
              <a:xfrm>
                <a:off x="2171425" y="657425"/>
                <a:ext cx="463375" cy="278475"/>
              </a:xfrm>
              <a:custGeom>
                <a:avLst/>
                <a:gdLst/>
                <a:ahLst/>
                <a:cxnLst/>
                <a:rect l="l" t="t" r="r" b="b"/>
                <a:pathLst>
                  <a:path w="18535" h="11139" extrusionOk="0">
                    <a:moveTo>
                      <a:pt x="1415" y="3721"/>
                    </a:moveTo>
                    <a:cubicBezTo>
                      <a:pt x="2557" y="2283"/>
                      <a:pt x="3995" y="1712"/>
                      <a:pt x="5706" y="1438"/>
                    </a:cubicBezTo>
                    <a:cubicBezTo>
                      <a:pt x="8834" y="571"/>
                      <a:pt x="11687" y="0"/>
                      <a:pt x="14837" y="868"/>
                    </a:cubicBezTo>
                    <a:cubicBezTo>
                      <a:pt x="17119" y="1438"/>
                      <a:pt x="18534" y="3424"/>
                      <a:pt x="18534" y="5433"/>
                    </a:cubicBezTo>
                    <a:cubicBezTo>
                      <a:pt x="18534" y="6848"/>
                      <a:pt x="17690" y="7989"/>
                      <a:pt x="16548" y="8560"/>
                    </a:cubicBezTo>
                    <a:lnTo>
                      <a:pt x="12257" y="10272"/>
                    </a:lnTo>
                    <a:cubicBezTo>
                      <a:pt x="9701" y="10842"/>
                      <a:pt x="7122" y="11139"/>
                      <a:pt x="4565" y="11139"/>
                    </a:cubicBezTo>
                    <a:cubicBezTo>
                      <a:pt x="2557" y="10842"/>
                      <a:pt x="274" y="9130"/>
                      <a:pt x="0" y="6574"/>
                    </a:cubicBezTo>
                    <a:cubicBezTo>
                      <a:pt x="0" y="5433"/>
                      <a:pt x="274" y="4291"/>
                      <a:pt x="1415" y="3721"/>
                    </a:cubicBezTo>
                    <a:close/>
                    <a:moveTo>
                      <a:pt x="2283" y="3995"/>
                    </a:moveTo>
                    <a:cubicBezTo>
                      <a:pt x="845" y="5136"/>
                      <a:pt x="845" y="7145"/>
                      <a:pt x="1141" y="7989"/>
                    </a:cubicBezTo>
                    <a:cubicBezTo>
                      <a:pt x="1986" y="9130"/>
                      <a:pt x="3127" y="10272"/>
                      <a:pt x="4565" y="10272"/>
                    </a:cubicBezTo>
                    <a:lnTo>
                      <a:pt x="5980" y="10272"/>
                    </a:lnTo>
                    <a:cubicBezTo>
                      <a:pt x="7692" y="9998"/>
                      <a:pt x="9701" y="9998"/>
                      <a:pt x="11413" y="9701"/>
                    </a:cubicBezTo>
                    <a:cubicBezTo>
                      <a:pt x="13125" y="9427"/>
                      <a:pt x="14837" y="8856"/>
                      <a:pt x="16252" y="7715"/>
                    </a:cubicBezTo>
                    <a:cubicBezTo>
                      <a:pt x="17690" y="6574"/>
                      <a:pt x="17964" y="5136"/>
                      <a:pt x="17393" y="3721"/>
                    </a:cubicBezTo>
                    <a:cubicBezTo>
                      <a:pt x="17119" y="3424"/>
                      <a:pt x="16822" y="3150"/>
                      <a:pt x="16822" y="2853"/>
                    </a:cubicBezTo>
                    <a:cubicBezTo>
                      <a:pt x="16252" y="2009"/>
                      <a:pt x="15110" y="1712"/>
                      <a:pt x="14266" y="1438"/>
                    </a:cubicBezTo>
                    <a:cubicBezTo>
                      <a:pt x="11687" y="1141"/>
                      <a:pt x="9404" y="1141"/>
                      <a:pt x="7122" y="1712"/>
                    </a:cubicBezTo>
                    <a:cubicBezTo>
                      <a:pt x="5410" y="2283"/>
                      <a:pt x="3424" y="2853"/>
                      <a:pt x="2283" y="39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21 anh nguyen">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cáo</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giả</a:t>
            </a:r>
            <a:r>
              <a:rPr lang="en-US" sz="2400" dirty="0">
                <a:solidFill>
                  <a:schemeClr val="tx1"/>
                </a:solidFill>
                <a:latin typeface="#9Slide03 Quicksand" pitchFamily="2" charset="77"/>
              </a:rPr>
              <a:t>.</a:t>
            </a:r>
          </a:p>
        </p:txBody>
      </p:sp>
      <p:sp>
        <p:nvSpPr>
          <p:cNvPr id="13" name="Google Shape;2350;p94" descr="21 anh nguyen">
            <a:extLst>
              <a:ext uri="{FF2B5EF4-FFF2-40B4-BE49-F238E27FC236}">
                <a16:creationId xmlns:a16="http://schemas.microsoft.com/office/drawing/2014/main" id="{227C9346-2F80-27BB-5CC7-EDB0335E6DF5}"/>
              </a:ext>
            </a:extLst>
          </p:cNvPr>
          <p:cNvSpPr txBox="1">
            <a:spLocks/>
          </p:cNvSpPr>
          <p:nvPr/>
        </p:nvSpPr>
        <p:spPr>
          <a:xfrm>
            <a:off x="722592" y="3035153"/>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giới</a:t>
            </a:r>
            <a:r>
              <a:rPr lang="en-US" sz="2400" dirty="0">
                <a:latin typeface="#9Slide03 Quicksand Medium" pitchFamily="2" charset="77"/>
              </a:rPr>
              <a:t> </a:t>
            </a:r>
            <a:r>
              <a:rPr lang="en-US" sz="2400" dirty="0" err="1">
                <a:latin typeface="#9Slide03 Quicksand Medium" pitchFamily="2" charset="77"/>
              </a:rPr>
              <a:t>thiệu</a:t>
            </a:r>
            <a:endParaRPr lang="en-US" sz="2400" dirty="0">
              <a:latin typeface="#9Slide03 Quicksand Medium" pitchFamily="2" charset="77"/>
            </a:endParaRPr>
          </a:p>
        </p:txBody>
      </p:sp>
      <p:grpSp>
        <p:nvGrpSpPr>
          <p:cNvPr id="15" name="Google Shape;2383;p94" descr="21 anh nguyen">
            <a:extLst>
              <a:ext uri="{FF2B5EF4-FFF2-40B4-BE49-F238E27FC236}">
                <a16:creationId xmlns:a16="http://schemas.microsoft.com/office/drawing/2014/main" id="{FEE0FD87-48E1-3681-A352-EBC80690BEAF}"/>
              </a:ext>
            </a:extLst>
          </p:cNvPr>
          <p:cNvGrpSpPr/>
          <p:nvPr/>
        </p:nvGrpSpPr>
        <p:grpSpPr>
          <a:xfrm>
            <a:off x="80190" y="3010105"/>
            <a:ext cx="635313" cy="626102"/>
            <a:chOff x="606172" y="2643527"/>
            <a:chExt cx="635313" cy="626102"/>
          </a:xfrm>
        </p:grpSpPr>
        <p:sp>
          <p:nvSpPr>
            <p:cNvPr id="16" name="Google Shape;2384;p94">
              <a:extLst>
                <a:ext uri="{FF2B5EF4-FFF2-40B4-BE49-F238E27FC236}">
                  <a16:creationId xmlns:a16="http://schemas.microsoft.com/office/drawing/2014/main" id="{997B07F0-B074-D34E-D9D4-516136D6AEFB}"/>
                </a:ext>
              </a:extLst>
            </p:cNvPr>
            <p:cNvSpPr/>
            <p:nvPr/>
          </p:nvSpPr>
          <p:spPr>
            <a:xfrm>
              <a:off x="7180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2385;p94">
              <a:extLst>
                <a:ext uri="{FF2B5EF4-FFF2-40B4-BE49-F238E27FC236}">
                  <a16:creationId xmlns:a16="http://schemas.microsoft.com/office/drawing/2014/main" id="{B21D22E9-986D-FC54-C0A0-1C8AFB7E3BA5}"/>
                </a:ext>
              </a:extLst>
            </p:cNvPr>
            <p:cNvGrpSpPr/>
            <p:nvPr/>
          </p:nvGrpSpPr>
          <p:grpSpPr>
            <a:xfrm rot="1986846">
              <a:off x="688048" y="2736609"/>
              <a:ext cx="471561" cy="439937"/>
              <a:chOff x="2874875" y="3711300"/>
              <a:chExt cx="164025" cy="153025"/>
            </a:xfrm>
          </p:grpSpPr>
          <p:sp>
            <p:nvSpPr>
              <p:cNvPr id="18" name="Google Shape;2386;p94">
                <a:extLst>
                  <a:ext uri="{FF2B5EF4-FFF2-40B4-BE49-F238E27FC236}">
                    <a16:creationId xmlns:a16="http://schemas.microsoft.com/office/drawing/2014/main" id="{0EB12471-F67D-76A7-ED08-624E855DCCD3}"/>
                  </a:ext>
                </a:extLst>
              </p:cNvPr>
              <p:cNvSpPr/>
              <p:nvPr/>
            </p:nvSpPr>
            <p:spPr>
              <a:xfrm>
                <a:off x="2894475" y="3714575"/>
                <a:ext cx="142150" cy="146250"/>
              </a:xfrm>
              <a:custGeom>
                <a:avLst/>
                <a:gdLst/>
                <a:ahLst/>
                <a:cxnLst/>
                <a:rect l="l" t="t" r="r" b="b"/>
                <a:pathLst>
                  <a:path w="5686" h="5850" extrusionOk="0">
                    <a:moveTo>
                      <a:pt x="2282" y="0"/>
                    </a:moveTo>
                    <a:cubicBezTo>
                      <a:pt x="2125" y="0"/>
                      <a:pt x="1963" y="28"/>
                      <a:pt x="1799" y="89"/>
                    </a:cubicBezTo>
                    <a:cubicBezTo>
                      <a:pt x="939" y="408"/>
                      <a:pt x="0" y="1343"/>
                      <a:pt x="277" y="2334"/>
                    </a:cubicBezTo>
                    <a:cubicBezTo>
                      <a:pt x="339" y="2549"/>
                      <a:pt x="451" y="2756"/>
                      <a:pt x="621" y="2905"/>
                    </a:cubicBezTo>
                    <a:cubicBezTo>
                      <a:pt x="714" y="2987"/>
                      <a:pt x="888" y="3099"/>
                      <a:pt x="1017" y="3108"/>
                    </a:cubicBezTo>
                    <a:cubicBezTo>
                      <a:pt x="1163" y="3074"/>
                      <a:pt x="1308" y="3038"/>
                      <a:pt x="1453" y="3003"/>
                    </a:cubicBezTo>
                    <a:cubicBezTo>
                      <a:pt x="1525" y="2909"/>
                      <a:pt x="1562" y="2805"/>
                      <a:pt x="1564" y="2691"/>
                    </a:cubicBezTo>
                    <a:cubicBezTo>
                      <a:pt x="1628" y="2297"/>
                      <a:pt x="1628" y="1993"/>
                      <a:pt x="1847" y="1642"/>
                    </a:cubicBezTo>
                    <a:cubicBezTo>
                      <a:pt x="1852" y="1632"/>
                      <a:pt x="1861" y="1628"/>
                      <a:pt x="1869" y="1628"/>
                    </a:cubicBezTo>
                    <a:cubicBezTo>
                      <a:pt x="1876" y="1628"/>
                      <a:pt x="1883" y="1631"/>
                      <a:pt x="1888" y="1636"/>
                    </a:cubicBezTo>
                    <a:cubicBezTo>
                      <a:pt x="2057" y="1414"/>
                      <a:pt x="2288" y="1239"/>
                      <a:pt x="2573" y="1239"/>
                    </a:cubicBezTo>
                    <a:cubicBezTo>
                      <a:pt x="2608" y="1239"/>
                      <a:pt x="2644" y="1242"/>
                      <a:pt x="2682" y="1248"/>
                    </a:cubicBezTo>
                    <a:cubicBezTo>
                      <a:pt x="3021" y="1299"/>
                      <a:pt x="3202" y="1584"/>
                      <a:pt x="3223" y="1910"/>
                    </a:cubicBezTo>
                    <a:cubicBezTo>
                      <a:pt x="3251" y="2389"/>
                      <a:pt x="2995" y="2867"/>
                      <a:pt x="2794" y="3287"/>
                    </a:cubicBezTo>
                    <a:cubicBezTo>
                      <a:pt x="2546" y="3810"/>
                      <a:pt x="2273" y="4360"/>
                      <a:pt x="2315" y="4957"/>
                    </a:cubicBezTo>
                    <a:cubicBezTo>
                      <a:pt x="2342" y="5326"/>
                      <a:pt x="2530" y="5849"/>
                      <a:pt x="2976" y="5849"/>
                    </a:cubicBezTo>
                    <a:cubicBezTo>
                      <a:pt x="2979" y="5849"/>
                      <a:pt x="2982" y="5849"/>
                      <a:pt x="2985" y="5849"/>
                    </a:cubicBezTo>
                    <a:cubicBezTo>
                      <a:pt x="3263" y="5844"/>
                      <a:pt x="3520" y="5662"/>
                      <a:pt x="3748" y="5521"/>
                    </a:cubicBezTo>
                    <a:cubicBezTo>
                      <a:pt x="4231" y="5223"/>
                      <a:pt x="4753" y="4950"/>
                      <a:pt x="5206" y="4609"/>
                    </a:cubicBezTo>
                    <a:cubicBezTo>
                      <a:pt x="5551" y="4348"/>
                      <a:pt x="5686" y="4011"/>
                      <a:pt x="5493" y="3597"/>
                    </a:cubicBezTo>
                    <a:cubicBezTo>
                      <a:pt x="5391" y="3377"/>
                      <a:pt x="5185" y="2957"/>
                      <a:pt x="4895" y="2957"/>
                    </a:cubicBezTo>
                    <a:cubicBezTo>
                      <a:pt x="4853" y="2957"/>
                      <a:pt x="4810" y="2965"/>
                      <a:pt x="4765" y="2985"/>
                    </a:cubicBezTo>
                    <a:cubicBezTo>
                      <a:pt x="4503" y="3096"/>
                      <a:pt x="4262" y="3502"/>
                      <a:pt x="4073" y="3704"/>
                    </a:cubicBezTo>
                    <a:cubicBezTo>
                      <a:pt x="3857" y="3947"/>
                      <a:pt x="3637" y="4187"/>
                      <a:pt x="3411" y="4421"/>
                    </a:cubicBezTo>
                    <a:cubicBezTo>
                      <a:pt x="3402" y="4432"/>
                      <a:pt x="3391" y="4436"/>
                      <a:pt x="3381" y="4436"/>
                    </a:cubicBezTo>
                    <a:cubicBezTo>
                      <a:pt x="3365" y="4436"/>
                      <a:pt x="3350" y="4425"/>
                      <a:pt x="3342" y="4412"/>
                    </a:cubicBezTo>
                    <a:cubicBezTo>
                      <a:pt x="3336" y="4414"/>
                      <a:pt x="3329" y="4415"/>
                      <a:pt x="3323" y="4415"/>
                    </a:cubicBezTo>
                    <a:cubicBezTo>
                      <a:pt x="3278" y="4415"/>
                      <a:pt x="3233" y="4368"/>
                      <a:pt x="3258" y="4315"/>
                    </a:cubicBezTo>
                    <a:cubicBezTo>
                      <a:pt x="3683" y="3427"/>
                      <a:pt x="4094" y="2460"/>
                      <a:pt x="3879" y="1456"/>
                    </a:cubicBezTo>
                    <a:cubicBezTo>
                      <a:pt x="3715" y="686"/>
                      <a:pt x="3060" y="0"/>
                      <a:pt x="2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87;p94">
                <a:extLst>
                  <a:ext uri="{FF2B5EF4-FFF2-40B4-BE49-F238E27FC236}">
                    <a16:creationId xmlns:a16="http://schemas.microsoft.com/office/drawing/2014/main" id="{3DF89AAA-761B-E8ED-22CE-442A96EAB639}"/>
                  </a:ext>
                </a:extLst>
              </p:cNvPr>
              <p:cNvSpPr/>
              <p:nvPr/>
            </p:nvSpPr>
            <p:spPr>
              <a:xfrm>
                <a:off x="2874875" y="3711300"/>
                <a:ext cx="164025" cy="153025"/>
              </a:xfrm>
              <a:custGeom>
                <a:avLst/>
                <a:gdLst/>
                <a:ahLst/>
                <a:cxnLst/>
                <a:rect l="l" t="t" r="r" b="b"/>
                <a:pathLst>
                  <a:path w="6561" h="6121" extrusionOk="0">
                    <a:moveTo>
                      <a:pt x="3070" y="131"/>
                    </a:moveTo>
                    <a:cubicBezTo>
                      <a:pt x="3848" y="131"/>
                      <a:pt x="4501" y="817"/>
                      <a:pt x="4667" y="1587"/>
                    </a:cubicBezTo>
                    <a:cubicBezTo>
                      <a:pt x="4882" y="2591"/>
                      <a:pt x="4470" y="3558"/>
                      <a:pt x="4046" y="4446"/>
                    </a:cubicBezTo>
                    <a:cubicBezTo>
                      <a:pt x="4021" y="4499"/>
                      <a:pt x="4067" y="4546"/>
                      <a:pt x="4111" y="4546"/>
                    </a:cubicBezTo>
                    <a:cubicBezTo>
                      <a:pt x="4118" y="4546"/>
                      <a:pt x="4124" y="4545"/>
                      <a:pt x="4130" y="4543"/>
                    </a:cubicBezTo>
                    <a:cubicBezTo>
                      <a:pt x="4138" y="4556"/>
                      <a:pt x="4152" y="4566"/>
                      <a:pt x="4168" y="4566"/>
                    </a:cubicBezTo>
                    <a:cubicBezTo>
                      <a:pt x="4178" y="4566"/>
                      <a:pt x="4189" y="4562"/>
                      <a:pt x="4199" y="4552"/>
                    </a:cubicBezTo>
                    <a:cubicBezTo>
                      <a:pt x="4425" y="4319"/>
                      <a:pt x="4643" y="4078"/>
                      <a:pt x="4862" y="3835"/>
                    </a:cubicBezTo>
                    <a:cubicBezTo>
                      <a:pt x="5045" y="3632"/>
                      <a:pt x="5286" y="3227"/>
                      <a:pt x="5549" y="3116"/>
                    </a:cubicBezTo>
                    <a:cubicBezTo>
                      <a:pt x="5594" y="3096"/>
                      <a:pt x="5637" y="3088"/>
                      <a:pt x="5679" y="3088"/>
                    </a:cubicBezTo>
                    <a:cubicBezTo>
                      <a:pt x="5969" y="3088"/>
                      <a:pt x="6175" y="3508"/>
                      <a:pt x="6277" y="3728"/>
                    </a:cubicBezTo>
                    <a:cubicBezTo>
                      <a:pt x="6470" y="4143"/>
                      <a:pt x="6335" y="4480"/>
                      <a:pt x="5994" y="4740"/>
                    </a:cubicBezTo>
                    <a:cubicBezTo>
                      <a:pt x="5541" y="5081"/>
                      <a:pt x="5020" y="5354"/>
                      <a:pt x="4536" y="5652"/>
                    </a:cubicBezTo>
                    <a:cubicBezTo>
                      <a:pt x="4308" y="5794"/>
                      <a:pt x="4050" y="5975"/>
                      <a:pt x="3773" y="5980"/>
                    </a:cubicBezTo>
                    <a:cubicBezTo>
                      <a:pt x="3770" y="5980"/>
                      <a:pt x="3767" y="5980"/>
                      <a:pt x="3764" y="5980"/>
                    </a:cubicBezTo>
                    <a:cubicBezTo>
                      <a:pt x="3318" y="5980"/>
                      <a:pt x="3130" y="5457"/>
                      <a:pt x="3103" y="5088"/>
                    </a:cubicBezTo>
                    <a:cubicBezTo>
                      <a:pt x="3061" y="4491"/>
                      <a:pt x="3334" y="3941"/>
                      <a:pt x="3583" y="3417"/>
                    </a:cubicBezTo>
                    <a:cubicBezTo>
                      <a:pt x="3783" y="2998"/>
                      <a:pt x="4040" y="2520"/>
                      <a:pt x="4010" y="2041"/>
                    </a:cubicBezTo>
                    <a:cubicBezTo>
                      <a:pt x="3991" y="1716"/>
                      <a:pt x="3810" y="1430"/>
                      <a:pt x="3470" y="1378"/>
                    </a:cubicBezTo>
                    <a:cubicBezTo>
                      <a:pt x="3433" y="1372"/>
                      <a:pt x="3396" y="1369"/>
                      <a:pt x="3360" y="1369"/>
                    </a:cubicBezTo>
                    <a:cubicBezTo>
                      <a:pt x="3076" y="1369"/>
                      <a:pt x="2846" y="1543"/>
                      <a:pt x="2676" y="1766"/>
                    </a:cubicBezTo>
                    <a:cubicBezTo>
                      <a:pt x="2672" y="1761"/>
                      <a:pt x="2665" y="1758"/>
                      <a:pt x="2657" y="1758"/>
                    </a:cubicBezTo>
                    <a:cubicBezTo>
                      <a:pt x="2649" y="1758"/>
                      <a:pt x="2641" y="1762"/>
                      <a:pt x="2635" y="1772"/>
                    </a:cubicBezTo>
                    <a:cubicBezTo>
                      <a:pt x="2416" y="2125"/>
                      <a:pt x="2417" y="2429"/>
                      <a:pt x="2353" y="2821"/>
                    </a:cubicBezTo>
                    <a:cubicBezTo>
                      <a:pt x="2351" y="2935"/>
                      <a:pt x="2313" y="3039"/>
                      <a:pt x="2241" y="3134"/>
                    </a:cubicBezTo>
                    <a:cubicBezTo>
                      <a:pt x="2096" y="3169"/>
                      <a:pt x="1951" y="3204"/>
                      <a:pt x="1805" y="3239"/>
                    </a:cubicBezTo>
                    <a:cubicBezTo>
                      <a:pt x="1678" y="3230"/>
                      <a:pt x="1502" y="3118"/>
                      <a:pt x="1409" y="3036"/>
                    </a:cubicBezTo>
                    <a:cubicBezTo>
                      <a:pt x="1239" y="2887"/>
                      <a:pt x="1126" y="2680"/>
                      <a:pt x="1065" y="2464"/>
                    </a:cubicBezTo>
                    <a:cubicBezTo>
                      <a:pt x="787" y="1472"/>
                      <a:pt x="1728" y="539"/>
                      <a:pt x="2587" y="220"/>
                    </a:cubicBezTo>
                    <a:cubicBezTo>
                      <a:pt x="2751" y="159"/>
                      <a:pt x="2913" y="131"/>
                      <a:pt x="3070" y="131"/>
                    </a:cubicBezTo>
                    <a:close/>
                    <a:moveTo>
                      <a:pt x="3090" y="0"/>
                    </a:moveTo>
                    <a:cubicBezTo>
                      <a:pt x="1695" y="0"/>
                      <a:pt x="0" y="2060"/>
                      <a:pt x="1351" y="3162"/>
                    </a:cubicBezTo>
                    <a:cubicBezTo>
                      <a:pt x="1503" y="3288"/>
                      <a:pt x="1721" y="3383"/>
                      <a:pt x="1929" y="3383"/>
                    </a:cubicBezTo>
                    <a:cubicBezTo>
                      <a:pt x="2058" y="3383"/>
                      <a:pt x="2184" y="3346"/>
                      <a:pt x="2288" y="3256"/>
                    </a:cubicBezTo>
                    <a:cubicBezTo>
                      <a:pt x="2413" y="3148"/>
                      <a:pt x="2455" y="2992"/>
                      <a:pt x="2472" y="2830"/>
                    </a:cubicBezTo>
                    <a:cubicBezTo>
                      <a:pt x="2504" y="2539"/>
                      <a:pt x="2517" y="2276"/>
                      <a:pt x="2599" y="2010"/>
                    </a:cubicBezTo>
                    <a:cubicBezTo>
                      <a:pt x="2603" y="2011"/>
                      <a:pt x="2607" y="2011"/>
                      <a:pt x="2611" y="2011"/>
                    </a:cubicBezTo>
                    <a:cubicBezTo>
                      <a:pt x="2627" y="2011"/>
                      <a:pt x="2643" y="2004"/>
                      <a:pt x="2653" y="1987"/>
                    </a:cubicBezTo>
                    <a:cubicBezTo>
                      <a:pt x="2800" y="1754"/>
                      <a:pt x="3068" y="1497"/>
                      <a:pt x="3357" y="1497"/>
                    </a:cubicBezTo>
                    <a:cubicBezTo>
                      <a:pt x="3442" y="1497"/>
                      <a:pt x="3529" y="1519"/>
                      <a:pt x="3615" y="1570"/>
                    </a:cubicBezTo>
                    <a:cubicBezTo>
                      <a:pt x="4013" y="1805"/>
                      <a:pt x="3864" y="2364"/>
                      <a:pt x="3742" y="2704"/>
                    </a:cubicBezTo>
                    <a:cubicBezTo>
                      <a:pt x="3567" y="3194"/>
                      <a:pt x="3287" y="3638"/>
                      <a:pt x="3115" y="4129"/>
                    </a:cubicBezTo>
                    <a:cubicBezTo>
                      <a:pt x="2916" y="4702"/>
                      <a:pt x="2791" y="5878"/>
                      <a:pt x="3578" y="6097"/>
                    </a:cubicBezTo>
                    <a:cubicBezTo>
                      <a:pt x="3636" y="6113"/>
                      <a:pt x="3694" y="6121"/>
                      <a:pt x="3752" y="6121"/>
                    </a:cubicBezTo>
                    <a:cubicBezTo>
                      <a:pt x="4001" y="6121"/>
                      <a:pt x="4247" y="5988"/>
                      <a:pt x="4453" y="5864"/>
                    </a:cubicBezTo>
                    <a:cubicBezTo>
                      <a:pt x="4923" y="5583"/>
                      <a:pt x="5391" y="5293"/>
                      <a:pt x="5852" y="5001"/>
                    </a:cubicBezTo>
                    <a:cubicBezTo>
                      <a:pt x="6140" y="4818"/>
                      <a:pt x="6449" y="4593"/>
                      <a:pt x="6506" y="4234"/>
                    </a:cubicBezTo>
                    <a:cubicBezTo>
                      <a:pt x="6560" y="3883"/>
                      <a:pt x="6355" y="3542"/>
                      <a:pt x="6161" y="3267"/>
                    </a:cubicBezTo>
                    <a:cubicBezTo>
                      <a:pt x="6030" y="3082"/>
                      <a:pt x="5869" y="2949"/>
                      <a:pt x="5686" y="2949"/>
                    </a:cubicBezTo>
                    <a:cubicBezTo>
                      <a:pt x="5594" y="2949"/>
                      <a:pt x="5496" y="2983"/>
                      <a:pt x="5394" y="3061"/>
                    </a:cubicBezTo>
                    <a:cubicBezTo>
                      <a:pt x="5190" y="3216"/>
                      <a:pt x="5027" y="3450"/>
                      <a:pt x="4860" y="3642"/>
                    </a:cubicBezTo>
                    <a:cubicBezTo>
                      <a:pt x="4648" y="3882"/>
                      <a:pt x="4436" y="4123"/>
                      <a:pt x="4232" y="4369"/>
                    </a:cubicBezTo>
                    <a:cubicBezTo>
                      <a:pt x="4619" y="3560"/>
                      <a:pt x="4957" y="2683"/>
                      <a:pt x="4833" y="1774"/>
                    </a:cubicBezTo>
                    <a:cubicBezTo>
                      <a:pt x="4721" y="951"/>
                      <a:pt x="4177" y="172"/>
                      <a:pt x="3318" y="20"/>
                    </a:cubicBezTo>
                    <a:cubicBezTo>
                      <a:pt x="3243" y="7"/>
                      <a:pt x="3167" y="0"/>
                      <a:pt x="30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 name="Google Shape;2388;p94" descr="21 anh nguyen">
            <a:extLst>
              <a:ext uri="{FF2B5EF4-FFF2-40B4-BE49-F238E27FC236}">
                <a16:creationId xmlns:a16="http://schemas.microsoft.com/office/drawing/2014/main" id="{473553B3-3707-D5EB-CB13-8935B6D4A797}"/>
              </a:ext>
            </a:extLst>
          </p:cNvPr>
          <p:cNvGrpSpPr/>
          <p:nvPr/>
        </p:nvGrpSpPr>
        <p:grpSpPr>
          <a:xfrm>
            <a:off x="124846" y="1791034"/>
            <a:ext cx="588659" cy="598399"/>
            <a:chOff x="650828" y="1550524"/>
            <a:chExt cx="588659" cy="598399"/>
          </a:xfrm>
        </p:grpSpPr>
        <p:sp>
          <p:nvSpPr>
            <p:cNvPr id="21" name="Google Shape;2389;p94">
              <a:extLst>
                <a:ext uri="{FF2B5EF4-FFF2-40B4-BE49-F238E27FC236}">
                  <a16:creationId xmlns:a16="http://schemas.microsoft.com/office/drawing/2014/main" id="{26BA3F2D-24BB-158F-2DCE-3AE21488E752}"/>
                </a:ext>
              </a:extLst>
            </p:cNvPr>
            <p:cNvSpPr/>
            <p:nvPr/>
          </p:nvSpPr>
          <p:spPr>
            <a:xfrm>
              <a:off x="7180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390;p94">
              <a:extLst>
                <a:ext uri="{FF2B5EF4-FFF2-40B4-BE49-F238E27FC236}">
                  <a16:creationId xmlns:a16="http://schemas.microsoft.com/office/drawing/2014/main" id="{C129BA03-5D43-1FBD-3C81-55A72A487C07}"/>
                </a:ext>
              </a:extLst>
            </p:cNvPr>
            <p:cNvGrpSpPr/>
            <p:nvPr/>
          </p:nvGrpSpPr>
          <p:grpSpPr>
            <a:xfrm rot="2035430">
              <a:off x="740219" y="1627002"/>
              <a:ext cx="409876" cy="445444"/>
              <a:chOff x="344608" y="3236656"/>
              <a:chExt cx="913529" cy="992620"/>
            </a:xfrm>
          </p:grpSpPr>
          <p:sp>
            <p:nvSpPr>
              <p:cNvPr id="23" name="Google Shape;2391;p94">
                <a:extLst>
                  <a:ext uri="{FF2B5EF4-FFF2-40B4-BE49-F238E27FC236}">
                    <a16:creationId xmlns:a16="http://schemas.microsoft.com/office/drawing/2014/main" id="{F897A20D-58C2-C195-1C56-ADF544851F33}"/>
                  </a:ext>
                </a:extLst>
              </p:cNvPr>
              <p:cNvSpPr/>
              <p:nvPr/>
            </p:nvSpPr>
            <p:spPr>
              <a:xfrm>
                <a:off x="370300" y="3256982"/>
                <a:ext cx="854161" cy="946534"/>
              </a:xfrm>
              <a:custGeom>
                <a:avLst/>
                <a:gdLst/>
                <a:ahLst/>
                <a:cxnLst/>
                <a:rect l="l" t="t" r="r" b="b"/>
                <a:pathLst>
                  <a:path w="12733" h="14110" extrusionOk="0">
                    <a:moveTo>
                      <a:pt x="3647" y="1"/>
                    </a:moveTo>
                    <a:cubicBezTo>
                      <a:pt x="3561" y="1"/>
                      <a:pt x="3473" y="7"/>
                      <a:pt x="3384" y="20"/>
                    </a:cubicBezTo>
                    <a:cubicBezTo>
                      <a:pt x="2386" y="600"/>
                      <a:pt x="2035" y="1872"/>
                      <a:pt x="1587" y="2872"/>
                    </a:cubicBezTo>
                    <a:cubicBezTo>
                      <a:pt x="1169" y="3795"/>
                      <a:pt x="752" y="4719"/>
                      <a:pt x="335" y="5643"/>
                    </a:cubicBezTo>
                    <a:cubicBezTo>
                      <a:pt x="1" y="6384"/>
                      <a:pt x="275" y="7134"/>
                      <a:pt x="936" y="7587"/>
                    </a:cubicBezTo>
                    <a:cubicBezTo>
                      <a:pt x="1170" y="7750"/>
                      <a:pt x="1428" y="7889"/>
                      <a:pt x="1688" y="8006"/>
                    </a:cubicBezTo>
                    <a:cubicBezTo>
                      <a:pt x="1962" y="8129"/>
                      <a:pt x="2156" y="8214"/>
                      <a:pt x="2356" y="8214"/>
                    </a:cubicBezTo>
                    <a:cubicBezTo>
                      <a:pt x="2519" y="8214"/>
                      <a:pt x="2687" y="8158"/>
                      <a:pt x="2906" y="8018"/>
                    </a:cubicBezTo>
                    <a:cubicBezTo>
                      <a:pt x="3366" y="7729"/>
                      <a:pt x="3316" y="7717"/>
                      <a:pt x="3408" y="7256"/>
                    </a:cubicBezTo>
                    <a:cubicBezTo>
                      <a:pt x="3454" y="7031"/>
                      <a:pt x="3499" y="6807"/>
                      <a:pt x="3546" y="6580"/>
                    </a:cubicBezTo>
                    <a:cubicBezTo>
                      <a:pt x="3651" y="6073"/>
                      <a:pt x="3752" y="5564"/>
                      <a:pt x="3867" y="5060"/>
                    </a:cubicBezTo>
                    <a:cubicBezTo>
                      <a:pt x="3882" y="4998"/>
                      <a:pt x="3934" y="4968"/>
                      <a:pt x="3984" y="4968"/>
                    </a:cubicBezTo>
                    <a:cubicBezTo>
                      <a:pt x="3997" y="4968"/>
                      <a:pt x="4011" y="4971"/>
                      <a:pt x="4023" y="4975"/>
                    </a:cubicBezTo>
                    <a:cubicBezTo>
                      <a:pt x="4034" y="4879"/>
                      <a:pt x="4126" y="4801"/>
                      <a:pt x="4220" y="4801"/>
                    </a:cubicBezTo>
                    <a:cubicBezTo>
                      <a:pt x="4269" y="4801"/>
                      <a:pt x="4319" y="4821"/>
                      <a:pt x="4359" y="4872"/>
                    </a:cubicBezTo>
                    <a:cubicBezTo>
                      <a:pt x="5746" y="6661"/>
                      <a:pt x="7183" y="8513"/>
                      <a:pt x="7906" y="10688"/>
                    </a:cubicBezTo>
                    <a:cubicBezTo>
                      <a:pt x="8301" y="11881"/>
                      <a:pt x="8279" y="14097"/>
                      <a:pt x="9948" y="14109"/>
                    </a:cubicBezTo>
                    <a:cubicBezTo>
                      <a:pt x="9953" y="14109"/>
                      <a:pt x="9959" y="14109"/>
                      <a:pt x="9965" y="14109"/>
                    </a:cubicBezTo>
                    <a:cubicBezTo>
                      <a:pt x="10665" y="14109"/>
                      <a:pt x="11254" y="13733"/>
                      <a:pt x="11771" y="13287"/>
                    </a:cubicBezTo>
                    <a:cubicBezTo>
                      <a:pt x="12002" y="13086"/>
                      <a:pt x="12349" y="12835"/>
                      <a:pt x="12512" y="12571"/>
                    </a:cubicBezTo>
                    <a:cubicBezTo>
                      <a:pt x="12732" y="12214"/>
                      <a:pt x="12689" y="11488"/>
                      <a:pt x="12453" y="11120"/>
                    </a:cubicBezTo>
                    <a:cubicBezTo>
                      <a:pt x="12131" y="10619"/>
                      <a:pt x="11566" y="10201"/>
                      <a:pt x="11167" y="9757"/>
                    </a:cubicBezTo>
                    <a:cubicBezTo>
                      <a:pt x="10760" y="9305"/>
                      <a:pt x="10367" y="8836"/>
                      <a:pt x="9990" y="8358"/>
                    </a:cubicBezTo>
                    <a:cubicBezTo>
                      <a:pt x="9236" y="7400"/>
                      <a:pt x="8545" y="6394"/>
                      <a:pt x="7919" y="5349"/>
                    </a:cubicBezTo>
                    <a:cubicBezTo>
                      <a:pt x="7317" y="4344"/>
                      <a:pt x="6829" y="3292"/>
                      <a:pt x="6299" y="2252"/>
                    </a:cubicBezTo>
                    <a:cubicBezTo>
                      <a:pt x="5768" y="1208"/>
                      <a:pt x="4855" y="1"/>
                      <a:pt x="3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92;p94">
                <a:extLst>
                  <a:ext uri="{FF2B5EF4-FFF2-40B4-BE49-F238E27FC236}">
                    <a16:creationId xmlns:a16="http://schemas.microsoft.com/office/drawing/2014/main" id="{670D74CB-6452-42BA-8873-0D820E6A016E}"/>
                  </a:ext>
                </a:extLst>
              </p:cNvPr>
              <p:cNvSpPr/>
              <p:nvPr/>
            </p:nvSpPr>
            <p:spPr>
              <a:xfrm>
                <a:off x="344608" y="3236656"/>
                <a:ext cx="913529" cy="992620"/>
              </a:xfrm>
              <a:custGeom>
                <a:avLst/>
                <a:gdLst/>
                <a:ahLst/>
                <a:cxnLst/>
                <a:rect l="l" t="t" r="r" b="b"/>
                <a:pathLst>
                  <a:path w="13618" h="14797" extrusionOk="0">
                    <a:moveTo>
                      <a:pt x="4030" y="304"/>
                    </a:moveTo>
                    <a:cubicBezTo>
                      <a:pt x="5237" y="304"/>
                      <a:pt x="6151" y="1511"/>
                      <a:pt x="6682" y="2555"/>
                    </a:cubicBezTo>
                    <a:cubicBezTo>
                      <a:pt x="7213" y="3595"/>
                      <a:pt x="7700" y="4647"/>
                      <a:pt x="8301" y="5652"/>
                    </a:cubicBezTo>
                    <a:cubicBezTo>
                      <a:pt x="8925" y="6700"/>
                      <a:pt x="9617" y="7704"/>
                      <a:pt x="10372" y="8661"/>
                    </a:cubicBezTo>
                    <a:cubicBezTo>
                      <a:pt x="10749" y="9139"/>
                      <a:pt x="11141" y="9607"/>
                      <a:pt x="11549" y="10060"/>
                    </a:cubicBezTo>
                    <a:cubicBezTo>
                      <a:pt x="11948" y="10503"/>
                      <a:pt x="12513" y="10922"/>
                      <a:pt x="12834" y="11423"/>
                    </a:cubicBezTo>
                    <a:cubicBezTo>
                      <a:pt x="13071" y="11791"/>
                      <a:pt x="13114" y="12517"/>
                      <a:pt x="12893" y="12874"/>
                    </a:cubicBezTo>
                    <a:cubicBezTo>
                      <a:pt x="12731" y="13138"/>
                      <a:pt x="12384" y="13389"/>
                      <a:pt x="12152" y="13590"/>
                    </a:cubicBezTo>
                    <a:cubicBezTo>
                      <a:pt x="11635" y="14036"/>
                      <a:pt x="11048" y="14412"/>
                      <a:pt x="10347" y="14412"/>
                    </a:cubicBezTo>
                    <a:cubicBezTo>
                      <a:pt x="10341" y="14412"/>
                      <a:pt x="10335" y="14412"/>
                      <a:pt x="10330" y="14412"/>
                    </a:cubicBezTo>
                    <a:cubicBezTo>
                      <a:pt x="8661" y="14401"/>
                      <a:pt x="8683" y="12184"/>
                      <a:pt x="8288" y="10991"/>
                    </a:cubicBezTo>
                    <a:cubicBezTo>
                      <a:pt x="7565" y="8816"/>
                      <a:pt x="6128" y="6963"/>
                      <a:pt x="4740" y="5175"/>
                    </a:cubicBezTo>
                    <a:cubicBezTo>
                      <a:pt x="4701" y="5124"/>
                      <a:pt x="4652" y="5104"/>
                      <a:pt x="4603" y="5104"/>
                    </a:cubicBezTo>
                    <a:cubicBezTo>
                      <a:pt x="4509" y="5104"/>
                      <a:pt x="4416" y="5182"/>
                      <a:pt x="4404" y="5278"/>
                    </a:cubicBezTo>
                    <a:cubicBezTo>
                      <a:pt x="4391" y="5273"/>
                      <a:pt x="4378" y="5271"/>
                      <a:pt x="4364" y="5271"/>
                    </a:cubicBezTo>
                    <a:cubicBezTo>
                      <a:pt x="4315" y="5271"/>
                      <a:pt x="4264" y="5300"/>
                      <a:pt x="4249" y="5363"/>
                    </a:cubicBezTo>
                    <a:cubicBezTo>
                      <a:pt x="4133" y="5867"/>
                      <a:pt x="4031" y="6376"/>
                      <a:pt x="3928" y="6883"/>
                    </a:cubicBezTo>
                    <a:cubicBezTo>
                      <a:pt x="3881" y="7110"/>
                      <a:pt x="3834" y="7334"/>
                      <a:pt x="3790" y="7559"/>
                    </a:cubicBezTo>
                    <a:cubicBezTo>
                      <a:pt x="3698" y="8020"/>
                      <a:pt x="3747" y="8032"/>
                      <a:pt x="3288" y="8321"/>
                    </a:cubicBezTo>
                    <a:cubicBezTo>
                      <a:pt x="3070" y="8461"/>
                      <a:pt x="2902" y="8517"/>
                      <a:pt x="2739" y="8517"/>
                    </a:cubicBezTo>
                    <a:cubicBezTo>
                      <a:pt x="2538" y="8517"/>
                      <a:pt x="2344" y="8432"/>
                      <a:pt x="2070" y="8309"/>
                    </a:cubicBezTo>
                    <a:cubicBezTo>
                      <a:pt x="1810" y="8192"/>
                      <a:pt x="1552" y="8053"/>
                      <a:pt x="1318" y="7890"/>
                    </a:cubicBezTo>
                    <a:cubicBezTo>
                      <a:pt x="656" y="7437"/>
                      <a:pt x="383" y="6687"/>
                      <a:pt x="717" y="5946"/>
                    </a:cubicBezTo>
                    <a:cubicBezTo>
                      <a:pt x="1134" y="5020"/>
                      <a:pt x="1550" y="4097"/>
                      <a:pt x="1969" y="3175"/>
                    </a:cubicBezTo>
                    <a:cubicBezTo>
                      <a:pt x="2418" y="2175"/>
                      <a:pt x="2769" y="903"/>
                      <a:pt x="3767" y="323"/>
                    </a:cubicBezTo>
                    <a:cubicBezTo>
                      <a:pt x="3856" y="310"/>
                      <a:pt x="3944" y="304"/>
                      <a:pt x="4030" y="304"/>
                    </a:cubicBezTo>
                    <a:close/>
                    <a:moveTo>
                      <a:pt x="4229" y="1"/>
                    </a:moveTo>
                    <a:cubicBezTo>
                      <a:pt x="4065" y="1"/>
                      <a:pt x="3896" y="22"/>
                      <a:pt x="3722" y="68"/>
                    </a:cubicBezTo>
                    <a:cubicBezTo>
                      <a:pt x="3709" y="64"/>
                      <a:pt x="3696" y="62"/>
                      <a:pt x="3682" y="62"/>
                    </a:cubicBezTo>
                    <a:cubicBezTo>
                      <a:pt x="3665" y="62"/>
                      <a:pt x="3646" y="66"/>
                      <a:pt x="3627" y="77"/>
                    </a:cubicBezTo>
                    <a:cubicBezTo>
                      <a:pt x="3594" y="93"/>
                      <a:pt x="3563" y="111"/>
                      <a:pt x="3530" y="131"/>
                    </a:cubicBezTo>
                    <a:cubicBezTo>
                      <a:pt x="3402" y="177"/>
                      <a:pt x="3272" y="230"/>
                      <a:pt x="3139" y="300"/>
                    </a:cubicBezTo>
                    <a:cubicBezTo>
                      <a:pt x="3083" y="331"/>
                      <a:pt x="3073" y="395"/>
                      <a:pt x="3096" y="440"/>
                    </a:cubicBezTo>
                    <a:cubicBezTo>
                      <a:pt x="2207" y="1236"/>
                      <a:pt x="1822" y="2675"/>
                      <a:pt x="1361" y="3699"/>
                    </a:cubicBezTo>
                    <a:cubicBezTo>
                      <a:pt x="974" y="4555"/>
                      <a:pt x="485" y="5419"/>
                      <a:pt x="184" y="6308"/>
                    </a:cubicBezTo>
                    <a:cubicBezTo>
                      <a:pt x="1" y="6847"/>
                      <a:pt x="11" y="7090"/>
                      <a:pt x="388" y="7547"/>
                    </a:cubicBezTo>
                    <a:cubicBezTo>
                      <a:pt x="863" y="8120"/>
                      <a:pt x="2139" y="8980"/>
                      <a:pt x="3062" y="8980"/>
                    </a:cubicBezTo>
                    <a:cubicBezTo>
                      <a:pt x="3196" y="8980"/>
                      <a:pt x="3323" y="8962"/>
                      <a:pt x="3438" y="8922"/>
                    </a:cubicBezTo>
                    <a:cubicBezTo>
                      <a:pt x="3834" y="8785"/>
                      <a:pt x="3920" y="8484"/>
                      <a:pt x="4013" y="8111"/>
                    </a:cubicBezTo>
                    <a:cubicBezTo>
                      <a:pt x="4228" y="7244"/>
                      <a:pt x="4338" y="6323"/>
                      <a:pt x="4468" y="5439"/>
                    </a:cubicBezTo>
                    <a:cubicBezTo>
                      <a:pt x="5560" y="6844"/>
                      <a:pt x="6665" y="8271"/>
                      <a:pt x="7433" y="9887"/>
                    </a:cubicBezTo>
                    <a:cubicBezTo>
                      <a:pt x="7817" y="10696"/>
                      <a:pt x="8061" y="11510"/>
                      <a:pt x="8264" y="12381"/>
                    </a:cubicBezTo>
                    <a:cubicBezTo>
                      <a:pt x="8391" y="12933"/>
                      <a:pt x="8482" y="13528"/>
                      <a:pt x="8814" y="14006"/>
                    </a:cubicBezTo>
                    <a:cubicBezTo>
                      <a:pt x="9194" y="14553"/>
                      <a:pt x="9763" y="14797"/>
                      <a:pt x="10360" y="14797"/>
                    </a:cubicBezTo>
                    <a:cubicBezTo>
                      <a:pt x="10700" y="14797"/>
                      <a:pt x="11049" y="14718"/>
                      <a:pt x="11377" y="14571"/>
                    </a:cubicBezTo>
                    <a:cubicBezTo>
                      <a:pt x="12146" y="14221"/>
                      <a:pt x="13546" y="13204"/>
                      <a:pt x="13594" y="12272"/>
                    </a:cubicBezTo>
                    <a:cubicBezTo>
                      <a:pt x="13617" y="11800"/>
                      <a:pt x="13342" y="11430"/>
                      <a:pt x="13042" y="11090"/>
                    </a:cubicBezTo>
                    <a:cubicBezTo>
                      <a:pt x="12501" y="10475"/>
                      <a:pt x="11901" y="9907"/>
                      <a:pt x="11368" y="9283"/>
                    </a:cubicBezTo>
                    <a:cubicBezTo>
                      <a:pt x="10187" y="7896"/>
                      <a:pt x="9142" y="6398"/>
                      <a:pt x="8246" y="4815"/>
                    </a:cubicBezTo>
                    <a:cubicBezTo>
                      <a:pt x="7442" y="3386"/>
                      <a:pt x="6280" y="1"/>
                      <a:pt x="4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Google Shape;2349;p94" descr="21 anh nguyen">
            <a:extLst>
              <a:ext uri="{FF2B5EF4-FFF2-40B4-BE49-F238E27FC236}">
                <a16:creationId xmlns:a16="http://schemas.microsoft.com/office/drawing/2014/main" id="{65C86499-FBAE-7A58-0008-A974C1C18494}"/>
              </a:ext>
            </a:extLst>
          </p:cNvPr>
          <p:cNvSpPr txBox="1">
            <a:spLocks/>
          </p:cNvSpPr>
          <p:nvPr/>
        </p:nvSpPr>
        <p:spPr>
          <a:xfrm>
            <a:off x="3544311" y="2891119"/>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Giới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tầm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quan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trọng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vấn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a:t>
            </a:r>
          </a:p>
        </p:txBody>
      </p:sp>
      <p:sp>
        <p:nvSpPr>
          <p:cNvPr id="27" name="Google Shape;2350;p94" descr="21 anh nguyen">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tiêu</a:t>
            </a:r>
            <a:r>
              <a:rPr lang="en-US" sz="2400" dirty="0">
                <a:latin typeface="#9Slide03 Quicksand Medium" pitchFamily="2" charset="77"/>
              </a:rPr>
              <a:t> </a:t>
            </a:r>
            <a:r>
              <a:rPr lang="en-US" sz="2400" dirty="0" err="1">
                <a:latin typeface="#9Slide03 Quicksand Medium" pitchFamily="2" charset="77"/>
              </a:rPr>
              <a:t>đề</a:t>
            </a:r>
            <a:endParaRPr lang="en-US" sz="2400" dirty="0">
              <a:latin typeface="#9Slide03 Quicksand Medium" pitchFamily="2" charset="77"/>
            </a:endParaRPr>
          </a:p>
        </p:txBody>
      </p:sp>
      <p:sp>
        <p:nvSpPr>
          <p:cNvPr id="28" name="TextBox 27" descr="21 anh nguyen">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ppt_x</p:attrName>
                                        </p:attrNameLst>
                                      </p:cBhvr>
                                      <p:tavLst>
                                        <p:tav tm="0">
                                          <p:val>
                                            <p:strVal val="#ppt_x-#ppt_w*1.125000"/>
                                          </p:val>
                                        </p:tav>
                                        <p:tav tm="100000">
                                          <p:val>
                                            <p:strVal val="#ppt_x"/>
                                          </p:val>
                                        </p:tav>
                                      </p:tavLst>
                                    </p:anim>
                                    <p:animEffect transition="in" filter="wipe(right)">
                                      <p:cBhvr>
                                        <p:cTn id="13" dur="500"/>
                                        <p:tgtEl>
                                          <p:spTgt spid="20"/>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p:tgtEl>
                                          <p:spTgt spid="27"/>
                                        </p:tgtEl>
                                        <p:attrNameLst>
                                          <p:attrName>ppt_x</p:attrName>
                                        </p:attrNameLst>
                                      </p:cBhvr>
                                      <p:tavLst>
                                        <p:tav tm="0">
                                          <p:val>
                                            <p:strVal val="#ppt_x-#ppt_w*1.125000"/>
                                          </p:val>
                                        </p:tav>
                                        <p:tav tm="100000">
                                          <p:val>
                                            <p:strVal val="#ppt_x"/>
                                          </p:val>
                                        </p:tav>
                                      </p:tavLst>
                                    </p:anim>
                                    <p:animEffect transition="in" filter="wipe(right)">
                                      <p:cBhvr>
                                        <p:cTn id="17" dur="500"/>
                                        <p:tgtEl>
                                          <p:spTgt spid="27"/>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p:tgtEl>
                                          <p:spTgt spid="15"/>
                                        </p:tgtEl>
                                        <p:attrNameLst>
                                          <p:attrName>ppt_x</p:attrName>
                                        </p:attrNameLst>
                                      </p:cBhvr>
                                      <p:tavLst>
                                        <p:tav tm="0">
                                          <p:val>
                                            <p:strVal val="#ppt_x-#ppt_w*1.125000"/>
                                          </p:val>
                                        </p:tav>
                                        <p:tav tm="100000">
                                          <p:val>
                                            <p:strVal val="#ppt_x"/>
                                          </p:val>
                                        </p:tav>
                                      </p:tavLst>
                                    </p:anim>
                                    <p:animEffect transition="in" filter="wipe(right)">
                                      <p:cBhvr>
                                        <p:cTn id="27" dur="500"/>
                                        <p:tgtEl>
                                          <p:spTgt spid="15"/>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ppt_x</p:attrName>
                                        </p:attrNameLst>
                                      </p:cBhvr>
                                      <p:tavLst>
                                        <p:tav tm="0">
                                          <p:val>
                                            <p:strVal val="#ppt_x-#ppt_w*1.125000"/>
                                          </p:val>
                                        </p:tav>
                                        <p:tav tm="100000">
                                          <p:val>
                                            <p:strVal val="#ppt_x"/>
                                          </p:val>
                                        </p:tav>
                                      </p:tavLst>
                                    </p:anim>
                                    <p:animEffect transition="in" filter="wipe(right)">
                                      <p:cBhvr>
                                        <p:cTn id="31" dur="500"/>
                                        <p:tgtEl>
                                          <p:spTgt spid="13"/>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p:tgtEl>
                                          <p:spTgt spid="25"/>
                                        </p:tgtEl>
                                        <p:attrNameLst>
                                          <p:attrName>ppt_x</p:attrName>
                                        </p:attrNameLst>
                                      </p:cBhvr>
                                      <p:tavLst>
                                        <p:tav tm="0">
                                          <p:val>
                                            <p:strVal val="#ppt_x-#ppt_w*1.125000"/>
                                          </p:val>
                                        </p:tav>
                                        <p:tav tm="100000">
                                          <p:val>
                                            <p:strVal val="#ppt_x"/>
                                          </p:val>
                                        </p:tav>
                                      </p:tavLst>
                                    </p:anim>
                                    <p:animEffect transition="in" filter="wipe(righ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P spid="2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21 anh nguyen">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bày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mục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tiêu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cần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có</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tính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rõ</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ràng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phản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ánh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đề</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tài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cũng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như</a:t>
            </a:r>
            <a:r>
              <a:rPr lang="en-US" sz="2400" dirty="0">
                <a:solidFill>
                  <a:schemeClr val="tx1"/>
                </a:solidFill>
                <a:latin typeface="#9Slide03 Quicksand" pitchFamily="2" charset="77"/>
              </a:rPr>
              <a:t> bao </a:t>
            </a:r>
            <a:r>
              <a:rPr lang="en-US" sz="2400" dirty="0" err="1">
                <a:solidFill>
                  <a:schemeClr val="tx1"/>
                </a:solidFill>
                <a:latin typeface="#9Slide03 Quicksand" pitchFamily="2" charset="77"/>
              </a:rPr>
              <a:t>quát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nội</a:t>
            </a:r>
            <a:r>
              <a:rPr lang="en-US" sz="2400" dirty="0">
                <a:solidFill>
                  <a:schemeClr val="tx1"/>
                </a:solidFill>
                <a:latin typeface="#9Slide03 Quicksand" pitchFamily="2" charset="77"/>
              </a:rPr>
              <a:t> dung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a:t>
            </a:r>
          </a:p>
        </p:txBody>
      </p:sp>
      <p:sp>
        <p:nvSpPr>
          <p:cNvPr id="13" name="Google Shape;2350;p94" descr="21 anh nguyen">
            <a:extLst>
              <a:ext uri="{FF2B5EF4-FFF2-40B4-BE49-F238E27FC236}">
                <a16:creationId xmlns:a16="http://schemas.microsoft.com/office/drawing/2014/main" id="{227C9346-2F80-27BB-5CC7-EDB0335E6DF5}"/>
              </a:ext>
            </a:extLst>
          </p:cNvPr>
          <p:cNvSpPr txBox="1">
            <a:spLocks/>
          </p:cNvSpPr>
          <p:nvPr/>
        </p:nvSpPr>
        <p:spPr>
          <a:xfrm>
            <a:off x="722592" y="3413284"/>
            <a:ext cx="2658435" cy="86076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phương</a:t>
            </a:r>
            <a:r>
              <a:rPr lang="en-US" sz="2400" dirty="0">
                <a:latin typeface="#9Slide03 Quicksand Medium" pitchFamily="2" charset="77"/>
              </a:rPr>
              <a:t> </a:t>
            </a:r>
            <a:r>
              <a:rPr lang="en-US" sz="2400" dirty="0" err="1">
                <a:latin typeface="#9Slide03 Quicksand Medium" pitchFamily="2" charset="77"/>
              </a:rPr>
              <a:t>pháp</a:t>
            </a:r>
            <a:endParaRPr lang="en-US" sz="2400" dirty="0">
              <a:latin typeface="#9Slide03 Quicksand Medium" pitchFamily="2" charset="77"/>
            </a:endParaRPr>
          </a:p>
        </p:txBody>
      </p:sp>
      <p:sp>
        <p:nvSpPr>
          <p:cNvPr id="25" name="Google Shape;2349;p94" descr="21 anh nguyen">
            <a:extLst>
              <a:ext uri="{FF2B5EF4-FFF2-40B4-BE49-F238E27FC236}">
                <a16:creationId xmlns:a16="http://schemas.microsoft.com/office/drawing/2014/main" id="{65C86499-FBAE-7A58-0008-A974C1C18494}"/>
              </a:ext>
            </a:extLst>
          </p:cNvPr>
          <p:cNvSpPr txBox="1">
            <a:spLocks/>
          </p:cNvSpPr>
          <p:nvPr/>
        </p:nvSpPr>
        <p:spPr>
          <a:xfrm>
            <a:off x="3544311" y="3413284"/>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bày</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quá</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thực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nghiệm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thập</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xử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dữ</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kê</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vật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liệu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hóa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chất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cụ</a:t>
            </a:r>
            <a:r>
              <a:rPr lang="en-US" sz="2400" dirty="0">
                <a:solidFill>
                  <a:schemeClr val="tx1"/>
                </a:solidFill>
                <a:latin typeface="#9Slide03 Quicksand" pitchFamily="2" charset="77"/>
              </a:rPr>
              <a:t>.</a:t>
            </a:r>
          </a:p>
        </p:txBody>
      </p:sp>
      <p:sp>
        <p:nvSpPr>
          <p:cNvPr id="27" name="Google Shape;2350;p94" descr="21 anh nguyen">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mục</a:t>
            </a:r>
            <a:r>
              <a:rPr lang="en-US" sz="2400" dirty="0">
                <a:latin typeface="#9Slide03 Quicksand Medium" pitchFamily="2" charset="77"/>
              </a:rPr>
              <a:t> </a:t>
            </a:r>
            <a:r>
              <a:rPr lang="en-US" sz="2400" dirty="0" err="1">
                <a:latin typeface="#9Slide03 Quicksand Medium" pitchFamily="2" charset="77"/>
              </a:rPr>
              <a:t>tiêu</a:t>
            </a:r>
            <a:endParaRPr lang="en-US" sz="2400" dirty="0">
              <a:latin typeface="#9Slide03 Quicksand Medium" pitchFamily="2" charset="77"/>
            </a:endParaRPr>
          </a:p>
        </p:txBody>
      </p:sp>
      <p:sp>
        <p:nvSpPr>
          <p:cNvPr id="28" name="TextBox 27" descr="21 anh nguyen">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grpSp>
        <p:nvGrpSpPr>
          <p:cNvPr id="2" name="Google Shape;2361;p94" descr="21 anh nguyen">
            <a:extLst>
              <a:ext uri="{FF2B5EF4-FFF2-40B4-BE49-F238E27FC236}">
                <a16:creationId xmlns:a16="http://schemas.microsoft.com/office/drawing/2014/main" id="{F0072296-CC4F-80F3-8A31-77802B87B898}"/>
              </a:ext>
            </a:extLst>
          </p:cNvPr>
          <p:cNvGrpSpPr/>
          <p:nvPr/>
        </p:nvGrpSpPr>
        <p:grpSpPr>
          <a:xfrm>
            <a:off x="145725" y="1811772"/>
            <a:ext cx="522786" cy="576000"/>
            <a:chOff x="683758" y="3764225"/>
            <a:chExt cx="522786" cy="576000"/>
          </a:xfrm>
        </p:grpSpPr>
        <p:sp>
          <p:nvSpPr>
            <p:cNvPr id="3" name="Google Shape;2362;p94">
              <a:extLst>
                <a:ext uri="{FF2B5EF4-FFF2-40B4-BE49-F238E27FC236}">
                  <a16:creationId xmlns:a16="http://schemas.microsoft.com/office/drawing/2014/main" id="{D74528F7-B0D2-4E53-8D8B-0A923B0BC152}"/>
                </a:ext>
              </a:extLst>
            </p:cNvPr>
            <p:cNvSpPr/>
            <p:nvPr/>
          </p:nvSpPr>
          <p:spPr>
            <a:xfrm>
              <a:off x="7180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363;p94">
              <a:extLst>
                <a:ext uri="{FF2B5EF4-FFF2-40B4-BE49-F238E27FC236}">
                  <a16:creationId xmlns:a16="http://schemas.microsoft.com/office/drawing/2014/main" id="{BB024038-99FD-A971-EA4E-300B87F15366}"/>
                </a:ext>
              </a:extLst>
            </p:cNvPr>
            <p:cNvGrpSpPr/>
            <p:nvPr/>
          </p:nvGrpSpPr>
          <p:grpSpPr>
            <a:xfrm rot="-1695314">
              <a:off x="750191" y="3862824"/>
              <a:ext cx="389920" cy="378804"/>
              <a:chOff x="1750275" y="4341600"/>
              <a:chExt cx="149950" cy="145675"/>
            </a:xfrm>
          </p:grpSpPr>
          <p:sp>
            <p:nvSpPr>
              <p:cNvPr id="5" name="Google Shape;2364;p94">
                <a:extLst>
                  <a:ext uri="{FF2B5EF4-FFF2-40B4-BE49-F238E27FC236}">
                    <a16:creationId xmlns:a16="http://schemas.microsoft.com/office/drawing/2014/main" id="{0FE68002-2FA7-D77D-C31B-3C756A32658C}"/>
                  </a:ext>
                </a:extLst>
              </p:cNvPr>
              <p:cNvSpPr/>
              <p:nvPr/>
            </p:nvSpPr>
            <p:spPr>
              <a:xfrm>
                <a:off x="1752625" y="4345025"/>
                <a:ext cx="142875" cy="138975"/>
              </a:xfrm>
              <a:custGeom>
                <a:avLst/>
                <a:gdLst/>
                <a:ahLst/>
                <a:cxnLst/>
                <a:rect l="l" t="t" r="r" b="b"/>
                <a:pathLst>
                  <a:path w="5715" h="5559" extrusionOk="0">
                    <a:moveTo>
                      <a:pt x="3774" y="0"/>
                    </a:moveTo>
                    <a:cubicBezTo>
                      <a:pt x="3601" y="0"/>
                      <a:pt x="3427" y="23"/>
                      <a:pt x="3259" y="69"/>
                    </a:cubicBezTo>
                    <a:cubicBezTo>
                      <a:pt x="2673" y="229"/>
                      <a:pt x="2295" y="685"/>
                      <a:pt x="2659" y="1279"/>
                    </a:cubicBezTo>
                    <a:cubicBezTo>
                      <a:pt x="2668" y="1295"/>
                      <a:pt x="2668" y="1311"/>
                      <a:pt x="2664" y="1324"/>
                    </a:cubicBezTo>
                    <a:cubicBezTo>
                      <a:pt x="2764" y="1375"/>
                      <a:pt x="2866" y="1394"/>
                      <a:pt x="2969" y="1394"/>
                    </a:cubicBezTo>
                    <a:cubicBezTo>
                      <a:pt x="3246" y="1394"/>
                      <a:pt x="3531" y="1262"/>
                      <a:pt x="3805" y="1262"/>
                    </a:cubicBezTo>
                    <a:cubicBezTo>
                      <a:pt x="3923" y="1262"/>
                      <a:pt x="4038" y="1286"/>
                      <a:pt x="4149" y="1356"/>
                    </a:cubicBezTo>
                    <a:cubicBezTo>
                      <a:pt x="4369" y="1495"/>
                      <a:pt x="4466" y="1756"/>
                      <a:pt x="4309" y="1970"/>
                    </a:cubicBezTo>
                    <a:cubicBezTo>
                      <a:pt x="4300" y="1984"/>
                      <a:pt x="4287" y="1989"/>
                      <a:pt x="4274" y="1989"/>
                    </a:cubicBezTo>
                    <a:cubicBezTo>
                      <a:pt x="4263" y="1989"/>
                      <a:pt x="4251" y="1985"/>
                      <a:pt x="4242" y="1978"/>
                    </a:cubicBezTo>
                    <a:cubicBezTo>
                      <a:pt x="4159" y="2108"/>
                      <a:pt x="4003" y="2155"/>
                      <a:pt x="3842" y="2155"/>
                    </a:cubicBezTo>
                    <a:cubicBezTo>
                      <a:pt x="3733" y="2155"/>
                      <a:pt x="3622" y="2134"/>
                      <a:pt x="3530" y="2101"/>
                    </a:cubicBezTo>
                    <a:cubicBezTo>
                      <a:pt x="3300" y="2018"/>
                      <a:pt x="3075" y="1848"/>
                      <a:pt x="2826" y="1848"/>
                    </a:cubicBezTo>
                    <a:cubicBezTo>
                      <a:pt x="2788" y="1848"/>
                      <a:pt x="2750" y="1851"/>
                      <a:pt x="2712" y="1860"/>
                    </a:cubicBezTo>
                    <a:cubicBezTo>
                      <a:pt x="2457" y="1915"/>
                      <a:pt x="2320" y="2142"/>
                      <a:pt x="2307" y="2382"/>
                    </a:cubicBezTo>
                    <a:cubicBezTo>
                      <a:pt x="2312" y="2385"/>
                      <a:pt x="2319" y="2390"/>
                      <a:pt x="2320" y="2400"/>
                    </a:cubicBezTo>
                    <a:cubicBezTo>
                      <a:pt x="2463" y="3060"/>
                      <a:pt x="3499" y="2868"/>
                      <a:pt x="3903" y="3327"/>
                    </a:cubicBezTo>
                    <a:cubicBezTo>
                      <a:pt x="4158" y="3615"/>
                      <a:pt x="4111" y="4000"/>
                      <a:pt x="3786" y="4209"/>
                    </a:cubicBezTo>
                    <a:cubicBezTo>
                      <a:pt x="3594" y="4332"/>
                      <a:pt x="3352" y="4388"/>
                      <a:pt x="3108" y="4388"/>
                    </a:cubicBezTo>
                    <a:cubicBezTo>
                      <a:pt x="2830" y="4388"/>
                      <a:pt x="2550" y="4316"/>
                      <a:pt x="2334" y="4189"/>
                    </a:cubicBezTo>
                    <a:cubicBezTo>
                      <a:pt x="1862" y="3912"/>
                      <a:pt x="1759" y="3358"/>
                      <a:pt x="1568" y="2890"/>
                    </a:cubicBezTo>
                    <a:cubicBezTo>
                      <a:pt x="1563" y="2876"/>
                      <a:pt x="1563" y="2863"/>
                      <a:pt x="1567" y="2853"/>
                    </a:cubicBezTo>
                    <a:lnTo>
                      <a:pt x="1557" y="2849"/>
                    </a:lnTo>
                    <a:cubicBezTo>
                      <a:pt x="1551" y="2863"/>
                      <a:pt x="1538" y="2873"/>
                      <a:pt x="1519" y="2873"/>
                    </a:cubicBezTo>
                    <a:cubicBezTo>
                      <a:pt x="1517" y="2873"/>
                      <a:pt x="1516" y="2873"/>
                      <a:pt x="1514" y="2873"/>
                    </a:cubicBezTo>
                    <a:cubicBezTo>
                      <a:pt x="1483" y="2869"/>
                      <a:pt x="1451" y="2867"/>
                      <a:pt x="1418" y="2867"/>
                    </a:cubicBezTo>
                    <a:cubicBezTo>
                      <a:pt x="1068" y="2867"/>
                      <a:pt x="637" y="3083"/>
                      <a:pt x="397" y="3321"/>
                    </a:cubicBezTo>
                    <a:cubicBezTo>
                      <a:pt x="0" y="3714"/>
                      <a:pt x="282" y="4232"/>
                      <a:pt x="598" y="4578"/>
                    </a:cubicBezTo>
                    <a:cubicBezTo>
                      <a:pt x="1094" y="5121"/>
                      <a:pt x="1811" y="5455"/>
                      <a:pt x="2536" y="5539"/>
                    </a:cubicBezTo>
                    <a:cubicBezTo>
                      <a:pt x="2643" y="5552"/>
                      <a:pt x="2751" y="5558"/>
                      <a:pt x="2858" y="5558"/>
                    </a:cubicBezTo>
                    <a:cubicBezTo>
                      <a:pt x="3543" y="5558"/>
                      <a:pt x="4223" y="5302"/>
                      <a:pt x="4638" y="4730"/>
                    </a:cubicBezTo>
                    <a:cubicBezTo>
                      <a:pt x="5079" y="4124"/>
                      <a:pt x="5048" y="3272"/>
                      <a:pt x="4480" y="2758"/>
                    </a:cubicBezTo>
                    <a:cubicBezTo>
                      <a:pt x="4429" y="2711"/>
                      <a:pt x="4475" y="2641"/>
                      <a:pt x="4527" y="2641"/>
                    </a:cubicBezTo>
                    <a:cubicBezTo>
                      <a:pt x="4540" y="2641"/>
                      <a:pt x="4553" y="2645"/>
                      <a:pt x="4566" y="2656"/>
                    </a:cubicBezTo>
                    <a:cubicBezTo>
                      <a:pt x="5049" y="2565"/>
                      <a:pt x="5513" y="2123"/>
                      <a:pt x="5607" y="1632"/>
                    </a:cubicBezTo>
                    <a:cubicBezTo>
                      <a:pt x="5715" y="1070"/>
                      <a:pt x="5194" y="518"/>
                      <a:pt x="4747" y="258"/>
                    </a:cubicBezTo>
                    <a:cubicBezTo>
                      <a:pt x="4451" y="87"/>
                      <a:pt x="4113" y="0"/>
                      <a:pt x="37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65;p94">
                <a:extLst>
                  <a:ext uri="{FF2B5EF4-FFF2-40B4-BE49-F238E27FC236}">
                    <a16:creationId xmlns:a16="http://schemas.microsoft.com/office/drawing/2014/main" id="{60D2D246-21CA-A41D-0253-506D73401893}"/>
                  </a:ext>
                </a:extLst>
              </p:cNvPr>
              <p:cNvSpPr/>
              <p:nvPr/>
            </p:nvSpPr>
            <p:spPr>
              <a:xfrm>
                <a:off x="1750275" y="4341600"/>
                <a:ext cx="149950" cy="145675"/>
              </a:xfrm>
              <a:custGeom>
                <a:avLst/>
                <a:gdLst/>
                <a:ahLst/>
                <a:cxnLst/>
                <a:rect l="l" t="t" r="r" b="b"/>
                <a:pathLst>
                  <a:path w="5998" h="5827" extrusionOk="0">
                    <a:moveTo>
                      <a:pt x="3869" y="0"/>
                    </a:moveTo>
                    <a:cubicBezTo>
                      <a:pt x="3571" y="0"/>
                      <a:pt x="3274" y="63"/>
                      <a:pt x="3003" y="190"/>
                    </a:cubicBezTo>
                    <a:cubicBezTo>
                      <a:pt x="2498" y="428"/>
                      <a:pt x="2352" y="946"/>
                      <a:pt x="2624" y="1413"/>
                    </a:cubicBezTo>
                    <a:cubicBezTo>
                      <a:pt x="2615" y="1425"/>
                      <a:pt x="2614" y="1441"/>
                      <a:pt x="2627" y="1456"/>
                    </a:cubicBezTo>
                    <a:cubicBezTo>
                      <a:pt x="2764" y="1601"/>
                      <a:pt x="2932" y="1652"/>
                      <a:pt x="3118" y="1652"/>
                    </a:cubicBezTo>
                    <a:cubicBezTo>
                      <a:pt x="3162" y="1652"/>
                      <a:pt x="3208" y="1649"/>
                      <a:pt x="3254" y="1644"/>
                    </a:cubicBezTo>
                    <a:cubicBezTo>
                      <a:pt x="3369" y="1632"/>
                      <a:pt x="3479" y="1599"/>
                      <a:pt x="3591" y="1574"/>
                    </a:cubicBezTo>
                    <a:cubicBezTo>
                      <a:pt x="3647" y="1563"/>
                      <a:pt x="3728" y="1555"/>
                      <a:pt x="3816" y="1555"/>
                    </a:cubicBezTo>
                    <a:cubicBezTo>
                      <a:pt x="4121" y="1555"/>
                      <a:pt x="4519" y="1650"/>
                      <a:pt x="4334" y="2025"/>
                    </a:cubicBezTo>
                    <a:cubicBezTo>
                      <a:pt x="4216" y="2142"/>
                      <a:pt x="4095" y="2186"/>
                      <a:pt x="3970" y="2186"/>
                    </a:cubicBezTo>
                    <a:cubicBezTo>
                      <a:pt x="3628" y="2186"/>
                      <a:pt x="3265" y="1863"/>
                      <a:pt x="2901" y="1863"/>
                    </a:cubicBezTo>
                    <a:cubicBezTo>
                      <a:pt x="2849" y="1863"/>
                      <a:pt x="2796" y="1870"/>
                      <a:pt x="2744" y="1885"/>
                    </a:cubicBezTo>
                    <a:cubicBezTo>
                      <a:pt x="2409" y="1982"/>
                      <a:pt x="2199" y="2373"/>
                      <a:pt x="2326" y="2701"/>
                    </a:cubicBezTo>
                    <a:cubicBezTo>
                      <a:pt x="2332" y="2721"/>
                      <a:pt x="2352" y="2730"/>
                      <a:pt x="2370" y="2730"/>
                    </a:cubicBezTo>
                    <a:cubicBezTo>
                      <a:pt x="2376" y="2730"/>
                      <a:pt x="2381" y="2729"/>
                      <a:pt x="2386" y="2728"/>
                    </a:cubicBezTo>
                    <a:cubicBezTo>
                      <a:pt x="2595" y="3351"/>
                      <a:pt x="3873" y="3041"/>
                      <a:pt x="4022" y="3739"/>
                    </a:cubicBezTo>
                    <a:cubicBezTo>
                      <a:pt x="4123" y="4211"/>
                      <a:pt x="3696" y="4373"/>
                      <a:pt x="3251" y="4373"/>
                    </a:cubicBezTo>
                    <a:cubicBezTo>
                      <a:pt x="2957" y="4373"/>
                      <a:pt x="2654" y="4302"/>
                      <a:pt x="2492" y="4204"/>
                    </a:cubicBezTo>
                    <a:cubicBezTo>
                      <a:pt x="2050" y="3936"/>
                      <a:pt x="1986" y="3401"/>
                      <a:pt x="1778" y="2973"/>
                    </a:cubicBezTo>
                    <a:cubicBezTo>
                      <a:pt x="1768" y="2951"/>
                      <a:pt x="1749" y="2942"/>
                      <a:pt x="1730" y="2942"/>
                    </a:cubicBezTo>
                    <a:cubicBezTo>
                      <a:pt x="1701" y="2942"/>
                      <a:pt x="1671" y="2961"/>
                      <a:pt x="1662" y="2989"/>
                    </a:cubicBezTo>
                    <a:cubicBezTo>
                      <a:pt x="1658" y="3000"/>
                      <a:pt x="1658" y="3012"/>
                      <a:pt x="1663" y="3026"/>
                    </a:cubicBezTo>
                    <a:cubicBezTo>
                      <a:pt x="1854" y="3494"/>
                      <a:pt x="1959" y="4049"/>
                      <a:pt x="2429" y="4325"/>
                    </a:cubicBezTo>
                    <a:cubicBezTo>
                      <a:pt x="2645" y="4452"/>
                      <a:pt x="2926" y="4524"/>
                      <a:pt x="3203" y="4524"/>
                    </a:cubicBezTo>
                    <a:cubicBezTo>
                      <a:pt x="3448" y="4524"/>
                      <a:pt x="3689" y="4468"/>
                      <a:pt x="3881" y="4345"/>
                    </a:cubicBezTo>
                    <a:cubicBezTo>
                      <a:pt x="4206" y="4134"/>
                      <a:pt x="4253" y="3750"/>
                      <a:pt x="3999" y="3462"/>
                    </a:cubicBezTo>
                    <a:cubicBezTo>
                      <a:pt x="3594" y="3003"/>
                      <a:pt x="2558" y="3196"/>
                      <a:pt x="2416" y="2536"/>
                    </a:cubicBezTo>
                    <a:cubicBezTo>
                      <a:pt x="2414" y="2526"/>
                      <a:pt x="2409" y="2520"/>
                      <a:pt x="2402" y="2517"/>
                    </a:cubicBezTo>
                    <a:cubicBezTo>
                      <a:pt x="2416" y="2279"/>
                      <a:pt x="2551" y="2051"/>
                      <a:pt x="2807" y="1995"/>
                    </a:cubicBezTo>
                    <a:cubicBezTo>
                      <a:pt x="2845" y="1987"/>
                      <a:pt x="2883" y="1983"/>
                      <a:pt x="2920" y="1983"/>
                    </a:cubicBezTo>
                    <a:cubicBezTo>
                      <a:pt x="3170" y="1983"/>
                      <a:pt x="3395" y="2154"/>
                      <a:pt x="3625" y="2237"/>
                    </a:cubicBezTo>
                    <a:cubicBezTo>
                      <a:pt x="3717" y="2269"/>
                      <a:pt x="3828" y="2291"/>
                      <a:pt x="3938" y="2291"/>
                    </a:cubicBezTo>
                    <a:cubicBezTo>
                      <a:pt x="4098" y="2291"/>
                      <a:pt x="4254" y="2244"/>
                      <a:pt x="4338" y="2114"/>
                    </a:cubicBezTo>
                    <a:cubicBezTo>
                      <a:pt x="4347" y="2121"/>
                      <a:pt x="4358" y="2124"/>
                      <a:pt x="4369" y="2124"/>
                    </a:cubicBezTo>
                    <a:cubicBezTo>
                      <a:pt x="4382" y="2124"/>
                      <a:pt x="4394" y="2119"/>
                      <a:pt x="4404" y="2106"/>
                    </a:cubicBezTo>
                    <a:cubicBezTo>
                      <a:pt x="4562" y="1892"/>
                      <a:pt x="4464" y="1631"/>
                      <a:pt x="4245" y="1492"/>
                    </a:cubicBezTo>
                    <a:cubicBezTo>
                      <a:pt x="4133" y="1423"/>
                      <a:pt x="4018" y="1398"/>
                      <a:pt x="3900" y="1398"/>
                    </a:cubicBezTo>
                    <a:cubicBezTo>
                      <a:pt x="3627" y="1398"/>
                      <a:pt x="3341" y="1530"/>
                      <a:pt x="3065" y="1530"/>
                    </a:cubicBezTo>
                    <a:cubicBezTo>
                      <a:pt x="2961" y="1530"/>
                      <a:pt x="2859" y="1512"/>
                      <a:pt x="2759" y="1460"/>
                    </a:cubicBezTo>
                    <a:cubicBezTo>
                      <a:pt x="2764" y="1446"/>
                      <a:pt x="2763" y="1431"/>
                      <a:pt x="2754" y="1415"/>
                    </a:cubicBezTo>
                    <a:cubicBezTo>
                      <a:pt x="2390" y="822"/>
                      <a:pt x="2769" y="365"/>
                      <a:pt x="3354" y="205"/>
                    </a:cubicBezTo>
                    <a:cubicBezTo>
                      <a:pt x="3523" y="158"/>
                      <a:pt x="3696" y="135"/>
                      <a:pt x="3869" y="135"/>
                    </a:cubicBezTo>
                    <a:cubicBezTo>
                      <a:pt x="4208" y="135"/>
                      <a:pt x="4546" y="223"/>
                      <a:pt x="4842" y="394"/>
                    </a:cubicBezTo>
                    <a:cubicBezTo>
                      <a:pt x="5291" y="653"/>
                      <a:pt x="5810" y="1205"/>
                      <a:pt x="5702" y="1768"/>
                    </a:cubicBezTo>
                    <a:cubicBezTo>
                      <a:pt x="5607" y="2259"/>
                      <a:pt x="5144" y="2701"/>
                      <a:pt x="4661" y="2792"/>
                    </a:cubicBezTo>
                    <a:cubicBezTo>
                      <a:pt x="4648" y="2781"/>
                      <a:pt x="4634" y="2777"/>
                      <a:pt x="4621" y="2777"/>
                    </a:cubicBezTo>
                    <a:cubicBezTo>
                      <a:pt x="4568" y="2777"/>
                      <a:pt x="4523" y="2848"/>
                      <a:pt x="4574" y="2894"/>
                    </a:cubicBezTo>
                    <a:cubicBezTo>
                      <a:pt x="5142" y="3408"/>
                      <a:pt x="5172" y="4260"/>
                      <a:pt x="4732" y="4865"/>
                    </a:cubicBezTo>
                    <a:cubicBezTo>
                      <a:pt x="4317" y="5437"/>
                      <a:pt x="3639" y="5694"/>
                      <a:pt x="2956" y="5694"/>
                    </a:cubicBezTo>
                    <a:cubicBezTo>
                      <a:pt x="2847" y="5694"/>
                      <a:pt x="2738" y="5687"/>
                      <a:pt x="2630" y="5674"/>
                    </a:cubicBezTo>
                    <a:cubicBezTo>
                      <a:pt x="1903" y="5591"/>
                      <a:pt x="1187" y="5257"/>
                      <a:pt x="692" y="4714"/>
                    </a:cubicBezTo>
                    <a:cubicBezTo>
                      <a:pt x="375" y="4368"/>
                      <a:pt x="94" y="3850"/>
                      <a:pt x="491" y="3457"/>
                    </a:cubicBezTo>
                    <a:cubicBezTo>
                      <a:pt x="730" y="3220"/>
                      <a:pt x="1160" y="3003"/>
                      <a:pt x="1512" y="3003"/>
                    </a:cubicBezTo>
                    <a:cubicBezTo>
                      <a:pt x="1545" y="3003"/>
                      <a:pt x="1577" y="3005"/>
                      <a:pt x="1608" y="3009"/>
                    </a:cubicBezTo>
                    <a:cubicBezTo>
                      <a:pt x="1610" y="3009"/>
                      <a:pt x="1611" y="3009"/>
                      <a:pt x="1613" y="3009"/>
                    </a:cubicBezTo>
                    <a:cubicBezTo>
                      <a:pt x="1632" y="3009"/>
                      <a:pt x="1645" y="2999"/>
                      <a:pt x="1651" y="2985"/>
                    </a:cubicBezTo>
                    <a:cubicBezTo>
                      <a:pt x="1662" y="2964"/>
                      <a:pt x="1656" y="2934"/>
                      <a:pt x="1624" y="2927"/>
                    </a:cubicBezTo>
                    <a:cubicBezTo>
                      <a:pt x="1560" y="2913"/>
                      <a:pt x="1493" y="2907"/>
                      <a:pt x="1425" y="2907"/>
                    </a:cubicBezTo>
                    <a:cubicBezTo>
                      <a:pt x="780" y="2907"/>
                      <a:pt x="0" y="3473"/>
                      <a:pt x="198" y="4150"/>
                    </a:cubicBezTo>
                    <a:cubicBezTo>
                      <a:pt x="459" y="5045"/>
                      <a:pt x="1541" y="5613"/>
                      <a:pt x="2387" y="5773"/>
                    </a:cubicBezTo>
                    <a:cubicBezTo>
                      <a:pt x="2573" y="5809"/>
                      <a:pt x="2763" y="5827"/>
                      <a:pt x="2953" y="5827"/>
                    </a:cubicBezTo>
                    <a:cubicBezTo>
                      <a:pt x="3678" y="5827"/>
                      <a:pt x="4397" y="5561"/>
                      <a:pt x="4841" y="4953"/>
                    </a:cubicBezTo>
                    <a:cubicBezTo>
                      <a:pt x="5303" y="4321"/>
                      <a:pt x="5286" y="3441"/>
                      <a:pt x="4745" y="2874"/>
                    </a:cubicBezTo>
                    <a:cubicBezTo>
                      <a:pt x="5256" y="2787"/>
                      <a:pt x="5691" y="2346"/>
                      <a:pt x="5827" y="1850"/>
                    </a:cubicBezTo>
                    <a:cubicBezTo>
                      <a:pt x="5997" y="1210"/>
                      <a:pt x="5419" y="570"/>
                      <a:pt x="4908" y="274"/>
                    </a:cubicBezTo>
                    <a:cubicBezTo>
                      <a:pt x="4593" y="93"/>
                      <a:pt x="4231"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2377;p94" descr="21 anh nguyen">
            <a:extLst>
              <a:ext uri="{FF2B5EF4-FFF2-40B4-BE49-F238E27FC236}">
                <a16:creationId xmlns:a16="http://schemas.microsoft.com/office/drawing/2014/main" id="{69DC4583-3F2A-181F-8146-E459B0FE87E4}"/>
              </a:ext>
            </a:extLst>
          </p:cNvPr>
          <p:cNvGrpSpPr/>
          <p:nvPr/>
        </p:nvGrpSpPr>
        <p:grpSpPr>
          <a:xfrm>
            <a:off x="143092" y="3554015"/>
            <a:ext cx="522795" cy="576003"/>
            <a:chOff x="4654852" y="1572913"/>
            <a:chExt cx="522795" cy="576003"/>
          </a:xfrm>
        </p:grpSpPr>
        <p:sp>
          <p:nvSpPr>
            <p:cNvPr id="8" name="Google Shape;2378;p94">
              <a:extLst>
                <a:ext uri="{FF2B5EF4-FFF2-40B4-BE49-F238E27FC236}">
                  <a16:creationId xmlns:a16="http://schemas.microsoft.com/office/drawing/2014/main" id="{C3414F94-AEAC-7D36-5B61-320EAF03F541}"/>
                </a:ext>
              </a:extLst>
            </p:cNvPr>
            <p:cNvSpPr/>
            <p:nvPr/>
          </p:nvSpPr>
          <p:spPr>
            <a:xfrm>
              <a:off x="4689150" y="1572913"/>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2379;p94">
              <a:extLst>
                <a:ext uri="{FF2B5EF4-FFF2-40B4-BE49-F238E27FC236}">
                  <a16:creationId xmlns:a16="http://schemas.microsoft.com/office/drawing/2014/main" id="{7EE24BAE-DFF7-27F2-9B82-563466A74063}"/>
                </a:ext>
              </a:extLst>
            </p:cNvPr>
            <p:cNvGrpSpPr/>
            <p:nvPr/>
          </p:nvGrpSpPr>
          <p:grpSpPr>
            <a:xfrm rot="-2334718">
              <a:off x="4731805" y="1699379"/>
              <a:ext cx="368889" cy="375325"/>
              <a:chOff x="2333000" y="4441900"/>
              <a:chExt cx="137325" cy="139725"/>
            </a:xfrm>
          </p:grpSpPr>
          <p:sp>
            <p:nvSpPr>
              <p:cNvPr id="10" name="Google Shape;2380;p94">
                <a:extLst>
                  <a:ext uri="{FF2B5EF4-FFF2-40B4-BE49-F238E27FC236}">
                    <a16:creationId xmlns:a16="http://schemas.microsoft.com/office/drawing/2014/main" id="{18B3B705-4976-F5F8-01B4-D344858D14EA}"/>
                  </a:ext>
                </a:extLst>
              </p:cNvPr>
              <p:cNvSpPr/>
              <p:nvPr/>
            </p:nvSpPr>
            <p:spPr>
              <a:xfrm>
                <a:off x="2343375" y="4445525"/>
                <a:ext cx="126050" cy="131650"/>
              </a:xfrm>
              <a:custGeom>
                <a:avLst/>
                <a:gdLst/>
                <a:ahLst/>
                <a:cxnLst/>
                <a:rect l="l" t="t" r="r" b="b"/>
                <a:pathLst>
                  <a:path w="5042" h="5266" extrusionOk="0">
                    <a:moveTo>
                      <a:pt x="3373" y="1101"/>
                    </a:moveTo>
                    <a:cubicBezTo>
                      <a:pt x="3432" y="1101"/>
                      <a:pt x="3464" y="1178"/>
                      <a:pt x="3417" y="1219"/>
                    </a:cubicBezTo>
                    <a:cubicBezTo>
                      <a:pt x="3185" y="1427"/>
                      <a:pt x="2948" y="1635"/>
                      <a:pt x="2712" y="1840"/>
                    </a:cubicBezTo>
                    <a:cubicBezTo>
                      <a:pt x="2569" y="1965"/>
                      <a:pt x="2411" y="2169"/>
                      <a:pt x="2229" y="2238"/>
                    </a:cubicBezTo>
                    <a:cubicBezTo>
                      <a:pt x="2191" y="2253"/>
                      <a:pt x="2151" y="2259"/>
                      <a:pt x="2110" y="2259"/>
                    </a:cubicBezTo>
                    <a:cubicBezTo>
                      <a:pt x="1871" y="2259"/>
                      <a:pt x="1581" y="2042"/>
                      <a:pt x="1404" y="1871"/>
                    </a:cubicBezTo>
                    <a:cubicBezTo>
                      <a:pt x="1398" y="1873"/>
                      <a:pt x="1392" y="1874"/>
                      <a:pt x="1386" y="1874"/>
                    </a:cubicBezTo>
                    <a:cubicBezTo>
                      <a:pt x="1341" y="1874"/>
                      <a:pt x="1309" y="1824"/>
                      <a:pt x="1322" y="1786"/>
                    </a:cubicBezTo>
                    <a:cubicBezTo>
                      <a:pt x="1322" y="1784"/>
                      <a:pt x="1321" y="1783"/>
                      <a:pt x="1319" y="1781"/>
                    </a:cubicBezTo>
                    <a:cubicBezTo>
                      <a:pt x="1304" y="1765"/>
                      <a:pt x="1318" y="1737"/>
                      <a:pt x="1339" y="1737"/>
                    </a:cubicBezTo>
                    <a:cubicBezTo>
                      <a:pt x="1342" y="1737"/>
                      <a:pt x="1346" y="1737"/>
                      <a:pt x="1349" y="1739"/>
                    </a:cubicBezTo>
                    <a:lnTo>
                      <a:pt x="1365" y="1746"/>
                    </a:lnTo>
                    <a:cubicBezTo>
                      <a:pt x="2006" y="1459"/>
                      <a:pt x="2670" y="1244"/>
                      <a:pt x="3358" y="1102"/>
                    </a:cubicBezTo>
                    <a:cubicBezTo>
                      <a:pt x="3363" y="1101"/>
                      <a:pt x="3368" y="1101"/>
                      <a:pt x="3373" y="1101"/>
                    </a:cubicBezTo>
                    <a:close/>
                    <a:moveTo>
                      <a:pt x="1574" y="3341"/>
                    </a:moveTo>
                    <a:lnTo>
                      <a:pt x="1574" y="3341"/>
                    </a:lnTo>
                    <a:cubicBezTo>
                      <a:pt x="1576" y="3342"/>
                      <a:pt x="1577" y="3343"/>
                      <a:pt x="1579" y="3345"/>
                    </a:cubicBezTo>
                    <a:lnTo>
                      <a:pt x="1579" y="3345"/>
                    </a:lnTo>
                    <a:cubicBezTo>
                      <a:pt x="1578" y="3343"/>
                      <a:pt x="1576" y="3341"/>
                      <a:pt x="1574" y="3341"/>
                    </a:cubicBezTo>
                    <a:close/>
                    <a:moveTo>
                      <a:pt x="1579" y="3345"/>
                    </a:moveTo>
                    <a:lnTo>
                      <a:pt x="1579" y="3345"/>
                    </a:lnTo>
                    <a:cubicBezTo>
                      <a:pt x="1580" y="3345"/>
                      <a:pt x="1580" y="3345"/>
                      <a:pt x="1580" y="3346"/>
                    </a:cubicBezTo>
                    <a:cubicBezTo>
                      <a:pt x="1581" y="3346"/>
                      <a:pt x="1581" y="3347"/>
                      <a:pt x="1582" y="3347"/>
                    </a:cubicBezTo>
                    <a:lnTo>
                      <a:pt x="1582" y="3347"/>
                    </a:lnTo>
                    <a:cubicBezTo>
                      <a:pt x="1581" y="3346"/>
                      <a:pt x="1580" y="3345"/>
                      <a:pt x="1579" y="3345"/>
                    </a:cubicBezTo>
                    <a:close/>
                    <a:moveTo>
                      <a:pt x="4284" y="0"/>
                    </a:moveTo>
                    <a:cubicBezTo>
                      <a:pt x="4170" y="0"/>
                      <a:pt x="4052" y="15"/>
                      <a:pt x="3933" y="26"/>
                    </a:cubicBezTo>
                    <a:cubicBezTo>
                      <a:pt x="3548" y="67"/>
                      <a:pt x="3166" y="150"/>
                      <a:pt x="2793" y="259"/>
                    </a:cubicBezTo>
                    <a:cubicBezTo>
                      <a:pt x="2366" y="381"/>
                      <a:pt x="1949" y="537"/>
                      <a:pt x="1536" y="703"/>
                    </a:cubicBezTo>
                    <a:cubicBezTo>
                      <a:pt x="1184" y="846"/>
                      <a:pt x="717" y="969"/>
                      <a:pt x="422" y="1218"/>
                    </a:cubicBezTo>
                    <a:cubicBezTo>
                      <a:pt x="1" y="1575"/>
                      <a:pt x="163" y="2112"/>
                      <a:pt x="509" y="2452"/>
                    </a:cubicBezTo>
                    <a:cubicBezTo>
                      <a:pt x="839" y="2777"/>
                      <a:pt x="1290" y="2954"/>
                      <a:pt x="1642" y="3253"/>
                    </a:cubicBezTo>
                    <a:cubicBezTo>
                      <a:pt x="1684" y="3291"/>
                      <a:pt x="1654" y="3357"/>
                      <a:pt x="1611" y="3357"/>
                    </a:cubicBezTo>
                    <a:cubicBezTo>
                      <a:pt x="1602" y="3357"/>
                      <a:pt x="1592" y="3354"/>
                      <a:pt x="1582" y="3347"/>
                    </a:cubicBezTo>
                    <a:lnTo>
                      <a:pt x="1582" y="3347"/>
                    </a:lnTo>
                    <a:cubicBezTo>
                      <a:pt x="1591" y="3357"/>
                      <a:pt x="1593" y="3373"/>
                      <a:pt x="1584" y="3385"/>
                    </a:cubicBezTo>
                    <a:cubicBezTo>
                      <a:pt x="1388" y="3658"/>
                      <a:pt x="1168" y="3908"/>
                      <a:pt x="959" y="4169"/>
                    </a:cubicBezTo>
                    <a:cubicBezTo>
                      <a:pt x="866" y="4285"/>
                      <a:pt x="731" y="4437"/>
                      <a:pt x="732" y="4594"/>
                    </a:cubicBezTo>
                    <a:cubicBezTo>
                      <a:pt x="733" y="4811"/>
                      <a:pt x="993" y="4956"/>
                      <a:pt x="1153" y="5050"/>
                    </a:cubicBezTo>
                    <a:cubicBezTo>
                      <a:pt x="1348" y="5163"/>
                      <a:pt x="1551" y="5266"/>
                      <a:pt x="1737" y="5266"/>
                    </a:cubicBezTo>
                    <a:cubicBezTo>
                      <a:pt x="1894" y="5266"/>
                      <a:pt x="2039" y="5192"/>
                      <a:pt x="2155" y="4991"/>
                    </a:cubicBezTo>
                    <a:cubicBezTo>
                      <a:pt x="2331" y="4689"/>
                      <a:pt x="2440" y="4364"/>
                      <a:pt x="2506" y="4023"/>
                    </a:cubicBezTo>
                    <a:cubicBezTo>
                      <a:pt x="2512" y="3992"/>
                      <a:pt x="2533" y="3980"/>
                      <a:pt x="2557" y="3977"/>
                    </a:cubicBezTo>
                    <a:cubicBezTo>
                      <a:pt x="2568" y="3966"/>
                      <a:pt x="2586" y="3958"/>
                      <a:pt x="2603" y="3958"/>
                    </a:cubicBezTo>
                    <a:cubicBezTo>
                      <a:pt x="2613" y="3958"/>
                      <a:pt x="2622" y="3961"/>
                      <a:pt x="2631" y="3966"/>
                    </a:cubicBezTo>
                    <a:cubicBezTo>
                      <a:pt x="2772" y="4050"/>
                      <a:pt x="2828" y="4194"/>
                      <a:pt x="2945" y="4300"/>
                    </a:cubicBezTo>
                    <a:cubicBezTo>
                      <a:pt x="3004" y="4354"/>
                      <a:pt x="3060" y="4376"/>
                      <a:pt x="3111" y="4376"/>
                    </a:cubicBezTo>
                    <a:cubicBezTo>
                      <a:pt x="3292" y="4376"/>
                      <a:pt x="3428" y="4103"/>
                      <a:pt x="3521" y="3949"/>
                    </a:cubicBezTo>
                    <a:cubicBezTo>
                      <a:pt x="3575" y="3860"/>
                      <a:pt x="3654" y="3756"/>
                      <a:pt x="3681" y="3652"/>
                    </a:cubicBezTo>
                    <a:cubicBezTo>
                      <a:pt x="3727" y="3470"/>
                      <a:pt x="3618" y="3391"/>
                      <a:pt x="3471" y="3315"/>
                    </a:cubicBezTo>
                    <a:cubicBezTo>
                      <a:pt x="3250" y="3199"/>
                      <a:pt x="3017" y="3134"/>
                      <a:pt x="2771" y="3087"/>
                    </a:cubicBezTo>
                    <a:cubicBezTo>
                      <a:pt x="2766" y="3088"/>
                      <a:pt x="2762" y="3088"/>
                      <a:pt x="2758" y="3088"/>
                    </a:cubicBezTo>
                    <a:cubicBezTo>
                      <a:pt x="2700" y="3088"/>
                      <a:pt x="2652" y="3014"/>
                      <a:pt x="2709" y="2970"/>
                    </a:cubicBezTo>
                    <a:cubicBezTo>
                      <a:pt x="3432" y="2423"/>
                      <a:pt x="4194" y="1785"/>
                      <a:pt x="4725" y="1041"/>
                    </a:cubicBezTo>
                    <a:cubicBezTo>
                      <a:pt x="4923" y="764"/>
                      <a:pt x="5041" y="396"/>
                      <a:pt x="4748" y="149"/>
                    </a:cubicBezTo>
                    <a:cubicBezTo>
                      <a:pt x="4609" y="31"/>
                      <a:pt x="4451" y="0"/>
                      <a:pt x="4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1;p94">
                <a:extLst>
                  <a:ext uri="{FF2B5EF4-FFF2-40B4-BE49-F238E27FC236}">
                    <a16:creationId xmlns:a16="http://schemas.microsoft.com/office/drawing/2014/main" id="{A78CB469-FB73-4F24-96C4-6C4CE25A3AD0}"/>
                  </a:ext>
                </a:extLst>
              </p:cNvPr>
              <p:cNvSpPr/>
              <p:nvPr/>
            </p:nvSpPr>
            <p:spPr>
              <a:xfrm>
                <a:off x="2333000" y="4441900"/>
                <a:ext cx="137325" cy="139725"/>
              </a:xfrm>
              <a:custGeom>
                <a:avLst/>
                <a:gdLst/>
                <a:ahLst/>
                <a:cxnLst/>
                <a:rect l="l" t="t" r="r" b="b"/>
                <a:pathLst>
                  <a:path w="5493" h="5589" extrusionOk="0">
                    <a:moveTo>
                      <a:pt x="4697" y="147"/>
                    </a:moveTo>
                    <a:cubicBezTo>
                      <a:pt x="4864" y="147"/>
                      <a:pt x="5022" y="179"/>
                      <a:pt x="5161" y="297"/>
                    </a:cubicBezTo>
                    <a:cubicBezTo>
                      <a:pt x="5453" y="542"/>
                      <a:pt x="5336" y="911"/>
                      <a:pt x="5137" y="1188"/>
                    </a:cubicBezTo>
                    <a:cubicBezTo>
                      <a:pt x="4607" y="1933"/>
                      <a:pt x="3845" y="2569"/>
                      <a:pt x="3122" y="3117"/>
                    </a:cubicBezTo>
                    <a:cubicBezTo>
                      <a:pt x="3064" y="3160"/>
                      <a:pt x="3113" y="3236"/>
                      <a:pt x="3170" y="3236"/>
                    </a:cubicBezTo>
                    <a:cubicBezTo>
                      <a:pt x="3174" y="3236"/>
                      <a:pt x="3178" y="3235"/>
                      <a:pt x="3182" y="3234"/>
                    </a:cubicBezTo>
                    <a:cubicBezTo>
                      <a:pt x="3427" y="3281"/>
                      <a:pt x="3662" y="3346"/>
                      <a:pt x="3884" y="3462"/>
                    </a:cubicBezTo>
                    <a:cubicBezTo>
                      <a:pt x="4032" y="3538"/>
                      <a:pt x="4140" y="3618"/>
                      <a:pt x="4093" y="3799"/>
                    </a:cubicBezTo>
                    <a:cubicBezTo>
                      <a:pt x="4066" y="3900"/>
                      <a:pt x="3986" y="4006"/>
                      <a:pt x="3933" y="4094"/>
                    </a:cubicBezTo>
                    <a:cubicBezTo>
                      <a:pt x="3840" y="4248"/>
                      <a:pt x="3705" y="4522"/>
                      <a:pt x="3524" y="4522"/>
                    </a:cubicBezTo>
                    <a:cubicBezTo>
                      <a:pt x="3472" y="4522"/>
                      <a:pt x="3416" y="4499"/>
                      <a:pt x="3357" y="4445"/>
                    </a:cubicBezTo>
                    <a:cubicBezTo>
                      <a:pt x="3240" y="4336"/>
                      <a:pt x="3185" y="4195"/>
                      <a:pt x="3043" y="4111"/>
                    </a:cubicBezTo>
                    <a:cubicBezTo>
                      <a:pt x="3034" y="4105"/>
                      <a:pt x="3024" y="4103"/>
                      <a:pt x="3015" y="4103"/>
                    </a:cubicBezTo>
                    <a:cubicBezTo>
                      <a:pt x="2998" y="4103"/>
                      <a:pt x="2981" y="4111"/>
                      <a:pt x="2968" y="4122"/>
                    </a:cubicBezTo>
                    <a:cubicBezTo>
                      <a:pt x="2946" y="4123"/>
                      <a:pt x="2925" y="4137"/>
                      <a:pt x="2919" y="4168"/>
                    </a:cubicBezTo>
                    <a:cubicBezTo>
                      <a:pt x="2852" y="4510"/>
                      <a:pt x="2744" y="4834"/>
                      <a:pt x="2568" y="5135"/>
                    </a:cubicBezTo>
                    <a:cubicBezTo>
                      <a:pt x="2451" y="5337"/>
                      <a:pt x="2306" y="5410"/>
                      <a:pt x="2149" y="5410"/>
                    </a:cubicBezTo>
                    <a:cubicBezTo>
                      <a:pt x="1963" y="5410"/>
                      <a:pt x="1760" y="5308"/>
                      <a:pt x="1566" y="5194"/>
                    </a:cubicBezTo>
                    <a:cubicBezTo>
                      <a:pt x="1406" y="5101"/>
                      <a:pt x="1146" y="4956"/>
                      <a:pt x="1145" y="4739"/>
                    </a:cubicBezTo>
                    <a:cubicBezTo>
                      <a:pt x="1145" y="4581"/>
                      <a:pt x="1279" y="4430"/>
                      <a:pt x="1371" y="4314"/>
                    </a:cubicBezTo>
                    <a:cubicBezTo>
                      <a:pt x="1580" y="4052"/>
                      <a:pt x="1801" y="3803"/>
                      <a:pt x="1997" y="3530"/>
                    </a:cubicBezTo>
                    <a:cubicBezTo>
                      <a:pt x="2005" y="3519"/>
                      <a:pt x="2004" y="3506"/>
                      <a:pt x="1998" y="3496"/>
                    </a:cubicBezTo>
                    <a:lnTo>
                      <a:pt x="1998" y="3496"/>
                    </a:lnTo>
                    <a:cubicBezTo>
                      <a:pt x="2007" y="3502"/>
                      <a:pt x="2016" y="3505"/>
                      <a:pt x="2024" y="3505"/>
                    </a:cubicBezTo>
                    <a:cubicBezTo>
                      <a:pt x="2068" y="3505"/>
                      <a:pt x="2097" y="3438"/>
                      <a:pt x="2054" y="3401"/>
                    </a:cubicBezTo>
                    <a:cubicBezTo>
                      <a:pt x="1702" y="3101"/>
                      <a:pt x="1249" y="2924"/>
                      <a:pt x="921" y="2600"/>
                    </a:cubicBezTo>
                    <a:cubicBezTo>
                      <a:pt x="575" y="2259"/>
                      <a:pt x="412" y="1721"/>
                      <a:pt x="834" y="1365"/>
                    </a:cubicBezTo>
                    <a:cubicBezTo>
                      <a:pt x="1130" y="1115"/>
                      <a:pt x="1596" y="993"/>
                      <a:pt x="1949" y="851"/>
                    </a:cubicBezTo>
                    <a:cubicBezTo>
                      <a:pt x="2361" y="684"/>
                      <a:pt x="2778" y="528"/>
                      <a:pt x="3206" y="406"/>
                    </a:cubicBezTo>
                    <a:cubicBezTo>
                      <a:pt x="3579" y="299"/>
                      <a:pt x="3960" y="214"/>
                      <a:pt x="4346" y="175"/>
                    </a:cubicBezTo>
                    <a:cubicBezTo>
                      <a:pt x="4464" y="162"/>
                      <a:pt x="4583" y="147"/>
                      <a:pt x="4697" y="147"/>
                    </a:cubicBezTo>
                    <a:close/>
                    <a:moveTo>
                      <a:pt x="4628" y="1"/>
                    </a:moveTo>
                    <a:cubicBezTo>
                      <a:pt x="4143" y="1"/>
                      <a:pt x="3577" y="161"/>
                      <a:pt x="3291" y="239"/>
                    </a:cubicBezTo>
                    <a:cubicBezTo>
                      <a:pt x="2776" y="379"/>
                      <a:pt x="2275" y="570"/>
                      <a:pt x="1780" y="771"/>
                    </a:cubicBezTo>
                    <a:cubicBezTo>
                      <a:pt x="1370" y="938"/>
                      <a:pt x="757" y="1090"/>
                      <a:pt x="524" y="1512"/>
                    </a:cubicBezTo>
                    <a:cubicBezTo>
                      <a:pt x="0" y="2464"/>
                      <a:pt x="1427" y="3060"/>
                      <a:pt x="1976" y="3480"/>
                    </a:cubicBezTo>
                    <a:lnTo>
                      <a:pt x="1976" y="3480"/>
                    </a:lnTo>
                    <a:cubicBezTo>
                      <a:pt x="1974" y="3479"/>
                      <a:pt x="1972" y="3479"/>
                      <a:pt x="1969" y="3479"/>
                    </a:cubicBezTo>
                    <a:cubicBezTo>
                      <a:pt x="1962" y="3479"/>
                      <a:pt x="1955" y="3482"/>
                      <a:pt x="1949" y="3488"/>
                    </a:cubicBezTo>
                    <a:cubicBezTo>
                      <a:pt x="1658" y="3781"/>
                      <a:pt x="1221" y="4166"/>
                      <a:pt x="1066" y="4555"/>
                    </a:cubicBezTo>
                    <a:cubicBezTo>
                      <a:pt x="919" y="4924"/>
                      <a:pt x="1206" y="5129"/>
                      <a:pt x="1497" y="5300"/>
                    </a:cubicBezTo>
                    <a:cubicBezTo>
                      <a:pt x="1676" y="5406"/>
                      <a:pt x="1972" y="5588"/>
                      <a:pt x="2221" y="5588"/>
                    </a:cubicBezTo>
                    <a:cubicBezTo>
                      <a:pt x="2298" y="5588"/>
                      <a:pt x="2371" y="5571"/>
                      <a:pt x="2435" y="5528"/>
                    </a:cubicBezTo>
                    <a:cubicBezTo>
                      <a:pt x="2774" y="5303"/>
                      <a:pt x="2956" y="4659"/>
                      <a:pt x="3038" y="4266"/>
                    </a:cubicBezTo>
                    <a:cubicBezTo>
                      <a:pt x="3178" y="4428"/>
                      <a:pt x="3311" y="4668"/>
                      <a:pt x="3538" y="4668"/>
                    </a:cubicBezTo>
                    <a:cubicBezTo>
                      <a:pt x="3539" y="4668"/>
                      <a:pt x="3541" y="4668"/>
                      <a:pt x="3542" y="4668"/>
                    </a:cubicBezTo>
                    <a:cubicBezTo>
                      <a:pt x="3820" y="4663"/>
                      <a:pt x="4000" y="4249"/>
                      <a:pt x="4111" y="4051"/>
                    </a:cubicBezTo>
                    <a:cubicBezTo>
                      <a:pt x="4215" y="3861"/>
                      <a:pt x="4361" y="3651"/>
                      <a:pt x="4159" y="3478"/>
                    </a:cubicBezTo>
                    <a:cubicBezTo>
                      <a:pt x="3938" y="3290"/>
                      <a:pt x="3592" y="3195"/>
                      <a:pt x="3294" y="3159"/>
                    </a:cubicBezTo>
                    <a:cubicBezTo>
                      <a:pt x="3794" y="2774"/>
                      <a:pt x="4265" y="2358"/>
                      <a:pt x="4699" y="1901"/>
                    </a:cubicBezTo>
                    <a:cubicBezTo>
                      <a:pt x="5009" y="1572"/>
                      <a:pt x="5474" y="1162"/>
                      <a:pt x="5483" y="671"/>
                    </a:cubicBezTo>
                    <a:cubicBezTo>
                      <a:pt x="5493" y="151"/>
                      <a:pt x="5098" y="1"/>
                      <a:pt x="4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82;p94">
                <a:extLst>
                  <a:ext uri="{FF2B5EF4-FFF2-40B4-BE49-F238E27FC236}">
                    <a16:creationId xmlns:a16="http://schemas.microsoft.com/office/drawing/2014/main" id="{578BF4C5-8E2E-C641-ADA1-5542C766F1F2}"/>
                  </a:ext>
                </a:extLst>
              </p:cNvPr>
              <p:cNvSpPr/>
              <p:nvPr/>
            </p:nvSpPr>
            <p:spPr>
              <a:xfrm>
                <a:off x="2376050" y="4473000"/>
                <a:ext cx="53975" cy="29025"/>
              </a:xfrm>
              <a:custGeom>
                <a:avLst/>
                <a:gdLst/>
                <a:ahLst/>
                <a:cxnLst/>
                <a:rect l="l" t="t" r="r" b="b"/>
                <a:pathLst>
                  <a:path w="2159" h="1161" extrusionOk="0">
                    <a:moveTo>
                      <a:pt x="1826" y="192"/>
                    </a:moveTo>
                    <a:lnTo>
                      <a:pt x="1130" y="806"/>
                    </a:lnTo>
                    <a:cubicBezTo>
                      <a:pt x="1012" y="911"/>
                      <a:pt x="887" y="963"/>
                      <a:pt x="758" y="963"/>
                    </a:cubicBezTo>
                    <a:cubicBezTo>
                      <a:pt x="654" y="963"/>
                      <a:pt x="547" y="929"/>
                      <a:pt x="437" y="865"/>
                    </a:cubicBezTo>
                    <a:cubicBezTo>
                      <a:pt x="361" y="818"/>
                      <a:pt x="287" y="770"/>
                      <a:pt x="210" y="726"/>
                    </a:cubicBezTo>
                    <a:cubicBezTo>
                      <a:pt x="734" y="498"/>
                      <a:pt x="1272" y="320"/>
                      <a:pt x="1826" y="192"/>
                    </a:cubicBezTo>
                    <a:close/>
                    <a:moveTo>
                      <a:pt x="2068" y="0"/>
                    </a:moveTo>
                    <a:cubicBezTo>
                      <a:pt x="2064" y="0"/>
                      <a:pt x="2059" y="1"/>
                      <a:pt x="2054" y="2"/>
                    </a:cubicBezTo>
                    <a:cubicBezTo>
                      <a:pt x="1365" y="145"/>
                      <a:pt x="699" y="360"/>
                      <a:pt x="60" y="647"/>
                    </a:cubicBezTo>
                    <a:cubicBezTo>
                      <a:pt x="55" y="645"/>
                      <a:pt x="49" y="641"/>
                      <a:pt x="44" y="640"/>
                    </a:cubicBezTo>
                    <a:cubicBezTo>
                      <a:pt x="40" y="638"/>
                      <a:pt x="37" y="638"/>
                      <a:pt x="33" y="638"/>
                    </a:cubicBezTo>
                    <a:cubicBezTo>
                      <a:pt x="13" y="638"/>
                      <a:pt x="1" y="666"/>
                      <a:pt x="15" y="682"/>
                    </a:cubicBezTo>
                    <a:cubicBezTo>
                      <a:pt x="15" y="684"/>
                      <a:pt x="16" y="685"/>
                      <a:pt x="17" y="687"/>
                    </a:cubicBezTo>
                    <a:cubicBezTo>
                      <a:pt x="5" y="725"/>
                      <a:pt x="35" y="775"/>
                      <a:pt x="81" y="775"/>
                    </a:cubicBezTo>
                    <a:cubicBezTo>
                      <a:pt x="87" y="775"/>
                      <a:pt x="94" y="774"/>
                      <a:pt x="100" y="772"/>
                    </a:cubicBezTo>
                    <a:cubicBezTo>
                      <a:pt x="278" y="943"/>
                      <a:pt x="566" y="1160"/>
                      <a:pt x="806" y="1160"/>
                    </a:cubicBezTo>
                    <a:cubicBezTo>
                      <a:pt x="847" y="1160"/>
                      <a:pt x="887" y="1154"/>
                      <a:pt x="925" y="1139"/>
                    </a:cubicBezTo>
                    <a:cubicBezTo>
                      <a:pt x="1107" y="1070"/>
                      <a:pt x="1265" y="866"/>
                      <a:pt x="1407" y="741"/>
                    </a:cubicBezTo>
                    <a:cubicBezTo>
                      <a:pt x="1644" y="534"/>
                      <a:pt x="1878" y="327"/>
                      <a:pt x="2112" y="119"/>
                    </a:cubicBezTo>
                    <a:cubicBezTo>
                      <a:pt x="2158" y="79"/>
                      <a:pt x="2126" y="0"/>
                      <a:pt x="20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3814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right)">
                                      <p:cBhvr>
                                        <p:cTn id="12" dur="500"/>
                                        <p:tgtEl>
                                          <p:spTgt spid="2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ppt_x</p:attrName>
                                        </p:attrNameLst>
                                      </p:cBhvr>
                                      <p:tavLst>
                                        <p:tav tm="0">
                                          <p:val>
                                            <p:strVal val="#ppt_x-#ppt_w*1.125000"/>
                                          </p:val>
                                        </p:tav>
                                        <p:tav tm="100000">
                                          <p:val>
                                            <p:strVal val="#ppt_x"/>
                                          </p:val>
                                        </p:tav>
                                      </p:tavLst>
                                    </p:anim>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21 anh nguyen">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Sử</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dụng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biểu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đồ</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hình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ảnh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hoặc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bảng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để</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minh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họa</a:t>
            </a:r>
            <a:r>
              <a:rPr lang="en-US" sz="2400" dirty="0">
                <a:solidFill>
                  <a:schemeClr val="tx1"/>
                </a:solidFill>
                <a:latin typeface="#9Slide03 Quicksand" pitchFamily="2" charset="77"/>
              </a:rPr>
              <a:t>.</a:t>
            </a:r>
          </a:p>
        </p:txBody>
      </p:sp>
      <p:sp>
        <p:nvSpPr>
          <p:cNvPr id="13" name="Google Shape;2350;p94" descr="21 anh nguyen">
            <a:extLst>
              <a:ext uri="{FF2B5EF4-FFF2-40B4-BE49-F238E27FC236}">
                <a16:creationId xmlns:a16="http://schemas.microsoft.com/office/drawing/2014/main" id="{227C9346-2F80-27BB-5CC7-EDB0335E6DF5}"/>
              </a:ext>
            </a:extLst>
          </p:cNvPr>
          <p:cNvSpPr txBox="1">
            <a:spLocks/>
          </p:cNvSpPr>
          <p:nvPr/>
        </p:nvSpPr>
        <p:spPr>
          <a:xfrm>
            <a:off x="722592" y="3035153"/>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thảo</a:t>
            </a:r>
            <a:r>
              <a:rPr lang="en-US" sz="2400" dirty="0">
                <a:latin typeface="#9Slide03 Quicksand Medium" pitchFamily="2" charset="77"/>
              </a:rPr>
              <a:t> </a:t>
            </a:r>
            <a:r>
              <a:rPr lang="en-US" sz="2400" dirty="0" err="1">
                <a:latin typeface="#9Slide03 Quicksand Medium" pitchFamily="2" charset="77"/>
              </a:rPr>
              <a:t>luận</a:t>
            </a:r>
            <a:endParaRPr lang="en-US" sz="2400" dirty="0">
              <a:latin typeface="#9Slide03 Quicksand Medium" pitchFamily="2" charset="77"/>
            </a:endParaRPr>
          </a:p>
        </p:txBody>
      </p:sp>
      <p:sp>
        <p:nvSpPr>
          <p:cNvPr id="25" name="Google Shape;2349;p94" descr="21 anh nguyen">
            <a:extLst>
              <a:ext uri="{FF2B5EF4-FFF2-40B4-BE49-F238E27FC236}">
                <a16:creationId xmlns:a16="http://schemas.microsoft.com/office/drawing/2014/main" id="{65C86499-FBAE-7A58-0008-A974C1C18494}"/>
              </a:ext>
            </a:extLst>
          </p:cNvPr>
          <p:cNvSpPr txBox="1">
            <a:spLocks/>
          </p:cNvSpPr>
          <p:nvPr/>
        </p:nvSpPr>
        <p:spPr>
          <a:xfrm>
            <a:off x="3544311" y="2891119"/>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Phân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tích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quả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so </a:t>
            </a:r>
            <a:r>
              <a:rPr lang="en-US" sz="2400" dirty="0" err="1">
                <a:solidFill>
                  <a:schemeClr val="tx1"/>
                </a:solidFill>
                <a:latin typeface="#9Slide03 Quicksand" pitchFamily="2" charset="77"/>
              </a:rPr>
              <a:t>sánh</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với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các</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nghiên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cứu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khác</a:t>
            </a:r>
            <a:r>
              <a:rPr lang="en-US" sz="2400" dirty="0">
                <a:solidFill>
                  <a:schemeClr val="tx1"/>
                </a:solidFill>
                <a:latin typeface="#9Slide03 Quicksand" pitchFamily="2" charset="77"/>
              </a:rPr>
              <a:t>.</a:t>
            </a:r>
          </a:p>
        </p:txBody>
      </p:sp>
      <p:sp>
        <p:nvSpPr>
          <p:cNvPr id="27" name="Google Shape;2350;p94" descr="21 anh nguyen">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kết</a:t>
            </a:r>
            <a:r>
              <a:rPr lang="en-US" sz="2400" dirty="0">
                <a:latin typeface="#9Slide03 Quicksand Medium" pitchFamily="2" charset="77"/>
              </a:rPr>
              <a:t> </a:t>
            </a:r>
            <a:r>
              <a:rPr lang="en-US" sz="2400" dirty="0" err="1">
                <a:latin typeface="#9Slide03 Quicksand Medium" pitchFamily="2" charset="77"/>
              </a:rPr>
              <a:t>quả</a:t>
            </a:r>
            <a:endParaRPr lang="en-US" sz="2400" dirty="0">
              <a:latin typeface="#9Slide03 Quicksand Medium" pitchFamily="2" charset="77"/>
            </a:endParaRPr>
          </a:p>
        </p:txBody>
      </p:sp>
      <p:sp>
        <p:nvSpPr>
          <p:cNvPr id="28" name="TextBox 27" descr="21 anh nguyen">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grpSp>
        <p:nvGrpSpPr>
          <p:cNvPr id="2" name="Google Shape;2366;p94" descr="21 anh nguyen">
            <a:extLst>
              <a:ext uri="{FF2B5EF4-FFF2-40B4-BE49-F238E27FC236}">
                <a16:creationId xmlns:a16="http://schemas.microsoft.com/office/drawing/2014/main" id="{75FE6E74-AB40-1389-B7B2-C07EF8B6C4FB}"/>
              </a:ext>
            </a:extLst>
          </p:cNvPr>
          <p:cNvGrpSpPr/>
          <p:nvPr/>
        </p:nvGrpSpPr>
        <p:grpSpPr>
          <a:xfrm>
            <a:off x="195580" y="3028741"/>
            <a:ext cx="454212" cy="576000"/>
            <a:chOff x="4689150" y="3764225"/>
            <a:chExt cx="454212" cy="576000"/>
          </a:xfrm>
        </p:grpSpPr>
        <p:sp>
          <p:nvSpPr>
            <p:cNvPr id="3" name="Google Shape;2367;p94">
              <a:extLst>
                <a:ext uri="{FF2B5EF4-FFF2-40B4-BE49-F238E27FC236}">
                  <a16:creationId xmlns:a16="http://schemas.microsoft.com/office/drawing/2014/main" id="{AB1917A7-7004-6C35-B995-2A0AB853F893}"/>
                </a:ext>
              </a:extLst>
            </p:cNvPr>
            <p:cNvSpPr/>
            <p:nvPr/>
          </p:nvSpPr>
          <p:spPr>
            <a:xfrm>
              <a:off x="4689150" y="376422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2368;p94">
              <a:extLst>
                <a:ext uri="{FF2B5EF4-FFF2-40B4-BE49-F238E27FC236}">
                  <a16:creationId xmlns:a16="http://schemas.microsoft.com/office/drawing/2014/main" id="{1A0005B1-9A22-DE52-232A-CBECB872F751}"/>
                </a:ext>
              </a:extLst>
            </p:cNvPr>
            <p:cNvGrpSpPr/>
            <p:nvPr/>
          </p:nvGrpSpPr>
          <p:grpSpPr>
            <a:xfrm rot="-1291213">
              <a:off x="4748520" y="3858513"/>
              <a:ext cx="335474" cy="387436"/>
              <a:chOff x="2614450" y="3869100"/>
              <a:chExt cx="127025" cy="146700"/>
            </a:xfrm>
          </p:grpSpPr>
          <p:sp>
            <p:nvSpPr>
              <p:cNvPr id="5" name="Google Shape;2369;p94">
                <a:extLst>
                  <a:ext uri="{FF2B5EF4-FFF2-40B4-BE49-F238E27FC236}">
                    <a16:creationId xmlns:a16="http://schemas.microsoft.com/office/drawing/2014/main" id="{E2D7B9E6-3341-3E01-524A-86C646E5F1DA}"/>
                  </a:ext>
                </a:extLst>
              </p:cNvPr>
              <p:cNvSpPr/>
              <p:nvPr/>
            </p:nvSpPr>
            <p:spPr>
              <a:xfrm>
                <a:off x="2615600" y="3872350"/>
                <a:ext cx="123375" cy="140300"/>
              </a:xfrm>
              <a:custGeom>
                <a:avLst/>
                <a:gdLst/>
                <a:ahLst/>
                <a:cxnLst/>
                <a:rect l="l" t="t" r="r" b="b"/>
                <a:pathLst>
                  <a:path w="4935" h="5612" extrusionOk="0">
                    <a:moveTo>
                      <a:pt x="2378" y="2999"/>
                    </a:moveTo>
                    <a:cubicBezTo>
                      <a:pt x="2585" y="2999"/>
                      <a:pt x="2786" y="3124"/>
                      <a:pt x="2862" y="3339"/>
                    </a:cubicBezTo>
                    <a:cubicBezTo>
                      <a:pt x="2984" y="3682"/>
                      <a:pt x="2708" y="4031"/>
                      <a:pt x="2372" y="4104"/>
                    </a:cubicBezTo>
                    <a:cubicBezTo>
                      <a:pt x="2338" y="4111"/>
                      <a:pt x="2303" y="4115"/>
                      <a:pt x="2268" y="4115"/>
                    </a:cubicBezTo>
                    <a:cubicBezTo>
                      <a:pt x="1994" y="4115"/>
                      <a:pt x="1731" y="3891"/>
                      <a:pt x="1710" y="3612"/>
                    </a:cubicBezTo>
                    <a:cubicBezTo>
                      <a:pt x="1690" y="3352"/>
                      <a:pt x="1892" y="3102"/>
                      <a:pt x="2141" y="3058"/>
                    </a:cubicBezTo>
                    <a:cubicBezTo>
                      <a:pt x="2216" y="3018"/>
                      <a:pt x="2298" y="2999"/>
                      <a:pt x="2378" y="2999"/>
                    </a:cubicBezTo>
                    <a:close/>
                    <a:moveTo>
                      <a:pt x="2788" y="0"/>
                    </a:moveTo>
                    <a:cubicBezTo>
                      <a:pt x="2643" y="0"/>
                      <a:pt x="2498" y="13"/>
                      <a:pt x="2355" y="39"/>
                    </a:cubicBezTo>
                    <a:cubicBezTo>
                      <a:pt x="1131" y="260"/>
                      <a:pt x="496" y="1647"/>
                      <a:pt x="254" y="2751"/>
                    </a:cubicBezTo>
                    <a:cubicBezTo>
                      <a:pt x="1" y="3917"/>
                      <a:pt x="515" y="5169"/>
                      <a:pt x="1724" y="5530"/>
                    </a:cubicBezTo>
                    <a:cubicBezTo>
                      <a:pt x="1910" y="5585"/>
                      <a:pt x="2097" y="5612"/>
                      <a:pt x="2278" y="5612"/>
                    </a:cubicBezTo>
                    <a:cubicBezTo>
                      <a:pt x="3291" y="5612"/>
                      <a:pt x="4150" y="4792"/>
                      <a:pt x="4080" y="3696"/>
                    </a:cubicBezTo>
                    <a:cubicBezTo>
                      <a:pt x="4013" y="2677"/>
                      <a:pt x="3091" y="2010"/>
                      <a:pt x="2137" y="2010"/>
                    </a:cubicBezTo>
                    <a:cubicBezTo>
                      <a:pt x="1991" y="2010"/>
                      <a:pt x="1844" y="2025"/>
                      <a:pt x="1699" y="2058"/>
                    </a:cubicBezTo>
                    <a:cubicBezTo>
                      <a:pt x="1693" y="2059"/>
                      <a:pt x="1688" y="2060"/>
                      <a:pt x="1682" y="2060"/>
                    </a:cubicBezTo>
                    <a:cubicBezTo>
                      <a:pt x="1616" y="2060"/>
                      <a:pt x="1601" y="1958"/>
                      <a:pt x="1662" y="1928"/>
                    </a:cubicBezTo>
                    <a:lnTo>
                      <a:pt x="1626" y="1912"/>
                    </a:lnTo>
                    <a:cubicBezTo>
                      <a:pt x="1625" y="1912"/>
                      <a:pt x="1624" y="1912"/>
                      <a:pt x="1622" y="1912"/>
                    </a:cubicBezTo>
                    <a:cubicBezTo>
                      <a:pt x="1603" y="1912"/>
                      <a:pt x="1580" y="1896"/>
                      <a:pt x="1582" y="1872"/>
                    </a:cubicBezTo>
                    <a:cubicBezTo>
                      <a:pt x="1630" y="1323"/>
                      <a:pt x="2084" y="868"/>
                      <a:pt x="2631" y="807"/>
                    </a:cubicBezTo>
                    <a:cubicBezTo>
                      <a:pt x="2676" y="802"/>
                      <a:pt x="2720" y="799"/>
                      <a:pt x="2765" y="799"/>
                    </a:cubicBezTo>
                    <a:cubicBezTo>
                      <a:pt x="3002" y="799"/>
                      <a:pt x="3240" y="867"/>
                      <a:pt x="3442" y="994"/>
                    </a:cubicBezTo>
                    <a:cubicBezTo>
                      <a:pt x="3778" y="1207"/>
                      <a:pt x="3884" y="1646"/>
                      <a:pt x="4232" y="1825"/>
                    </a:cubicBezTo>
                    <a:cubicBezTo>
                      <a:pt x="4250" y="1834"/>
                      <a:pt x="4261" y="1849"/>
                      <a:pt x="4264" y="1865"/>
                    </a:cubicBezTo>
                    <a:cubicBezTo>
                      <a:pt x="4277" y="1866"/>
                      <a:pt x="4289" y="1867"/>
                      <a:pt x="4302" y="1867"/>
                    </a:cubicBezTo>
                    <a:cubicBezTo>
                      <a:pt x="4708" y="1867"/>
                      <a:pt x="4934" y="1408"/>
                      <a:pt x="4818" y="1051"/>
                    </a:cubicBezTo>
                    <a:cubicBezTo>
                      <a:pt x="4704" y="695"/>
                      <a:pt x="4365" y="461"/>
                      <a:pt x="4045" y="302"/>
                    </a:cubicBezTo>
                    <a:cubicBezTo>
                      <a:pt x="3658" y="112"/>
                      <a:pt x="3222" y="0"/>
                      <a:pt x="2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70;p94">
                <a:extLst>
                  <a:ext uri="{FF2B5EF4-FFF2-40B4-BE49-F238E27FC236}">
                    <a16:creationId xmlns:a16="http://schemas.microsoft.com/office/drawing/2014/main" id="{F7B7866B-1E51-8478-3091-35D536AD59EE}"/>
                  </a:ext>
                </a:extLst>
              </p:cNvPr>
              <p:cNvSpPr/>
              <p:nvPr/>
            </p:nvSpPr>
            <p:spPr>
              <a:xfrm>
                <a:off x="2614450" y="3869100"/>
                <a:ext cx="127025" cy="146700"/>
              </a:xfrm>
              <a:custGeom>
                <a:avLst/>
                <a:gdLst/>
                <a:ahLst/>
                <a:cxnLst/>
                <a:rect l="l" t="t" r="r" b="b"/>
                <a:pathLst>
                  <a:path w="5081" h="5868" extrusionOk="0">
                    <a:moveTo>
                      <a:pt x="2822" y="1"/>
                    </a:moveTo>
                    <a:cubicBezTo>
                      <a:pt x="2508" y="1"/>
                      <a:pt x="2196" y="56"/>
                      <a:pt x="1907" y="181"/>
                    </a:cubicBezTo>
                    <a:cubicBezTo>
                      <a:pt x="1239" y="469"/>
                      <a:pt x="854" y="1101"/>
                      <a:pt x="563" y="1736"/>
                    </a:cubicBezTo>
                    <a:cubicBezTo>
                      <a:pt x="254" y="2413"/>
                      <a:pt x="1" y="3171"/>
                      <a:pt x="116" y="3923"/>
                    </a:cubicBezTo>
                    <a:cubicBezTo>
                      <a:pt x="219" y="4600"/>
                      <a:pt x="639" y="5211"/>
                      <a:pt x="1226" y="5563"/>
                    </a:cubicBezTo>
                    <a:cubicBezTo>
                      <a:pt x="1570" y="5769"/>
                      <a:pt x="1951" y="5868"/>
                      <a:pt x="2325" y="5868"/>
                    </a:cubicBezTo>
                    <a:cubicBezTo>
                      <a:pt x="3170" y="5868"/>
                      <a:pt x="3973" y="5362"/>
                      <a:pt x="4203" y="4449"/>
                    </a:cubicBezTo>
                    <a:cubicBezTo>
                      <a:pt x="4538" y="3124"/>
                      <a:pt x="3452" y="2001"/>
                      <a:pt x="2194" y="2001"/>
                    </a:cubicBezTo>
                    <a:cubicBezTo>
                      <a:pt x="2040" y="2001"/>
                      <a:pt x="1883" y="2018"/>
                      <a:pt x="1725" y="2054"/>
                    </a:cubicBezTo>
                    <a:cubicBezTo>
                      <a:pt x="1718" y="2056"/>
                      <a:pt x="1712" y="2058"/>
                      <a:pt x="1707" y="2060"/>
                    </a:cubicBezTo>
                    <a:cubicBezTo>
                      <a:pt x="1647" y="2090"/>
                      <a:pt x="1662" y="2193"/>
                      <a:pt x="1728" y="2193"/>
                    </a:cubicBezTo>
                    <a:cubicBezTo>
                      <a:pt x="1733" y="2193"/>
                      <a:pt x="1739" y="2192"/>
                      <a:pt x="1744" y="2191"/>
                    </a:cubicBezTo>
                    <a:cubicBezTo>
                      <a:pt x="1890" y="2158"/>
                      <a:pt x="2038" y="2142"/>
                      <a:pt x="2186" y="2142"/>
                    </a:cubicBezTo>
                    <a:cubicBezTo>
                      <a:pt x="3139" y="2142"/>
                      <a:pt x="4059" y="2810"/>
                      <a:pt x="4124" y="3827"/>
                    </a:cubicBezTo>
                    <a:cubicBezTo>
                      <a:pt x="4196" y="4924"/>
                      <a:pt x="3337" y="5743"/>
                      <a:pt x="2325" y="5743"/>
                    </a:cubicBezTo>
                    <a:cubicBezTo>
                      <a:pt x="2143" y="5743"/>
                      <a:pt x="1957" y="5716"/>
                      <a:pt x="1770" y="5661"/>
                    </a:cubicBezTo>
                    <a:cubicBezTo>
                      <a:pt x="561" y="5301"/>
                      <a:pt x="45" y="4047"/>
                      <a:pt x="300" y="2883"/>
                    </a:cubicBezTo>
                    <a:cubicBezTo>
                      <a:pt x="542" y="1779"/>
                      <a:pt x="1177" y="394"/>
                      <a:pt x="2401" y="170"/>
                    </a:cubicBezTo>
                    <a:cubicBezTo>
                      <a:pt x="2544" y="144"/>
                      <a:pt x="2688" y="132"/>
                      <a:pt x="2833" y="132"/>
                    </a:cubicBezTo>
                    <a:cubicBezTo>
                      <a:pt x="3267" y="132"/>
                      <a:pt x="3704" y="243"/>
                      <a:pt x="4091" y="434"/>
                    </a:cubicBezTo>
                    <a:cubicBezTo>
                      <a:pt x="4411" y="592"/>
                      <a:pt x="4750" y="826"/>
                      <a:pt x="4864" y="1182"/>
                    </a:cubicBezTo>
                    <a:cubicBezTo>
                      <a:pt x="4980" y="1539"/>
                      <a:pt x="4755" y="1998"/>
                      <a:pt x="4349" y="1998"/>
                    </a:cubicBezTo>
                    <a:cubicBezTo>
                      <a:pt x="4336" y="1998"/>
                      <a:pt x="4323" y="1997"/>
                      <a:pt x="4310" y="1996"/>
                    </a:cubicBezTo>
                    <a:cubicBezTo>
                      <a:pt x="4307" y="1980"/>
                      <a:pt x="4297" y="1965"/>
                      <a:pt x="4278" y="1957"/>
                    </a:cubicBezTo>
                    <a:cubicBezTo>
                      <a:pt x="3928" y="1777"/>
                      <a:pt x="3824" y="1339"/>
                      <a:pt x="3488" y="1126"/>
                    </a:cubicBezTo>
                    <a:cubicBezTo>
                      <a:pt x="3286" y="998"/>
                      <a:pt x="3047" y="931"/>
                      <a:pt x="2810" y="931"/>
                    </a:cubicBezTo>
                    <a:cubicBezTo>
                      <a:pt x="2765" y="931"/>
                      <a:pt x="2721" y="933"/>
                      <a:pt x="2677" y="938"/>
                    </a:cubicBezTo>
                    <a:cubicBezTo>
                      <a:pt x="2130" y="998"/>
                      <a:pt x="1676" y="1454"/>
                      <a:pt x="1628" y="2003"/>
                    </a:cubicBezTo>
                    <a:cubicBezTo>
                      <a:pt x="1626" y="2026"/>
                      <a:pt x="1649" y="2043"/>
                      <a:pt x="1669" y="2043"/>
                    </a:cubicBezTo>
                    <a:cubicBezTo>
                      <a:pt x="1670" y="2043"/>
                      <a:pt x="1671" y="2043"/>
                      <a:pt x="1672" y="2043"/>
                    </a:cubicBezTo>
                    <a:cubicBezTo>
                      <a:pt x="1684" y="2042"/>
                      <a:pt x="1694" y="2035"/>
                      <a:pt x="1698" y="2021"/>
                    </a:cubicBezTo>
                    <a:cubicBezTo>
                      <a:pt x="1845" y="1489"/>
                      <a:pt x="2265" y="1056"/>
                      <a:pt x="2815" y="1056"/>
                    </a:cubicBezTo>
                    <a:cubicBezTo>
                      <a:pt x="2890" y="1056"/>
                      <a:pt x="2968" y="1064"/>
                      <a:pt x="3048" y="1081"/>
                    </a:cubicBezTo>
                    <a:cubicBezTo>
                      <a:pt x="3410" y="1160"/>
                      <a:pt x="3633" y="1385"/>
                      <a:pt x="3835" y="1681"/>
                    </a:cubicBezTo>
                    <a:cubicBezTo>
                      <a:pt x="3950" y="1848"/>
                      <a:pt x="4048" y="1980"/>
                      <a:pt x="4233" y="2069"/>
                    </a:cubicBezTo>
                    <a:cubicBezTo>
                      <a:pt x="4242" y="2072"/>
                      <a:pt x="4251" y="2074"/>
                      <a:pt x="4259" y="2074"/>
                    </a:cubicBezTo>
                    <a:cubicBezTo>
                      <a:pt x="4267" y="2074"/>
                      <a:pt x="4274" y="2072"/>
                      <a:pt x="4281" y="2069"/>
                    </a:cubicBezTo>
                    <a:cubicBezTo>
                      <a:pt x="4283" y="2071"/>
                      <a:pt x="4286" y="2072"/>
                      <a:pt x="4291" y="2072"/>
                    </a:cubicBezTo>
                    <a:cubicBezTo>
                      <a:pt x="4330" y="2080"/>
                      <a:pt x="4369" y="2084"/>
                      <a:pt x="4406" y="2084"/>
                    </a:cubicBezTo>
                    <a:cubicBezTo>
                      <a:pt x="4808" y="2084"/>
                      <a:pt x="5081" y="1636"/>
                      <a:pt x="5013" y="1249"/>
                    </a:cubicBezTo>
                    <a:cubicBezTo>
                      <a:pt x="4909" y="659"/>
                      <a:pt x="4239" y="315"/>
                      <a:pt x="3727" y="149"/>
                    </a:cubicBezTo>
                    <a:cubicBezTo>
                      <a:pt x="3437" y="54"/>
                      <a:pt x="3129" y="1"/>
                      <a:pt x="28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71;p94">
                <a:extLst>
                  <a:ext uri="{FF2B5EF4-FFF2-40B4-BE49-F238E27FC236}">
                    <a16:creationId xmlns:a16="http://schemas.microsoft.com/office/drawing/2014/main" id="{47A65DF5-F7A9-BDB6-07CC-4E1B7991B738}"/>
                  </a:ext>
                </a:extLst>
              </p:cNvPr>
              <p:cNvSpPr/>
              <p:nvPr/>
            </p:nvSpPr>
            <p:spPr>
              <a:xfrm>
                <a:off x="2657825" y="3947275"/>
                <a:ext cx="32375" cy="27925"/>
              </a:xfrm>
              <a:custGeom>
                <a:avLst/>
                <a:gdLst/>
                <a:ahLst/>
                <a:cxnLst/>
                <a:rect l="l" t="t" r="r" b="b"/>
                <a:pathLst>
                  <a:path w="1295" h="1117" extrusionOk="0">
                    <a:moveTo>
                      <a:pt x="690" y="130"/>
                    </a:moveTo>
                    <a:cubicBezTo>
                      <a:pt x="849" y="130"/>
                      <a:pt x="997" y="211"/>
                      <a:pt x="1057" y="390"/>
                    </a:cubicBezTo>
                    <a:cubicBezTo>
                      <a:pt x="1157" y="678"/>
                      <a:pt x="875" y="979"/>
                      <a:pt x="593" y="993"/>
                    </a:cubicBezTo>
                    <a:cubicBezTo>
                      <a:pt x="587" y="993"/>
                      <a:pt x="581" y="993"/>
                      <a:pt x="574" y="993"/>
                    </a:cubicBezTo>
                    <a:cubicBezTo>
                      <a:pt x="360" y="993"/>
                      <a:pt x="155" y="815"/>
                      <a:pt x="140" y="596"/>
                    </a:cubicBezTo>
                    <a:cubicBezTo>
                      <a:pt x="127" y="413"/>
                      <a:pt x="236" y="271"/>
                      <a:pt x="383" y="186"/>
                    </a:cubicBezTo>
                    <a:cubicBezTo>
                      <a:pt x="392" y="195"/>
                      <a:pt x="404" y="201"/>
                      <a:pt x="417" y="201"/>
                    </a:cubicBezTo>
                    <a:cubicBezTo>
                      <a:pt x="424" y="201"/>
                      <a:pt x="432" y="199"/>
                      <a:pt x="440" y="195"/>
                    </a:cubicBezTo>
                    <a:cubicBezTo>
                      <a:pt x="519" y="152"/>
                      <a:pt x="606" y="130"/>
                      <a:pt x="690" y="130"/>
                    </a:cubicBezTo>
                    <a:close/>
                    <a:moveTo>
                      <a:pt x="687" y="0"/>
                    </a:moveTo>
                    <a:cubicBezTo>
                      <a:pt x="607" y="0"/>
                      <a:pt x="526" y="19"/>
                      <a:pt x="451" y="58"/>
                    </a:cubicBezTo>
                    <a:cubicBezTo>
                      <a:pt x="201" y="102"/>
                      <a:pt x="1" y="353"/>
                      <a:pt x="20" y="612"/>
                    </a:cubicBezTo>
                    <a:cubicBezTo>
                      <a:pt x="42" y="893"/>
                      <a:pt x="305" y="1117"/>
                      <a:pt x="579" y="1117"/>
                    </a:cubicBezTo>
                    <a:cubicBezTo>
                      <a:pt x="614" y="1117"/>
                      <a:pt x="649" y="1113"/>
                      <a:pt x="683" y="1106"/>
                    </a:cubicBezTo>
                    <a:cubicBezTo>
                      <a:pt x="1019" y="1034"/>
                      <a:pt x="1295" y="685"/>
                      <a:pt x="1173" y="340"/>
                    </a:cubicBezTo>
                    <a:cubicBezTo>
                      <a:pt x="1096" y="125"/>
                      <a:pt x="894" y="0"/>
                      <a:pt x="6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Google Shape;2372;p94" descr="21 anh nguyen">
            <a:extLst>
              <a:ext uri="{FF2B5EF4-FFF2-40B4-BE49-F238E27FC236}">
                <a16:creationId xmlns:a16="http://schemas.microsoft.com/office/drawing/2014/main" id="{4D2649FA-516E-C062-D7F6-65393DC70090}"/>
              </a:ext>
            </a:extLst>
          </p:cNvPr>
          <p:cNvGrpSpPr/>
          <p:nvPr/>
        </p:nvGrpSpPr>
        <p:grpSpPr>
          <a:xfrm>
            <a:off x="133939" y="1826141"/>
            <a:ext cx="588653" cy="588655"/>
            <a:chOff x="4621918" y="2660604"/>
            <a:chExt cx="588653" cy="588655"/>
          </a:xfrm>
        </p:grpSpPr>
        <p:sp>
          <p:nvSpPr>
            <p:cNvPr id="9" name="Google Shape;2373;p94">
              <a:extLst>
                <a:ext uri="{FF2B5EF4-FFF2-40B4-BE49-F238E27FC236}">
                  <a16:creationId xmlns:a16="http://schemas.microsoft.com/office/drawing/2014/main" id="{A5B55A54-CFC4-A3BC-0A00-324E246F966E}"/>
                </a:ext>
              </a:extLst>
            </p:cNvPr>
            <p:cNvSpPr/>
            <p:nvPr/>
          </p:nvSpPr>
          <p:spPr>
            <a:xfrm>
              <a:off x="4689150" y="2668575"/>
              <a:ext cx="454200" cy="5760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374;p94">
              <a:extLst>
                <a:ext uri="{FF2B5EF4-FFF2-40B4-BE49-F238E27FC236}">
                  <a16:creationId xmlns:a16="http://schemas.microsoft.com/office/drawing/2014/main" id="{B78EC4E6-AACC-FD75-B22F-286AD1961F33}"/>
                </a:ext>
              </a:extLst>
            </p:cNvPr>
            <p:cNvGrpSpPr/>
            <p:nvPr/>
          </p:nvGrpSpPr>
          <p:grpSpPr>
            <a:xfrm rot="2387780">
              <a:off x="4707294" y="2745919"/>
              <a:ext cx="417902" cy="418025"/>
              <a:chOff x="2062950" y="4181575"/>
              <a:chExt cx="154650" cy="154700"/>
            </a:xfrm>
          </p:grpSpPr>
          <p:sp>
            <p:nvSpPr>
              <p:cNvPr id="11" name="Google Shape;2375;p94">
                <a:extLst>
                  <a:ext uri="{FF2B5EF4-FFF2-40B4-BE49-F238E27FC236}">
                    <a16:creationId xmlns:a16="http://schemas.microsoft.com/office/drawing/2014/main" id="{A77133D2-BDE1-A6C0-3D7E-606E1BCDE94D}"/>
                  </a:ext>
                </a:extLst>
              </p:cNvPr>
              <p:cNvSpPr/>
              <p:nvPr/>
            </p:nvSpPr>
            <p:spPr>
              <a:xfrm>
                <a:off x="2065850" y="4185875"/>
                <a:ext cx="144225" cy="147000"/>
              </a:xfrm>
              <a:custGeom>
                <a:avLst/>
                <a:gdLst/>
                <a:ahLst/>
                <a:cxnLst/>
                <a:rect l="l" t="t" r="r" b="b"/>
                <a:pathLst>
                  <a:path w="5769" h="5880" extrusionOk="0">
                    <a:moveTo>
                      <a:pt x="2273" y="1"/>
                    </a:moveTo>
                    <a:cubicBezTo>
                      <a:pt x="2206" y="1"/>
                      <a:pt x="2131" y="26"/>
                      <a:pt x="2041" y="82"/>
                    </a:cubicBezTo>
                    <a:cubicBezTo>
                      <a:pt x="1748" y="267"/>
                      <a:pt x="1488" y="596"/>
                      <a:pt x="1235" y="831"/>
                    </a:cubicBezTo>
                    <a:cubicBezTo>
                      <a:pt x="949" y="1096"/>
                      <a:pt x="663" y="1362"/>
                      <a:pt x="379" y="1627"/>
                    </a:cubicBezTo>
                    <a:cubicBezTo>
                      <a:pt x="239" y="1756"/>
                      <a:pt x="1" y="1909"/>
                      <a:pt x="29" y="2130"/>
                    </a:cubicBezTo>
                    <a:cubicBezTo>
                      <a:pt x="54" y="2311"/>
                      <a:pt x="255" y="2494"/>
                      <a:pt x="367" y="2630"/>
                    </a:cubicBezTo>
                    <a:cubicBezTo>
                      <a:pt x="814" y="3168"/>
                      <a:pt x="1302" y="3669"/>
                      <a:pt x="1821" y="4140"/>
                    </a:cubicBezTo>
                    <a:cubicBezTo>
                      <a:pt x="2062" y="3595"/>
                      <a:pt x="2701" y="2601"/>
                      <a:pt x="3367" y="2601"/>
                    </a:cubicBezTo>
                    <a:cubicBezTo>
                      <a:pt x="3528" y="2601"/>
                      <a:pt x="3691" y="2659"/>
                      <a:pt x="3849" y="2796"/>
                    </a:cubicBezTo>
                    <a:cubicBezTo>
                      <a:pt x="4468" y="3330"/>
                      <a:pt x="4062" y="4302"/>
                      <a:pt x="3350" y="4493"/>
                    </a:cubicBezTo>
                    <a:cubicBezTo>
                      <a:pt x="3267" y="4516"/>
                      <a:pt x="3173" y="4519"/>
                      <a:pt x="3077" y="4519"/>
                    </a:cubicBezTo>
                    <a:cubicBezTo>
                      <a:pt x="3030" y="4519"/>
                      <a:pt x="2982" y="4518"/>
                      <a:pt x="2935" y="4518"/>
                    </a:cubicBezTo>
                    <a:cubicBezTo>
                      <a:pt x="2702" y="4518"/>
                      <a:pt x="2476" y="4539"/>
                      <a:pt x="2369" y="4789"/>
                    </a:cubicBezTo>
                    <a:cubicBezTo>
                      <a:pt x="2236" y="5098"/>
                      <a:pt x="2378" y="5471"/>
                      <a:pt x="2636" y="5668"/>
                    </a:cubicBezTo>
                    <a:cubicBezTo>
                      <a:pt x="2834" y="5818"/>
                      <a:pt x="3051" y="5880"/>
                      <a:pt x="3272" y="5880"/>
                    </a:cubicBezTo>
                    <a:cubicBezTo>
                      <a:pt x="3719" y="5880"/>
                      <a:pt x="4179" y="5628"/>
                      <a:pt x="4522" y="5358"/>
                    </a:cubicBezTo>
                    <a:cubicBezTo>
                      <a:pt x="4952" y="5021"/>
                      <a:pt x="5385" y="4598"/>
                      <a:pt x="5556" y="4065"/>
                    </a:cubicBezTo>
                    <a:cubicBezTo>
                      <a:pt x="5768" y="3415"/>
                      <a:pt x="5463" y="2716"/>
                      <a:pt x="5071" y="2195"/>
                    </a:cubicBezTo>
                    <a:cubicBezTo>
                      <a:pt x="4733" y="1749"/>
                      <a:pt x="4280" y="1479"/>
                      <a:pt x="3762" y="1479"/>
                    </a:cubicBezTo>
                    <a:cubicBezTo>
                      <a:pt x="3612" y="1479"/>
                      <a:pt x="3456" y="1502"/>
                      <a:pt x="3296" y="1550"/>
                    </a:cubicBezTo>
                    <a:cubicBezTo>
                      <a:pt x="2642" y="1746"/>
                      <a:pt x="2153" y="2255"/>
                      <a:pt x="1695" y="2732"/>
                    </a:cubicBezTo>
                    <a:cubicBezTo>
                      <a:pt x="1684" y="2744"/>
                      <a:pt x="1667" y="2749"/>
                      <a:pt x="1650" y="2749"/>
                    </a:cubicBezTo>
                    <a:cubicBezTo>
                      <a:pt x="1630" y="2749"/>
                      <a:pt x="1610" y="2742"/>
                      <a:pt x="1598" y="2727"/>
                    </a:cubicBezTo>
                    <a:cubicBezTo>
                      <a:pt x="1474" y="2557"/>
                      <a:pt x="1352" y="2386"/>
                      <a:pt x="1230" y="2215"/>
                    </a:cubicBezTo>
                    <a:cubicBezTo>
                      <a:pt x="1203" y="2177"/>
                      <a:pt x="1220" y="2135"/>
                      <a:pt x="1251" y="2113"/>
                    </a:cubicBezTo>
                    <a:cubicBezTo>
                      <a:pt x="1254" y="2106"/>
                      <a:pt x="1259" y="2100"/>
                      <a:pt x="1267" y="2097"/>
                    </a:cubicBezTo>
                    <a:cubicBezTo>
                      <a:pt x="1609" y="1890"/>
                      <a:pt x="1944" y="1673"/>
                      <a:pt x="2265" y="1433"/>
                    </a:cubicBezTo>
                    <a:cubicBezTo>
                      <a:pt x="2556" y="1213"/>
                      <a:pt x="3048" y="923"/>
                      <a:pt x="2840" y="495"/>
                    </a:cubicBezTo>
                    <a:cubicBezTo>
                      <a:pt x="2779" y="370"/>
                      <a:pt x="2680" y="266"/>
                      <a:pt x="2582" y="172"/>
                    </a:cubicBezTo>
                    <a:cubicBezTo>
                      <a:pt x="2471" y="66"/>
                      <a:pt x="2380" y="1"/>
                      <a:pt x="2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76;p94">
                <a:extLst>
                  <a:ext uri="{FF2B5EF4-FFF2-40B4-BE49-F238E27FC236}">
                    <a16:creationId xmlns:a16="http://schemas.microsoft.com/office/drawing/2014/main" id="{BC86A51B-398D-E2C3-31DB-4747E8263A24}"/>
                  </a:ext>
                </a:extLst>
              </p:cNvPr>
              <p:cNvSpPr/>
              <p:nvPr/>
            </p:nvSpPr>
            <p:spPr>
              <a:xfrm>
                <a:off x="2062950" y="4181575"/>
                <a:ext cx="154650" cy="154700"/>
              </a:xfrm>
              <a:custGeom>
                <a:avLst/>
                <a:gdLst/>
                <a:ahLst/>
                <a:cxnLst/>
                <a:rect l="l" t="t" r="r" b="b"/>
                <a:pathLst>
                  <a:path w="6186" h="6188" extrusionOk="0">
                    <a:moveTo>
                      <a:pt x="2387" y="170"/>
                    </a:moveTo>
                    <a:cubicBezTo>
                      <a:pt x="2494" y="170"/>
                      <a:pt x="2584" y="236"/>
                      <a:pt x="2696" y="343"/>
                    </a:cubicBezTo>
                    <a:cubicBezTo>
                      <a:pt x="2795" y="438"/>
                      <a:pt x="2894" y="542"/>
                      <a:pt x="2955" y="664"/>
                    </a:cubicBezTo>
                    <a:cubicBezTo>
                      <a:pt x="3163" y="1094"/>
                      <a:pt x="2670" y="1383"/>
                      <a:pt x="2380" y="1604"/>
                    </a:cubicBezTo>
                    <a:cubicBezTo>
                      <a:pt x="2060" y="1844"/>
                      <a:pt x="1723" y="2059"/>
                      <a:pt x="1381" y="2267"/>
                    </a:cubicBezTo>
                    <a:cubicBezTo>
                      <a:pt x="1373" y="2271"/>
                      <a:pt x="1369" y="2277"/>
                      <a:pt x="1365" y="2283"/>
                    </a:cubicBezTo>
                    <a:cubicBezTo>
                      <a:pt x="1335" y="2304"/>
                      <a:pt x="1317" y="2349"/>
                      <a:pt x="1343" y="2386"/>
                    </a:cubicBezTo>
                    <a:cubicBezTo>
                      <a:pt x="1467" y="2557"/>
                      <a:pt x="1588" y="2727"/>
                      <a:pt x="1712" y="2898"/>
                    </a:cubicBezTo>
                    <a:cubicBezTo>
                      <a:pt x="1724" y="2913"/>
                      <a:pt x="1744" y="2920"/>
                      <a:pt x="1763" y="2920"/>
                    </a:cubicBezTo>
                    <a:cubicBezTo>
                      <a:pt x="1781" y="2920"/>
                      <a:pt x="1798" y="2914"/>
                      <a:pt x="1810" y="2903"/>
                    </a:cubicBezTo>
                    <a:cubicBezTo>
                      <a:pt x="2269" y="2427"/>
                      <a:pt x="2759" y="1918"/>
                      <a:pt x="3412" y="1722"/>
                    </a:cubicBezTo>
                    <a:cubicBezTo>
                      <a:pt x="3571" y="1674"/>
                      <a:pt x="3727" y="1651"/>
                      <a:pt x="3878" y="1651"/>
                    </a:cubicBezTo>
                    <a:cubicBezTo>
                      <a:pt x="4395" y="1651"/>
                      <a:pt x="4849" y="1921"/>
                      <a:pt x="5187" y="2367"/>
                    </a:cubicBezTo>
                    <a:cubicBezTo>
                      <a:pt x="5579" y="2888"/>
                      <a:pt x="5884" y="3587"/>
                      <a:pt x="5671" y="4236"/>
                    </a:cubicBezTo>
                    <a:cubicBezTo>
                      <a:pt x="5500" y="4770"/>
                      <a:pt x="5065" y="5190"/>
                      <a:pt x="4637" y="5529"/>
                    </a:cubicBezTo>
                    <a:cubicBezTo>
                      <a:pt x="4293" y="5799"/>
                      <a:pt x="3832" y="6050"/>
                      <a:pt x="3385" y="6050"/>
                    </a:cubicBezTo>
                    <a:cubicBezTo>
                      <a:pt x="3165" y="6050"/>
                      <a:pt x="2948" y="5989"/>
                      <a:pt x="2750" y="5839"/>
                    </a:cubicBezTo>
                    <a:cubicBezTo>
                      <a:pt x="2492" y="5642"/>
                      <a:pt x="2350" y="5269"/>
                      <a:pt x="2483" y="4960"/>
                    </a:cubicBezTo>
                    <a:cubicBezTo>
                      <a:pt x="2592" y="4709"/>
                      <a:pt x="2820" y="4689"/>
                      <a:pt x="3054" y="4689"/>
                    </a:cubicBezTo>
                    <a:cubicBezTo>
                      <a:pt x="3098" y="4689"/>
                      <a:pt x="3142" y="4690"/>
                      <a:pt x="3186" y="4690"/>
                    </a:cubicBezTo>
                    <a:cubicBezTo>
                      <a:pt x="3284" y="4690"/>
                      <a:pt x="3379" y="4686"/>
                      <a:pt x="3464" y="4663"/>
                    </a:cubicBezTo>
                    <a:cubicBezTo>
                      <a:pt x="4176" y="4471"/>
                      <a:pt x="4582" y="3501"/>
                      <a:pt x="3963" y="2967"/>
                    </a:cubicBezTo>
                    <a:cubicBezTo>
                      <a:pt x="3804" y="2830"/>
                      <a:pt x="3642" y="2772"/>
                      <a:pt x="3481" y="2772"/>
                    </a:cubicBezTo>
                    <a:cubicBezTo>
                      <a:pt x="2815" y="2772"/>
                      <a:pt x="2175" y="3765"/>
                      <a:pt x="1934" y="4311"/>
                    </a:cubicBezTo>
                    <a:cubicBezTo>
                      <a:pt x="1417" y="3840"/>
                      <a:pt x="928" y="3337"/>
                      <a:pt x="481" y="2800"/>
                    </a:cubicBezTo>
                    <a:cubicBezTo>
                      <a:pt x="369" y="2665"/>
                      <a:pt x="168" y="2482"/>
                      <a:pt x="144" y="2301"/>
                    </a:cubicBezTo>
                    <a:cubicBezTo>
                      <a:pt x="114" y="2081"/>
                      <a:pt x="353" y="1928"/>
                      <a:pt x="493" y="1797"/>
                    </a:cubicBezTo>
                    <a:cubicBezTo>
                      <a:pt x="778" y="1532"/>
                      <a:pt x="1064" y="1266"/>
                      <a:pt x="1349" y="1002"/>
                    </a:cubicBezTo>
                    <a:cubicBezTo>
                      <a:pt x="1603" y="766"/>
                      <a:pt x="1864" y="439"/>
                      <a:pt x="2156" y="253"/>
                    </a:cubicBezTo>
                    <a:cubicBezTo>
                      <a:pt x="2246" y="196"/>
                      <a:pt x="2320" y="170"/>
                      <a:pt x="2387" y="170"/>
                    </a:cubicBezTo>
                    <a:close/>
                    <a:moveTo>
                      <a:pt x="2368" y="0"/>
                    </a:moveTo>
                    <a:cubicBezTo>
                      <a:pt x="2215" y="0"/>
                      <a:pt x="2093" y="127"/>
                      <a:pt x="1915" y="292"/>
                    </a:cubicBezTo>
                    <a:cubicBezTo>
                      <a:pt x="1513" y="668"/>
                      <a:pt x="1109" y="1041"/>
                      <a:pt x="707" y="1415"/>
                    </a:cubicBezTo>
                    <a:cubicBezTo>
                      <a:pt x="494" y="1613"/>
                      <a:pt x="6" y="1908"/>
                      <a:pt x="4" y="2245"/>
                    </a:cubicBezTo>
                    <a:cubicBezTo>
                      <a:pt x="1" y="2602"/>
                      <a:pt x="437" y="2967"/>
                      <a:pt x="649" y="3206"/>
                    </a:cubicBezTo>
                    <a:cubicBezTo>
                      <a:pt x="1043" y="3655"/>
                      <a:pt x="1466" y="4075"/>
                      <a:pt x="1911" y="4474"/>
                    </a:cubicBezTo>
                    <a:cubicBezTo>
                      <a:pt x="1927" y="4488"/>
                      <a:pt x="1946" y="4495"/>
                      <a:pt x="1965" y="4495"/>
                    </a:cubicBezTo>
                    <a:cubicBezTo>
                      <a:pt x="1991" y="4495"/>
                      <a:pt x="2016" y="4480"/>
                      <a:pt x="2028" y="4449"/>
                    </a:cubicBezTo>
                    <a:cubicBezTo>
                      <a:pt x="2219" y="3965"/>
                      <a:pt x="2804" y="2924"/>
                      <a:pt x="3464" y="2924"/>
                    </a:cubicBezTo>
                    <a:cubicBezTo>
                      <a:pt x="3556" y="2924"/>
                      <a:pt x="3648" y="2944"/>
                      <a:pt x="3742" y="2988"/>
                    </a:cubicBezTo>
                    <a:cubicBezTo>
                      <a:pt x="4130" y="3171"/>
                      <a:pt x="4223" y="3694"/>
                      <a:pt x="4035" y="4053"/>
                    </a:cubicBezTo>
                    <a:cubicBezTo>
                      <a:pt x="3849" y="4399"/>
                      <a:pt x="3503" y="4558"/>
                      <a:pt x="3128" y="4558"/>
                    </a:cubicBezTo>
                    <a:cubicBezTo>
                      <a:pt x="3106" y="4558"/>
                      <a:pt x="3085" y="4558"/>
                      <a:pt x="3063" y="4557"/>
                    </a:cubicBezTo>
                    <a:cubicBezTo>
                      <a:pt x="3043" y="4556"/>
                      <a:pt x="3024" y="4555"/>
                      <a:pt x="3004" y="4555"/>
                    </a:cubicBezTo>
                    <a:cubicBezTo>
                      <a:pt x="2578" y="4555"/>
                      <a:pt x="2261" y="4789"/>
                      <a:pt x="2299" y="5272"/>
                    </a:cubicBezTo>
                    <a:cubicBezTo>
                      <a:pt x="2332" y="5688"/>
                      <a:pt x="2634" y="6014"/>
                      <a:pt x="3025" y="6131"/>
                    </a:cubicBezTo>
                    <a:cubicBezTo>
                      <a:pt x="3153" y="6169"/>
                      <a:pt x="3284" y="6187"/>
                      <a:pt x="3415" y="6187"/>
                    </a:cubicBezTo>
                    <a:cubicBezTo>
                      <a:pt x="4320" y="6187"/>
                      <a:pt x="5254" y="5339"/>
                      <a:pt x="5654" y="4617"/>
                    </a:cubicBezTo>
                    <a:cubicBezTo>
                      <a:pt x="6186" y="3657"/>
                      <a:pt x="5646" y="2377"/>
                      <a:pt x="4789" y="1782"/>
                    </a:cubicBezTo>
                    <a:cubicBezTo>
                      <a:pt x="4520" y="1594"/>
                      <a:pt x="4216" y="1511"/>
                      <a:pt x="3907" y="1511"/>
                    </a:cubicBezTo>
                    <a:cubicBezTo>
                      <a:pt x="3657" y="1511"/>
                      <a:pt x="3403" y="1566"/>
                      <a:pt x="3162" y="1664"/>
                    </a:cubicBezTo>
                    <a:cubicBezTo>
                      <a:pt x="2824" y="1804"/>
                      <a:pt x="2526" y="2026"/>
                      <a:pt x="2256" y="2268"/>
                    </a:cubicBezTo>
                    <a:cubicBezTo>
                      <a:pt x="2185" y="2331"/>
                      <a:pt x="1883" y="2709"/>
                      <a:pt x="1807" y="2709"/>
                    </a:cubicBezTo>
                    <a:cubicBezTo>
                      <a:pt x="1688" y="2709"/>
                      <a:pt x="1543" y="2444"/>
                      <a:pt x="1465" y="2326"/>
                    </a:cubicBezTo>
                    <a:cubicBezTo>
                      <a:pt x="1906" y="2090"/>
                      <a:pt x="2331" y="1818"/>
                      <a:pt x="2723" y="1509"/>
                    </a:cubicBezTo>
                    <a:cubicBezTo>
                      <a:pt x="2950" y="1330"/>
                      <a:pt x="3195" y="1130"/>
                      <a:pt x="3149" y="808"/>
                    </a:cubicBezTo>
                    <a:cubicBezTo>
                      <a:pt x="3110" y="530"/>
                      <a:pt x="2868" y="288"/>
                      <a:pt x="2656" y="126"/>
                    </a:cubicBezTo>
                    <a:cubicBezTo>
                      <a:pt x="2542" y="37"/>
                      <a:pt x="2451" y="0"/>
                      <a:pt x="2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554690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right)">
                                      <p:cBhvr>
                                        <p:cTn id="12" dur="500"/>
                                        <p:tgtEl>
                                          <p:spTgt spid="2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p:tgtEl>
                                          <p:spTgt spid="2"/>
                                        </p:tgtEl>
                                        <p:attrNameLst>
                                          <p:attrName>ppt_x</p:attrName>
                                        </p:attrNameLst>
                                      </p:cBhvr>
                                      <p:tavLst>
                                        <p:tav tm="0">
                                          <p:val>
                                            <p:strVal val="#ppt_x-#ppt_w*1.125000"/>
                                          </p:val>
                                        </p:tav>
                                        <p:tav tm="100000">
                                          <p:val>
                                            <p:strVal val="#ppt_x"/>
                                          </p:val>
                                        </p:tav>
                                      </p:tavLst>
                                    </p:anim>
                                    <p:animEffect transition="in" filter="wipe(right)">
                                      <p:cBhvr>
                                        <p:cTn id="22" dur="500"/>
                                        <p:tgtEl>
                                          <p:spTgt spid="2"/>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ppt_x</p:attrName>
                                        </p:attrNameLst>
                                      </p:cBhvr>
                                      <p:tavLst>
                                        <p:tav tm="0">
                                          <p:val>
                                            <p:strVal val="#ppt_x-#ppt_w*1.125000"/>
                                          </p:val>
                                        </p:tav>
                                        <p:tav tm="100000">
                                          <p:val>
                                            <p:strVal val="#ppt_x"/>
                                          </p:val>
                                        </p:tav>
                                      </p:tavLst>
                                    </p:anim>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2" name="Google Shape;2349;p94" descr="21 anh nguyen">
            <a:extLst>
              <a:ext uri="{FF2B5EF4-FFF2-40B4-BE49-F238E27FC236}">
                <a16:creationId xmlns:a16="http://schemas.microsoft.com/office/drawing/2014/main" id="{BC9265D5-82E6-24AD-629E-AC567821EDBF}"/>
              </a:ext>
            </a:extLst>
          </p:cNvPr>
          <p:cNvSpPr txBox="1">
            <a:spLocks/>
          </p:cNvSpPr>
          <p:nvPr/>
        </p:nvSpPr>
        <p:spPr>
          <a:xfrm>
            <a:off x="3544311" y="1741093"/>
            <a:ext cx="5474867" cy="71735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15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Font typeface="Anaheim"/>
              <a:buNone/>
            </a:pPr>
            <a:r>
              <a:rPr lang="en-US" sz="2400" dirty="0" err="1">
                <a:solidFill>
                  <a:schemeClr val="tx1"/>
                </a:solidFill>
                <a:latin typeface="#9Slide03 Quicksand" pitchFamily="2" charset="77"/>
              </a:rPr>
              <a:t>Tóm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tắt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những</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phát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biện</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chính</a:t>
            </a:r>
            <a:r>
              <a:rPr lang="en-US" sz="2400" dirty="0">
                <a:solidFill>
                  <a:schemeClr val="tx1"/>
                </a:solidFill>
                <a:latin typeface="#9Slide03 Quicksand" pitchFamily="2" charset="77"/>
              </a:rPr>
              <a:t>.</a:t>
            </a:r>
          </a:p>
        </p:txBody>
      </p:sp>
      <p:sp>
        <p:nvSpPr>
          <p:cNvPr id="13" name="Google Shape;2350;p94" descr="21 anh nguyen">
            <a:extLst>
              <a:ext uri="{FF2B5EF4-FFF2-40B4-BE49-F238E27FC236}">
                <a16:creationId xmlns:a16="http://schemas.microsoft.com/office/drawing/2014/main" id="{227C9346-2F80-27BB-5CC7-EDB0335E6DF5}"/>
              </a:ext>
            </a:extLst>
          </p:cNvPr>
          <p:cNvSpPr txBox="1">
            <a:spLocks/>
          </p:cNvSpPr>
          <p:nvPr/>
        </p:nvSpPr>
        <p:spPr>
          <a:xfrm>
            <a:off x="722592" y="3035153"/>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câu</a:t>
            </a:r>
            <a:r>
              <a:rPr lang="en-US" sz="2400" dirty="0">
                <a:latin typeface="#9Slide03 Quicksand Medium" pitchFamily="2" charset="77"/>
              </a:rPr>
              <a:t> </a:t>
            </a:r>
            <a:r>
              <a:rPr lang="en-US" sz="2400" dirty="0" err="1">
                <a:latin typeface="#9Slide03 Quicksand Medium" pitchFamily="2" charset="77"/>
              </a:rPr>
              <a:t>hỏi</a:t>
            </a:r>
            <a:endParaRPr lang="en-US" sz="2400" dirty="0">
              <a:latin typeface="#9Slide03 Quicksand Medium" pitchFamily="2" charset="77"/>
            </a:endParaRPr>
          </a:p>
        </p:txBody>
      </p:sp>
      <p:sp>
        <p:nvSpPr>
          <p:cNvPr id="25" name="Google Shape;2349;p94" descr="21 anh nguyen">
            <a:extLst>
              <a:ext uri="{FF2B5EF4-FFF2-40B4-BE49-F238E27FC236}">
                <a16:creationId xmlns:a16="http://schemas.microsoft.com/office/drawing/2014/main" id="{65C86499-FBAE-7A58-0008-A974C1C18494}"/>
              </a:ext>
            </a:extLst>
          </p:cNvPr>
          <p:cNvSpPr txBox="1">
            <a:spLocks/>
          </p:cNvSpPr>
          <p:nvPr/>
        </p:nvSpPr>
        <p:spPr>
          <a:xfrm>
            <a:off x="3544311" y="2891119"/>
            <a:ext cx="5474867" cy="8435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Anaheim"/>
              <a:buNone/>
              <a:defRPr sz="14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r>
              <a:rPr lang="en-US" sz="2400" dirty="0" err="1">
                <a:solidFill>
                  <a:schemeClr val="tx1"/>
                </a:solidFill>
                <a:latin typeface="#9Slide03 Quicksand" pitchFamily="2" charset="77"/>
              </a:rPr>
              <a:t>Câu</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hỏi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từ</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người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tham</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dự</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và</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trả</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lời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của</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người</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thuyết</a:t>
            </a:r>
            <a:r>
              <a:rPr lang="en-US" sz="2400" dirty="0">
                <a:solidFill>
                  <a:schemeClr val="tx1"/>
                </a:solidFill>
                <a:latin typeface="#9Slide03 Quicksand" pitchFamily="2" charset="77"/>
              </a:rPr>
              <a:t> </a:t>
            </a:r>
            <a:r>
              <a:rPr lang="en-US" sz="2400" dirty="0" err="1">
                <a:solidFill>
                  <a:schemeClr val="tx1"/>
                </a:solidFill>
                <a:latin typeface="#9Slide03 Quicksand" pitchFamily="2" charset="77"/>
              </a:rPr>
              <a:t>trình</a:t>
            </a:r>
            <a:r>
              <a:rPr lang="en-US" sz="2400" dirty="0">
                <a:solidFill>
                  <a:schemeClr val="tx1"/>
                </a:solidFill>
                <a:latin typeface="#9Slide03 Quicksand" pitchFamily="2" charset="77"/>
              </a:rPr>
              <a:t>.</a:t>
            </a:r>
          </a:p>
        </p:txBody>
      </p:sp>
      <p:sp>
        <p:nvSpPr>
          <p:cNvPr id="27" name="Google Shape;2350;p94" descr="21 anh nguyen">
            <a:extLst>
              <a:ext uri="{FF2B5EF4-FFF2-40B4-BE49-F238E27FC236}">
                <a16:creationId xmlns:a16="http://schemas.microsoft.com/office/drawing/2014/main" id="{825A745A-4223-371A-F062-45999538563E}"/>
              </a:ext>
            </a:extLst>
          </p:cNvPr>
          <p:cNvSpPr txBox="1">
            <a:spLocks/>
          </p:cNvSpPr>
          <p:nvPr/>
        </p:nvSpPr>
        <p:spPr>
          <a:xfrm>
            <a:off x="722592" y="1826916"/>
            <a:ext cx="2658435" cy="5727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000"/>
              <a:buFont typeface="Gochi Hand"/>
              <a:buNone/>
              <a:defRPr sz="20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sz="2400" dirty="0">
                <a:latin typeface="#9Slide03 Quicksand Medium" pitchFamily="2" charset="77"/>
              </a:rPr>
              <a:t>Trang </a:t>
            </a:r>
            <a:r>
              <a:rPr lang="en-US" sz="2400" dirty="0" err="1">
                <a:latin typeface="#9Slide03 Quicksand Medium" pitchFamily="2" charset="77"/>
              </a:rPr>
              <a:t>kết</a:t>
            </a:r>
            <a:r>
              <a:rPr lang="en-US" sz="2400" dirty="0">
                <a:latin typeface="#9Slide03 Quicksand Medium" pitchFamily="2" charset="77"/>
              </a:rPr>
              <a:t> </a:t>
            </a:r>
            <a:r>
              <a:rPr lang="en-US" sz="2400" dirty="0" err="1">
                <a:latin typeface="#9Slide03 Quicksand Medium" pitchFamily="2" charset="77"/>
              </a:rPr>
              <a:t>luận</a:t>
            </a:r>
            <a:endParaRPr lang="en-US" sz="2400" dirty="0">
              <a:latin typeface="#9Slide03 Quicksand Medium" pitchFamily="2" charset="77"/>
            </a:endParaRPr>
          </a:p>
        </p:txBody>
      </p:sp>
      <p:sp>
        <p:nvSpPr>
          <p:cNvPr id="28" name="TextBox 27" descr="21 anh nguyen">
            <a:extLst>
              <a:ext uri="{FF2B5EF4-FFF2-40B4-BE49-F238E27FC236}">
                <a16:creationId xmlns:a16="http://schemas.microsoft.com/office/drawing/2014/main" id="{681B3116-AAC4-39EA-76AF-433BE241A46D}"/>
              </a:ext>
            </a:extLst>
          </p:cNvPr>
          <p:cNvSpPr txBox="1"/>
          <p:nvPr/>
        </p:nvSpPr>
        <p:spPr>
          <a:xfrm>
            <a:off x="192068" y="477430"/>
            <a:ext cx="8759863" cy="830997"/>
          </a:xfrm>
          <a:prstGeom prst="rect">
            <a:avLst/>
          </a:prstGeom>
          <a:noFill/>
        </p:spPr>
        <p:txBody>
          <a:bodyPr wrap="square" rtlCol="0">
            <a:spAutoFit/>
          </a:bodyPr>
          <a:lstStyle/>
          <a:p>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bài</a:t>
            </a:r>
            <a:r>
              <a:rPr lang="en-US" sz="2400" dirty="0">
                <a:latin typeface="#9Slide03 Montserrat" pitchFamily="2" charset="77"/>
              </a:rPr>
              <a:t> </a:t>
            </a:r>
            <a:r>
              <a:rPr lang="en-US" sz="2400" dirty="0" err="1">
                <a:latin typeface="#9Slide03 Montserrat" pitchFamily="2" charset="77"/>
              </a:rPr>
              <a:t>thuyết</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trên</a:t>
            </a:r>
            <a:r>
              <a:rPr lang="en-US" sz="2400" dirty="0">
                <a:latin typeface="#9Slide03 Montserrat" pitchFamily="2" charset="77"/>
              </a:rPr>
              <a:t> </a:t>
            </a:r>
            <a:r>
              <a:rPr lang="en-US" sz="2400" dirty="0" err="1">
                <a:latin typeface="#9Slide03 Montserrat" pitchFamily="2" charset="77"/>
              </a:rPr>
              <a:t>các</a:t>
            </a:r>
            <a:r>
              <a:rPr lang="en-US" sz="2400" dirty="0">
                <a:latin typeface="#9Slide03 Montserrat" pitchFamily="2" charset="77"/>
              </a:rPr>
              <a:t> </a:t>
            </a:r>
            <a:r>
              <a:rPr lang="en-US" sz="2400" dirty="0" err="1">
                <a:latin typeface="#9Slide03 Montserrat" pitchFamily="2" charset="77"/>
              </a:rPr>
              <a:t>phần</a:t>
            </a:r>
            <a:r>
              <a:rPr lang="en-US" sz="2400" dirty="0">
                <a:latin typeface="#9Slide03 Montserrat" pitchFamily="2" charset="77"/>
              </a:rPr>
              <a:t> </a:t>
            </a:r>
            <a:r>
              <a:rPr lang="en-US" sz="2400" dirty="0" err="1">
                <a:latin typeface="#9Slide03 Montserrat" pitchFamily="2" charset="77"/>
              </a:rPr>
              <a:t>mềm</a:t>
            </a:r>
            <a:r>
              <a:rPr lang="en-US" sz="2400" dirty="0">
                <a:latin typeface="#9Slide03 Montserrat" pitchFamily="2" charset="77"/>
              </a:rPr>
              <a:t> </a:t>
            </a:r>
            <a:r>
              <a:rPr lang="en-US" sz="2400" dirty="0" err="1">
                <a:latin typeface="#9Slide03 Montserrat" pitchFamily="2" charset="77"/>
              </a:rPr>
              <a:t>trình</a:t>
            </a:r>
            <a:r>
              <a:rPr lang="en-US" sz="2400" dirty="0">
                <a:latin typeface="#9Slide03 Montserrat" pitchFamily="2" charset="77"/>
              </a:rPr>
              <a:t> </a:t>
            </a:r>
            <a:r>
              <a:rPr lang="en-US" sz="2400" dirty="0" err="1">
                <a:latin typeface="#9Slide03 Montserrat" pitchFamily="2" charset="77"/>
              </a:rPr>
              <a:t>chiếu</a:t>
            </a:r>
            <a:r>
              <a:rPr lang="en-US" sz="2400" dirty="0">
                <a:latin typeface="#9Slide03 Montserrat" pitchFamily="2" charset="77"/>
              </a:rPr>
              <a:t> </a:t>
            </a:r>
            <a:r>
              <a:rPr lang="en-US" sz="2400" dirty="0" err="1">
                <a:latin typeface="#9Slide03 Montserrat" pitchFamily="2" charset="77"/>
              </a:rPr>
              <a:t>bám</a:t>
            </a:r>
            <a:r>
              <a:rPr lang="en-US" sz="2400" dirty="0">
                <a:latin typeface="#9Slide03 Montserrat" pitchFamily="2" charset="77"/>
              </a:rPr>
              <a:t> </a:t>
            </a:r>
            <a:r>
              <a:rPr lang="en-US" sz="2400" dirty="0" err="1">
                <a:latin typeface="#9Slide03 Montserrat" pitchFamily="2" charset="77"/>
              </a:rPr>
              <a:t>sát</a:t>
            </a:r>
            <a:r>
              <a:rPr lang="en-US" sz="2400" dirty="0">
                <a:latin typeface="#9Slide03 Montserrat" pitchFamily="2" charset="77"/>
              </a:rPr>
              <a:t> </a:t>
            </a:r>
            <a:r>
              <a:rPr lang="en-US" sz="2400" dirty="0" err="1">
                <a:latin typeface="#9Slide03 Montserrat" pitchFamily="2" charset="77"/>
              </a:rPr>
              <a:t>cấu</a:t>
            </a:r>
            <a:r>
              <a:rPr lang="en-US" sz="2400" dirty="0">
                <a:latin typeface="#9Slide03 Montserrat" pitchFamily="2" charset="77"/>
              </a:rPr>
              <a:t> </a:t>
            </a:r>
            <a:r>
              <a:rPr lang="en-US" sz="2400" dirty="0" err="1">
                <a:latin typeface="#9Slide03 Montserrat" pitchFamily="2" charset="77"/>
              </a:rPr>
              <a:t>trúc</a:t>
            </a:r>
            <a:r>
              <a:rPr lang="en-US" sz="2400" dirty="0">
                <a:latin typeface="#9Slide03 Montserrat" pitchFamily="2" charset="77"/>
              </a:rPr>
              <a:t> </a:t>
            </a:r>
            <a:r>
              <a:rPr lang="en-US" sz="2400" dirty="0" err="1">
                <a:latin typeface="#9Slide03 Montserrat" pitchFamily="2" charset="77"/>
              </a:rPr>
              <a:t>của</a:t>
            </a:r>
            <a:r>
              <a:rPr lang="en-US" sz="2400" dirty="0">
                <a:latin typeface="#9Slide03 Montserrat" pitchFamily="2" charset="77"/>
              </a:rPr>
              <a:t> </a:t>
            </a:r>
            <a:r>
              <a:rPr lang="en-US" sz="2400" dirty="0" err="1">
                <a:latin typeface="#9Slide03 Montserrat" pitchFamily="2" charset="77"/>
              </a:rPr>
              <a:t>bản</a:t>
            </a:r>
            <a:r>
              <a:rPr lang="en-US" sz="2400" dirty="0">
                <a:latin typeface="#9Slide03 Montserrat" pitchFamily="2" charset="77"/>
              </a:rPr>
              <a:t>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một</a:t>
            </a:r>
            <a:r>
              <a:rPr lang="en-US" sz="2400" dirty="0">
                <a:latin typeface="#9Slide03 Montserrat" pitchFamily="2" charset="77"/>
              </a:rPr>
              <a:t> </a:t>
            </a:r>
            <a:r>
              <a:rPr lang="en-US" sz="2400" dirty="0" err="1">
                <a:latin typeface="#9Slide03 Montserrat" pitchFamily="2" charset="77"/>
              </a:rPr>
              <a:t>vấn</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khoa </a:t>
            </a:r>
            <a:r>
              <a:rPr lang="en-US" sz="2400" dirty="0" err="1">
                <a:latin typeface="#9Slide03 Montserrat" pitchFamily="2" charset="77"/>
              </a:rPr>
              <a:t>học</a:t>
            </a:r>
            <a:endParaRPr lang="en-US" sz="2400" dirty="0">
              <a:latin typeface="#9Slide03 Montserrat" pitchFamily="2" charset="77"/>
            </a:endParaRPr>
          </a:p>
        </p:txBody>
      </p:sp>
      <p:grpSp>
        <p:nvGrpSpPr>
          <p:cNvPr id="15" name="Group 14" descr="21 anh nguyen">
            <a:extLst>
              <a:ext uri="{FF2B5EF4-FFF2-40B4-BE49-F238E27FC236}">
                <a16:creationId xmlns:a16="http://schemas.microsoft.com/office/drawing/2014/main" id="{2D9E5C8F-AA16-3E01-7E32-0D50EB0DF4E5}"/>
              </a:ext>
            </a:extLst>
          </p:cNvPr>
          <p:cNvGrpSpPr/>
          <p:nvPr/>
        </p:nvGrpSpPr>
        <p:grpSpPr>
          <a:xfrm>
            <a:off x="178025" y="1813422"/>
            <a:ext cx="461246" cy="572700"/>
            <a:chOff x="178025" y="1557396"/>
            <a:chExt cx="461246" cy="572700"/>
          </a:xfrm>
        </p:grpSpPr>
        <p:sp>
          <p:nvSpPr>
            <p:cNvPr id="16" name="Rectangle 15">
              <a:extLst>
                <a:ext uri="{FF2B5EF4-FFF2-40B4-BE49-F238E27FC236}">
                  <a16:creationId xmlns:a16="http://schemas.microsoft.com/office/drawing/2014/main" id="{224A674E-674D-1D37-123B-138DECB05CF4}"/>
                </a:ext>
              </a:extLst>
            </p:cNvPr>
            <p:cNvSpPr/>
            <p:nvPr/>
          </p:nvSpPr>
          <p:spPr>
            <a:xfrm>
              <a:off x="178025" y="1557396"/>
              <a:ext cx="461246" cy="572700"/>
            </a:xfrm>
            <a:prstGeom prst="rect">
              <a:avLst/>
            </a:prstGeom>
            <a:solidFill>
              <a:schemeClr val="tx2">
                <a:lumMod val="75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4AF6011-602F-CAAB-CEBD-44E302AEE3EE}"/>
                </a:ext>
              </a:extLst>
            </p:cNvPr>
            <p:cNvPicPr>
              <a:picLocks noChangeAspect="1"/>
            </p:cNvPicPr>
            <p:nvPr/>
          </p:nvPicPr>
          <p:blipFill>
            <a:blip r:embed="rId3"/>
            <a:stretch>
              <a:fillRect/>
            </a:stretch>
          </p:blipFill>
          <p:spPr>
            <a:xfrm>
              <a:off x="220132" y="1655229"/>
              <a:ext cx="377032" cy="377032"/>
            </a:xfrm>
            <a:prstGeom prst="rect">
              <a:avLst/>
            </a:prstGeom>
          </p:spPr>
        </p:pic>
      </p:grpSp>
      <p:grpSp>
        <p:nvGrpSpPr>
          <p:cNvPr id="18" name="Group 17" descr="21 anh nguyen">
            <a:extLst>
              <a:ext uri="{FF2B5EF4-FFF2-40B4-BE49-F238E27FC236}">
                <a16:creationId xmlns:a16="http://schemas.microsoft.com/office/drawing/2014/main" id="{24DAA565-DE5C-F60B-C1B3-DB77D219037B}"/>
              </a:ext>
            </a:extLst>
          </p:cNvPr>
          <p:cNvGrpSpPr/>
          <p:nvPr/>
        </p:nvGrpSpPr>
        <p:grpSpPr>
          <a:xfrm>
            <a:off x="165887" y="3026559"/>
            <a:ext cx="485522" cy="572700"/>
            <a:chOff x="165887" y="3026559"/>
            <a:chExt cx="485522" cy="572700"/>
          </a:xfrm>
        </p:grpSpPr>
        <p:sp>
          <p:nvSpPr>
            <p:cNvPr id="19" name="Rectangle 18">
              <a:extLst>
                <a:ext uri="{FF2B5EF4-FFF2-40B4-BE49-F238E27FC236}">
                  <a16:creationId xmlns:a16="http://schemas.microsoft.com/office/drawing/2014/main" id="{6908C642-74D1-5709-7A1B-B6DDC4538933}"/>
                </a:ext>
              </a:extLst>
            </p:cNvPr>
            <p:cNvSpPr/>
            <p:nvPr/>
          </p:nvSpPr>
          <p:spPr>
            <a:xfrm>
              <a:off x="178025" y="3026559"/>
              <a:ext cx="461246" cy="572700"/>
            </a:xfrm>
            <a:prstGeom prst="rect">
              <a:avLst/>
            </a:prstGeom>
            <a:solidFill>
              <a:schemeClr val="tx2">
                <a:lumMod val="60000"/>
                <a:lumOff val="4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DFC3BB6-052A-069C-2185-4FC4D1D003D0}"/>
                </a:ext>
              </a:extLst>
            </p:cNvPr>
            <p:cNvPicPr>
              <a:picLocks noChangeAspect="1"/>
            </p:cNvPicPr>
            <p:nvPr/>
          </p:nvPicPr>
          <p:blipFill>
            <a:blip r:embed="rId4"/>
            <a:stretch>
              <a:fillRect/>
            </a:stretch>
          </p:blipFill>
          <p:spPr>
            <a:xfrm>
              <a:off x="165887" y="3074096"/>
              <a:ext cx="485522" cy="485522"/>
            </a:xfrm>
            <a:prstGeom prst="rect">
              <a:avLst/>
            </a:prstGeom>
          </p:spPr>
        </p:pic>
      </p:grpSp>
    </p:spTree>
    <p:extLst>
      <p:ext uri="{BB962C8B-B14F-4D97-AF65-F5344CB8AC3E}">
        <p14:creationId xmlns:p14="http://schemas.microsoft.com/office/powerpoint/2010/main" val="534598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right)">
                                      <p:cBhvr>
                                        <p:cTn id="12" dur="500"/>
                                        <p:tgtEl>
                                          <p:spTgt spid="27"/>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ppt_x</p:attrName>
                                        </p:attrNameLst>
                                      </p:cBhvr>
                                      <p:tavLst>
                                        <p:tav tm="0">
                                          <p:val>
                                            <p:strVal val="#ppt_x-#ppt_w*1.125000"/>
                                          </p:val>
                                        </p:tav>
                                        <p:tav tm="100000">
                                          <p:val>
                                            <p:strVal val="#ppt_x"/>
                                          </p:val>
                                        </p:tav>
                                      </p:tavLst>
                                    </p:anim>
                                    <p:animEffect transition="in" filter="wipe(right)">
                                      <p:cBhvr>
                                        <p:cTn id="22" dur="500"/>
                                        <p:tgtEl>
                                          <p:spTgt spid="18"/>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p:tgtEl>
                                          <p:spTgt spid="25"/>
                                        </p:tgtEl>
                                        <p:attrNameLst>
                                          <p:attrName>ppt_x</p:attrName>
                                        </p:attrNameLst>
                                      </p:cBhvr>
                                      <p:tavLst>
                                        <p:tav tm="0">
                                          <p:val>
                                            <p:strVal val="#ppt_x-#ppt_w*1.125000"/>
                                          </p:val>
                                        </p:tav>
                                        <p:tav tm="100000">
                                          <p:val>
                                            <p:strVal val="#ppt_x"/>
                                          </p:val>
                                        </p:tav>
                                      </p:tavLst>
                                    </p:anim>
                                    <p:animEffect transition="in" filter="wipe(right)">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5" grpId="0"/>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33"/>
        <p:cNvGrpSpPr/>
        <p:nvPr/>
      </p:nvGrpSpPr>
      <p:grpSpPr>
        <a:xfrm>
          <a:off x="0" y="0"/>
          <a:ext cx="0" cy="0"/>
          <a:chOff x="0" y="0"/>
          <a:chExt cx="0" cy="0"/>
        </a:xfrm>
      </p:grpSpPr>
      <p:sp>
        <p:nvSpPr>
          <p:cNvPr id="2434" name="Google Shape;2434;p96" descr="21 anh nguyen"/>
          <p:cNvSpPr txBox="1">
            <a:spLocks noGrp="1"/>
          </p:cNvSpPr>
          <p:nvPr>
            <p:ph type="title"/>
          </p:nvPr>
        </p:nvSpPr>
        <p:spPr>
          <a:xfrm>
            <a:off x="1832100" y="1317225"/>
            <a:ext cx="5502000" cy="1798500"/>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n" sz="2400" dirty="0" err="1">
                <a:latin typeface="#9Slide03 Quicksand" pitchFamily="2" charset="77"/>
              </a:rPr>
              <a:t>Sử</a:t>
            </a:r>
            <a:r>
              <a:rPr lang="en" sz="2400" dirty="0">
                <a:latin typeface="#9Slide03 Quicksand" pitchFamily="2" charset="77"/>
              </a:rPr>
              <a:t> d</a:t>
            </a:r>
            <a:r>
              <a:rPr lang="en-US" sz="2400" dirty="0" err="1">
                <a:latin typeface="#9Slide03 Quicksand" pitchFamily="2" charset="77"/>
              </a:rPr>
              <a:t>ụng</a:t>
            </a:r>
            <a:r>
              <a:rPr lang="en-US" sz="2400" dirty="0">
                <a:latin typeface="#9Slide03 Quicksand" pitchFamily="2" charset="77"/>
              </a:rPr>
              <a:t> </a:t>
            </a:r>
            <a:r>
              <a:rPr lang="en-US" sz="2400" dirty="0" err="1">
                <a:latin typeface="#9Slide03 Quicksand" pitchFamily="2" charset="77"/>
              </a:rPr>
              <a:t>ngôn</a:t>
            </a:r>
            <a:r>
              <a:rPr lang="en-US" sz="2400" dirty="0">
                <a:latin typeface="#9Slide03 Quicksand" pitchFamily="2" charset="77"/>
              </a:rPr>
              <a:t> </a:t>
            </a:r>
            <a:r>
              <a:rPr lang="en-US" sz="2400" dirty="0" err="1">
                <a:latin typeface="#9Slide03 Quicksand" pitchFamily="2" charset="77"/>
              </a:rPr>
              <a:t>ngữ</a:t>
            </a:r>
            <a:r>
              <a:rPr lang="en-US" sz="2400" dirty="0">
                <a:latin typeface="#9Slide03 Quicksand" pitchFamily="2" charset="77"/>
              </a:rPr>
              <a:t> </a:t>
            </a:r>
            <a:r>
              <a:rPr lang="en-US" sz="2400" dirty="0" err="1">
                <a:latin typeface="#9Slide03 Quicksand" pitchFamily="2" charset="77"/>
              </a:rPr>
              <a:t>đơn</a:t>
            </a:r>
            <a:r>
              <a:rPr lang="en-US" sz="2400" dirty="0">
                <a:latin typeface="#9Slide03 Quicksand" pitchFamily="2" charset="77"/>
              </a:rPr>
              <a:t> </a:t>
            </a:r>
            <a:r>
              <a:rPr lang="en-US" sz="2400" dirty="0" err="1">
                <a:latin typeface="#9Slide03 Quicksand" pitchFamily="2" charset="77"/>
              </a:rPr>
              <a:t>giản</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ràng</a:t>
            </a:r>
            <a:r>
              <a:rPr lang="en-US" sz="2400" dirty="0">
                <a:latin typeface="#9Slide03 Quicksand" pitchFamily="2" charset="77"/>
              </a:rPr>
              <a:t>; </a:t>
            </a:r>
            <a:r>
              <a:rPr lang="en-US" sz="2400" dirty="0" err="1">
                <a:latin typeface="#9Slide03 Quicksand" pitchFamily="2" charset="77"/>
              </a:rPr>
              <a:t>tập</a:t>
            </a:r>
            <a:r>
              <a:rPr lang="en-US" sz="2400" dirty="0">
                <a:latin typeface="#9Slide03 Quicksand" pitchFamily="2" charset="77"/>
              </a:rPr>
              <a:t> </a:t>
            </a:r>
            <a:r>
              <a:rPr lang="en-US" sz="2400" dirty="0" err="1">
                <a:latin typeface="#9Slide03 Quicksand" pitchFamily="2" charset="77"/>
              </a:rPr>
              <a:t>trung</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việc</a:t>
            </a:r>
            <a:r>
              <a:rPr lang="en-US" sz="2400" dirty="0">
                <a:latin typeface="#9Slide03 Quicksand" pitchFamily="2" charset="77"/>
              </a:rPr>
              <a:t> </a:t>
            </a:r>
            <a:r>
              <a:rPr lang="en-US" sz="2400" dirty="0" err="1">
                <a:latin typeface="#9Slide03 Quicksand" pitchFamily="2" charset="77"/>
              </a:rPr>
              <a:t>truyền</a:t>
            </a:r>
            <a:r>
              <a:rPr lang="en-US" sz="2400" dirty="0">
                <a:latin typeface="#9Slide03 Quicksand" pitchFamily="2" charset="77"/>
              </a:rPr>
              <a:t> </a:t>
            </a:r>
            <a:r>
              <a:rPr lang="en-US" sz="2400" dirty="0" err="1">
                <a:latin typeface="#9Slide03 Quicksand" pitchFamily="2" charset="77"/>
              </a:rPr>
              <a:t>đạt</a:t>
            </a:r>
            <a:r>
              <a:rPr lang="en-US" sz="2400" dirty="0">
                <a:latin typeface="#9Slide03 Quicksand" pitchFamily="2" charset="77"/>
              </a:rPr>
              <a:t> </a:t>
            </a:r>
            <a:r>
              <a:rPr lang="en-US" sz="2400" dirty="0" err="1">
                <a:latin typeface="#9Slide03 Quicksand" pitchFamily="2" charset="77"/>
              </a:rPr>
              <a:t>thông</a:t>
            </a:r>
            <a:r>
              <a:rPr lang="en-US" sz="2400" dirty="0">
                <a:latin typeface="#9Slide03 Quicksand" pitchFamily="2" charset="77"/>
              </a:rPr>
              <a:t> </a:t>
            </a:r>
            <a:r>
              <a:rPr lang="en-US" sz="2400" dirty="0" err="1">
                <a:latin typeface="#9Slide03 Quicksand" pitchFamily="2" charset="77"/>
              </a:rPr>
              <a:t>điệp</a:t>
            </a:r>
            <a:r>
              <a:rPr lang="en-US" sz="2400" dirty="0">
                <a:latin typeface="#9Slide03 Quicksand" pitchFamily="2" charset="77"/>
              </a:rPr>
              <a:t> </a:t>
            </a:r>
            <a:r>
              <a:rPr lang="en-US" sz="2400" dirty="0" err="1">
                <a:latin typeface="#9Slide03 Quicksand" pitchFamily="2" charset="77"/>
              </a:rPr>
              <a:t>chính</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tương</a:t>
            </a:r>
            <a:r>
              <a:rPr lang="en-US" sz="2400" dirty="0">
                <a:latin typeface="#9Slide03 Quicksand" pitchFamily="2" charset="77"/>
              </a:rPr>
              <a:t> </a:t>
            </a:r>
            <a:r>
              <a:rPr lang="en-US" sz="2400" dirty="0" err="1">
                <a:latin typeface="#9Slide03 Quicksand" pitchFamily="2" charset="77"/>
              </a:rPr>
              <a:t>tác</a:t>
            </a:r>
            <a:r>
              <a:rPr lang="en-US" sz="2400" dirty="0">
                <a:latin typeface="#9Slide03 Quicksand" pitchFamily="2" charset="77"/>
              </a:rPr>
              <a:t> </a:t>
            </a:r>
            <a:r>
              <a:rPr lang="en-US" sz="2400" dirty="0" err="1">
                <a:latin typeface="#9Slide03 Quicksand" pitchFamily="2" charset="77"/>
              </a:rPr>
              <a:t>với</a:t>
            </a:r>
            <a:r>
              <a:rPr lang="en-US" sz="2400" dirty="0">
                <a:latin typeface="#9Slide03 Quicksand" pitchFamily="2" charset="77"/>
              </a:rPr>
              <a:t> </a:t>
            </a:r>
            <a:r>
              <a:rPr lang="en-US" sz="2400" dirty="0" err="1">
                <a:latin typeface="#9Slide03 Quicksand" pitchFamily="2" charset="77"/>
              </a:rPr>
              <a:t>người</a:t>
            </a:r>
            <a:r>
              <a:rPr lang="en-US" sz="2400" dirty="0">
                <a:latin typeface="#9Slide03 Quicksand" pitchFamily="2" charset="77"/>
              </a:rPr>
              <a:t> </a:t>
            </a:r>
            <a:r>
              <a:rPr lang="en-US" sz="2400" dirty="0" err="1">
                <a:latin typeface="#9Slide03 Quicksand" pitchFamily="2" charset="77"/>
              </a:rPr>
              <a:t>nghe</a:t>
            </a:r>
            <a:r>
              <a:rPr lang="en-US" sz="2400" dirty="0">
                <a:latin typeface="#9Slide03 Quicksand" pitchFamily="2" charset="77"/>
              </a:rPr>
              <a:t>.</a:t>
            </a:r>
            <a:endParaRPr sz="2400" dirty="0">
              <a:latin typeface="#9Slide03 Quicksand" pitchFamily="2" charset="77"/>
            </a:endParaRPr>
          </a:p>
        </p:txBody>
      </p:sp>
      <p:sp>
        <p:nvSpPr>
          <p:cNvPr id="2435" name="Google Shape;2435;p96" descr="21 anh nguyen"/>
          <p:cNvSpPr txBox="1">
            <a:spLocks noGrp="1"/>
          </p:cNvSpPr>
          <p:nvPr>
            <p:ph type="body" idx="1"/>
          </p:nvPr>
        </p:nvSpPr>
        <p:spPr>
          <a:xfrm>
            <a:off x="1829300" y="3250450"/>
            <a:ext cx="5502000" cy="601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dirty="0">
                <a:latin typeface="#9Slide03 Quicksand" pitchFamily="2" charset="77"/>
                <a:cs typeface="#9Slide07 Baloo Tamma" panose="03080902040302020200" pitchFamily="66" charset="77"/>
              </a:rPr>
              <a:t>LƯU </a:t>
            </a:r>
            <a:r>
              <a:rPr lang="en" sz="2400" dirty="0" err="1">
                <a:latin typeface="#9Slide03 Quicksand" pitchFamily="2" charset="77"/>
                <a:cs typeface="#9Slide07 Baloo Tamma" panose="03080902040302020200" pitchFamily="66" charset="77"/>
              </a:rPr>
              <a:t>Ý</a:t>
            </a:r>
            <a:r>
              <a:rPr lang="en" sz="2400" dirty="0">
                <a:latin typeface="#9Slide03 Quicksand" pitchFamily="2" charset="77"/>
                <a:cs typeface="#9Slide07 Baloo Tamma" panose="03080902040302020200" pitchFamily="66" charset="77"/>
              </a:rPr>
              <a:t> KHI THUYẾT TRÌNH</a:t>
            </a:r>
            <a:endParaRPr sz="2400" dirty="0">
              <a:latin typeface="#9Slide03 Quicksand" pitchFamily="2" charset="77"/>
              <a:cs typeface="#9Slide07 Baloo Tamma" panose="03080902040302020200" pitchFamily="66" charset="77"/>
            </a:endParaRPr>
          </a:p>
        </p:txBody>
      </p:sp>
      <p:grpSp>
        <p:nvGrpSpPr>
          <p:cNvPr id="2436" name="Google Shape;2436;p96" descr="21 anh nguyen"/>
          <p:cNvGrpSpPr/>
          <p:nvPr/>
        </p:nvGrpSpPr>
        <p:grpSpPr>
          <a:xfrm>
            <a:off x="729650" y="1317225"/>
            <a:ext cx="971400" cy="1801388"/>
            <a:chOff x="723900" y="1343037"/>
            <a:chExt cx="971400" cy="1791000"/>
          </a:xfrm>
        </p:grpSpPr>
        <p:sp>
          <p:nvSpPr>
            <p:cNvPr id="2437" name="Google Shape;2437;p96"/>
            <p:cNvSpPr/>
            <p:nvPr/>
          </p:nvSpPr>
          <p:spPr>
            <a:xfrm>
              <a:off x="723900" y="1343037"/>
              <a:ext cx="971400" cy="17910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8" name="Google Shape;2438;p96"/>
            <p:cNvGrpSpPr/>
            <p:nvPr/>
          </p:nvGrpSpPr>
          <p:grpSpPr>
            <a:xfrm>
              <a:off x="847754" y="1855823"/>
              <a:ext cx="669848" cy="792113"/>
              <a:chOff x="3640225" y="2119675"/>
              <a:chExt cx="782350" cy="925150"/>
            </a:xfrm>
          </p:grpSpPr>
          <p:sp>
            <p:nvSpPr>
              <p:cNvPr id="2439" name="Google Shape;2439;p96"/>
              <p:cNvSpPr/>
              <p:nvPr/>
            </p:nvSpPr>
            <p:spPr>
              <a:xfrm>
                <a:off x="3640225" y="2119675"/>
                <a:ext cx="763525" cy="925150"/>
              </a:xfrm>
              <a:custGeom>
                <a:avLst/>
                <a:gdLst/>
                <a:ahLst/>
                <a:cxnLst/>
                <a:rect l="l" t="t" r="r" b="b"/>
                <a:pathLst>
                  <a:path w="30541" h="37006" extrusionOk="0">
                    <a:moveTo>
                      <a:pt x="21420" y="995"/>
                    </a:moveTo>
                    <a:cubicBezTo>
                      <a:pt x="21727" y="995"/>
                      <a:pt x="22035" y="1015"/>
                      <a:pt x="22346" y="1061"/>
                    </a:cubicBezTo>
                    <a:cubicBezTo>
                      <a:pt x="23282" y="1175"/>
                      <a:pt x="23967" y="1609"/>
                      <a:pt x="24538" y="2317"/>
                    </a:cubicBezTo>
                    <a:cubicBezTo>
                      <a:pt x="25085" y="2979"/>
                      <a:pt x="25519" y="3732"/>
                      <a:pt x="25816" y="4531"/>
                    </a:cubicBezTo>
                    <a:cubicBezTo>
                      <a:pt x="26227" y="5604"/>
                      <a:pt x="26501" y="6722"/>
                      <a:pt x="26706" y="7840"/>
                    </a:cubicBezTo>
                    <a:cubicBezTo>
                      <a:pt x="27026" y="9507"/>
                      <a:pt x="27300" y="11173"/>
                      <a:pt x="27596" y="12862"/>
                    </a:cubicBezTo>
                    <a:cubicBezTo>
                      <a:pt x="27893" y="14551"/>
                      <a:pt x="28190" y="16240"/>
                      <a:pt x="28464" y="17952"/>
                    </a:cubicBezTo>
                    <a:cubicBezTo>
                      <a:pt x="28874" y="20531"/>
                      <a:pt x="29331" y="23088"/>
                      <a:pt x="29536" y="25713"/>
                    </a:cubicBezTo>
                    <a:cubicBezTo>
                      <a:pt x="29651" y="26922"/>
                      <a:pt x="29719" y="28132"/>
                      <a:pt x="29445" y="29342"/>
                    </a:cubicBezTo>
                    <a:cubicBezTo>
                      <a:pt x="29354" y="29821"/>
                      <a:pt x="29171" y="30300"/>
                      <a:pt x="28989" y="30780"/>
                    </a:cubicBezTo>
                    <a:cubicBezTo>
                      <a:pt x="28852" y="31168"/>
                      <a:pt x="28555" y="31465"/>
                      <a:pt x="28167" y="31647"/>
                    </a:cubicBezTo>
                    <a:cubicBezTo>
                      <a:pt x="27847" y="31784"/>
                      <a:pt x="27528" y="31921"/>
                      <a:pt x="27185" y="32035"/>
                    </a:cubicBezTo>
                    <a:cubicBezTo>
                      <a:pt x="24561" y="32834"/>
                      <a:pt x="21936" y="33564"/>
                      <a:pt x="19288" y="34272"/>
                    </a:cubicBezTo>
                    <a:cubicBezTo>
                      <a:pt x="18032" y="34592"/>
                      <a:pt x="16800" y="34980"/>
                      <a:pt x="15567" y="35345"/>
                    </a:cubicBezTo>
                    <a:cubicBezTo>
                      <a:pt x="14198" y="35756"/>
                      <a:pt x="12805" y="35961"/>
                      <a:pt x="11390" y="36030"/>
                    </a:cubicBezTo>
                    <a:cubicBezTo>
                      <a:pt x="11303" y="36036"/>
                      <a:pt x="11218" y="36039"/>
                      <a:pt x="11135" y="36039"/>
                    </a:cubicBezTo>
                    <a:cubicBezTo>
                      <a:pt x="10933" y="36039"/>
                      <a:pt x="10739" y="36023"/>
                      <a:pt x="10546" y="36007"/>
                    </a:cubicBezTo>
                    <a:cubicBezTo>
                      <a:pt x="9815" y="35938"/>
                      <a:pt x="9199" y="35596"/>
                      <a:pt x="8720" y="35048"/>
                    </a:cubicBezTo>
                    <a:cubicBezTo>
                      <a:pt x="8012" y="34249"/>
                      <a:pt x="7510" y="33336"/>
                      <a:pt x="7099" y="32378"/>
                    </a:cubicBezTo>
                    <a:cubicBezTo>
                      <a:pt x="6277" y="30437"/>
                      <a:pt x="5684" y="28429"/>
                      <a:pt x="5159" y="26375"/>
                    </a:cubicBezTo>
                    <a:cubicBezTo>
                      <a:pt x="4383" y="23499"/>
                      <a:pt x="3698" y="20577"/>
                      <a:pt x="3196" y="17632"/>
                    </a:cubicBezTo>
                    <a:cubicBezTo>
                      <a:pt x="2899" y="15966"/>
                      <a:pt x="2648" y="14277"/>
                      <a:pt x="2374" y="12611"/>
                    </a:cubicBezTo>
                    <a:cubicBezTo>
                      <a:pt x="2055" y="10808"/>
                      <a:pt x="1781" y="9005"/>
                      <a:pt x="1324" y="7247"/>
                    </a:cubicBezTo>
                    <a:cubicBezTo>
                      <a:pt x="1187" y="6699"/>
                      <a:pt x="1005" y="6174"/>
                      <a:pt x="845" y="5581"/>
                    </a:cubicBezTo>
                    <a:cubicBezTo>
                      <a:pt x="1073" y="5284"/>
                      <a:pt x="1302" y="4964"/>
                      <a:pt x="1575" y="4668"/>
                    </a:cubicBezTo>
                    <a:cubicBezTo>
                      <a:pt x="1827" y="4325"/>
                      <a:pt x="2146" y="4143"/>
                      <a:pt x="2557" y="4006"/>
                    </a:cubicBezTo>
                    <a:cubicBezTo>
                      <a:pt x="3379" y="3732"/>
                      <a:pt x="4223" y="3572"/>
                      <a:pt x="5091" y="3481"/>
                    </a:cubicBezTo>
                    <a:cubicBezTo>
                      <a:pt x="6072" y="3367"/>
                      <a:pt x="7031" y="3207"/>
                      <a:pt x="8012" y="3070"/>
                    </a:cubicBezTo>
                    <a:cubicBezTo>
                      <a:pt x="9222" y="2933"/>
                      <a:pt x="10432" y="2796"/>
                      <a:pt x="11641" y="2636"/>
                    </a:cubicBezTo>
                    <a:cubicBezTo>
                      <a:pt x="12395" y="2545"/>
                      <a:pt x="13148" y="2431"/>
                      <a:pt x="13901" y="2271"/>
                    </a:cubicBezTo>
                    <a:cubicBezTo>
                      <a:pt x="15818" y="1929"/>
                      <a:pt x="17713" y="1541"/>
                      <a:pt x="19630" y="1175"/>
                    </a:cubicBezTo>
                    <a:cubicBezTo>
                      <a:pt x="20232" y="1070"/>
                      <a:pt x="20824" y="995"/>
                      <a:pt x="21420" y="995"/>
                    </a:cubicBezTo>
                    <a:close/>
                    <a:moveTo>
                      <a:pt x="22299" y="1"/>
                    </a:moveTo>
                    <a:cubicBezTo>
                      <a:pt x="21874" y="1"/>
                      <a:pt x="21448" y="36"/>
                      <a:pt x="21023" y="103"/>
                    </a:cubicBezTo>
                    <a:cubicBezTo>
                      <a:pt x="19402" y="377"/>
                      <a:pt x="17781" y="650"/>
                      <a:pt x="16161" y="947"/>
                    </a:cubicBezTo>
                    <a:cubicBezTo>
                      <a:pt x="14723" y="1221"/>
                      <a:pt x="13285" y="1495"/>
                      <a:pt x="11801" y="1632"/>
                    </a:cubicBezTo>
                    <a:cubicBezTo>
                      <a:pt x="10911" y="1723"/>
                      <a:pt x="9998" y="1792"/>
                      <a:pt x="9085" y="1906"/>
                    </a:cubicBezTo>
                    <a:cubicBezTo>
                      <a:pt x="8377" y="1974"/>
                      <a:pt x="7693" y="2134"/>
                      <a:pt x="6985" y="2180"/>
                    </a:cubicBezTo>
                    <a:cubicBezTo>
                      <a:pt x="5319" y="2271"/>
                      <a:pt x="3744" y="2796"/>
                      <a:pt x="2237" y="3435"/>
                    </a:cubicBezTo>
                    <a:cubicBezTo>
                      <a:pt x="1416" y="3800"/>
                      <a:pt x="617" y="4211"/>
                      <a:pt x="389" y="5193"/>
                    </a:cubicBezTo>
                    <a:cubicBezTo>
                      <a:pt x="0" y="5421"/>
                      <a:pt x="137" y="5740"/>
                      <a:pt x="183" y="6083"/>
                    </a:cubicBezTo>
                    <a:cubicBezTo>
                      <a:pt x="548" y="8502"/>
                      <a:pt x="913" y="10945"/>
                      <a:pt x="1302" y="13364"/>
                    </a:cubicBezTo>
                    <a:cubicBezTo>
                      <a:pt x="1575" y="15145"/>
                      <a:pt x="1827" y="16925"/>
                      <a:pt x="2146" y="18682"/>
                    </a:cubicBezTo>
                    <a:cubicBezTo>
                      <a:pt x="2717" y="21832"/>
                      <a:pt x="3561" y="24914"/>
                      <a:pt x="4429" y="27995"/>
                    </a:cubicBezTo>
                    <a:cubicBezTo>
                      <a:pt x="4908" y="29707"/>
                      <a:pt x="5479" y="31373"/>
                      <a:pt x="6163" y="33017"/>
                    </a:cubicBezTo>
                    <a:cubicBezTo>
                      <a:pt x="6551" y="33975"/>
                      <a:pt x="7053" y="34888"/>
                      <a:pt x="7670" y="35733"/>
                    </a:cubicBezTo>
                    <a:cubicBezTo>
                      <a:pt x="8263" y="36509"/>
                      <a:pt x="9039" y="36897"/>
                      <a:pt x="9998" y="36988"/>
                    </a:cubicBezTo>
                    <a:cubicBezTo>
                      <a:pt x="10135" y="37000"/>
                      <a:pt x="10278" y="37005"/>
                      <a:pt x="10420" y="37005"/>
                    </a:cubicBezTo>
                    <a:cubicBezTo>
                      <a:pt x="10563" y="37005"/>
                      <a:pt x="10706" y="37000"/>
                      <a:pt x="10842" y="36988"/>
                    </a:cubicBezTo>
                    <a:cubicBezTo>
                      <a:pt x="12235" y="36943"/>
                      <a:pt x="13604" y="36714"/>
                      <a:pt x="14951" y="36349"/>
                    </a:cubicBezTo>
                    <a:cubicBezTo>
                      <a:pt x="16572" y="35893"/>
                      <a:pt x="18192" y="35482"/>
                      <a:pt x="19790" y="35025"/>
                    </a:cubicBezTo>
                    <a:cubicBezTo>
                      <a:pt x="21981" y="34409"/>
                      <a:pt x="24172" y="33770"/>
                      <a:pt x="26364" y="33108"/>
                    </a:cubicBezTo>
                    <a:cubicBezTo>
                      <a:pt x="27345" y="32811"/>
                      <a:pt x="28190" y="32263"/>
                      <a:pt x="28943" y="31556"/>
                    </a:cubicBezTo>
                    <a:cubicBezTo>
                      <a:pt x="29605" y="30940"/>
                      <a:pt x="30039" y="30186"/>
                      <a:pt x="30244" y="29296"/>
                    </a:cubicBezTo>
                    <a:cubicBezTo>
                      <a:pt x="30472" y="28338"/>
                      <a:pt x="30541" y="27379"/>
                      <a:pt x="30518" y="26420"/>
                    </a:cubicBezTo>
                    <a:cubicBezTo>
                      <a:pt x="30495" y="26009"/>
                      <a:pt x="30472" y="25598"/>
                      <a:pt x="30449" y="25210"/>
                    </a:cubicBezTo>
                    <a:cubicBezTo>
                      <a:pt x="30312" y="23156"/>
                      <a:pt x="30016" y="21125"/>
                      <a:pt x="29696" y="19093"/>
                    </a:cubicBezTo>
                    <a:cubicBezTo>
                      <a:pt x="29080" y="15373"/>
                      <a:pt x="28395" y="11652"/>
                      <a:pt x="27893" y="7909"/>
                    </a:cubicBezTo>
                    <a:cubicBezTo>
                      <a:pt x="27733" y="6631"/>
                      <a:pt x="27436" y="5375"/>
                      <a:pt x="27026" y="4143"/>
                    </a:cubicBezTo>
                    <a:cubicBezTo>
                      <a:pt x="26683" y="3093"/>
                      <a:pt x="26181" y="2134"/>
                      <a:pt x="25496" y="1267"/>
                    </a:cubicBezTo>
                    <a:cubicBezTo>
                      <a:pt x="24926" y="536"/>
                      <a:pt x="24150" y="148"/>
                      <a:pt x="23214" y="57"/>
                    </a:cubicBezTo>
                    <a:cubicBezTo>
                      <a:pt x="22909" y="19"/>
                      <a:pt x="22604" y="1"/>
                      <a:pt x="2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6"/>
              <p:cNvSpPr/>
              <p:nvPr/>
            </p:nvSpPr>
            <p:spPr>
              <a:xfrm>
                <a:off x="3750925" y="2436525"/>
                <a:ext cx="588350" cy="517700"/>
              </a:xfrm>
              <a:custGeom>
                <a:avLst/>
                <a:gdLst/>
                <a:ahLst/>
                <a:cxnLst/>
                <a:rect l="l" t="t" r="r" b="b"/>
                <a:pathLst>
                  <a:path w="23534" h="20708" extrusionOk="0">
                    <a:moveTo>
                      <a:pt x="19539" y="439"/>
                    </a:moveTo>
                    <a:cubicBezTo>
                      <a:pt x="19927" y="1033"/>
                      <a:pt x="19996" y="1740"/>
                      <a:pt x="20201" y="2402"/>
                    </a:cubicBezTo>
                    <a:cubicBezTo>
                      <a:pt x="20110" y="2471"/>
                      <a:pt x="20018" y="2539"/>
                      <a:pt x="19950" y="2562"/>
                    </a:cubicBezTo>
                    <a:cubicBezTo>
                      <a:pt x="18831" y="2790"/>
                      <a:pt x="17690" y="2995"/>
                      <a:pt x="16572" y="3201"/>
                    </a:cubicBezTo>
                    <a:cubicBezTo>
                      <a:pt x="16552" y="3208"/>
                      <a:pt x="16532" y="3210"/>
                      <a:pt x="16509" y="3210"/>
                    </a:cubicBezTo>
                    <a:cubicBezTo>
                      <a:pt x="16455" y="3210"/>
                      <a:pt x="16388" y="3194"/>
                      <a:pt x="16275" y="3178"/>
                    </a:cubicBezTo>
                    <a:cubicBezTo>
                      <a:pt x="16047" y="2471"/>
                      <a:pt x="15841" y="1809"/>
                      <a:pt x="15613" y="1101"/>
                    </a:cubicBezTo>
                    <a:cubicBezTo>
                      <a:pt x="16275" y="873"/>
                      <a:pt x="16937" y="896"/>
                      <a:pt x="17576" y="781"/>
                    </a:cubicBezTo>
                    <a:cubicBezTo>
                      <a:pt x="18215" y="644"/>
                      <a:pt x="18854" y="553"/>
                      <a:pt x="19539" y="439"/>
                    </a:cubicBezTo>
                    <a:close/>
                    <a:moveTo>
                      <a:pt x="15248" y="1078"/>
                    </a:moveTo>
                    <a:cubicBezTo>
                      <a:pt x="15453" y="1831"/>
                      <a:pt x="15659" y="2539"/>
                      <a:pt x="15864" y="3269"/>
                    </a:cubicBezTo>
                    <a:cubicBezTo>
                      <a:pt x="15659" y="3338"/>
                      <a:pt x="15476" y="3429"/>
                      <a:pt x="15294" y="3475"/>
                    </a:cubicBezTo>
                    <a:cubicBezTo>
                      <a:pt x="13764" y="3772"/>
                      <a:pt x="12235" y="4068"/>
                      <a:pt x="10660" y="4388"/>
                    </a:cubicBezTo>
                    <a:cubicBezTo>
                      <a:pt x="10363" y="4045"/>
                      <a:pt x="10340" y="3612"/>
                      <a:pt x="10181" y="3224"/>
                    </a:cubicBezTo>
                    <a:cubicBezTo>
                      <a:pt x="10021" y="2836"/>
                      <a:pt x="9861" y="2425"/>
                      <a:pt x="9701" y="1991"/>
                    </a:cubicBezTo>
                    <a:cubicBezTo>
                      <a:pt x="10614" y="1672"/>
                      <a:pt x="11550" y="1603"/>
                      <a:pt x="12463" y="1443"/>
                    </a:cubicBezTo>
                    <a:cubicBezTo>
                      <a:pt x="13353" y="1284"/>
                      <a:pt x="14244" y="1124"/>
                      <a:pt x="15248" y="1078"/>
                    </a:cubicBezTo>
                    <a:close/>
                    <a:moveTo>
                      <a:pt x="9268" y="2037"/>
                    </a:moveTo>
                    <a:cubicBezTo>
                      <a:pt x="9656" y="2859"/>
                      <a:pt x="9930" y="3635"/>
                      <a:pt x="10112" y="4502"/>
                    </a:cubicBezTo>
                    <a:cubicBezTo>
                      <a:pt x="8743" y="4867"/>
                      <a:pt x="7396" y="5210"/>
                      <a:pt x="6072" y="5552"/>
                    </a:cubicBezTo>
                    <a:cubicBezTo>
                      <a:pt x="5798" y="5050"/>
                      <a:pt x="5319" y="3520"/>
                      <a:pt x="5250" y="2950"/>
                    </a:cubicBezTo>
                    <a:cubicBezTo>
                      <a:pt x="6574" y="2607"/>
                      <a:pt x="7875" y="2288"/>
                      <a:pt x="9268" y="2037"/>
                    </a:cubicBezTo>
                    <a:close/>
                    <a:moveTo>
                      <a:pt x="4703" y="3087"/>
                    </a:moveTo>
                    <a:cubicBezTo>
                      <a:pt x="4977" y="3954"/>
                      <a:pt x="5182" y="4799"/>
                      <a:pt x="5410" y="5712"/>
                    </a:cubicBezTo>
                    <a:cubicBezTo>
                      <a:pt x="4223" y="6145"/>
                      <a:pt x="3036" y="6419"/>
                      <a:pt x="1849" y="6853"/>
                    </a:cubicBezTo>
                    <a:cubicBezTo>
                      <a:pt x="1781" y="6762"/>
                      <a:pt x="1690" y="6693"/>
                      <a:pt x="1667" y="6625"/>
                    </a:cubicBezTo>
                    <a:cubicBezTo>
                      <a:pt x="1370" y="5826"/>
                      <a:pt x="1096" y="5050"/>
                      <a:pt x="822" y="4274"/>
                    </a:cubicBezTo>
                    <a:cubicBezTo>
                      <a:pt x="799" y="4205"/>
                      <a:pt x="799" y="4114"/>
                      <a:pt x="777" y="4023"/>
                    </a:cubicBezTo>
                    <a:cubicBezTo>
                      <a:pt x="1918" y="3749"/>
                      <a:pt x="3036" y="3475"/>
                      <a:pt x="4155" y="3201"/>
                    </a:cubicBezTo>
                    <a:cubicBezTo>
                      <a:pt x="4337" y="3155"/>
                      <a:pt x="4497" y="3132"/>
                      <a:pt x="4703" y="3087"/>
                    </a:cubicBezTo>
                    <a:close/>
                    <a:moveTo>
                      <a:pt x="20292" y="2859"/>
                    </a:moveTo>
                    <a:cubicBezTo>
                      <a:pt x="20680" y="4228"/>
                      <a:pt x="20886" y="5575"/>
                      <a:pt x="21046" y="6899"/>
                    </a:cubicBezTo>
                    <a:cubicBezTo>
                      <a:pt x="20498" y="7104"/>
                      <a:pt x="18695" y="7424"/>
                      <a:pt x="17622" y="7515"/>
                    </a:cubicBezTo>
                    <a:cubicBezTo>
                      <a:pt x="17416" y="7150"/>
                      <a:pt x="16732" y="4913"/>
                      <a:pt x="16480" y="3749"/>
                    </a:cubicBezTo>
                    <a:cubicBezTo>
                      <a:pt x="16572" y="3680"/>
                      <a:pt x="16663" y="3589"/>
                      <a:pt x="16777" y="3566"/>
                    </a:cubicBezTo>
                    <a:cubicBezTo>
                      <a:pt x="17918" y="3338"/>
                      <a:pt x="19060" y="3110"/>
                      <a:pt x="20292" y="2859"/>
                    </a:cubicBezTo>
                    <a:close/>
                    <a:moveTo>
                      <a:pt x="15735" y="3807"/>
                    </a:moveTo>
                    <a:cubicBezTo>
                      <a:pt x="15806" y="3807"/>
                      <a:pt x="15887" y="3817"/>
                      <a:pt x="15978" y="3817"/>
                    </a:cubicBezTo>
                    <a:cubicBezTo>
                      <a:pt x="16252" y="4411"/>
                      <a:pt x="16366" y="5050"/>
                      <a:pt x="16549" y="5689"/>
                    </a:cubicBezTo>
                    <a:cubicBezTo>
                      <a:pt x="16732" y="6305"/>
                      <a:pt x="16914" y="6944"/>
                      <a:pt x="17097" y="7561"/>
                    </a:cubicBezTo>
                    <a:cubicBezTo>
                      <a:pt x="17005" y="7652"/>
                      <a:pt x="16937" y="7720"/>
                      <a:pt x="16891" y="7720"/>
                    </a:cubicBezTo>
                    <a:cubicBezTo>
                      <a:pt x="15339" y="8063"/>
                      <a:pt x="13810" y="8382"/>
                      <a:pt x="12281" y="8702"/>
                    </a:cubicBezTo>
                    <a:cubicBezTo>
                      <a:pt x="12166" y="8725"/>
                      <a:pt x="12075" y="8725"/>
                      <a:pt x="11893" y="8747"/>
                    </a:cubicBezTo>
                    <a:cubicBezTo>
                      <a:pt x="11505" y="7469"/>
                      <a:pt x="11139" y="6237"/>
                      <a:pt x="10774" y="4958"/>
                    </a:cubicBezTo>
                    <a:cubicBezTo>
                      <a:pt x="10888" y="4890"/>
                      <a:pt x="11002" y="4822"/>
                      <a:pt x="11117" y="4799"/>
                    </a:cubicBezTo>
                    <a:cubicBezTo>
                      <a:pt x="12623" y="4456"/>
                      <a:pt x="14129" y="4137"/>
                      <a:pt x="15636" y="3817"/>
                    </a:cubicBezTo>
                    <a:cubicBezTo>
                      <a:pt x="15666" y="3810"/>
                      <a:pt x="15699" y="3807"/>
                      <a:pt x="15735" y="3807"/>
                    </a:cubicBezTo>
                    <a:close/>
                    <a:moveTo>
                      <a:pt x="10249" y="5073"/>
                    </a:moveTo>
                    <a:cubicBezTo>
                      <a:pt x="10523" y="5575"/>
                      <a:pt x="11231" y="8063"/>
                      <a:pt x="11345" y="8930"/>
                    </a:cubicBezTo>
                    <a:cubicBezTo>
                      <a:pt x="9952" y="9295"/>
                      <a:pt x="8583" y="9683"/>
                      <a:pt x="7191" y="10048"/>
                    </a:cubicBezTo>
                    <a:cubicBezTo>
                      <a:pt x="6871" y="9409"/>
                      <a:pt x="6825" y="8725"/>
                      <a:pt x="6643" y="8086"/>
                    </a:cubicBezTo>
                    <a:cubicBezTo>
                      <a:pt x="6460" y="7424"/>
                      <a:pt x="6300" y="6762"/>
                      <a:pt x="6141" y="6123"/>
                    </a:cubicBezTo>
                    <a:cubicBezTo>
                      <a:pt x="6643" y="5826"/>
                      <a:pt x="9450" y="5118"/>
                      <a:pt x="10249" y="5073"/>
                    </a:cubicBezTo>
                    <a:close/>
                    <a:moveTo>
                      <a:pt x="5479" y="6191"/>
                    </a:moveTo>
                    <a:cubicBezTo>
                      <a:pt x="5798" y="6853"/>
                      <a:pt x="5890" y="7538"/>
                      <a:pt x="6072" y="8177"/>
                    </a:cubicBezTo>
                    <a:cubicBezTo>
                      <a:pt x="6255" y="8839"/>
                      <a:pt x="6414" y="9478"/>
                      <a:pt x="6574" y="10140"/>
                    </a:cubicBezTo>
                    <a:cubicBezTo>
                      <a:pt x="6095" y="10391"/>
                      <a:pt x="3790" y="11030"/>
                      <a:pt x="3150" y="11098"/>
                    </a:cubicBezTo>
                    <a:cubicBezTo>
                      <a:pt x="2877" y="10596"/>
                      <a:pt x="2032" y="7880"/>
                      <a:pt x="1918" y="7195"/>
                    </a:cubicBezTo>
                    <a:cubicBezTo>
                      <a:pt x="3082" y="6807"/>
                      <a:pt x="4246" y="6465"/>
                      <a:pt x="5479" y="6191"/>
                    </a:cubicBezTo>
                    <a:close/>
                    <a:moveTo>
                      <a:pt x="17211" y="8131"/>
                    </a:moveTo>
                    <a:cubicBezTo>
                      <a:pt x="17713" y="9615"/>
                      <a:pt x="17964" y="11144"/>
                      <a:pt x="18352" y="12696"/>
                    </a:cubicBezTo>
                    <a:cubicBezTo>
                      <a:pt x="17462" y="12947"/>
                      <a:pt x="16595" y="13084"/>
                      <a:pt x="15750" y="13290"/>
                    </a:cubicBezTo>
                    <a:cubicBezTo>
                      <a:pt x="14883" y="13495"/>
                      <a:pt x="14061" y="13769"/>
                      <a:pt x="13125" y="13883"/>
                    </a:cubicBezTo>
                    <a:cubicBezTo>
                      <a:pt x="13034" y="13564"/>
                      <a:pt x="12943" y="13267"/>
                      <a:pt x="12897" y="12970"/>
                    </a:cubicBezTo>
                    <a:cubicBezTo>
                      <a:pt x="12600" y="11760"/>
                      <a:pt x="12281" y="10528"/>
                      <a:pt x="12075" y="9295"/>
                    </a:cubicBezTo>
                    <a:cubicBezTo>
                      <a:pt x="12783" y="8976"/>
                      <a:pt x="16389" y="8154"/>
                      <a:pt x="17211" y="8131"/>
                    </a:cubicBezTo>
                    <a:close/>
                    <a:moveTo>
                      <a:pt x="11573" y="9409"/>
                    </a:moveTo>
                    <a:cubicBezTo>
                      <a:pt x="11961" y="10961"/>
                      <a:pt x="12326" y="12445"/>
                      <a:pt x="12691" y="13929"/>
                    </a:cubicBezTo>
                    <a:cubicBezTo>
                      <a:pt x="12281" y="14226"/>
                      <a:pt x="11778" y="14226"/>
                      <a:pt x="11322" y="14362"/>
                    </a:cubicBezTo>
                    <a:cubicBezTo>
                      <a:pt x="10865" y="14477"/>
                      <a:pt x="10386" y="14591"/>
                      <a:pt x="9930" y="14705"/>
                    </a:cubicBezTo>
                    <a:cubicBezTo>
                      <a:pt x="9473" y="14796"/>
                      <a:pt x="8994" y="14887"/>
                      <a:pt x="8492" y="15002"/>
                    </a:cubicBezTo>
                    <a:cubicBezTo>
                      <a:pt x="8195" y="14226"/>
                      <a:pt x="8035" y="13472"/>
                      <a:pt x="7830" y="12719"/>
                    </a:cubicBezTo>
                    <a:cubicBezTo>
                      <a:pt x="7601" y="12011"/>
                      <a:pt x="7396" y="11281"/>
                      <a:pt x="7259" y="10505"/>
                    </a:cubicBezTo>
                    <a:cubicBezTo>
                      <a:pt x="7944" y="10208"/>
                      <a:pt x="8674" y="10094"/>
                      <a:pt x="9382" y="9912"/>
                    </a:cubicBezTo>
                    <a:cubicBezTo>
                      <a:pt x="10067" y="9729"/>
                      <a:pt x="10774" y="9455"/>
                      <a:pt x="11573" y="9409"/>
                    </a:cubicBezTo>
                    <a:close/>
                    <a:moveTo>
                      <a:pt x="6620" y="10619"/>
                    </a:moveTo>
                    <a:cubicBezTo>
                      <a:pt x="6939" y="11076"/>
                      <a:pt x="6985" y="11601"/>
                      <a:pt x="7145" y="12057"/>
                    </a:cubicBezTo>
                    <a:cubicBezTo>
                      <a:pt x="7282" y="12536"/>
                      <a:pt x="7419" y="13039"/>
                      <a:pt x="7556" y="13518"/>
                    </a:cubicBezTo>
                    <a:cubicBezTo>
                      <a:pt x="7693" y="14020"/>
                      <a:pt x="7807" y="14499"/>
                      <a:pt x="7967" y="15024"/>
                    </a:cubicBezTo>
                    <a:cubicBezTo>
                      <a:pt x="7830" y="15093"/>
                      <a:pt x="7738" y="15161"/>
                      <a:pt x="7624" y="15184"/>
                    </a:cubicBezTo>
                    <a:cubicBezTo>
                      <a:pt x="7122" y="15298"/>
                      <a:pt x="6620" y="15390"/>
                      <a:pt x="6141" y="15481"/>
                    </a:cubicBezTo>
                    <a:cubicBezTo>
                      <a:pt x="5638" y="15572"/>
                      <a:pt x="5136" y="15686"/>
                      <a:pt x="4588" y="15778"/>
                    </a:cubicBezTo>
                    <a:cubicBezTo>
                      <a:pt x="4543" y="15686"/>
                      <a:pt x="4452" y="15595"/>
                      <a:pt x="4429" y="15481"/>
                    </a:cubicBezTo>
                    <a:cubicBezTo>
                      <a:pt x="4041" y="14271"/>
                      <a:pt x="3653" y="13061"/>
                      <a:pt x="3287" y="11852"/>
                    </a:cubicBezTo>
                    <a:cubicBezTo>
                      <a:pt x="3265" y="11760"/>
                      <a:pt x="3265" y="11646"/>
                      <a:pt x="3242" y="11486"/>
                    </a:cubicBezTo>
                    <a:cubicBezTo>
                      <a:pt x="4406" y="11190"/>
                      <a:pt x="5501" y="10893"/>
                      <a:pt x="6620" y="10619"/>
                    </a:cubicBezTo>
                    <a:close/>
                    <a:moveTo>
                      <a:pt x="21091" y="7355"/>
                    </a:moveTo>
                    <a:cubicBezTo>
                      <a:pt x="21365" y="8337"/>
                      <a:pt x="21434" y="9364"/>
                      <a:pt x="21639" y="10368"/>
                    </a:cubicBezTo>
                    <a:cubicBezTo>
                      <a:pt x="21844" y="11395"/>
                      <a:pt x="22004" y="12399"/>
                      <a:pt x="22187" y="13427"/>
                    </a:cubicBezTo>
                    <a:cubicBezTo>
                      <a:pt x="22369" y="14454"/>
                      <a:pt x="22620" y="15458"/>
                      <a:pt x="22803" y="16462"/>
                    </a:cubicBezTo>
                    <a:cubicBezTo>
                      <a:pt x="21867" y="16713"/>
                      <a:pt x="20133" y="17010"/>
                      <a:pt x="19630" y="17010"/>
                    </a:cubicBezTo>
                    <a:cubicBezTo>
                      <a:pt x="18991" y="14020"/>
                      <a:pt x="18352" y="11030"/>
                      <a:pt x="17713" y="8063"/>
                    </a:cubicBezTo>
                    <a:cubicBezTo>
                      <a:pt x="18238" y="7834"/>
                      <a:pt x="20429" y="7378"/>
                      <a:pt x="21091" y="7355"/>
                    </a:cubicBezTo>
                    <a:close/>
                    <a:moveTo>
                      <a:pt x="18375" y="12970"/>
                    </a:moveTo>
                    <a:cubicBezTo>
                      <a:pt x="18649" y="13632"/>
                      <a:pt x="18695" y="14340"/>
                      <a:pt x="18854" y="15024"/>
                    </a:cubicBezTo>
                    <a:cubicBezTo>
                      <a:pt x="18991" y="15709"/>
                      <a:pt x="19174" y="16394"/>
                      <a:pt x="19356" y="17147"/>
                    </a:cubicBezTo>
                    <a:cubicBezTo>
                      <a:pt x="17576" y="17581"/>
                      <a:pt x="15864" y="18015"/>
                      <a:pt x="14107" y="18448"/>
                    </a:cubicBezTo>
                    <a:cubicBezTo>
                      <a:pt x="13810" y="17056"/>
                      <a:pt x="13513" y="15732"/>
                      <a:pt x="13216" y="14362"/>
                    </a:cubicBezTo>
                    <a:cubicBezTo>
                      <a:pt x="13376" y="14294"/>
                      <a:pt x="13490" y="14226"/>
                      <a:pt x="13627" y="14180"/>
                    </a:cubicBezTo>
                    <a:cubicBezTo>
                      <a:pt x="15202" y="13815"/>
                      <a:pt x="16777" y="13472"/>
                      <a:pt x="18375" y="12970"/>
                    </a:cubicBezTo>
                    <a:close/>
                    <a:moveTo>
                      <a:pt x="12737" y="14408"/>
                    </a:moveTo>
                    <a:cubicBezTo>
                      <a:pt x="12806" y="14591"/>
                      <a:pt x="12874" y="14705"/>
                      <a:pt x="12897" y="14842"/>
                    </a:cubicBezTo>
                    <a:cubicBezTo>
                      <a:pt x="13194" y="15983"/>
                      <a:pt x="13468" y="17124"/>
                      <a:pt x="13741" y="18243"/>
                    </a:cubicBezTo>
                    <a:cubicBezTo>
                      <a:pt x="13764" y="18311"/>
                      <a:pt x="13741" y="18403"/>
                      <a:pt x="13741" y="18517"/>
                    </a:cubicBezTo>
                    <a:cubicBezTo>
                      <a:pt x="12395" y="18882"/>
                      <a:pt x="11048" y="19133"/>
                      <a:pt x="9633" y="19452"/>
                    </a:cubicBezTo>
                    <a:cubicBezTo>
                      <a:pt x="9473" y="18745"/>
                      <a:pt x="9313" y="18060"/>
                      <a:pt x="9154" y="17375"/>
                    </a:cubicBezTo>
                    <a:cubicBezTo>
                      <a:pt x="8971" y="16713"/>
                      <a:pt x="8697" y="16052"/>
                      <a:pt x="8560" y="15321"/>
                    </a:cubicBezTo>
                    <a:cubicBezTo>
                      <a:pt x="9975" y="14979"/>
                      <a:pt x="11345" y="14682"/>
                      <a:pt x="12737" y="14408"/>
                    </a:cubicBezTo>
                    <a:close/>
                    <a:moveTo>
                      <a:pt x="8058" y="15481"/>
                    </a:moveTo>
                    <a:cubicBezTo>
                      <a:pt x="8514" y="16782"/>
                      <a:pt x="8766" y="18129"/>
                      <a:pt x="9222" y="19475"/>
                    </a:cubicBezTo>
                    <a:cubicBezTo>
                      <a:pt x="9176" y="19521"/>
                      <a:pt x="9108" y="19567"/>
                      <a:pt x="9039" y="19589"/>
                    </a:cubicBezTo>
                    <a:cubicBezTo>
                      <a:pt x="8035" y="19818"/>
                      <a:pt x="7008" y="20023"/>
                      <a:pt x="6004" y="20251"/>
                    </a:cubicBezTo>
                    <a:cubicBezTo>
                      <a:pt x="5935" y="20251"/>
                      <a:pt x="5844" y="20229"/>
                      <a:pt x="5730" y="20229"/>
                    </a:cubicBezTo>
                    <a:cubicBezTo>
                      <a:pt x="5547" y="19818"/>
                      <a:pt x="5570" y="19361"/>
                      <a:pt x="5433" y="18928"/>
                    </a:cubicBezTo>
                    <a:cubicBezTo>
                      <a:pt x="5296" y="18471"/>
                      <a:pt x="5182" y="17992"/>
                      <a:pt x="5068" y="17535"/>
                    </a:cubicBezTo>
                    <a:cubicBezTo>
                      <a:pt x="4931" y="17101"/>
                      <a:pt x="4794" y="16668"/>
                      <a:pt x="4657" y="16211"/>
                    </a:cubicBezTo>
                    <a:cubicBezTo>
                      <a:pt x="4748" y="16143"/>
                      <a:pt x="4817" y="16052"/>
                      <a:pt x="4908" y="16052"/>
                    </a:cubicBezTo>
                    <a:cubicBezTo>
                      <a:pt x="5821" y="15869"/>
                      <a:pt x="6734" y="15686"/>
                      <a:pt x="7670" y="15504"/>
                    </a:cubicBezTo>
                    <a:cubicBezTo>
                      <a:pt x="7784" y="15481"/>
                      <a:pt x="7898" y="15481"/>
                      <a:pt x="8058" y="15481"/>
                    </a:cubicBezTo>
                    <a:close/>
                    <a:moveTo>
                      <a:pt x="18952" y="1"/>
                    </a:moveTo>
                    <a:cubicBezTo>
                      <a:pt x="17936" y="1"/>
                      <a:pt x="16956" y="137"/>
                      <a:pt x="16001" y="325"/>
                    </a:cubicBezTo>
                    <a:cubicBezTo>
                      <a:pt x="15020" y="508"/>
                      <a:pt x="14038" y="644"/>
                      <a:pt x="13057" y="804"/>
                    </a:cubicBezTo>
                    <a:cubicBezTo>
                      <a:pt x="11641" y="1033"/>
                      <a:pt x="10204" y="1238"/>
                      <a:pt x="8788" y="1512"/>
                    </a:cubicBezTo>
                    <a:cubicBezTo>
                      <a:pt x="6209" y="1991"/>
                      <a:pt x="3675" y="2699"/>
                      <a:pt x="1142" y="3452"/>
                    </a:cubicBezTo>
                    <a:cubicBezTo>
                      <a:pt x="982" y="3520"/>
                      <a:pt x="822" y="3566"/>
                      <a:pt x="640" y="3612"/>
                    </a:cubicBezTo>
                    <a:cubicBezTo>
                      <a:pt x="434" y="3680"/>
                      <a:pt x="115" y="3543"/>
                      <a:pt x="46" y="3817"/>
                    </a:cubicBezTo>
                    <a:cubicBezTo>
                      <a:pt x="1" y="4023"/>
                      <a:pt x="69" y="4274"/>
                      <a:pt x="92" y="4479"/>
                    </a:cubicBezTo>
                    <a:cubicBezTo>
                      <a:pt x="115" y="4639"/>
                      <a:pt x="183" y="4776"/>
                      <a:pt x="229" y="4936"/>
                    </a:cubicBezTo>
                    <a:cubicBezTo>
                      <a:pt x="822" y="6739"/>
                      <a:pt x="1416" y="8542"/>
                      <a:pt x="2009" y="10345"/>
                    </a:cubicBezTo>
                    <a:cubicBezTo>
                      <a:pt x="2603" y="12217"/>
                      <a:pt x="3150" y="14111"/>
                      <a:pt x="3744" y="16006"/>
                    </a:cubicBezTo>
                    <a:cubicBezTo>
                      <a:pt x="4086" y="17124"/>
                      <a:pt x="4429" y="18220"/>
                      <a:pt x="4794" y="19338"/>
                    </a:cubicBezTo>
                    <a:cubicBezTo>
                      <a:pt x="4954" y="19818"/>
                      <a:pt x="5113" y="20297"/>
                      <a:pt x="5456" y="20708"/>
                    </a:cubicBezTo>
                    <a:cubicBezTo>
                      <a:pt x="5638" y="20662"/>
                      <a:pt x="5798" y="20617"/>
                      <a:pt x="5981" y="20594"/>
                    </a:cubicBezTo>
                    <a:cubicBezTo>
                      <a:pt x="7693" y="20297"/>
                      <a:pt x="9427" y="20046"/>
                      <a:pt x="11139" y="19704"/>
                    </a:cubicBezTo>
                    <a:cubicBezTo>
                      <a:pt x="13422" y="19247"/>
                      <a:pt x="15682" y="18676"/>
                      <a:pt x="17964" y="18197"/>
                    </a:cubicBezTo>
                    <a:cubicBezTo>
                      <a:pt x="19471" y="17855"/>
                      <a:pt x="20977" y="17467"/>
                      <a:pt x="22415" y="16919"/>
                    </a:cubicBezTo>
                    <a:cubicBezTo>
                      <a:pt x="22582" y="16855"/>
                      <a:pt x="22742" y="16827"/>
                      <a:pt x="22895" y="16827"/>
                    </a:cubicBezTo>
                    <a:cubicBezTo>
                      <a:pt x="23013" y="16827"/>
                      <a:pt x="23127" y="16843"/>
                      <a:pt x="23237" y="16873"/>
                    </a:cubicBezTo>
                    <a:cubicBezTo>
                      <a:pt x="23533" y="16554"/>
                      <a:pt x="23511" y="16188"/>
                      <a:pt x="23488" y="15823"/>
                    </a:cubicBezTo>
                    <a:cubicBezTo>
                      <a:pt x="23419" y="15275"/>
                      <a:pt x="23374" y="14728"/>
                      <a:pt x="23282" y="14180"/>
                    </a:cubicBezTo>
                    <a:cubicBezTo>
                      <a:pt x="23008" y="12696"/>
                      <a:pt x="22712" y="11235"/>
                      <a:pt x="22438" y="9775"/>
                    </a:cubicBezTo>
                    <a:cubicBezTo>
                      <a:pt x="22027" y="7720"/>
                      <a:pt x="21616" y="5689"/>
                      <a:pt x="21228" y="3657"/>
                    </a:cubicBezTo>
                    <a:cubicBezTo>
                      <a:pt x="21137" y="3269"/>
                      <a:pt x="20977" y="2881"/>
                      <a:pt x="21068" y="2471"/>
                    </a:cubicBezTo>
                    <a:cubicBezTo>
                      <a:pt x="20635" y="1923"/>
                      <a:pt x="20657" y="1169"/>
                      <a:pt x="20315" y="576"/>
                    </a:cubicBezTo>
                    <a:cubicBezTo>
                      <a:pt x="20201" y="393"/>
                      <a:pt x="20087" y="211"/>
                      <a:pt x="19996" y="51"/>
                    </a:cubicBezTo>
                    <a:cubicBezTo>
                      <a:pt x="19643" y="16"/>
                      <a:pt x="19296" y="1"/>
                      <a:pt x="18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6"/>
              <p:cNvSpPr/>
              <p:nvPr/>
            </p:nvSpPr>
            <p:spPr>
              <a:xfrm>
                <a:off x="3703575" y="2181275"/>
                <a:ext cx="544975" cy="278475"/>
              </a:xfrm>
              <a:custGeom>
                <a:avLst/>
                <a:gdLst/>
                <a:ahLst/>
                <a:cxnLst/>
                <a:rect l="l" t="t" r="r" b="b"/>
                <a:pathLst>
                  <a:path w="21799" h="11139" extrusionOk="0">
                    <a:moveTo>
                      <a:pt x="19676" y="857"/>
                    </a:moveTo>
                    <a:cubicBezTo>
                      <a:pt x="19835" y="1154"/>
                      <a:pt x="19858" y="1473"/>
                      <a:pt x="19904" y="1770"/>
                    </a:cubicBezTo>
                    <a:cubicBezTo>
                      <a:pt x="20064" y="3208"/>
                      <a:pt x="20360" y="4600"/>
                      <a:pt x="20748" y="6016"/>
                    </a:cubicBezTo>
                    <a:cubicBezTo>
                      <a:pt x="20862" y="6449"/>
                      <a:pt x="20885" y="6906"/>
                      <a:pt x="20840" y="7408"/>
                    </a:cubicBezTo>
                    <a:cubicBezTo>
                      <a:pt x="19584" y="7545"/>
                      <a:pt x="18329" y="7636"/>
                      <a:pt x="17096" y="7796"/>
                    </a:cubicBezTo>
                    <a:cubicBezTo>
                      <a:pt x="15864" y="7956"/>
                      <a:pt x="14631" y="8184"/>
                      <a:pt x="13399" y="8367"/>
                    </a:cubicBezTo>
                    <a:cubicBezTo>
                      <a:pt x="12166" y="8572"/>
                      <a:pt x="10888" y="8732"/>
                      <a:pt x="9655" y="8960"/>
                    </a:cubicBezTo>
                    <a:cubicBezTo>
                      <a:pt x="8423" y="9165"/>
                      <a:pt x="7213" y="9439"/>
                      <a:pt x="6003" y="9713"/>
                    </a:cubicBezTo>
                    <a:cubicBezTo>
                      <a:pt x="4771" y="9987"/>
                      <a:pt x="3561" y="10330"/>
                      <a:pt x="2283" y="10603"/>
                    </a:cubicBezTo>
                    <a:cubicBezTo>
                      <a:pt x="2100" y="9896"/>
                      <a:pt x="2100" y="9211"/>
                      <a:pt x="1940" y="8549"/>
                    </a:cubicBezTo>
                    <a:cubicBezTo>
                      <a:pt x="1780" y="7864"/>
                      <a:pt x="1666" y="7157"/>
                      <a:pt x="1507" y="6472"/>
                    </a:cubicBezTo>
                    <a:cubicBezTo>
                      <a:pt x="1370" y="5810"/>
                      <a:pt x="1164" y="5148"/>
                      <a:pt x="982" y="4395"/>
                    </a:cubicBezTo>
                    <a:cubicBezTo>
                      <a:pt x="1347" y="4326"/>
                      <a:pt x="1712" y="4281"/>
                      <a:pt x="2054" y="4212"/>
                    </a:cubicBezTo>
                    <a:cubicBezTo>
                      <a:pt x="3287" y="3938"/>
                      <a:pt x="4519" y="3642"/>
                      <a:pt x="5752" y="3345"/>
                    </a:cubicBezTo>
                    <a:cubicBezTo>
                      <a:pt x="7966" y="2820"/>
                      <a:pt x="10203" y="2386"/>
                      <a:pt x="12463" y="1998"/>
                    </a:cubicBezTo>
                    <a:cubicBezTo>
                      <a:pt x="14403" y="1679"/>
                      <a:pt x="16366" y="1382"/>
                      <a:pt x="18306" y="1085"/>
                    </a:cubicBezTo>
                    <a:cubicBezTo>
                      <a:pt x="18762" y="1017"/>
                      <a:pt x="19196" y="948"/>
                      <a:pt x="19676" y="857"/>
                    </a:cubicBezTo>
                    <a:close/>
                    <a:moveTo>
                      <a:pt x="20064" y="0"/>
                    </a:moveTo>
                    <a:cubicBezTo>
                      <a:pt x="19880" y="0"/>
                      <a:pt x="19694" y="33"/>
                      <a:pt x="19516" y="58"/>
                    </a:cubicBezTo>
                    <a:cubicBezTo>
                      <a:pt x="18648" y="149"/>
                      <a:pt x="17758" y="218"/>
                      <a:pt x="16891" y="378"/>
                    </a:cubicBezTo>
                    <a:cubicBezTo>
                      <a:pt x="13650" y="948"/>
                      <a:pt x="10408" y="1542"/>
                      <a:pt x="7167" y="2158"/>
                    </a:cubicBezTo>
                    <a:cubicBezTo>
                      <a:pt x="5159" y="2546"/>
                      <a:pt x="3150" y="3048"/>
                      <a:pt x="1210" y="3665"/>
                    </a:cubicBezTo>
                    <a:cubicBezTo>
                      <a:pt x="867" y="3779"/>
                      <a:pt x="548" y="3893"/>
                      <a:pt x="251" y="3984"/>
                    </a:cubicBezTo>
                    <a:cubicBezTo>
                      <a:pt x="0" y="4532"/>
                      <a:pt x="46" y="5034"/>
                      <a:pt x="137" y="5536"/>
                    </a:cubicBezTo>
                    <a:cubicBezTo>
                      <a:pt x="206" y="5879"/>
                      <a:pt x="274" y="6244"/>
                      <a:pt x="365" y="6586"/>
                    </a:cubicBezTo>
                    <a:cubicBezTo>
                      <a:pt x="594" y="7408"/>
                      <a:pt x="799" y="8252"/>
                      <a:pt x="1050" y="9074"/>
                    </a:cubicBezTo>
                    <a:cubicBezTo>
                      <a:pt x="1187" y="9508"/>
                      <a:pt x="1324" y="9941"/>
                      <a:pt x="1484" y="10375"/>
                    </a:cubicBezTo>
                    <a:cubicBezTo>
                      <a:pt x="1598" y="10649"/>
                      <a:pt x="1712" y="10923"/>
                      <a:pt x="1917" y="11106"/>
                    </a:cubicBezTo>
                    <a:cubicBezTo>
                      <a:pt x="2119" y="11128"/>
                      <a:pt x="2317" y="11138"/>
                      <a:pt x="2511" y="11138"/>
                    </a:cubicBezTo>
                    <a:cubicBezTo>
                      <a:pt x="3108" y="11138"/>
                      <a:pt x="3672" y="11043"/>
                      <a:pt x="4223" y="10923"/>
                    </a:cubicBezTo>
                    <a:cubicBezTo>
                      <a:pt x="5798" y="10603"/>
                      <a:pt x="7350" y="10284"/>
                      <a:pt x="8925" y="9964"/>
                    </a:cubicBezTo>
                    <a:cubicBezTo>
                      <a:pt x="11230" y="9531"/>
                      <a:pt x="13558" y="9165"/>
                      <a:pt x="15909" y="8823"/>
                    </a:cubicBezTo>
                    <a:cubicBezTo>
                      <a:pt x="17210" y="8640"/>
                      <a:pt x="18489" y="8367"/>
                      <a:pt x="19790" y="8138"/>
                    </a:cubicBezTo>
                    <a:cubicBezTo>
                      <a:pt x="20155" y="8070"/>
                      <a:pt x="20543" y="7956"/>
                      <a:pt x="20908" y="7956"/>
                    </a:cubicBezTo>
                    <a:cubicBezTo>
                      <a:pt x="21273" y="7933"/>
                      <a:pt x="21547" y="7842"/>
                      <a:pt x="21798" y="7568"/>
                    </a:cubicBezTo>
                    <a:cubicBezTo>
                      <a:pt x="21479" y="5057"/>
                      <a:pt x="21068" y="2569"/>
                      <a:pt x="20497" y="81"/>
                    </a:cubicBezTo>
                    <a:cubicBezTo>
                      <a:pt x="20356" y="20"/>
                      <a:pt x="20210" y="0"/>
                      <a:pt x="20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6"/>
              <p:cNvSpPr/>
              <p:nvPr/>
            </p:nvSpPr>
            <p:spPr>
              <a:xfrm>
                <a:off x="3650775" y="2142975"/>
                <a:ext cx="549275" cy="379075"/>
              </a:xfrm>
              <a:custGeom>
                <a:avLst/>
                <a:gdLst/>
                <a:ahLst/>
                <a:cxnLst/>
                <a:rect l="l" t="t" r="r" b="b"/>
                <a:pathLst>
                  <a:path w="21971" h="15163" extrusionOk="0">
                    <a:moveTo>
                      <a:pt x="7045" y="3209"/>
                    </a:moveTo>
                    <a:cubicBezTo>
                      <a:pt x="6755" y="3261"/>
                      <a:pt x="6466" y="3314"/>
                      <a:pt x="6177" y="3370"/>
                    </a:cubicBezTo>
                    <a:lnTo>
                      <a:pt x="6177" y="3370"/>
                    </a:lnTo>
                    <a:cubicBezTo>
                      <a:pt x="6166" y="3341"/>
                      <a:pt x="6152" y="3312"/>
                      <a:pt x="6137" y="3285"/>
                    </a:cubicBezTo>
                    <a:lnTo>
                      <a:pt x="6137" y="3285"/>
                    </a:lnTo>
                    <a:cubicBezTo>
                      <a:pt x="6440" y="3261"/>
                      <a:pt x="6742" y="3236"/>
                      <a:pt x="7045" y="3209"/>
                    </a:cubicBezTo>
                    <a:close/>
                    <a:moveTo>
                      <a:pt x="1335" y="4854"/>
                    </a:moveTo>
                    <a:cubicBezTo>
                      <a:pt x="1336" y="4854"/>
                      <a:pt x="1336" y="4854"/>
                      <a:pt x="1336" y="4854"/>
                    </a:cubicBezTo>
                    <a:cubicBezTo>
                      <a:pt x="1336" y="4854"/>
                      <a:pt x="1336" y="4854"/>
                      <a:pt x="1335" y="4854"/>
                    </a:cubicBezTo>
                    <a:lnTo>
                      <a:pt x="1335" y="4854"/>
                    </a:lnTo>
                    <a:cubicBezTo>
                      <a:pt x="1335" y="4854"/>
                      <a:pt x="1335" y="4854"/>
                      <a:pt x="1335" y="4854"/>
                    </a:cubicBezTo>
                    <a:close/>
                    <a:moveTo>
                      <a:pt x="20477" y="0"/>
                    </a:moveTo>
                    <a:cubicBezTo>
                      <a:pt x="20022" y="0"/>
                      <a:pt x="19552" y="133"/>
                      <a:pt x="19117" y="198"/>
                    </a:cubicBezTo>
                    <a:cubicBezTo>
                      <a:pt x="17542" y="495"/>
                      <a:pt x="15990" y="746"/>
                      <a:pt x="14392" y="997"/>
                    </a:cubicBezTo>
                    <a:cubicBezTo>
                      <a:pt x="11285" y="1473"/>
                      <a:pt x="8156" y="1882"/>
                      <a:pt x="5026" y="2223"/>
                    </a:cubicBezTo>
                    <a:lnTo>
                      <a:pt x="5026" y="2223"/>
                    </a:lnTo>
                    <a:cubicBezTo>
                      <a:pt x="4736" y="2198"/>
                      <a:pt x="4433" y="2183"/>
                      <a:pt x="4125" y="2183"/>
                    </a:cubicBezTo>
                    <a:cubicBezTo>
                      <a:pt x="3389" y="2183"/>
                      <a:pt x="2627" y="2268"/>
                      <a:pt x="1952" y="2503"/>
                    </a:cubicBezTo>
                    <a:cubicBezTo>
                      <a:pt x="1180" y="2768"/>
                      <a:pt x="515" y="3502"/>
                      <a:pt x="760" y="4354"/>
                    </a:cubicBezTo>
                    <a:lnTo>
                      <a:pt x="760" y="4354"/>
                    </a:lnTo>
                    <a:cubicBezTo>
                      <a:pt x="734" y="4351"/>
                      <a:pt x="708" y="4350"/>
                      <a:pt x="682" y="4350"/>
                    </a:cubicBezTo>
                    <a:cubicBezTo>
                      <a:pt x="335" y="4350"/>
                      <a:pt x="1" y="4621"/>
                      <a:pt x="149" y="5037"/>
                    </a:cubicBezTo>
                    <a:cubicBezTo>
                      <a:pt x="597" y="6430"/>
                      <a:pt x="1073" y="7817"/>
                      <a:pt x="1582" y="9192"/>
                    </a:cubicBezTo>
                    <a:lnTo>
                      <a:pt x="1582" y="9192"/>
                    </a:lnTo>
                    <a:cubicBezTo>
                      <a:pt x="1459" y="9326"/>
                      <a:pt x="1388" y="9513"/>
                      <a:pt x="1427" y="9716"/>
                    </a:cubicBezTo>
                    <a:cubicBezTo>
                      <a:pt x="1701" y="11428"/>
                      <a:pt x="2112" y="13094"/>
                      <a:pt x="2683" y="14737"/>
                    </a:cubicBezTo>
                    <a:cubicBezTo>
                      <a:pt x="2756" y="14988"/>
                      <a:pt x="3001" y="15162"/>
                      <a:pt x="3252" y="15162"/>
                    </a:cubicBezTo>
                    <a:cubicBezTo>
                      <a:pt x="3389" y="15162"/>
                      <a:pt x="3528" y="15110"/>
                      <a:pt x="3641" y="14989"/>
                    </a:cubicBezTo>
                    <a:cubicBezTo>
                      <a:pt x="4144" y="14418"/>
                      <a:pt x="4189" y="13665"/>
                      <a:pt x="3938" y="12934"/>
                    </a:cubicBezTo>
                    <a:cubicBezTo>
                      <a:pt x="3901" y="12839"/>
                      <a:pt x="3857" y="12745"/>
                      <a:pt x="3807" y="12652"/>
                    </a:cubicBezTo>
                    <a:lnTo>
                      <a:pt x="3807" y="12652"/>
                    </a:lnTo>
                    <a:cubicBezTo>
                      <a:pt x="3954" y="12523"/>
                      <a:pt x="4029" y="12330"/>
                      <a:pt x="3938" y="12113"/>
                    </a:cubicBezTo>
                    <a:cubicBezTo>
                      <a:pt x="3591" y="11256"/>
                      <a:pt x="3252" y="10394"/>
                      <a:pt x="2924" y="9527"/>
                    </a:cubicBezTo>
                    <a:lnTo>
                      <a:pt x="2924" y="9527"/>
                    </a:lnTo>
                    <a:cubicBezTo>
                      <a:pt x="2965" y="9452"/>
                      <a:pt x="2987" y="9362"/>
                      <a:pt x="2979" y="9259"/>
                    </a:cubicBezTo>
                    <a:cubicBezTo>
                      <a:pt x="2865" y="8004"/>
                      <a:pt x="2751" y="6771"/>
                      <a:pt x="2614" y="5539"/>
                    </a:cubicBezTo>
                    <a:cubicBezTo>
                      <a:pt x="2614" y="5537"/>
                      <a:pt x="2614" y="5535"/>
                      <a:pt x="2614" y="5533"/>
                    </a:cubicBezTo>
                    <a:lnTo>
                      <a:pt x="2614" y="5533"/>
                    </a:lnTo>
                    <a:cubicBezTo>
                      <a:pt x="2628" y="5534"/>
                      <a:pt x="2642" y="5535"/>
                      <a:pt x="2656" y="5535"/>
                    </a:cubicBezTo>
                    <a:cubicBezTo>
                      <a:pt x="2720" y="5535"/>
                      <a:pt x="2790" y="5522"/>
                      <a:pt x="2865" y="5493"/>
                    </a:cubicBezTo>
                    <a:cubicBezTo>
                      <a:pt x="4920" y="4649"/>
                      <a:pt x="7134" y="4352"/>
                      <a:pt x="9302" y="3964"/>
                    </a:cubicBezTo>
                    <a:cubicBezTo>
                      <a:pt x="11585" y="3530"/>
                      <a:pt x="13867" y="3119"/>
                      <a:pt x="16150" y="2686"/>
                    </a:cubicBezTo>
                    <a:cubicBezTo>
                      <a:pt x="16697" y="2594"/>
                      <a:pt x="17245" y="2480"/>
                      <a:pt x="17793" y="2389"/>
                    </a:cubicBezTo>
                    <a:cubicBezTo>
                      <a:pt x="18318" y="2275"/>
                      <a:pt x="18934" y="2252"/>
                      <a:pt x="19414" y="1978"/>
                    </a:cubicBezTo>
                    <a:cubicBezTo>
                      <a:pt x="19472" y="1944"/>
                      <a:pt x="19526" y="1906"/>
                      <a:pt x="19576" y="1863"/>
                    </a:cubicBezTo>
                    <a:lnTo>
                      <a:pt x="19576" y="1863"/>
                    </a:lnTo>
                    <a:cubicBezTo>
                      <a:pt x="19655" y="1922"/>
                      <a:pt x="19753" y="1964"/>
                      <a:pt x="19870" y="1978"/>
                    </a:cubicBezTo>
                    <a:cubicBezTo>
                      <a:pt x="20006" y="1990"/>
                      <a:pt x="20140" y="1996"/>
                      <a:pt x="20273" y="1996"/>
                    </a:cubicBezTo>
                    <a:cubicBezTo>
                      <a:pt x="20655" y="1996"/>
                      <a:pt x="21027" y="1949"/>
                      <a:pt x="21399" y="1864"/>
                    </a:cubicBezTo>
                    <a:cubicBezTo>
                      <a:pt x="21605" y="1818"/>
                      <a:pt x="21742" y="1659"/>
                      <a:pt x="21810" y="1476"/>
                    </a:cubicBezTo>
                    <a:cubicBezTo>
                      <a:pt x="21970" y="883"/>
                      <a:pt x="21628" y="266"/>
                      <a:pt x="21034" y="84"/>
                    </a:cubicBezTo>
                    <a:cubicBezTo>
                      <a:pt x="20853" y="23"/>
                      <a:pt x="20667" y="0"/>
                      <a:pt x="20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6"/>
              <p:cNvSpPr/>
              <p:nvPr/>
            </p:nvSpPr>
            <p:spPr>
              <a:xfrm>
                <a:off x="4150975" y="2140725"/>
                <a:ext cx="190275" cy="439600"/>
              </a:xfrm>
              <a:custGeom>
                <a:avLst/>
                <a:gdLst/>
                <a:ahLst/>
                <a:cxnLst/>
                <a:rect l="l" t="t" r="r" b="b"/>
                <a:pathLst>
                  <a:path w="7611" h="17584" extrusionOk="0">
                    <a:moveTo>
                      <a:pt x="1299" y="0"/>
                    </a:moveTo>
                    <a:cubicBezTo>
                      <a:pt x="1110" y="0"/>
                      <a:pt x="920" y="12"/>
                      <a:pt x="730" y="37"/>
                    </a:cubicBezTo>
                    <a:cubicBezTo>
                      <a:pt x="27" y="125"/>
                      <a:pt x="0" y="1183"/>
                      <a:pt x="649" y="1183"/>
                    </a:cubicBezTo>
                    <a:cubicBezTo>
                      <a:pt x="675" y="1183"/>
                      <a:pt x="701" y="1181"/>
                      <a:pt x="730" y="1178"/>
                    </a:cubicBezTo>
                    <a:cubicBezTo>
                      <a:pt x="894" y="1153"/>
                      <a:pt x="1056" y="1139"/>
                      <a:pt x="1216" y="1137"/>
                    </a:cubicBezTo>
                    <a:lnTo>
                      <a:pt x="1216" y="1137"/>
                    </a:lnTo>
                    <a:cubicBezTo>
                      <a:pt x="1170" y="1448"/>
                      <a:pt x="1350" y="1794"/>
                      <a:pt x="1757" y="1794"/>
                    </a:cubicBezTo>
                    <a:lnTo>
                      <a:pt x="1799" y="1795"/>
                    </a:lnTo>
                    <a:lnTo>
                      <a:pt x="1799" y="1795"/>
                    </a:lnTo>
                    <a:cubicBezTo>
                      <a:pt x="1931" y="1798"/>
                      <a:pt x="2098" y="1815"/>
                      <a:pt x="2245" y="1815"/>
                    </a:cubicBezTo>
                    <a:cubicBezTo>
                      <a:pt x="2309" y="1815"/>
                      <a:pt x="2369" y="1812"/>
                      <a:pt x="2421" y="1803"/>
                    </a:cubicBezTo>
                    <a:lnTo>
                      <a:pt x="2421" y="1803"/>
                    </a:lnTo>
                    <a:lnTo>
                      <a:pt x="2481" y="1804"/>
                    </a:lnTo>
                    <a:lnTo>
                      <a:pt x="2481" y="1804"/>
                    </a:lnTo>
                    <a:cubicBezTo>
                      <a:pt x="2428" y="2148"/>
                      <a:pt x="2581" y="2672"/>
                      <a:pt x="2647" y="2981"/>
                    </a:cubicBezTo>
                    <a:cubicBezTo>
                      <a:pt x="2807" y="3780"/>
                      <a:pt x="3058" y="4533"/>
                      <a:pt x="3309" y="5309"/>
                    </a:cubicBezTo>
                    <a:cubicBezTo>
                      <a:pt x="3347" y="5428"/>
                      <a:pt x="3385" y="5547"/>
                      <a:pt x="3423" y="5665"/>
                    </a:cubicBezTo>
                    <a:lnTo>
                      <a:pt x="3423" y="5665"/>
                    </a:lnTo>
                    <a:cubicBezTo>
                      <a:pt x="3386" y="5732"/>
                      <a:pt x="3362" y="5805"/>
                      <a:pt x="3354" y="5880"/>
                    </a:cubicBezTo>
                    <a:cubicBezTo>
                      <a:pt x="3172" y="7364"/>
                      <a:pt x="3400" y="8824"/>
                      <a:pt x="3994" y="10171"/>
                    </a:cubicBezTo>
                    <a:cubicBezTo>
                      <a:pt x="4079" y="10377"/>
                      <a:pt x="4252" y="10464"/>
                      <a:pt x="4435" y="10464"/>
                    </a:cubicBezTo>
                    <a:cubicBezTo>
                      <a:pt x="4610" y="10464"/>
                      <a:pt x="4795" y="10383"/>
                      <a:pt x="4919" y="10251"/>
                    </a:cubicBezTo>
                    <a:lnTo>
                      <a:pt x="4919" y="10251"/>
                    </a:lnTo>
                    <a:cubicBezTo>
                      <a:pt x="4971" y="10382"/>
                      <a:pt x="5056" y="10475"/>
                      <a:pt x="5157" y="10534"/>
                    </a:cubicBezTo>
                    <a:lnTo>
                      <a:pt x="5157" y="10534"/>
                    </a:lnTo>
                    <a:cubicBezTo>
                      <a:pt x="5232" y="10891"/>
                      <a:pt x="5307" y="11249"/>
                      <a:pt x="5382" y="11607"/>
                    </a:cubicBezTo>
                    <a:lnTo>
                      <a:pt x="5382" y="11607"/>
                    </a:lnTo>
                    <a:cubicBezTo>
                      <a:pt x="5346" y="11598"/>
                      <a:pt x="5309" y="11595"/>
                      <a:pt x="5271" y="11595"/>
                    </a:cubicBezTo>
                    <a:cubicBezTo>
                      <a:pt x="4936" y="11595"/>
                      <a:pt x="4596" y="11911"/>
                      <a:pt x="4701" y="12317"/>
                    </a:cubicBezTo>
                    <a:lnTo>
                      <a:pt x="5842" y="17178"/>
                    </a:lnTo>
                    <a:cubicBezTo>
                      <a:pt x="5915" y="17461"/>
                      <a:pt x="6134" y="17583"/>
                      <a:pt x="6360" y="17583"/>
                    </a:cubicBezTo>
                    <a:cubicBezTo>
                      <a:pt x="6677" y="17583"/>
                      <a:pt x="7008" y="17343"/>
                      <a:pt x="6974" y="16966"/>
                    </a:cubicBezTo>
                    <a:lnTo>
                      <a:pt x="6974" y="16966"/>
                    </a:lnTo>
                    <a:cubicBezTo>
                      <a:pt x="7292" y="16947"/>
                      <a:pt x="7611" y="16675"/>
                      <a:pt x="7531" y="16265"/>
                    </a:cubicBezTo>
                    <a:cubicBezTo>
                      <a:pt x="7150" y="14479"/>
                      <a:pt x="6778" y="12693"/>
                      <a:pt x="6403" y="10900"/>
                    </a:cubicBezTo>
                    <a:lnTo>
                      <a:pt x="6403" y="10900"/>
                    </a:lnTo>
                    <a:cubicBezTo>
                      <a:pt x="6676" y="10819"/>
                      <a:pt x="6902" y="10573"/>
                      <a:pt x="6816" y="10263"/>
                    </a:cubicBezTo>
                    <a:lnTo>
                      <a:pt x="6816" y="10263"/>
                    </a:lnTo>
                    <a:cubicBezTo>
                      <a:pt x="6958" y="10140"/>
                      <a:pt x="7046" y="9943"/>
                      <a:pt x="7006" y="9692"/>
                    </a:cubicBezTo>
                    <a:cubicBezTo>
                      <a:pt x="6893" y="8989"/>
                      <a:pt x="6755" y="8292"/>
                      <a:pt x="6589" y="7601"/>
                    </a:cubicBezTo>
                    <a:lnTo>
                      <a:pt x="6589" y="7601"/>
                    </a:lnTo>
                    <a:cubicBezTo>
                      <a:pt x="6506" y="6729"/>
                      <a:pt x="6475" y="5845"/>
                      <a:pt x="6299" y="4990"/>
                    </a:cubicBezTo>
                    <a:cubicBezTo>
                      <a:pt x="5979" y="3392"/>
                      <a:pt x="5021" y="2137"/>
                      <a:pt x="4039" y="904"/>
                    </a:cubicBezTo>
                    <a:cubicBezTo>
                      <a:pt x="3946" y="787"/>
                      <a:pt x="3827" y="733"/>
                      <a:pt x="3705" y="726"/>
                    </a:cubicBezTo>
                    <a:lnTo>
                      <a:pt x="3705" y="726"/>
                    </a:lnTo>
                    <a:cubicBezTo>
                      <a:pt x="2986" y="246"/>
                      <a:pt x="2153"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6"/>
              <p:cNvSpPr/>
              <p:nvPr/>
            </p:nvSpPr>
            <p:spPr>
              <a:xfrm>
                <a:off x="4240725" y="2344200"/>
                <a:ext cx="165575" cy="479350"/>
              </a:xfrm>
              <a:custGeom>
                <a:avLst/>
                <a:gdLst/>
                <a:ahLst/>
                <a:cxnLst/>
                <a:rect l="l" t="t" r="r" b="b"/>
                <a:pathLst>
                  <a:path w="6623" h="19174" extrusionOk="0">
                    <a:moveTo>
                      <a:pt x="3011" y="5027"/>
                    </a:moveTo>
                    <a:cubicBezTo>
                      <a:pt x="3145" y="6078"/>
                      <a:pt x="3216" y="7143"/>
                      <a:pt x="3348" y="8181"/>
                    </a:cubicBezTo>
                    <a:lnTo>
                      <a:pt x="3348" y="8181"/>
                    </a:lnTo>
                    <a:cubicBezTo>
                      <a:pt x="3300" y="8029"/>
                      <a:pt x="3251" y="7877"/>
                      <a:pt x="3200" y="7726"/>
                    </a:cubicBezTo>
                    <a:lnTo>
                      <a:pt x="3200" y="7726"/>
                    </a:lnTo>
                    <a:cubicBezTo>
                      <a:pt x="3126" y="6827"/>
                      <a:pt x="3064" y="5928"/>
                      <a:pt x="3011" y="5027"/>
                    </a:cubicBezTo>
                    <a:close/>
                    <a:moveTo>
                      <a:pt x="2250" y="1"/>
                    </a:moveTo>
                    <a:cubicBezTo>
                      <a:pt x="1959" y="1"/>
                      <a:pt x="1668" y="210"/>
                      <a:pt x="1682" y="571"/>
                    </a:cubicBezTo>
                    <a:cubicBezTo>
                      <a:pt x="1720" y="1800"/>
                      <a:pt x="1770" y="3031"/>
                      <a:pt x="1835" y="4263"/>
                    </a:cubicBezTo>
                    <a:lnTo>
                      <a:pt x="1835" y="4263"/>
                    </a:lnTo>
                    <a:cubicBezTo>
                      <a:pt x="1633" y="3820"/>
                      <a:pt x="1422" y="3381"/>
                      <a:pt x="1202" y="2945"/>
                    </a:cubicBezTo>
                    <a:cubicBezTo>
                      <a:pt x="1104" y="2747"/>
                      <a:pt x="941" y="2666"/>
                      <a:pt x="774" y="2666"/>
                    </a:cubicBezTo>
                    <a:cubicBezTo>
                      <a:pt x="400" y="2666"/>
                      <a:pt x="0" y="3074"/>
                      <a:pt x="221" y="3516"/>
                    </a:cubicBezTo>
                    <a:cubicBezTo>
                      <a:pt x="658" y="4381"/>
                      <a:pt x="1055" y="5262"/>
                      <a:pt x="1411" y="6158"/>
                    </a:cubicBezTo>
                    <a:lnTo>
                      <a:pt x="1411" y="6158"/>
                    </a:lnTo>
                    <a:cubicBezTo>
                      <a:pt x="1406" y="6223"/>
                      <a:pt x="1412" y="6294"/>
                      <a:pt x="1431" y="6369"/>
                    </a:cubicBezTo>
                    <a:cubicBezTo>
                      <a:pt x="1577" y="6995"/>
                      <a:pt x="1724" y="7621"/>
                      <a:pt x="1870" y="8248"/>
                    </a:cubicBezTo>
                    <a:lnTo>
                      <a:pt x="1870" y="8248"/>
                    </a:lnTo>
                    <a:cubicBezTo>
                      <a:pt x="1622" y="8348"/>
                      <a:pt x="1429" y="8610"/>
                      <a:pt x="1499" y="8925"/>
                    </a:cubicBezTo>
                    <a:cubicBezTo>
                      <a:pt x="1770" y="10176"/>
                      <a:pt x="2193" y="11403"/>
                      <a:pt x="2585" y="12636"/>
                    </a:cubicBezTo>
                    <a:lnTo>
                      <a:pt x="2585" y="12636"/>
                    </a:lnTo>
                    <a:cubicBezTo>
                      <a:pt x="2833" y="14521"/>
                      <a:pt x="3143" y="16398"/>
                      <a:pt x="3531" y="18261"/>
                    </a:cubicBezTo>
                    <a:cubicBezTo>
                      <a:pt x="3590" y="18538"/>
                      <a:pt x="3803" y="18660"/>
                      <a:pt x="4030" y="18660"/>
                    </a:cubicBezTo>
                    <a:cubicBezTo>
                      <a:pt x="4199" y="18660"/>
                      <a:pt x="4374" y="18593"/>
                      <a:pt x="4499" y="18470"/>
                    </a:cubicBezTo>
                    <a:lnTo>
                      <a:pt x="4499" y="18470"/>
                    </a:lnTo>
                    <a:cubicBezTo>
                      <a:pt x="4549" y="18486"/>
                      <a:pt x="4601" y="18493"/>
                      <a:pt x="4653" y="18493"/>
                    </a:cubicBezTo>
                    <a:cubicBezTo>
                      <a:pt x="4981" y="18493"/>
                      <a:pt x="5334" y="18208"/>
                      <a:pt x="5265" y="17782"/>
                    </a:cubicBezTo>
                    <a:cubicBezTo>
                      <a:pt x="5246" y="17662"/>
                      <a:pt x="5226" y="17542"/>
                      <a:pt x="5206" y="17423"/>
                    </a:cubicBezTo>
                    <a:lnTo>
                      <a:pt x="5206" y="17423"/>
                    </a:lnTo>
                    <a:cubicBezTo>
                      <a:pt x="5239" y="17420"/>
                      <a:pt x="5272" y="17415"/>
                      <a:pt x="5304" y="17406"/>
                    </a:cubicBezTo>
                    <a:lnTo>
                      <a:pt x="5304" y="17406"/>
                    </a:lnTo>
                    <a:cubicBezTo>
                      <a:pt x="5361" y="17805"/>
                      <a:pt x="5377" y="18211"/>
                      <a:pt x="5334" y="18626"/>
                    </a:cubicBezTo>
                    <a:cubicBezTo>
                      <a:pt x="5300" y="18991"/>
                      <a:pt x="5568" y="19174"/>
                      <a:pt x="5853" y="19174"/>
                    </a:cubicBezTo>
                    <a:cubicBezTo>
                      <a:pt x="6138" y="19174"/>
                      <a:pt x="6441" y="18991"/>
                      <a:pt x="6475" y="18626"/>
                    </a:cubicBezTo>
                    <a:cubicBezTo>
                      <a:pt x="6622" y="17267"/>
                      <a:pt x="6196" y="16048"/>
                      <a:pt x="5685" y="14844"/>
                    </a:cubicBezTo>
                    <a:lnTo>
                      <a:pt x="5685" y="14844"/>
                    </a:lnTo>
                    <a:cubicBezTo>
                      <a:pt x="5469" y="12558"/>
                      <a:pt x="4749" y="10331"/>
                      <a:pt x="4466" y="8035"/>
                    </a:cubicBezTo>
                    <a:cubicBezTo>
                      <a:pt x="4147" y="5387"/>
                      <a:pt x="4147" y="2626"/>
                      <a:pt x="2732" y="275"/>
                    </a:cubicBezTo>
                    <a:cubicBezTo>
                      <a:pt x="2625" y="87"/>
                      <a:pt x="2437" y="1"/>
                      <a:pt x="2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6"/>
              <p:cNvSpPr/>
              <p:nvPr/>
            </p:nvSpPr>
            <p:spPr>
              <a:xfrm>
                <a:off x="3734775" y="2401075"/>
                <a:ext cx="440425" cy="87175"/>
              </a:xfrm>
              <a:custGeom>
                <a:avLst/>
                <a:gdLst/>
                <a:ahLst/>
                <a:cxnLst/>
                <a:rect l="l" t="t" r="r" b="b"/>
                <a:pathLst>
                  <a:path w="17617" h="3487" extrusionOk="0">
                    <a:moveTo>
                      <a:pt x="16727" y="0"/>
                    </a:moveTo>
                    <a:cubicBezTo>
                      <a:pt x="16694" y="0"/>
                      <a:pt x="16660" y="3"/>
                      <a:pt x="16624" y="8"/>
                    </a:cubicBezTo>
                    <a:cubicBezTo>
                      <a:pt x="13954" y="442"/>
                      <a:pt x="11283" y="853"/>
                      <a:pt x="8613" y="1286"/>
                    </a:cubicBezTo>
                    <a:lnTo>
                      <a:pt x="4709" y="1903"/>
                    </a:lnTo>
                    <a:cubicBezTo>
                      <a:pt x="4025" y="2017"/>
                      <a:pt x="3340" y="2131"/>
                      <a:pt x="2655" y="2222"/>
                    </a:cubicBezTo>
                    <a:cubicBezTo>
                      <a:pt x="2475" y="2252"/>
                      <a:pt x="2029" y="2371"/>
                      <a:pt x="1685" y="2371"/>
                    </a:cubicBezTo>
                    <a:cubicBezTo>
                      <a:pt x="1507" y="2371"/>
                      <a:pt x="1356" y="2339"/>
                      <a:pt x="1286" y="2245"/>
                    </a:cubicBezTo>
                    <a:cubicBezTo>
                      <a:pt x="1156" y="2068"/>
                      <a:pt x="978" y="1994"/>
                      <a:pt x="803" y="1994"/>
                    </a:cubicBezTo>
                    <a:cubicBezTo>
                      <a:pt x="392" y="1994"/>
                      <a:pt x="0" y="2399"/>
                      <a:pt x="304" y="2816"/>
                    </a:cubicBezTo>
                    <a:cubicBezTo>
                      <a:pt x="677" y="3336"/>
                      <a:pt x="1207" y="3486"/>
                      <a:pt x="1777" y="3486"/>
                    </a:cubicBezTo>
                    <a:cubicBezTo>
                      <a:pt x="2358" y="3486"/>
                      <a:pt x="2981" y="3330"/>
                      <a:pt x="3523" y="3249"/>
                    </a:cubicBezTo>
                    <a:cubicBezTo>
                      <a:pt x="5006" y="2998"/>
                      <a:pt x="6490" y="2770"/>
                      <a:pt x="7996" y="2542"/>
                    </a:cubicBezTo>
                    <a:cubicBezTo>
                      <a:pt x="10964" y="2062"/>
                      <a:pt x="13954" y="1583"/>
                      <a:pt x="16921" y="1127"/>
                    </a:cubicBezTo>
                    <a:cubicBezTo>
                      <a:pt x="17616" y="1018"/>
                      <a:pt x="17381" y="0"/>
                      <a:pt x="16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6"/>
              <p:cNvSpPr/>
              <p:nvPr/>
            </p:nvSpPr>
            <p:spPr>
              <a:xfrm>
                <a:off x="3754850" y="2406850"/>
                <a:ext cx="404100" cy="79200"/>
              </a:xfrm>
              <a:custGeom>
                <a:avLst/>
                <a:gdLst/>
                <a:ahLst/>
                <a:cxnLst/>
                <a:rect l="l" t="t" r="r" b="b"/>
                <a:pathLst>
                  <a:path w="16164" h="3168" extrusionOk="0">
                    <a:moveTo>
                      <a:pt x="14866" y="0"/>
                    </a:moveTo>
                    <a:cubicBezTo>
                      <a:pt x="10076" y="0"/>
                      <a:pt x="5350" y="1135"/>
                      <a:pt x="688" y="2037"/>
                    </a:cubicBezTo>
                    <a:cubicBezTo>
                      <a:pt x="0" y="2187"/>
                      <a:pt x="243" y="3167"/>
                      <a:pt x="865" y="3167"/>
                    </a:cubicBezTo>
                    <a:cubicBezTo>
                      <a:pt x="903" y="3167"/>
                      <a:pt x="943" y="3163"/>
                      <a:pt x="985" y="3155"/>
                    </a:cubicBezTo>
                    <a:cubicBezTo>
                      <a:pt x="5556" y="2254"/>
                      <a:pt x="10191" y="1142"/>
                      <a:pt x="14868" y="1142"/>
                    </a:cubicBezTo>
                    <a:cubicBezTo>
                      <a:pt x="15049" y="1142"/>
                      <a:pt x="15230" y="1143"/>
                      <a:pt x="15410" y="1147"/>
                    </a:cubicBezTo>
                    <a:cubicBezTo>
                      <a:pt x="16164" y="1147"/>
                      <a:pt x="16164" y="5"/>
                      <a:pt x="15410" y="5"/>
                    </a:cubicBezTo>
                    <a:cubicBezTo>
                      <a:pt x="15229" y="2"/>
                      <a:pt x="15047" y="0"/>
                      <a:pt x="14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6"/>
              <p:cNvSpPr/>
              <p:nvPr/>
            </p:nvSpPr>
            <p:spPr>
              <a:xfrm>
                <a:off x="4018550" y="2383025"/>
                <a:ext cx="218375" cy="51950"/>
              </a:xfrm>
              <a:custGeom>
                <a:avLst/>
                <a:gdLst/>
                <a:ahLst/>
                <a:cxnLst/>
                <a:rect l="l" t="t" r="r" b="b"/>
                <a:pathLst>
                  <a:path w="8735" h="2078" extrusionOk="0">
                    <a:moveTo>
                      <a:pt x="7898" y="0"/>
                    </a:moveTo>
                    <a:cubicBezTo>
                      <a:pt x="7768" y="0"/>
                      <a:pt x="7633" y="47"/>
                      <a:pt x="7510" y="160"/>
                    </a:cubicBezTo>
                    <a:cubicBezTo>
                      <a:pt x="7350" y="297"/>
                      <a:pt x="7099" y="319"/>
                      <a:pt x="6894" y="342"/>
                    </a:cubicBezTo>
                    <a:cubicBezTo>
                      <a:pt x="6597" y="411"/>
                      <a:pt x="6300" y="433"/>
                      <a:pt x="6004" y="479"/>
                    </a:cubicBezTo>
                    <a:cubicBezTo>
                      <a:pt x="5433" y="570"/>
                      <a:pt x="4862" y="639"/>
                      <a:pt x="4292" y="685"/>
                    </a:cubicBezTo>
                    <a:cubicBezTo>
                      <a:pt x="3105" y="822"/>
                      <a:pt x="1918" y="890"/>
                      <a:pt x="731" y="936"/>
                    </a:cubicBezTo>
                    <a:cubicBezTo>
                      <a:pt x="8" y="958"/>
                      <a:pt x="1" y="2077"/>
                      <a:pt x="710" y="2077"/>
                    </a:cubicBezTo>
                    <a:cubicBezTo>
                      <a:pt x="717" y="2077"/>
                      <a:pt x="724" y="2077"/>
                      <a:pt x="731" y="2077"/>
                    </a:cubicBezTo>
                    <a:cubicBezTo>
                      <a:pt x="2055" y="2031"/>
                      <a:pt x="3379" y="1940"/>
                      <a:pt x="4703" y="1780"/>
                    </a:cubicBezTo>
                    <a:cubicBezTo>
                      <a:pt x="5342" y="1712"/>
                      <a:pt x="6004" y="1643"/>
                      <a:pt x="6643" y="1529"/>
                    </a:cubicBezTo>
                    <a:cubicBezTo>
                      <a:pt x="7259" y="1438"/>
                      <a:pt x="7830" y="1369"/>
                      <a:pt x="8309" y="958"/>
                    </a:cubicBezTo>
                    <a:cubicBezTo>
                      <a:pt x="8734" y="569"/>
                      <a:pt x="8348" y="0"/>
                      <a:pt x="78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6"/>
              <p:cNvSpPr/>
              <p:nvPr/>
            </p:nvSpPr>
            <p:spPr>
              <a:xfrm>
                <a:off x="4092175" y="2364350"/>
                <a:ext cx="167700" cy="62225"/>
              </a:xfrm>
              <a:custGeom>
                <a:avLst/>
                <a:gdLst/>
                <a:ahLst/>
                <a:cxnLst/>
                <a:rect l="l" t="t" r="r" b="b"/>
                <a:pathLst>
                  <a:path w="6708" h="2489" extrusionOk="0">
                    <a:moveTo>
                      <a:pt x="5867" y="1"/>
                    </a:moveTo>
                    <a:cubicBezTo>
                      <a:pt x="5823" y="1"/>
                      <a:pt x="5777" y="6"/>
                      <a:pt x="5729" y="16"/>
                    </a:cubicBezTo>
                    <a:cubicBezTo>
                      <a:pt x="4816" y="222"/>
                      <a:pt x="3926" y="427"/>
                      <a:pt x="3013" y="655"/>
                    </a:cubicBezTo>
                    <a:cubicBezTo>
                      <a:pt x="2169" y="838"/>
                      <a:pt x="1301" y="1021"/>
                      <a:pt x="479" y="1363"/>
                    </a:cubicBezTo>
                    <a:cubicBezTo>
                      <a:pt x="206" y="1477"/>
                      <a:pt x="0" y="1751"/>
                      <a:pt x="91" y="2071"/>
                    </a:cubicBezTo>
                    <a:cubicBezTo>
                      <a:pt x="148" y="2295"/>
                      <a:pt x="387" y="2489"/>
                      <a:pt x="623" y="2489"/>
                    </a:cubicBezTo>
                    <a:cubicBezTo>
                      <a:pt x="675" y="2489"/>
                      <a:pt x="727" y="2479"/>
                      <a:pt x="776" y="2459"/>
                    </a:cubicBezTo>
                    <a:cubicBezTo>
                      <a:pt x="1598" y="2139"/>
                      <a:pt x="2465" y="1957"/>
                      <a:pt x="3333" y="1751"/>
                    </a:cubicBezTo>
                    <a:cubicBezTo>
                      <a:pt x="4223" y="1546"/>
                      <a:pt x="5136" y="1340"/>
                      <a:pt x="6026" y="1112"/>
                    </a:cubicBezTo>
                    <a:cubicBezTo>
                      <a:pt x="6707" y="963"/>
                      <a:pt x="647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6"/>
              <p:cNvSpPr/>
              <p:nvPr/>
            </p:nvSpPr>
            <p:spPr>
              <a:xfrm>
                <a:off x="3932600" y="2385300"/>
                <a:ext cx="371825" cy="96400"/>
              </a:xfrm>
              <a:custGeom>
                <a:avLst/>
                <a:gdLst/>
                <a:ahLst/>
                <a:cxnLst/>
                <a:rect l="l" t="t" r="r" b="b"/>
                <a:pathLst>
                  <a:path w="14873" h="3856" extrusionOk="0">
                    <a:moveTo>
                      <a:pt x="11496" y="0"/>
                    </a:moveTo>
                    <a:cubicBezTo>
                      <a:pt x="11199" y="23"/>
                      <a:pt x="10903" y="274"/>
                      <a:pt x="10925" y="571"/>
                    </a:cubicBezTo>
                    <a:cubicBezTo>
                      <a:pt x="10928" y="634"/>
                      <a:pt x="10934" y="695"/>
                      <a:pt x="10943" y="754"/>
                    </a:cubicBezTo>
                    <a:lnTo>
                      <a:pt x="10943" y="754"/>
                    </a:lnTo>
                    <a:cubicBezTo>
                      <a:pt x="10107" y="861"/>
                      <a:pt x="9267" y="985"/>
                      <a:pt x="8437" y="1119"/>
                    </a:cubicBezTo>
                    <a:cubicBezTo>
                      <a:pt x="5812" y="1529"/>
                      <a:pt x="3210" y="2077"/>
                      <a:pt x="654" y="2739"/>
                    </a:cubicBezTo>
                    <a:cubicBezTo>
                      <a:pt x="0" y="2908"/>
                      <a:pt x="204" y="3855"/>
                      <a:pt x="796" y="3855"/>
                    </a:cubicBezTo>
                    <a:cubicBezTo>
                      <a:pt x="845" y="3855"/>
                      <a:pt x="897" y="3849"/>
                      <a:pt x="951" y="3835"/>
                    </a:cubicBezTo>
                    <a:cubicBezTo>
                      <a:pt x="1615" y="3664"/>
                      <a:pt x="2281" y="3501"/>
                      <a:pt x="2949" y="3346"/>
                    </a:cubicBezTo>
                    <a:lnTo>
                      <a:pt x="2949" y="3346"/>
                    </a:lnTo>
                    <a:cubicBezTo>
                      <a:pt x="3042" y="3415"/>
                      <a:pt x="3158" y="3459"/>
                      <a:pt x="3292" y="3459"/>
                    </a:cubicBezTo>
                    <a:cubicBezTo>
                      <a:pt x="3332" y="3459"/>
                      <a:pt x="3373" y="3455"/>
                      <a:pt x="3416" y="3447"/>
                    </a:cubicBezTo>
                    <a:cubicBezTo>
                      <a:pt x="5999" y="2923"/>
                      <a:pt x="8612" y="2491"/>
                      <a:pt x="11231" y="2151"/>
                    </a:cubicBezTo>
                    <a:lnTo>
                      <a:pt x="11231" y="2151"/>
                    </a:lnTo>
                    <a:cubicBezTo>
                      <a:pt x="11688" y="2180"/>
                      <a:pt x="12143" y="2250"/>
                      <a:pt x="12592" y="2374"/>
                    </a:cubicBezTo>
                    <a:cubicBezTo>
                      <a:pt x="12657" y="2392"/>
                      <a:pt x="12719" y="2401"/>
                      <a:pt x="12776" y="2401"/>
                    </a:cubicBezTo>
                    <a:cubicBezTo>
                      <a:pt x="13115" y="2401"/>
                      <a:pt x="13302" y="2102"/>
                      <a:pt x="13278" y="1804"/>
                    </a:cubicBezTo>
                    <a:lnTo>
                      <a:pt x="13278" y="1804"/>
                    </a:lnTo>
                    <a:cubicBezTo>
                      <a:pt x="13340" y="1753"/>
                      <a:pt x="13388" y="1690"/>
                      <a:pt x="13425" y="1622"/>
                    </a:cubicBezTo>
                    <a:lnTo>
                      <a:pt x="13425" y="1622"/>
                    </a:lnTo>
                    <a:cubicBezTo>
                      <a:pt x="13448" y="1621"/>
                      <a:pt x="13471" y="1621"/>
                      <a:pt x="13492" y="1621"/>
                    </a:cubicBezTo>
                    <a:cubicBezTo>
                      <a:pt x="13529" y="1621"/>
                      <a:pt x="13563" y="1622"/>
                      <a:pt x="13591" y="1625"/>
                    </a:cubicBezTo>
                    <a:lnTo>
                      <a:pt x="13591" y="1625"/>
                    </a:lnTo>
                    <a:cubicBezTo>
                      <a:pt x="13643" y="1679"/>
                      <a:pt x="13691" y="1738"/>
                      <a:pt x="13733" y="1803"/>
                    </a:cubicBezTo>
                    <a:cubicBezTo>
                      <a:pt x="13860" y="1994"/>
                      <a:pt x="14042" y="2077"/>
                      <a:pt x="14220" y="2077"/>
                    </a:cubicBezTo>
                    <a:cubicBezTo>
                      <a:pt x="14554" y="2077"/>
                      <a:pt x="14872" y="1786"/>
                      <a:pt x="14783" y="1370"/>
                    </a:cubicBezTo>
                    <a:cubicBezTo>
                      <a:pt x="14693" y="971"/>
                      <a:pt x="14456" y="746"/>
                      <a:pt x="14151" y="627"/>
                    </a:cubicBezTo>
                    <a:lnTo>
                      <a:pt x="14151" y="627"/>
                    </a:lnTo>
                    <a:cubicBezTo>
                      <a:pt x="13422" y="82"/>
                      <a:pt x="12432" y="0"/>
                      <a:pt x="11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6"/>
              <p:cNvSpPr/>
              <p:nvPr/>
            </p:nvSpPr>
            <p:spPr>
              <a:xfrm>
                <a:off x="3697750" y="2441475"/>
                <a:ext cx="293875" cy="526300"/>
              </a:xfrm>
              <a:custGeom>
                <a:avLst/>
                <a:gdLst/>
                <a:ahLst/>
                <a:cxnLst/>
                <a:rect l="l" t="t" r="r" b="b"/>
                <a:pathLst>
                  <a:path w="11755" h="21052" extrusionOk="0">
                    <a:moveTo>
                      <a:pt x="10993" y="1"/>
                    </a:moveTo>
                    <a:cubicBezTo>
                      <a:pt x="10954" y="1"/>
                      <a:pt x="10912" y="5"/>
                      <a:pt x="10870" y="13"/>
                    </a:cubicBezTo>
                    <a:cubicBezTo>
                      <a:pt x="10789" y="30"/>
                      <a:pt x="10709" y="48"/>
                      <a:pt x="10628" y="65"/>
                    </a:cubicBezTo>
                    <a:lnTo>
                      <a:pt x="10628" y="65"/>
                    </a:lnTo>
                    <a:cubicBezTo>
                      <a:pt x="10576" y="64"/>
                      <a:pt x="10525" y="64"/>
                      <a:pt x="10473" y="64"/>
                    </a:cubicBezTo>
                    <a:cubicBezTo>
                      <a:pt x="9097" y="64"/>
                      <a:pt x="7774" y="474"/>
                      <a:pt x="6487" y="903"/>
                    </a:cubicBezTo>
                    <a:cubicBezTo>
                      <a:pt x="5367" y="1264"/>
                      <a:pt x="4205" y="1654"/>
                      <a:pt x="3022" y="1654"/>
                    </a:cubicBezTo>
                    <a:cubicBezTo>
                      <a:pt x="2710" y="1654"/>
                      <a:pt x="2396" y="1627"/>
                      <a:pt x="2082" y="1565"/>
                    </a:cubicBezTo>
                    <a:cubicBezTo>
                      <a:pt x="2036" y="1557"/>
                      <a:pt x="1991" y="1553"/>
                      <a:pt x="1948" y="1553"/>
                    </a:cubicBezTo>
                    <a:cubicBezTo>
                      <a:pt x="1757" y="1553"/>
                      <a:pt x="1598" y="1630"/>
                      <a:pt x="1495" y="1764"/>
                    </a:cubicBezTo>
                    <a:lnTo>
                      <a:pt x="1495" y="1764"/>
                    </a:lnTo>
                    <a:cubicBezTo>
                      <a:pt x="1389" y="1696"/>
                      <a:pt x="1294" y="1608"/>
                      <a:pt x="1215" y="1496"/>
                    </a:cubicBezTo>
                    <a:cubicBezTo>
                      <a:pt x="1087" y="1338"/>
                      <a:pt x="891" y="1264"/>
                      <a:pt x="700" y="1264"/>
                    </a:cubicBezTo>
                    <a:cubicBezTo>
                      <a:pt x="342" y="1264"/>
                      <a:pt x="1" y="1521"/>
                      <a:pt x="165" y="1953"/>
                    </a:cubicBezTo>
                    <a:cubicBezTo>
                      <a:pt x="296" y="2295"/>
                      <a:pt x="416" y="2640"/>
                      <a:pt x="527" y="2988"/>
                    </a:cubicBezTo>
                    <a:lnTo>
                      <a:pt x="527" y="2988"/>
                    </a:lnTo>
                    <a:cubicBezTo>
                      <a:pt x="501" y="3072"/>
                      <a:pt x="493" y="3161"/>
                      <a:pt x="507" y="3254"/>
                    </a:cubicBezTo>
                    <a:cubicBezTo>
                      <a:pt x="644" y="4099"/>
                      <a:pt x="781" y="4920"/>
                      <a:pt x="918" y="5765"/>
                    </a:cubicBezTo>
                    <a:cubicBezTo>
                      <a:pt x="1055" y="6541"/>
                      <a:pt x="1123" y="7317"/>
                      <a:pt x="1466" y="8002"/>
                    </a:cubicBezTo>
                    <a:cubicBezTo>
                      <a:pt x="1562" y="8203"/>
                      <a:pt x="1746" y="8290"/>
                      <a:pt x="1934" y="8290"/>
                    </a:cubicBezTo>
                    <a:cubicBezTo>
                      <a:pt x="2237" y="8290"/>
                      <a:pt x="2553" y="8065"/>
                      <a:pt x="2538" y="7728"/>
                    </a:cubicBezTo>
                    <a:cubicBezTo>
                      <a:pt x="2535" y="7673"/>
                      <a:pt x="2532" y="7618"/>
                      <a:pt x="2529" y="7564"/>
                    </a:cubicBezTo>
                    <a:lnTo>
                      <a:pt x="2529" y="7564"/>
                    </a:lnTo>
                    <a:cubicBezTo>
                      <a:pt x="4371" y="11796"/>
                      <a:pt x="5870" y="16176"/>
                      <a:pt x="7035" y="20647"/>
                    </a:cubicBezTo>
                    <a:cubicBezTo>
                      <a:pt x="7108" y="20929"/>
                      <a:pt x="7327" y="21052"/>
                      <a:pt x="7551" y="21052"/>
                    </a:cubicBezTo>
                    <a:cubicBezTo>
                      <a:pt x="7889" y="21052"/>
                      <a:pt x="8240" y="20775"/>
                      <a:pt x="8131" y="20350"/>
                    </a:cubicBezTo>
                    <a:cubicBezTo>
                      <a:pt x="6660" y="14679"/>
                      <a:pt x="4651" y="9188"/>
                      <a:pt x="2105" y="3931"/>
                    </a:cubicBezTo>
                    <a:lnTo>
                      <a:pt x="2105" y="3931"/>
                    </a:lnTo>
                    <a:cubicBezTo>
                      <a:pt x="2125" y="3933"/>
                      <a:pt x="2144" y="3934"/>
                      <a:pt x="2164" y="3934"/>
                    </a:cubicBezTo>
                    <a:cubicBezTo>
                      <a:pt x="2267" y="3934"/>
                      <a:pt x="2373" y="3911"/>
                      <a:pt x="2470" y="3870"/>
                    </a:cubicBezTo>
                    <a:cubicBezTo>
                      <a:pt x="3703" y="3339"/>
                      <a:pt x="4958" y="2865"/>
                      <a:pt x="6229" y="2448"/>
                    </a:cubicBezTo>
                    <a:lnTo>
                      <a:pt x="6229" y="2448"/>
                    </a:lnTo>
                    <a:cubicBezTo>
                      <a:pt x="7931" y="2122"/>
                      <a:pt x="9667" y="1840"/>
                      <a:pt x="11235" y="1154"/>
                    </a:cubicBezTo>
                    <a:cubicBezTo>
                      <a:pt x="11341" y="1108"/>
                      <a:pt x="11415" y="1043"/>
                      <a:pt x="11463" y="969"/>
                    </a:cubicBezTo>
                    <a:lnTo>
                      <a:pt x="11463" y="969"/>
                    </a:lnTo>
                    <a:cubicBezTo>
                      <a:pt x="11755" y="644"/>
                      <a:pt x="11510" y="1"/>
                      <a:pt x="10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6"/>
              <p:cNvSpPr/>
              <p:nvPr/>
            </p:nvSpPr>
            <p:spPr>
              <a:xfrm>
                <a:off x="3732025" y="2615250"/>
                <a:ext cx="158250" cy="392400"/>
              </a:xfrm>
              <a:custGeom>
                <a:avLst/>
                <a:gdLst/>
                <a:ahLst/>
                <a:cxnLst/>
                <a:rect l="l" t="t" r="r" b="b"/>
                <a:pathLst>
                  <a:path w="6330" h="15696" extrusionOk="0">
                    <a:moveTo>
                      <a:pt x="1692" y="1"/>
                    </a:moveTo>
                    <a:cubicBezTo>
                      <a:pt x="1454" y="1"/>
                      <a:pt x="1215" y="129"/>
                      <a:pt x="1143" y="384"/>
                    </a:cubicBezTo>
                    <a:lnTo>
                      <a:pt x="1143" y="384"/>
                    </a:lnTo>
                    <a:cubicBezTo>
                      <a:pt x="1068" y="178"/>
                      <a:pt x="860" y="83"/>
                      <a:pt x="644" y="83"/>
                    </a:cubicBezTo>
                    <a:cubicBezTo>
                      <a:pt x="331" y="83"/>
                      <a:pt x="1" y="283"/>
                      <a:pt x="26" y="640"/>
                    </a:cubicBezTo>
                    <a:cubicBezTo>
                      <a:pt x="172" y="2199"/>
                      <a:pt x="399" y="3712"/>
                      <a:pt x="954" y="5130"/>
                    </a:cubicBezTo>
                    <a:lnTo>
                      <a:pt x="954" y="5130"/>
                    </a:lnTo>
                    <a:cubicBezTo>
                      <a:pt x="777" y="5203"/>
                      <a:pt x="653" y="5370"/>
                      <a:pt x="688" y="5639"/>
                    </a:cubicBezTo>
                    <a:cubicBezTo>
                      <a:pt x="999" y="8258"/>
                      <a:pt x="1677" y="10813"/>
                      <a:pt x="2722" y="13241"/>
                    </a:cubicBezTo>
                    <a:lnTo>
                      <a:pt x="2722" y="13241"/>
                    </a:lnTo>
                    <a:cubicBezTo>
                      <a:pt x="2729" y="13263"/>
                      <a:pt x="2736" y="13285"/>
                      <a:pt x="2742" y="13308"/>
                    </a:cubicBezTo>
                    <a:cubicBezTo>
                      <a:pt x="2745" y="13307"/>
                      <a:pt x="2747" y="13306"/>
                      <a:pt x="2750" y="13305"/>
                    </a:cubicBezTo>
                    <a:lnTo>
                      <a:pt x="2750" y="13305"/>
                    </a:lnTo>
                    <a:cubicBezTo>
                      <a:pt x="2770" y="13351"/>
                      <a:pt x="2790" y="13398"/>
                      <a:pt x="2811" y="13445"/>
                    </a:cubicBezTo>
                    <a:cubicBezTo>
                      <a:pt x="2895" y="13644"/>
                      <a:pt x="3061" y="13727"/>
                      <a:pt x="3238" y="13727"/>
                    </a:cubicBezTo>
                    <a:cubicBezTo>
                      <a:pt x="3337" y="13727"/>
                      <a:pt x="3440" y="13701"/>
                      <a:pt x="3533" y="13654"/>
                    </a:cubicBezTo>
                    <a:lnTo>
                      <a:pt x="3533" y="13654"/>
                    </a:lnTo>
                    <a:cubicBezTo>
                      <a:pt x="3692" y="14207"/>
                      <a:pt x="3877" y="14754"/>
                      <a:pt x="4089" y="15294"/>
                    </a:cubicBezTo>
                    <a:cubicBezTo>
                      <a:pt x="4200" y="15572"/>
                      <a:pt x="4424" y="15695"/>
                      <a:pt x="4642" y="15695"/>
                    </a:cubicBezTo>
                    <a:cubicBezTo>
                      <a:pt x="4861" y="15695"/>
                      <a:pt x="5073" y="15571"/>
                      <a:pt x="5158" y="15353"/>
                    </a:cubicBezTo>
                    <a:lnTo>
                      <a:pt x="5158" y="15353"/>
                    </a:lnTo>
                    <a:cubicBezTo>
                      <a:pt x="5276" y="15422"/>
                      <a:pt x="5410" y="15460"/>
                      <a:pt x="5545" y="15460"/>
                    </a:cubicBezTo>
                    <a:cubicBezTo>
                      <a:pt x="5710" y="15460"/>
                      <a:pt x="5875" y="15402"/>
                      <a:pt x="6006" y="15271"/>
                    </a:cubicBezTo>
                    <a:cubicBezTo>
                      <a:pt x="6290" y="14987"/>
                      <a:pt x="6301" y="14527"/>
                      <a:pt x="6257" y="14088"/>
                    </a:cubicBezTo>
                    <a:lnTo>
                      <a:pt x="6257" y="14088"/>
                    </a:lnTo>
                    <a:cubicBezTo>
                      <a:pt x="6313" y="13977"/>
                      <a:pt x="6329" y="13843"/>
                      <a:pt x="6280" y="13696"/>
                    </a:cubicBezTo>
                    <a:cubicBezTo>
                      <a:pt x="6235" y="13536"/>
                      <a:pt x="6189" y="13376"/>
                      <a:pt x="6143" y="13194"/>
                    </a:cubicBezTo>
                    <a:cubicBezTo>
                      <a:pt x="6082" y="13003"/>
                      <a:pt x="5929" y="12883"/>
                      <a:pt x="5755" y="12834"/>
                    </a:cubicBezTo>
                    <a:lnTo>
                      <a:pt x="5755" y="12834"/>
                    </a:lnTo>
                    <a:cubicBezTo>
                      <a:pt x="5752" y="12830"/>
                      <a:pt x="5749" y="12826"/>
                      <a:pt x="5745" y="12822"/>
                    </a:cubicBezTo>
                    <a:lnTo>
                      <a:pt x="5745" y="12822"/>
                    </a:lnTo>
                    <a:cubicBezTo>
                      <a:pt x="5811" y="12709"/>
                      <a:pt x="5838" y="12564"/>
                      <a:pt x="5801" y="12395"/>
                    </a:cubicBezTo>
                    <a:cubicBezTo>
                      <a:pt x="5625" y="11681"/>
                      <a:pt x="5394" y="11004"/>
                      <a:pt x="5120" y="10350"/>
                    </a:cubicBezTo>
                    <a:lnTo>
                      <a:pt x="5120" y="10350"/>
                    </a:lnTo>
                    <a:cubicBezTo>
                      <a:pt x="4766" y="9242"/>
                      <a:pt x="4437" y="8128"/>
                      <a:pt x="4124" y="7000"/>
                    </a:cubicBezTo>
                    <a:lnTo>
                      <a:pt x="4124" y="7000"/>
                    </a:lnTo>
                    <a:cubicBezTo>
                      <a:pt x="4079" y="6819"/>
                      <a:pt x="4030" y="6639"/>
                      <a:pt x="3975" y="6460"/>
                    </a:cubicBezTo>
                    <a:lnTo>
                      <a:pt x="3975" y="6460"/>
                    </a:lnTo>
                    <a:cubicBezTo>
                      <a:pt x="3975" y="6460"/>
                      <a:pt x="3975" y="6460"/>
                      <a:pt x="3975" y="6460"/>
                    </a:cubicBezTo>
                    <a:cubicBezTo>
                      <a:pt x="3909" y="6257"/>
                      <a:pt x="3774" y="6136"/>
                      <a:pt x="3618" y="6085"/>
                    </a:cubicBezTo>
                    <a:lnTo>
                      <a:pt x="3618" y="6085"/>
                    </a:lnTo>
                    <a:cubicBezTo>
                      <a:pt x="3492" y="5547"/>
                      <a:pt x="3366" y="5011"/>
                      <a:pt x="3245" y="4474"/>
                    </a:cubicBezTo>
                    <a:cubicBezTo>
                      <a:pt x="3013" y="3547"/>
                      <a:pt x="2748" y="2619"/>
                      <a:pt x="2340" y="1746"/>
                    </a:cubicBezTo>
                    <a:lnTo>
                      <a:pt x="2340" y="1746"/>
                    </a:lnTo>
                    <a:cubicBezTo>
                      <a:pt x="2297" y="1351"/>
                      <a:pt x="2270" y="951"/>
                      <a:pt x="2263" y="548"/>
                    </a:cubicBezTo>
                    <a:cubicBezTo>
                      <a:pt x="2263" y="183"/>
                      <a:pt x="1978" y="1"/>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6"/>
              <p:cNvSpPr/>
              <p:nvPr/>
            </p:nvSpPr>
            <p:spPr>
              <a:xfrm>
                <a:off x="3846275" y="2409000"/>
                <a:ext cx="576300" cy="622050"/>
              </a:xfrm>
              <a:custGeom>
                <a:avLst/>
                <a:gdLst/>
                <a:ahLst/>
                <a:cxnLst/>
                <a:rect l="l" t="t" r="r" b="b"/>
                <a:pathLst>
                  <a:path w="23052" h="24882" extrusionOk="0">
                    <a:moveTo>
                      <a:pt x="17741" y="0"/>
                    </a:moveTo>
                    <a:cubicBezTo>
                      <a:pt x="17406" y="0"/>
                      <a:pt x="17045" y="282"/>
                      <a:pt x="17140" y="718"/>
                    </a:cubicBezTo>
                    <a:cubicBezTo>
                      <a:pt x="18276" y="6421"/>
                      <a:pt x="19028" y="12170"/>
                      <a:pt x="19417" y="17963"/>
                    </a:cubicBezTo>
                    <a:lnTo>
                      <a:pt x="19417" y="17963"/>
                    </a:lnTo>
                    <a:cubicBezTo>
                      <a:pt x="16352" y="18648"/>
                      <a:pt x="13266" y="19274"/>
                      <a:pt x="10224" y="20051"/>
                    </a:cubicBezTo>
                    <a:cubicBezTo>
                      <a:pt x="9628" y="20200"/>
                      <a:pt x="9035" y="20357"/>
                      <a:pt x="8444" y="20524"/>
                    </a:cubicBezTo>
                    <a:lnTo>
                      <a:pt x="8444" y="20524"/>
                    </a:lnTo>
                    <a:cubicBezTo>
                      <a:pt x="7662" y="20570"/>
                      <a:pt x="6883" y="20621"/>
                      <a:pt x="6116" y="20759"/>
                    </a:cubicBezTo>
                    <a:cubicBezTo>
                      <a:pt x="4563" y="21033"/>
                      <a:pt x="3011" y="21398"/>
                      <a:pt x="1482" y="21718"/>
                    </a:cubicBezTo>
                    <a:cubicBezTo>
                      <a:pt x="1130" y="21795"/>
                      <a:pt x="1022" y="22078"/>
                      <a:pt x="1084" y="22339"/>
                    </a:cubicBezTo>
                    <a:lnTo>
                      <a:pt x="1084" y="22339"/>
                    </a:lnTo>
                    <a:cubicBezTo>
                      <a:pt x="997" y="22436"/>
                      <a:pt x="938" y="22563"/>
                      <a:pt x="929" y="22688"/>
                    </a:cubicBezTo>
                    <a:lnTo>
                      <a:pt x="929" y="22688"/>
                    </a:lnTo>
                    <a:cubicBezTo>
                      <a:pt x="879" y="22671"/>
                      <a:pt x="829" y="22663"/>
                      <a:pt x="780" y="22663"/>
                    </a:cubicBezTo>
                    <a:cubicBezTo>
                      <a:pt x="371" y="22663"/>
                      <a:pt x="1" y="23226"/>
                      <a:pt x="364" y="23658"/>
                    </a:cubicBezTo>
                    <a:cubicBezTo>
                      <a:pt x="941" y="24365"/>
                      <a:pt x="1837" y="24632"/>
                      <a:pt x="2730" y="24632"/>
                    </a:cubicBezTo>
                    <a:cubicBezTo>
                      <a:pt x="2744" y="24632"/>
                      <a:pt x="2758" y="24632"/>
                      <a:pt x="2771" y="24632"/>
                    </a:cubicBezTo>
                    <a:lnTo>
                      <a:pt x="2771" y="24632"/>
                    </a:lnTo>
                    <a:cubicBezTo>
                      <a:pt x="2929" y="24691"/>
                      <a:pt x="3093" y="24739"/>
                      <a:pt x="3262" y="24776"/>
                    </a:cubicBezTo>
                    <a:cubicBezTo>
                      <a:pt x="3586" y="24850"/>
                      <a:pt x="3911" y="24881"/>
                      <a:pt x="4235" y="24881"/>
                    </a:cubicBezTo>
                    <a:cubicBezTo>
                      <a:pt x="5216" y="24881"/>
                      <a:pt x="6194" y="24594"/>
                      <a:pt x="7120" y="24320"/>
                    </a:cubicBezTo>
                    <a:cubicBezTo>
                      <a:pt x="9859" y="23544"/>
                      <a:pt x="12598" y="22768"/>
                      <a:pt x="15314" y="21991"/>
                    </a:cubicBezTo>
                    <a:cubicBezTo>
                      <a:pt x="15497" y="21940"/>
                      <a:pt x="15614" y="21839"/>
                      <a:pt x="15675" y="21718"/>
                    </a:cubicBezTo>
                    <a:lnTo>
                      <a:pt x="15675" y="21718"/>
                    </a:lnTo>
                    <a:cubicBezTo>
                      <a:pt x="16573" y="21468"/>
                      <a:pt x="17468" y="21179"/>
                      <a:pt x="18350" y="20850"/>
                    </a:cubicBezTo>
                    <a:cubicBezTo>
                      <a:pt x="19377" y="20485"/>
                      <a:pt x="20290" y="20006"/>
                      <a:pt x="20952" y="19116"/>
                    </a:cubicBezTo>
                    <a:cubicBezTo>
                      <a:pt x="22025" y="17678"/>
                      <a:pt x="23052" y="14779"/>
                      <a:pt x="20952" y="13706"/>
                    </a:cubicBezTo>
                    <a:cubicBezTo>
                      <a:pt x="20861" y="13663"/>
                      <a:pt x="20765" y="13643"/>
                      <a:pt x="20671" y="13643"/>
                    </a:cubicBezTo>
                    <a:cubicBezTo>
                      <a:pt x="20498" y="13643"/>
                      <a:pt x="20333" y="13712"/>
                      <a:pt x="20222" y="13836"/>
                    </a:cubicBezTo>
                    <a:lnTo>
                      <a:pt x="20222" y="13836"/>
                    </a:lnTo>
                    <a:cubicBezTo>
                      <a:pt x="19786" y="9338"/>
                      <a:pt x="19124" y="4860"/>
                      <a:pt x="18236" y="422"/>
                    </a:cubicBezTo>
                    <a:cubicBezTo>
                      <a:pt x="18181" y="128"/>
                      <a:pt x="17967" y="0"/>
                      <a:pt x="17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6"/>
              <p:cNvSpPr/>
              <p:nvPr/>
            </p:nvSpPr>
            <p:spPr>
              <a:xfrm>
                <a:off x="3829025" y="2263575"/>
                <a:ext cx="308250" cy="75750"/>
              </a:xfrm>
              <a:custGeom>
                <a:avLst/>
                <a:gdLst/>
                <a:ahLst/>
                <a:cxnLst/>
                <a:rect l="l" t="t" r="r" b="b"/>
                <a:pathLst>
                  <a:path w="12330" h="3030" extrusionOk="0">
                    <a:moveTo>
                      <a:pt x="7301" y="1"/>
                    </a:moveTo>
                    <a:cubicBezTo>
                      <a:pt x="7273" y="1"/>
                      <a:pt x="7245" y="3"/>
                      <a:pt x="7216" y="7"/>
                    </a:cubicBezTo>
                    <a:cubicBezTo>
                      <a:pt x="4911" y="373"/>
                      <a:pt x="2697" y="1057"/>
                      <a:pt x="597" y="1993"/>
                    </a:cubicBezTo>
                    <a:cubicBezTo>
                      <a:pt x="1" y="2252"/>
                      <a:pt x="374" y="3030"/>
                      <a:pt x="918" y="3030"/>
                    </a:cubicBezTo>
                    <a:cubicBezTo>
                      <a:pt x="998" y="3030"/>
                      <a:pt x="1082" y="3013"/>
                      <a:pt x="1168" y="2975"/>
                    </a:cubicBezTo>
                    <a:cubicBezTo>
                      <a:pt x="1458" y="2847"/>
                      <a:pt x="1751" y="2725"/>
                      <a:pt x="2045" y="2609"/>
                    </a:cubicBezTo>
                    <a:lnTo>
                      <a:pt x="2045" y="2609"/>
                    </a:lnTo>
                    <a:cubicBezTo>
                      <a:pt x="2141" y="2730"/>
                      <a:pt x="2281" y="2812"/>
                      <a:pt x="2454" y="2812"/>
                    </a:cubicBezTo>
                    <a:cubicBezTo>
                      <a:pt x="2502" y="2812"/>
                      <a:pt x="2553" y="2806"/>
                      <a:pt x="2606" y="2792"/>
                    </a:cubicBezTo>
                    <a:cubicBezTo>
                      <a:pt x="2608" y="2791"/>
                      <a:pt x="2611" y="2791"/>
                      <a:pt x="2614" y="2790"/>
                    </a:cubicBezTo>
                    <a:lnTo>
                      <a:pt x="2614" y="2790"/>
                    </a:lnTo>
                    <a:cubicBezTo>
                      <a:pt x="4862" y="2199"/>
                      <a:pt x="7163" y="2086"/>
                      <a:pt x="9466" y="2086"/>
                    </a:cubicBezTo>
                    <a:cubicBezTo>
                      <a:pt x="10177" y="2086"/>
                      <a:pt x="10889" y="2096"/>
                      <a:pt x="11599" y="2107"/>
                    </a:cubicBezTo>
                    <a:cubicBezTo>
                      <a:pt x="12329" y="2107"/>
                      <a:pt x="12329" y="966"/>
                      <a:pt x="11599" y="966"/>
                    </a:cubicBezTo>
                    <a:cubicBezTo>
                      <a:pt x="10932" y="956"/>
                      <a:pt x="10263" y="947"/>
                      <a:pt x="9593" y="947"/>
                    </a:cubicBezTo>
                    <a:cubicBezTo>
                      <a:pt x="8992" y="947"/>
                      <a:pt x="8391" y="954"/>
                      <a:pt x="7791" y="974"/>
                    </a:cubicBezTo>
                    <a:lnTo>
                      <a:pt x="7791" y="974"/>
                    </a:lnTo>
                    <a:cubicBezTo>
                      <a:pt x="8180" y="659"/>
                      <a:pt x="7786" y="1"/>
                      <a:pt x="7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96"/>
              <p:cNvSpPr/>
              <p:nvPr/>
            </p:nvSpPr>
            <p:spPr>
              <a:xfrm>
                <a:off x="3935800" y="2314525"/>
                <a:ext cx="37125" cy="28575"/>
              </a:xfrm>
              <a:custGeom>
                <a:avLst/>
                <a:gdLst/>
                <a:ahLst/>
                <a:cxnLst/>
                <a:rect l="l" t="t" r="r" b="b"/>
                <a:pathLst>
                  <a:path w="1485" h="1143" extrusionOk="0">
                    <a:moveTo>
                      <a:pt x="731" y="1"/>
                    </a:moveTo>
                    <a:cubicBezTo>
                      <a:pt x="1" y="1"/>
                      <a:pt x="1" y="1142"/>
                      <a:pt x="731" y="1142"/>
                    </a:cubicBezTo>
                    <a:cubicBezTo>
                      <a:pt x="1485" y="1142"/>
                      <a:pt x="1485" y="1"/>
                      <a:pt x="7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96"/>
              <p:cNvSpPr/>
              <p:nvPr/>
            </p:nvSpPr>
            <p:spPr>
              <a:xfrm>
                <a:off x="3719550" y="2192125"/>
                <a:ext cx="513575" cy="262175"/>
              </a:xfrm>
              <a:custGeom>
                <a:avLst/>
                <a:gdLst/>
                <a:ahLst/>
                <a:cxnLst/>
                <a:rect l="l" t="t" r="r" b="b"/>
                <a:pathLst>
                  <a:path w="20543" h="10487" extrusionOk="0">
                    <a:moveTo>
                      <a:pt x="3919" y="5718"/>
                    </a:moveTo>
                    <a:cubicBezTo>
                      <a:pt x="3888" y="5740"/>
                      <a:pt x="3857" y="5762"/>
                      <a:pt x="3826" y="5784"/>
                    </a:cubicBezTo>
                    <a:lnTo>
                      <a:pt x="3826" y="5784"/>
                    </a:lnTo>
                    <a:cubicBezTo>
                      <a:pt x="3817" y="5769"/>
                      <a:pt x="3808" y="5754"/>
                      <a:pt x="3799" y="5738"/>
                    </a:cubicBezTo>
                    <a:lnTo>
                      <a:pt x="3799" y="5738"/>
                    </a:lnTo>
                    <a:cubicBezTo>
                      <a:pt x="3839" y="5732"/>
                      <a:pt x="3879" y="5725"/>
                      <a:pt x="3919" y="5718"/>
                    </a:cubicBezTo>
                    <a:close/>
                    <a:moveTo>
                      <a:pt x="18267" y="1"/>
                    </a:moveTo>
                    <a:cubicBezTo>
                      <a:pt x="17593" y="1"/>
                      <a:pt x="16845" y="291"/>
                      <a:pt x="16275" y="423"/>
                    </a:cubicBezTo>
                    <a:cubicBezTo>
                      <a:pt x="15316" y="628"/>
                      <a:pt x="14357" y="857"/>
                      <a:pt x="13399" y="1062"/>
                    </a:cubicBezTo>
                    <a:cubicBezTo>
                      <a:pt x="12491" y="1271"/>
                      <a:pt x="11583" y="1479"/>
                      <a:pt x="10673" y="1686"/>
                    </a:cubicBezTo>
                    <a:lnTo>
                      <a:pt x="10673" y="1686"/>
                    </a:lnTo>
                    <a:cubicBezTo>
                      <a:pt x="10281" y="1750"/>
                      <a:pt x="9888" y="1817"/>
                      <a:pt x="9496" y="1884"/>
                    </a:cubicBezTo>
                    <a:cubicBezTo>
                      <a:pt x="7216" y="2298"/>
                      <a:pt x="4955" y="2826"/>
                      <a:pt x="2730" y="3449"/>
                    </a:cubicBezTo>
                    <a:lnTo>
                      <a:pt x="2730" y="3449"/>
                    </a:lnTo>
                    <a:cubicBezTo>
                      <a:pt x="2309" y="3509"/>
                      <a:pt x="1886" y="3558"/>
                      <a:pt x="1461" y="3596"/>
                    </a:cubicBezTo>
                    <a:cubicBezTo>
                      <a:pt x="502" y="3687"/>
                      <a:pt x="0" y="4554"/>
                      <a:pt x="411" y="5422"/>
                    </a:cubicBezTo>
                    <a:cubicBezTo>
                      <a:pt x="522" y="5666"/>
                      <a:pt x="622" y="5914"/>
                      <a:pt x="712" y="6166"/>
                    </a:cubicBezTo>
                    <a:lnTo>
                      <a:pt x="712" y="6166"/>
                    </a:lnTo>
                    <a:cubicBezTo>
                      <a:pt x="588" y="6806"/>
                      <a:pt x="743" y="7493"/>
                      <a:pt x="1178" y="8025"/>
                    </a:cubicBezTo>
                    <a:lnTo>
                      <a:pt x="1178" y="8025"/>
                    </a:lnTo>
                    <a:cubicBezTo>
                      <a:pt x="1237" y="8432"/>
                      <a:pt x="1271" y="8843"/>
                      <a:pt x="1278" y="9256"/>
                    </a:cubicBezTo>
                    <a:cubicBezTo>
                      <a:pt x="1298" y="9855"/>
                      <a:pt x="1840" y="10487"/>
                      <a:pt x="2477" y="10487"/>
                    </a:cubicBezTo>
                    <a:cubicBezTo>
                      <a:pt x="2593" y="10487"/>
                      <a:pt x="2711" y="10466"/>
                      <a:pt x="2831" y="10420"/>
                    </a:cubicBezTo>
                    <a:cubicBezTo>
                      <a:pt x="3795" y="10044"/>
                      <a:pt x="4769" y="9698"/>
                      <a:pt x="5752" y="9381"/>
                    </a:cubicBezTo>
                    <a:lnTo>
                      <a:pt x="5752" y="9381"/>
                    </a:lnTo>
                    <a:cubicBezTo>
                      <a:pt x="5948" y="9499"/>
                      <a:pt x="6179" y="9562"/>
                      <a:pt x="6418" y="9562"/>
                    </a:cubicBezTo>
                    <a:cubicBezTo>
                      <a:pt x="6515" y="9562"/>
                      <a:pt x="6613" y="9551"/>
                      <a:pt x="6711" y="9530"/>
                    </a:cubicBezTo>
                    <a:cubicBezTo>
                      <a:pt x="7059" y="9463"/>
                      <a:pt x="7402" y="9379"/>
                      <a:pt x="7741" y="9282"/>
                    </a:cubicBezTo>
                    <a:lnTo>
                      <a:pt x="7741" y="9282"/>
                    </a:lnTo>
                    <a:cubicBezTo>
                      <a:pt x="11673" y="8350"/>
                      <a:pt x="15643" y="7611"/>
                      <a:pt x="19653" y="7065"/>
                    </a:cubicBezTo>
                    <a:cubicBezTo>
                      <a:pt x="20178" y="6997"/>
                      <a:pt x="20543" y="6380"/>
                      <a:pt x="20543" y="5901"/>
                    </a:cubicBezTo>
                    <a:cubicBezTo>
                      <a:pt x="20543" y="4897"/>
                      <a:pt x="20452" y="3915"/>
                      <a:pt x="20246" y="2934"/>
                    </a:cubicBezTo>
                    <a:cubicBezTo>
                      <a:pt x="20155" y="2523"/>
                      <a:pt x="20064" y="2112"/>
                      <a:pt x="19950" y="1724"/>
                    </a:cubicBezTo>
                    <a:cubicBezTo>
                      <a:pt x="19790" y="1245"/>
                      <a:pt x="19653" y="697"/>
                      <a:pt x="19288" y="355"/>
                    </a:cubicBezTo>
                    <a:cubicBezTo>
                      <a:pt x="19000" y="92"/>
                      <a:pt x="18646" y="1"/>
                      <a:pt x="182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6"/>
              <p:cNvSpPr/>
              <p:nvPr/>
            </p:nvSpPr>
            <p:spPr>
              <a:xfrm>
                <a:off x="3993450" y="2461175"/>
                <a:ext cx="155800" cy="83925"/>
              </a:xfrm>
              <a:custGeom>
                <a:avLst/>
                <a:gdLst/>
                <a:ahLst/>
                <a:cxnLst/>
                <a:rect l="l" t="t" r="r" b="b"/>
                <a:pathLst>
                  <a:path w="6232" h="3357" extrusionOk="0">
                    <a:moveTo>
                      <a:pt x="4862" y="1233"/>
                    </a:moveTo>
                    <a:cubicBezTo>
                      <a:pt x="4862" y="1238"/>
                      <a:pt x="4852" y="1242"/>
                      <a:pt x="4835" y="1244"/>
                    </a:cubicBezTo>
                    <a:lnTo>
                      <a:pt x="4835" y="1244"/>
                    </a:lnTo>
                    <a:cubicBezTo>
                      <a:pt x="4843" y="1240"/>
                      <a:pt x="4853" y="1237"/>
                      <a:pt x="4862" y="1233"/>
                    </a:cubicBezTo>
                    <a:close/>
                    <a:moveTo>
                      <a:pt x="4762" y="1"/>
                    </a:moveTo>
                    <a:cubicBezTo>
                      <a:pt x="4335" y="1"/>
                      <a:pt x="3900" y="136"/>
                      <a:pt x="3493" y="252"/>
                    </a:cubicBezTo>
                    <a:cubicBezTo>
                      <a:pt x="3081" y="389"/>
                      <a:pt x="2649" y="547"/>
                      <a:pt x="2212" y="643"/>
                    </a:cubicBezTo>
                    <a:lnTo>
                      <a:pt x="2212" y="643"/>
                    </a:lnTo>
                    <a:cubicBezTo>
                      <a:pt x="2132" y="598"/>
                      <a:pt x="2039" y="571"/>
                      <a:pt x="1940" y="571"/>
                    </a:cubicBezTo>
                    <a:cubicBezTo>
                      <a:pt x="1735" y="571"/>
                      <a:pt x="1507" y="571"/>
                      <a:pt x="1301" y="594"/>
                    </a:cubicBezTo>
                    <a:cubicBezTo>
                      <a:pt x="1182" y="598"/>
                      <a:pt x="1082" y="630"/>
                      <a:pt x="1000" y="680"/>
                    </a:cubicBezTo>
                    <a:lnTo>
                      <a:pt x="1000" y="680"/>
                    </a:lnTo>
                    <a:cubicBezTo>
                      <a:pt x="987" y="682"/>
                      <a:pt x="973" y="684"/>
                      <a:pt x="959" y="686"/>
                    </a:cubicBezTo>
                    <a:cubicBezTo>
                      <a:pt x="872" y="693"/>
                      <a:pt x="787" y="714"/>
                      <a:pt x="712" y="749"/>
                    </a:cubicBezTo>
                    <a:lnTo>
                      <a:pt x="712" y="749"/>
                    </a:lnTo>
                    <a:cubicBezTo>
                      <a:pt x="684" y="745"/>
                      <a:pt x="656" y="743"/>
                      <a:pt x="628" y="743"/>
                    </a:cubicBezTo>
                    <a:cubicBezTo>
                      <a:pt x="480" y="743"/>
                      <a:pt x="331" y="800"/>
                      <a:pt x="229" y="914"/>
                    </a:cubicBezTo>
                    <a:cubicBezTo>
                      <a:pt x="0" y="1142"/>
                      <a:pt x="23" y="1485"/>
                      <a:pt x="229" y="1713"/>
                    </a:cubicBezTo>
                    <a:cubicBezTo>
                      <a:pt x="525" y="2055"/>
                      <a:pt x="708" y="2489"/>
                      <a:pt x="776" y="2945"/>
                    </a:cubicBezTo>
                    <a:cubicBezTo>
                      <a:pt x="795" y="3190"/>
                      <a:pt x="1078" y="3357"/>
                      <a:pt x="1317" y="3357"/>
                    </a:cubicBezTo>
                    <a:cubicBezTo>
                      <a:pt x="1368" y="3357"/>
                      <a:pt x="1417" y="3349"/>
                      <a:pt x="1461" y="3333"/>
                    </a:cubicBezTo>
                    <a:cubicBezTo>
                      <a:pt x="2122" y="3133"/>
                      <a:pt x="2784" y="2933"/>
                      <a:pt x="3461" y="2778"/>
                    </a:cubicBezTo>
                    <a:lnTo>
                      <a:pt x="3461" y="2778"/>
                    </a:lnTo>
                    <a:cubicBezTo>
                      <a:pt x="4154" y="2749"/>
                      <a:pt x="4832" y="2630"/>
                      <a:pt x="5495" y="2448"/>
                    </a:cubicBezTo>
                    <a:lnTo>
                      <a:pt x="5495" y="2448"/>
                    </a:lnTo>
                    <a:cubicBezTo>
                      <a:pt x="5718" y="2406"/>
                      <a:pt x="5922" y="2320"/>
                      <a:pt x="6049" y="2124"/>
                    </a:cubicBezTo>
                    <a:cubicBezTo>
                      <a:pt x="6232" y="1804"/>
                      <a:pt x="6186" y="1348"/>
                      <a:pt x="6118" y="1005"/>
                    </a:cubicBezTo>
                    <a:cubicBezTo>
                      <a:pt x="6049" y="663"/>
                      <a:pt x="5821" y="320"/>
                      <a:pt x="5478" y="161"/>
                    </a:cubicBezTo>
                    <a:cubicBezTo>
                      <a:pt x="5246" y="45"/>
                      <a:pt x="5005" y="1"/>
                      <a:pt x="4762" y="1"/>
                    </a:cubicBezTo>
                    <a:close/>
                  </a:path>
                </a:pathLst>
              </a:custGeom>
              <a:solidFill>
                <a:srgbClr val="6A31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6"/>
              <p:cNvSpPr/>
              <p:nvPr/>
            </p:nvSpPr>
            <p:spPr>
              <a:xfrm>
                <a:off x="3768050" y="2508525"/>
                <a:ext cx="119275" cy="95200"/>
              </a:xfrm>
              <a:custGeom>
                <a:avLst/>
                <a:gdLst/>
                <a:ahLst/>
                <a:cxnLst/>
                <a:rect l="l" t="t" r="r" b="b"/>
                <a:pathLst>
                  <a:path w="4771" h="3808" extrusionOk="0">
                    <a:moveTo>
                      <a:pt x="1551" y="1399"/>
                    </a:moveTo>
                    <a:lnTo>
                      <a:pt x="1551" y="1399"/>
                    </a:lnTo>
                    <a:cubicBezTo>
                      <a:pt x="1564" y="1404"/>
                      <a:pt x="1579" y="1410"/>
                      <a:pt x="1592" y="1417"/>
                    </a:cubicBezTo>
                    <a:lnTo>
                      <a:pt x="1575" y="1417"/>
                    </a:lnTo>
                    <a:cubicBezTo>
                      <a:pt x="1575" y="1417"/>
                      <a:pt x="1565" y="1406"/>
                      <a:pt x="1551" y="1399"/>
                    </a:cubicBezTo>
                    <a:close/>
                    <a:moveTo>
                      <a:pt x="3809" y="1"/>
                    </a:moveTo>
                    <a:cubicBezTo>
                      <a:pt x="3658" y="1"/>
                      <a:pt x="3504" y="43"/>
                      <a:pt x="3356" y="93"/>
                    </a:cubicBezTo>
                    <a:cubicBezTo>
                      <a:pt x="2990" y="207"/>
                      <a:pt x="2671" y="367"/>
                      <a:pt x="2329" y="481"/>
                    </a:cubicBezTo>
                    <a:cubicBezTo>
                      <a:pt x="2169" y="526"/>
                      <a:pt x="2009" y="572"/>
                      <a:pt x="1849" y="595"/>
                    </a:cubicBezTo>
                    <a:cubicBezTo>
                      <a:pt x="1880" y="587"/>
                      <a:pt x="1887" y="585"/>
                      <a:pt x="1883" y="585"/>
                    </a:cubicBezTo>
                    <a:cubicBezTo>
                      <a:pt x="1875" y="585"/>
                      <a:pt x="1819" y="595"/>
                      <a:pt x="1804" y="595"/>
                    </a:cubicBezTo>
                    <a:lnTo>
                      <a:pt x="1438" y="595"/>
                    </a:lnTo>
                    <a:cubicBezTo>
                      <a:pt x="1131" y="623"/>
                      <a:pt x="841" y="745"/>
                      <a:pt x="662" y="961"/>
                    </a:cubicBezTo>
                    <a:lnTo>
                      <a:pt x="662" y="961"/>
                    </a:lnTo>
                    <a:cubicBezTo>
                      <a:pt x="657" y="961"/>
                      <a:pt x="652" y="961"/>
                      <a:pt x="648" y="961"/>
                    </a:cubicBezTo>
                    <a:cubicBezTo>
                      <a:pt x="600" y="961"/>
                      <a:pt x="551" y="968"/>
                      <a:pt x="503" y="983"/>
                    </a:cubicBezTo>
                    <a:cubicBezTo>
                      <a:pt x="229" y="1074"/>
                      <a:pt x="0" y="1394"/>
                      <a:pt x="92" y="1690"/>
                    </a:cubicBezTo>
                    <a:cubicBezTo>
                      <a:pt x="274" y="2124"/>
                      <a:pt x="434" y="2581"/>
                      <a:pt x="594" y="3037"/>
                    </a:cubicBezTo>
                    <a:cubicBezTo>
                      <a:pt x="708" y="3311"/>
                      <a:pt x="799" y="3631"/>
                      <a:pt x="1096" y="3745"/>
                    </a:cubicBezTo>
                    <a:cubicBezTo>
                      <a:pt x="1200" y="3789"/>
                      <a:pt x="1297" y="3807"/>
                      <a:pt x="1390" y="3807"/>
                    </a:cubicBezTo>
                    <a:cubicBezTo>
                      <a:pt x="1582" y="3807"/>
                      <a:pt x="1756" y="3730"/>
                      <a:pt x="1940" y="3653"/>
                    </a:cubicBezTo>
                    <a:cubicBezTo>
                      <a:pt x="2146" y="3562"/>
                      <a:pt x="2329" y="3471"/>
                      <a:pt x="2511" y="3402"/>
                    </a:cubicBezTo>
                    <a:cubicBezTo>
                      <a:pt x="2512" y="3402"/>
                      <a:pt x="2513" y="3401"/>
                      <a:pt x="2515" y="3401"/>
                    </a:cubicBezTo>
                    <a:lnTo>
                      <a:pt x="2515" y="3401"/>
                    </a:lnTo>
                    <a:cubicBezTo>
                      <a:pt x="2566" y="3417"/>
                      <a:pt x="2620" y="3426"/>
                      <a:pt x="2675" y="3426"/>
                    </a:cubicBezTo>
                    <a:cubicBezTo>
                      <a:pt x="2726" y="3426"/>
                      <a:pt x="2779" y="3418"/>
                      <a:pt x="2831" y="3402"/>
                    </a:cubicBezTo>
                    <a:cubicBezTo>
                      <a:pt x="3333" y="3265"/>
                      <a:pt x="3835" y="3106"/>
                      <a:pt x="4337" y="2969"/>
                    </a:cubicBezTo>
                    <a:cubicBezTo>
                      <a:pt x="4611" y="2877"/>
                      <a:pt x="4771" y="2626"/>
                      <a:pt x="4748" y="2330"/>
                    </a:cubicBezTo>
                    <a:cubicBezTo>
                      <a:pt x="4742" y="2292"/>
                      <a:pt x="4734" y="2258"/>
                      <a:pt x="4723" y="2225"/>
                    </a:cubicBezTo>
                    <a:lnTo>
                      <a:pt x="4723" y="2225"/>
                    </a:lnTo>
                    <a:cubicBezTo>
                      <a:pt x="4743" y="2145"/>
                      <a:pt x="4752" y="2059"/>
                      <a:pt x="4748" y="1964"/>
                    </a:cubicBezTo>
                    <a:cubicBezTo>
                      <a:pt x="4748" y="1759"/>
                      <a:pt x="4680" y="1553"/>
                      <a:pt x="4634" y="1348"/>
                    </a:cubicBezTo>
                    <a:cubicBezTo>
                      <a:pt x="4588" y="1143"/>
                      <a:pt x="4543" y="937"/>
                      <a:pt x="4497" y="732"/>
                    </a:cubicBezTo>
                    <a:cubicBezTo>
                      <a:pt x="4451" y="481"/>
                      <a:pt x="4383" y="275"/>
                      <a:pt x="4177" y="115"/>
                    </a:cubicBezTo>
                    <a:cubicBezTo>
                      <a:pt x="4062" y="32"/>
                      <a:pt x="3937" y="1"/>
                      <a:pt x="3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6"/>
              <p:cNvSpPr/>
              <p:nvPr/>
            </p:nvSpPr>
            <p:spPr>
              <a:xfrm>
                <a:off x="3881025" y="2498825"/>
                <a:ext cx="41675" cy="62275"/>
              </a:xfrm>
              <a:custGeom>
                <a:avLst/>
                <a:gdLst/>
                <a:ahLst/>
                <a:cxnLst/>
                <a:rect l="l" t="t" r="r" b="b"/>
                <a:pathLst>
                  <a:path w="1667" h="2491" extrusionOk="0">
                    <a:moveTo>
                      <a:pt x="615" y="0"/>
                    </a:moveTo>
                    <a:cubicBezTo>
                      <a:pt x="560" y="0"/>
                      <a:pt x="506" y="8"/>
                      <a:pt x="457" y="24"/>
                    </a:cubicBezTo>
                    <a:cubicBezTo>
                      <a:pt x="320" y="70"/>
                      <a:pt x="183" y="161"/>
                      <a:pt x="115" y="275"/>
                    </a:cubicBezTo>
                    <a:cubicBezTo>
                      <a:pt x="46" y="412"/>
                      <a:pt x="1" y="572"/>
                      <a:pt x="69" y="732"/>
                    </a:cubicBezTo>
                    <a:lnTo>
                      <a:pt x="503" y="2078"/>
                    </a:lnTo>
                    <a:cubicBezTo>
                      <a:pt x="549" y="2215"/>
                      <a:pt x="640" y="2352"/>
                      <a:pt x="777" y="2421"/>
                    </a:cubicBezTo>
                    <a:cubicBezTo>
                      <a:pt x="851" y="2465"/>
                      <a:pt x="953" y="2490"/>
                      <a:pt x="1053" y="2490"/>
                    </a:cubicBezTo>
                    <a:cubicBezTo>
                      <a:pt x="1108" y="2490"/>
                      <a:pt x="1162" y="2483"/>
                      <a:pt x="1210" y="2466"/>
                    </a:cubicBezTo>
                    <a:cubicBezTo>
                      <a:pt x="1347" y="2421"/>
                      <a:pt x="1484" y="2352"/>
                      <a:pt x="1553" y="2215"/>
                    </a:cubicBezTo>
                    <a:cubicBezTo>
                      <a:pt x="1621" y="2078"/>
                      <a:pt x="1667" y="1919"/>
                      <a:pt x="1599" y="1782"/>
                    </a:cubicBezTo>
                    <a:cubicBezTo>
                      <a:pt x="1462" y="1325"/>
                      <a:pt x="1302" y="869"/>
                      <a:pt x="1165" y="412"/>
                    </a:cubicBezTo>
                    <a:cubicBezTo>
                      <a:pt x="1119" y="275"/>
                      <a:pt x="1028" y="161"/>
                      <a:pt x="891" y="70"/>
                    </a:cubicBezTo>
                    <a:cubicBezTo>
                      <a:pt x="817" y="26"/>
                      <a:pt x="715" y="0"/>
                      <a:pt x="6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6"/>
              <p:cNvSpPr/>
              <p:nvPr/>
            </p:nvSpPr>
            <p:spPr>
              <a:xfrm>
                <a:off x="3789725" y="2518225"/>
                <a:ext cx="200575" cy="299075"/>
              </a:xfrm>
              <a:custGeom>
                <a:avLst/>
                <a:gdLst/>
                <a:ahLst/>
                <a:cxnLst/>
                <a:rect l="l" t="t" r="r" b="b"/>
                <a:pathLst>
                  <a:path w="8023" h="11963" extrusionOk="0">
                    <a:moveTo>
                      <a:pt x="7396" y="6872"/>
                    </a:moveTo>
                    <a:lnTo>
                      <a:pt x="7452" y="7009"/>
                    </a:lnTo>
                    <a:lnTo>
                      <a:pt x="7452" y="7009"/>
                    </a:lnTo>
                    <a:cubicBezTo>
                      <a:pt x="7429" y="6968"/>
                      <a:pt x="7409" y="6923"/>
                      <a:pt x="7396" y="6872"/>
                    </a:cubicBezTo>
                    <a:close/>
                    <a:moveTo>
                      <a:pt x="7556" y="6963"/>
                    </a:moveTo>
                    <a:lnTo>
                      <a:pt x="7588" y="7203"/>
                    </a:lnTo>
                    <a:lnTo>
                      <a:pt x="7588" y="7203"/>
                    </a:lnTo>
                    <a:cubicBezTo>
                      <a:pt x="7574" y="7127"/>
                      <a:pt x="7564" y="7047"/>
                      <a:pt x="7556" y="6963"/>
                    </a:cubicBezTo>
                    <a:close/>
                    <a:moveTo>
                      <a:pt x="1207" y="7852"/>
                    </a:moveTo>
                    <a:cubicBezTo>
                      <a:pt x="1216" y="7913"/>
                      <a:pt x="1225" y="7974"/>
                      <a:pt x="1233" y="8036"/>
                    </a:cubicBezTo>
                    <a:cubicBezTo>
                      <a:pt x="1224" y="7974"/>
                      <a:pt x="1215" y="7912"/>
                      <a:pt x="1207" y="7852"/>
                    </a:cubicBezTo>
                    <a:close/>
                    <a:moveTo>
                      <a:pt x="3321" y="0"/>
                    </a:moveTo>
                    <a:cubicBezTo>
                      <a:pt x="3047" y="0"/>
                      <a:pt x="2779" y="36"/>
                      <a:pt x="2534" y="116"/>
                    </a:cubicBezTo>
                    <a:cubicBezTo>
                      <a:pt x="1735" y="367"/>
                      <a:pt x="982" y="846"/>
                      <a:pt x="594" y="1599"/>
                    </a:cubicBezTo>
                    <a:cubicBezTo>
                      <a:pt x="183" y="2352"/>
                      <a:pt x="1" y="3265"/>
                      <a:pt x="275" y="4087"/>
                    </a:cubicBezTo>
                    <a:cubicBezTo>
                      <a:pt x="644" y="5255"/>
                      <a:pt x="976" y="6424"/>
                      <a:pt x="1172" y="7625"/>
                    </a:cubicBezTo>
                    <a:lnTo>
                      <a:pt x="1172" y="7625"/>
                    </a:lnTo>
                    <a:cubicBezTo>
                      <a:pt x="1279" y="8584"/>
                      <a:pt x="1386" y="9516"/>
                      <a:pt x="1918" y="10364"/>
                    </a:cubicBezTo>
                    <a:cubicBezTo>
                      <a:pt x="2375" y="11072"/>
                      <a:pt x="3059" y="11642"/>
                      <a:pt x="3858" y="11848"/>
                    </a:cubicBezTo>
                    <a:cubicBezTo>
                      <a:pt x="4120" y="11925"/>
                      <a:pt x="4410" y="11963"/>
                      <a:pt x="4706" y="11963"/>
                    </a:cubicBezTo>
                    <a:cubicBezTo>
                      <a:pt x="5288" y="11963"/>
                      <a:pt x="5892" y="11816"/>
                      <a:pt x="6346" y="11528"/>
                    </a:cubicBezTo>
                    <a:cubicBezTo>
                      <a:pt x="7054" y="11094"/>
                      <a:pt x="7647" y="10410"/>
                      <a:pt x="7830" y="9588"/>
                    </a:cubicBezTo>
                    <a:cubicBezTo>
                      <a:pt x="8022" y="8818"/>
                      <a:pt x="7994" y="7967"/>
                      <a:pt x="7595" y="7243"/>
                    </a:cubicBezTo>
                    <a:lnTo>
                      <a:pt x="7595" y="7243"/>
                    </a:lnTo>
                    <a:cubicBezTo>
                      <a:pt x="7594" y="7240"/>
                      <a:pt x="7594" y="7238"/>
                      <a:pt x="7594" y="7236"/>
                    </a:cubicBezTo>
                    <a:lnTo>
                      <a:pt x="7594" y="7236"/>
                    </a:lnTo>
                    <a:cubicBezTo>
                      <a:pt x="7485" y="6391"/>
                      <a:pt x="7371" y="5559"/>
                      <a:pt x="7168" y="4726"/>
                    </a:cubicBezTo>
                    <a:cubicBezTo>
                      <a:pt x="6985" y="3927"/>
                      <a:pt x="6757" y="3151"/>
                      <a:pt x="6506" y="2375"/>
                    </a:cubicBezTo>
                    <a:cubicBezTo>
                      <a:pt x="6255" y="1576"/>
                      <a:pt x="5753" y="869"/>
                      <a:pt x="5022" y="435"/>
                    </a:cubicBezTo>
                    <a:cubicBezTo>
                      <a:pt x="4538" y="170"/>
                      <a:pt x="3915" y="0"/>
                      <a:pt x="3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6"/>
              <p:cNvSpPr/>
              <p:nvPr/>
            </p:nvSpPr>
            <p:spPr>
              <a:xfrm>
                <a:off x="3825100" y="2655550"/>
                <a:ext cx="189475" cy="254975"/>
              </a:xfrm>
              <a:custGeom>
                <a:avLst/>
                <a:gdLst/>
                <a:ahLst/>
                <a:cxnLst/>
                <a:rect l="l" t="t" r="r" b="b"/>
                <a:pathLst>
                  <a:path w="7579" h="10199" extrusionOk="0">
                    <a:moveTo>
                      <a:pt x="3196" y="0"/>
                    </a:moveTo>
                    <a:cubicBezTo>
                      <a:pt x="2941" y="0"/>
                      <a:pt x="2681" y="41"/>
                      <a:pt x="2420" y="123"/>
                    </a:cubicBezTo>
                    <a:cubicBezTo>
                      <a:pt x="1644" y="374"/>
                      <a:pt x="868" y="854"/>
                      <a:pt x="480" y="1607"/>
                    </a:cubicBezTo>
                    <a:cubicBezTo>
                      <a:pt x="366" y="1858"/>
                      <a:pt x="275" y="2132"/>
                      <a:pt x="161" y="2383"/>
                    </a:cubicBezTo>
                    <a:cubicBezTo>
                      <a:pt x="1" y="2954"/>
                      <a:pt x="1" y="3524"/>
                      <a:pt x="161" y="4095"/>
                    </a:cubicBezTo>
                    <a:cubicBezTo>
                      <a:pt x="252" y="4734"/>
                      <a:pt x="435" y="5328"/>
                      <a:pt x="594" y="5944"/>
                    </a:cubicBezTo>
                    <a:lnTo>
                      <a:pt x="1096" y="7816"/>
                    </a:lnTo>
                    <a:cubicBezTo>
                      <a:pt x="1211" y="8249"/>
                      <a:pt x="1393" y="8614"/>
                      <a:pt x="1690" y="8911"/>
                    </a:cubicBezTo>
                    <a:cubicBezTo>
                      <a:pt x="1918" y="9276"/>
                      <a:pt x="2215" y="9550"/>
                      <a:pt x="2580" y="9756"/>
                    </a:cubicBezTo>
                    <a:cubicBezTo>
                      <a:pt x="2968" y="9984"/>
                      <a:pt x="3356" y="10121"/>
                      <a:pt x="3790" y="10144"/>
                    </a:cubicBezTo>
                    <a:cubicBezTo>
                      <a:pt x="3963" y="10180"/>
                      <a:pt x="4137" y="10198"/>
                      <a:pt x="4310" y="10198"/>
                    </a:cubicBezTo>
                    <a:cubicBezTo>
                      <a:pt x="4571" y="10198"/>
                      <a:pt x="4831" y="10157"/>
                      <a:pt x="5091" y="10075"/>
                    </a:cubicBezTo>
                    <a:cubicBezTo>
                      <a:pt x="5867" y="9824"/>
                      <a:pt x="6620" y="9345"/>
                      <a:pt x="7008" y="8592"/>
                    </a:cubicBezTo>
                    <a:cubicBezTo>
                      <a:pt x="7419" y="7816"/>
                      <a:pt x="7579" y="6971"/>
                      <a:pt x="7351" y="6104"/>
                    </a:cubicBezTo>
                    <a:cubicBezTo>
                      <a:pt x="7168" y="5465"/>
                      <a:pt x="7008" y="4848"/>
                      <a:pt x="6826" y="4209"/>
                    </a:cubicBezTo>
                    <a:cubicBezTo>
                      <a:pt x="6666" y="3616"/>
                      <a:pt x="6483" y="2999"/>
                      <a:pt x="6392" y="2383"/>
                    </a:cubicBezTo>
                    <a:cubicBezTo>
                      <a:pt x="6301" y="1972"/>
                      <a:pt x="6095" y="1584"/>
                      <a:pt x="5821" y="1287"/>
                    </a:cubicBezTo>
                    <a:cubicBezTo>
                      <a:pt x="5593" y="922"/>
                      <a:pt x="5296" y="648"/>
                      <a:pt x="4908" y="443"/>
                    </a:cubicBezTo>
                    <a:cubicBezTo>
                      <a:pt x="4543" y="215"/>
                      <a:pt x="4132" y="78"/>
                      <a:pt x="3699" y="55"/>
                    </a:cubicBezTo>
                    <a:cubicBezTo>
                      <a:pt x="3534" y="18"/>
                      <a:pt x="3366" y="0"/>
                      <a:pt x="31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6"/>
              <p:cNvSpPr/>
              <p:nvPr/>
            </p:nvSpPr>
            <p:spPr>
              <a:xfrm>
                <a:off x="3803425" y="2450550"/>
                <a:ext cx="517600" cy="449525"/>
              </a:xfrm>
              <a:custGeom>
                <a:avLst/>
                <a:gdLst/>
                <a:ahLst/>
                <a:cxnLst/>
                <a:rect l="l" t="t" r="r" b="b"/>
                <a:pathLst>
                  <a:path w="20704" h="17981" extrusionOk="0">
                    <a:moveTo>
                      <a:pt x="10363" y="17248"/>
                    </a:moveTo>
                    <a:cubicBezTo>
                      <a:pt x="10234" y="17307"/>
                      <a:pt x="10099" y="17366"/>
                      <a:pt x="9963" y="17424"/>
                    </a:cubicBezTo>
                    <a:lnTo>
                      <a:pt x="9963" y="17424"/>
                    </a:lnTo>
                    <a:cubicBezTo>
                      <a:pt x="10098" y="17362"/>
                      <a:pt x="10235" y="17305"/>
                      <a:pt x="10363" y="17248"/>
                    </a:cubicBezTo>
                    <a:close/>
                    <a:moveTo>
                      <a:pt x="15172" y="1"/>
                    </a:moveTo>
                    <a:cubicBezTo>
                      <a:pt x="14736" y="1"/>
                      <a:pt x="14288" y="61"/>
                      <a:pt x="13810" y="129"/>
                    </a:cubicBezTo>
                    <a:cubicBezTo>
                      <a:pt x="10146" y="631"/>
                      <a:pt x="6524" y="1341"/>
                      <a:pt x="2944" y="2259"/>
                    </a:cubicBezTo>
                    <a:lnTo>
                      <a:pt x="2944" y="2259"/>
                    </a:lnTo>
                    <a:cubicBezTo>
                      <a:pt x="2848" y="2280"/>
                      <a:pt x="2753" y="2305"/>
                      <a:pt x="2658" y="2333"/>
                    </a:cubicBezTo>
                    <a:lnTo>
                      <a:pt x="2658" y="2333"/>
                    </a:lnTo>
                    <a:cubicBezTo>
                      <a:pt x="2586" y="2351"/>
                      <a:pt x="2515" y="2370"/>
                      <a:pt x="2443" y="2389"/>
                    </a:cubicBezTo>
                    <a:cubicBezTo>
                      <a:pt x="2444" y="2392"/>
                      <a:pt x="2446" y="2396"/>
                      <a:pt x="2447" y="2399"/>
                    </a:cubicBezTo>
                    <a:lnTo>
                      <a:pt x="2447" y="2399"/>
                    </a:lnTo>
                    <a:cubicBezTo>
                      <a:pt x="2184" y="2488"/>
                      <a:pt x="1926" y="2595"/>
                      <a:pt x="1667" y="2708"/>
                    </a:cubicBezTo>
                    <a:cubicBezTo>
                      <a:pt x="1005" y="3005"/>
                      <a:pt x="320" y="3964"/>
                      <a:pt x="183" y="4649"/>
                    </a:cubicBezTo>
                    <a:cubicBezTo>
                      <a:pt x="1" y="5379"/>
                      <a:pt x="46" y="6064"/>
                      <a:pt x="343" y="6748"/>
                    </a:cubicBezTo>
                    <a:cubicBezTo>
                      <a:pt x="847" y="7961"/>
                      <a:pt x="2021" y="8716"/>
                      <a:pt x="3293" y="8727"/>
                    </a:cubicBezTo>
                    <a:lnTo>
                      <a:pt x="3293" y="8727"/>
                    </a:lnTo>
                    <a:cubicBezTo>
                      <a:pt x="3514" y="8924"/>
                      <a:pt x="3735" y="9120"/>
                      <a:pt x="3965" y="9303"/>
                    </a:cubicBezTo>
                    <a:lnTo>
                      <a:pt x="3965" y="9303"/>
                    </a:lnTo>
                    <a:cubicBezTo>
                      <a:pt x="3663" y="9778"/>
                      <a:pt x="3492" y="10337"/>
                      <a:pt x="3516" y="10948"/>
                    </a:cubicBezTo>
                    <a:cubicBezTo>
                      <a:pt x="3560" y="12047"/>
                      <a:pt x="4155" y="13126"/>
                      <a:pt x="5062" y="13722"/>
                    </a:cubicBezTo>
                    <a:lnTo>
                      <a:pt x="5062" y="13722"/>
                    </a:lnTo>
                    <a:cubicBezTo>
                      <a:pt x="4914" y="14178"/>
                      <a:pt x="4844" y="14630"/>
                      <a:pt x="4908" y="15171"/>
                    </a:cubicBezTo>
                    <a:cubicBezTo>
                      <a:pt x="4999" y="15856"/>
                      <a:pt x="5273" y="16563"/>
                      <a:pt x="5798" y="17020"/>
                    </a:cubicBezTo>
                    <a:cubicBezTo>
                      <a:pt x="6209" y="17408"/>
                      <a:pt x="6688" y="17682"/>
                      <a:pt x="7236" y="17864"/>
                    </a:cubicBezTo>
                    <a:cubicBezTo>
                      <a:pt x="7487" y="17946"/>
                      <a:pt x="7738" y="17981"/>
                      <a:pt x="7988" y="17981"/>
                    </a:cubicBezTo>
                    <a:cubicBezTo>
                      <a:pt x="8579" y="17981"/>
                      <a:pt x="9163" y="17785"/>
                      <a:pt x="9724" y="17545"/>
                    </a:cubicBezTo>
                    <a:cubicBezTo>
                      <a:pt x="9753" y="17529"/>
                      <a:pt x="9782" y="17514"/>
                      <a:pt x="9811" y="17499"/>
                    </a:cubicBezTo>
                    <a:lnTo>
                      <a:pt x="9811" y="17499"/>
                    </a:lnTo>
                    <a:cubicBezTo>
                      <a:pt x="11224" y="16924"/>
                      <a:pt x="12679" y="16455"/>
                      <a:pt x="14175" y="16130"/>
                    </a:cubicBezTo>
                    <a:cubicBezTo>
                      <a:pt x="14325" y="16097"/>
                      <a:pt x="14475" y="16066"/>
                      <a:pt x="14625" y="16036"/>
                    </a:cubicBezTo>
                    <a:lnTo>
                      <a:pt x="14625" y="16036"/>
                    </a:lnTo>
                    <a:cubicBezTo>
                      <a:pt x="14671" y="16075"/>
                      <a:pt x="14719" y="16114"/>
                      <a:pt x="14768" y="16152"/>
                    </a:cubicBezTo>
                    <a:cubicBezTo>
                      <a:pt x="15281" y="16537"/>
                      <a:pt x="15934" y="16842"/>
                      <a:pt x="16596" y="16842"/>
                    </a:cubicBezTo>
                    <a:cubicBezTo>
                      <a:pt x="16625" y="16842"/>
                      <a:pt x="16654" y="16841"/>
                      <a:pt x="16684" y="16840"/>
                    </a:cubicBezTo>
                    <a:lnTo>
                      <a:pt x="16684" y="16840"/>
                    </a:lnTo>
                    <a:cubicBezTo>
                      <a:pt x="16878" y="16883"/>
                      <a:pt x="17072" y="16907"/>
                      <a:pt x="17261" y="16907"/>
                    </a:cubicBezTo>
                    <a:cubicBezTo>
                      <a:pt x="17282" y="16907"/>
                      <a:pt x="17304" y="16906"/>
                      <a:pt x="17325" y="16906"/>
                    </a:cubicBezTo>
                    <a:cubicBezTo>
                      <a:pt x="18968" y="16837"/>
                      <a:pt x="20703" y="15468"/>
                      <a:pt x="20566" y="13665"/>
                    </a:cubicBezTo>
                    <a:cubicBezTo>
                      <a:pt x="20498" y="12843"/>
                      <a:pt x="20475" y="11998"/>
                      <a:pt x="20520" y="11177"/>
                    </a:cubicBezTo>
                    <a:lnTo>
                      <a:pt x="20520" y="11177"/>
                    </a:lnTo>
                    <a:cubicBezTo>
                      <a:pt x="20520" y="11177"/>
                      <a:pt x="20520" y="11177"/>
                      <a:pt x="20520" y="11177"/>
                    </a:cubicBezTo>
                    <a:cubicBezTo>
                      <a:pt x="20544" y="10299"/>
                      <a:pt x="20130" y="9440"/>
                      <a:pt x="19487" y="8826"/>
                    </a:cubicBezTo>
                    <a:lnTo>
                      <a:pt x="19487" y="8826"/>
                    </a:lnTo>
                    <a:cubicBezTo>
                      <a:pt x="19445" y="8243"/>
                      <a:pt x="19349" y="7665"/>
                      <a:pt x="19194" y="7108"/>
                    </a:cubicBezTo>
                    <a:lnTo>
                      <a:pt x="19194" y="7108"/>
                    </a:lnTo>
                    <a:cubicBezTo>
                      <a:pt x="19183" y="6828"/>
                      <a:pt x="19170" y="6549"/>
                      <a:pt x="19151" y="6269"/>
                    </a:cubicBezTo>
                    <a:cubicBezTo>
                      <a:pt x="19082" y="5174"/>
                      <a:pt x="18946" y="4055"/>
                      <a:pt x="18649" y="2982"/>
                    </a:cubicBezTo>
                    <a:cubicBezTo>
                      <a:pt x="18375" y="1932"/>
                      <a:pt x="17850" y="996"/>
                      <a:pt x="16891" y="449"/>
                    </a:cubicBezTo>
                    <a:cubicBezTo>
                      <a:pt x="16316" y="109"/>
                      <a:pt x="15756" y="1"/>
                      <a:pt x="15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6"/>
              <p:cNvSpPr/>
              <p:nvPr/>
            </p:nvSpPr>
            <p:spPr>
              <a:xfrm>
                <a:off x="4162925" y="2439775"/>
                <a:ext cx="98175" cy="120725"/>
              </a:xfrm>
              <a:custGeom>
                <a:avLst/>
                <a:gdLst/>
                <a:ahLst/>
                <a:cxnLst/>
                <a:rect l="l" t="t" r="r" b="b"/>
                <a:pathLst>
                  <a:path w="3927" h="4829" extrusionOk="0">
                    <a:moveTo>
                      <a:pt x="868" y="857"/>
                    </a:moveTo>
                    <a:lnTo>
                      <a:pt x="868" y="857"/>
                    </a:lnTo>
                    <a:cubicBezTo>
                      <a:pt x="867" y="858"/>
                      <a:pt x="867" y="860"/>
                      <a:pt x="866" y="861"/>
                    </a:cubicBezTo>
                    <a:lnTo>
                      <a:pt x="866" y="861"/>
                    </a:lnTo>
                    <a:cubicBezTo>
                      <a:pt x="866" y="861"/>
                      <a:pt x="866" y="860"/>
                      <a:pt x="867" y="860"/>
                    </a:cubicBezTo>
                    <a:lnTo>
                      <a:pt x="867" y="860"/>
                    </a:lnTo>
                    <a:cubicBezTo>
                      <a:pt x="867" y="859"/>
                      <a:pt x="867" y="858"/>
                      <a:pt x="868" y="857"/>
                    </a:cubicBezTo>
                    <a:close/>
                    <a:moveTo>
                      <a:pt x="576" y="1407"/>
                    </a:moveTo>
                    <a:cubicBezTo>
                      <a:pt x="575" y="1409"/>
                      <a:pt x="573" y="1412"/>
                      <a:pt x="572" y="1414"/>
                    </a:cubicBezTo>
                    <a:lnTo>
                      <a:pt x="572" y="1414"/>
                    </a:lnTo>
                    <a:cubicBezTo>
                      <a:pt x="570" y="1416"/>
                      <a:pt x="567" y="1419"/>
                      <a:pt x="564" y="1421"/>
                    </a:cubicBezTo>
                    <a:lnTo>
                      <a:pt x="564" y="1421"/>
                    </a:lnTo>
                    <a:cubicBezTo>
                      <a:pt x="568" y="1417"/>
                      <a:pt x="572" y="1412"/>
                      <a:pt x="576" y="1407"/>
                    </a:cubicBezTo>
                    <a:close/>
                    <a:moveTo>
                      <a:pt x="497" y="1514"/>
                    </a:moveTo>
                    <a:cubicBezTo>
                      <a:pt x="498" y="1515"/>
                      <a:pt x="499" y="1515"/>
                      <a:pt x="499" y="1516"/>
                    </a:cubicBezTo>
                    <a:lnTo>
                      <a:pt x="499" y="1516"/>
                    </a:lnTo>
                    <a:cubicBezTo>
                      <a:pt x="493" y="1525"/>
                      <a:pt x="486" y="1533"/>
                      <a:pt x="480" y="1542"/>
                    </a:cubicBezTo>
                    <a:cubicBezTo>
                      <a:pt x="485" y="1532"/>
                      <a:pt x="491" y="1523"/>
                      <a:pt x="497" y="1514"/>
                    </a:cubicBezTo>
                    <a:close/>
                    <a:moveTo>
                      <a:pt x="506" y="1523"/>
                    </a:moveTo>
                    <a:cubicBezTo>
                      <a:pt x="506" y="1523"/>
                      <a:pt x="506" y="1523"/>
                      <a:pt x="506" y="1523"/>
                    </a:cubicBezTo>
                    <a:lnTo>
                      <a:pt x="506" y="1523"/>
                    </a:lnTo>
                    <a:cubicBezTo>
                      <a:pt x="498" y="1537"/>
                      <a:pt x="489" y="1551"/>
                      <a:pt x="480" y="1564"/>
                    </a:cubicBezTo>
                    <a:cubicBezTo>
                      <a:pt x="488" y="1550"/>
                      <a:pt x="497" y="1537"/>
                      <a:pt x="506" y="1523"/>
                    </a:cubicBezTo>
                    <a:close/>
                    <a:moveTo>
                      <a:pt x="2294" y="1"/>
                    </a:moveTo>
                    <a:cubicBezTo>
                      <a:pt x="2220" y="1"/>
                      <a:pt x="2146" y="12"/>
                      <a:pt x="2078" y="35"/>
                    </a:cubicBezTo>
                    <a:cubicBezTo>
                      <a:pt x="1872" y="35"/>
                      <a:pt x="1667" y="104"/>
                      <a:pt x="1484" y="218"/>
                    </a:cubicBezTo>
                    <a:cubicBezTo>
                      <a:pt x="1370" y="309"/>
                      <a:pt x="1256" y="378"/>
                      <a:pt x="1142" y="469"/>
                    </a:cubicBezTo>
                    <a:cubicBezTo>
                      <a:pt x="1034" y="590"/>
                      <a:pt x="942" y="719"/>
                      <a:pt x="867" y="860"/>
                    </a:cubicBezTo>
                    <a:lnTo>
                      <a:pt x="867" y="860"/>
                    </a:lnTo>
                    <a:cubicBezTo>
                      <a:pt x="866" y="863"/>
                      <a:pt x="865" y="866"/>
                      <a:pt x="864" y="868"/>
                    </a:cubicBezTo>
                    <a:lnTo>
                      <a:pt x="864" y="868"/>
                    </a:lnTo>
                    <a:cubicBezTo>
                      <a:pt x="863" y="869"/>
                      <a:pt x="863" y="869"/>
                      <a:pt x="863" y="869"/>
                    </a:cubicBezTo>
                    <a:lnTo>
                      <a:pt x="863" y="869"/>
                    </a:lnTo>
                    <a:cubicBezTo>
                      <a:pt x="864" y="867"/>
                      <a:pt x="865" y="864"/>
                      <a:pt x="866" y="861"/>
                    </a:cubicBezTo>
                    <a:lnTo>
                      <a:pt x="866" y="861"/>
                    </a:lnTo>
                    <a:cubicBezTo>
                      <a:pt x="864" y="866"/>
                      <a:pt x="861" y="870"/>
                      <a:pt x="859" y="875"/>
                    </a:cubicBezTo>
                    <a:lnTo>
                      <a:pt x="859" y="875"/>
                    </a:lnTo>
                    <a:cubicBezTo>
                      <a:pt x="753" y="1017"/>
                      <a:pt x="664" y="1171"/>
                      <a:pt x="611" y="1343"/>
                    </a:cubicBezTo>
                    <a:lnTo>
                      <a:pt x="611" y="1343"/>
                    </a:lnTo>
                    <a:cubicBezTo>
                      <a:pt x="607" y="1351"/>
                      <a:pt x="602" y="1359"/>
                      <a:pt x="598" y="1368"/>
                    </a:cubicBezTo>
                    <a:lnTo>
                      <a:pt x="598" y="1368"/>
                    </a:lnTo>
                    <a:cubicBezTo>
                      <a:pt x="560" y="1410"/>
                      <a:pt x="523" y="1453"/>
                      <a:pt x="480" y="1496"/>
                    </a:cubicBezTo>
                    <a:cubicBezTo>
                      <a:pt x="320" y="1656"/>
                      <a:pt x="206" y="1816"/>
                      <a:pt x="137" y="2021"/>
                    </a:cubicBezTo>
                    <a:cubicBezTo>
                      <a:pt x="46" y="2204"/>
                      <a:pt x="0" y="2432"/>
                      <a:pt x="0" y="2637"/>
                    </a:cubicBezTo>
                    <a:cubicBezTo>
                      <a:pt x="0" y="2865"/>
                      <a:pt x="46" y="3071"/>
                      <a:pt x="137" y="3276"/>
                    </a:cubicBezTo>
                    <a:cubicBezTo>
                      <a:pt x="206" y="3459"/>
                      <a:pt x="320" y="3642"/>
                      <a:pt x="480" y="3778"/>
                    </a:cubicBezTo>
                    <a:cubicBezTo>
                      <a:pt x="568" y="3849"/>
                      <a:pt x="643" y="3920"/>
                      <a:pt x="726" y="3980"/>
                    </a:cubicBezTo>
                    <a:lnTo>
                      <a:pt x="726" y="3980"/>
                    </a:lnTo>
                    <a:cubicBezTo>
                      <a:pt x="794" y="4122"/>
                      <a:pt x="887" y="4248"/>
                      <a:pt x="1005" y="4349"/>
                    </a:cubicBezTo>
                    <a:cubicBezTo>
                      <a:pt x="1142" y="4509"/>
                      <a:pt x="1324" y="4623"/>
                      <a:pt x="1530" y="4692"/>
                    </a:cubicBezTo>
                    <a:cubicBezTo>
                      <a:pt x="1712" y="4783"/>
                      <a:pt x="1918" y="4828"/>
                      <a:pt x="2146" y="4828"/>
                    </a:cubicBezTo>
                    <a:cubicBezTo>
                      <a:pt x="2283" y="4806"/>
                      <a:pt x="2443" y="4783"/>
                      <a:pt x="2580" y="4760"/>
                    </a:cubicBezTo>
                    <a:cubicBezTo>
                      <a:pt x="2854" y="4692"/>
                      <a:pt x="3082" y="4555"/>
                      <a:pt x="3287" y="4349"/>
                    </a:cubicBezTo>
                    <a:cubicBezTo>
                      <a:pt x="3379" y="4235"/>
                      <a:pt x="3470" y="4121"/>
                      <a:pt x="3538" y="4030"/>
                    </a:cubicBezTo>
                    <a:cubicBezTo>
                      <a:pt x="3698" y="3778"/>
                      <a:pt x="3767" y="3505"/>
                      <a:pt x="3767" y="3208"/>
                    </a:cubicBezTo>
                    <a:lnTo>
                      <a:pt x="3904" y="1610"/>
                    </a:lnTo>
                    <a:cubicBezTo>
                      <a:pt x="3926" y="1382"/>
                      <a:pt x="3881" y="1176"/>
                      <a:pt x="3767" y="994"/>
                    </a:cubicBezTo>
                    <a:cubicBezTo>
                      <a:pt x="3698" y="788"/>
                      <a:pt x="3607" y="629"/>
                      <a:pt x="3447" y="469"/>
                    </a:cubicBezTo>
                    <a:cubicBezTo>
                      <a:pt x="3333" y="378"/>
                      <a:pt x="3219" y="309"/>
                      <a:pt x="3105" y="218"/>
                    </a:cubicBezTo>
                    <a:cubicBezTo>
                      <a:pt x="2922" y="104"/>
                      <a:pt x="2717" y="35"/>
                      <a:pt x="2511" y="35"/>
                    </a:cubicBezTo>
                    <a:cubicBezTo>
                      <a:pt x="2443" y="12"/>
                      <a:pt x="2369" y="1"/>
                      <a:pt x="2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6"/>
              <p:cNvSpPr/>
              <p:nvPr/>
            </p:nvSpPr>
            <p:spPr>
              <a:xfrm>
                <a:off x="3878750" y="2838950"/>
                <a:ext cx="83325" cy="81050"/>
              </a:xfrm>
              <a:custGeom>
                <a:avLst/>
                <a:gdLst/>
                <a:ahLst/>
                <a:cxnLst/>
                <a:rect l="l" t="t" r="r" b="b"/>
                <a:pathLst>
                  <a:path w="3333" h="3242" extrusionOk="0">
                    <a:moveTo>
                      <a:pt x="1667" y="0"/>
                    </a:moveTo>
                    <a:cubicBezTo>
                      <a:pt x="822" y="0"/>
                      <a:pt x="0" y="753"/>
                      <a:pt x="46" y="1621"/>
                    </a:cubicBezTo>
                    <a:cubicBezTo>
                      <a:pt x="92" y="2511"/>
                      <a:pt x="754" y="3241"/>
                      <a:pt x="1667" y="3241"/>
                    </a:cubicBezTo>
                    <a:cubicBezTo>
                      <a:pt x="2511" y="3241"/>
                      <a:pt x="3333" y="2511"/>
                      <a:pt x="3287" y="1621"/>
                    </a:cubicBezTo>
                    <a:cubicBezTo>
                      <a:pt x="3242" y="753"/>
                      <a:pt x="2580" y="0"/>
                      <a:pt x="1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6"/>
              <p:cNvSpPr/>
              <p:nvPr/>
            </p:nvSpPr>
            <p:spPr>
              <a:xfrm>
                <a:off x="3873200" y="2755975"/>
                <a:ext cx="452950" cy="194675"/>
              </a:xfrm>
              <a:custGeom>
                <a:avLst/>
                <a:gdLst/>
                <a:ahLst/>
                <a:cxnLst/>
                <a:rect l="l" t="t" r="r" b="b"/>
                <a:pathLst>
                  <a:path w="18118" h="7787" extrusionOk="0">
                    <a:moveTo>
                      <a:pt x="15375" y="1827"/>
                    </a:moveTo>
                    <a:cubicBezTo>
                      <a:pt x="15379" y="1827"/>
                      <a:pt x="15380" y="1830"/>
                      <a:pt x="15378" y="1836"/>
                    </a:cubicBezTo>
                    <a:cubicBezTo>
                      <a:pt x="15378" y="1853"/>
                      <a:pt x="15340" y="1873"/>
                      <a:pt x="15273" y="1895"/>
                    </a:cubicBezTo>
                    <a:lnTo>
                      <a:pt x="15273" y="1895"/>
                    </a:lnTo>
                    <a:cubicBezTo>
                      <a:pt x="15323" y="1856"/>
                      <a:pt x="15363" y="1827"/>
                      <a:pt x="15375" y="1827"/>
                    </a:cubicBezTo>
                    <a:close/>
                    <a:moveTo>
                      <a:pt x="16112" y="0"/>
                    </a:moveTo>
                    <a:cubicBezTo>
                      <a:pt x="15536" y="0"/>
                      <a:pt x="14932" y="316"/>
                      <a:pt x="14671" y="808"/>
                    </a:cubicBezTo>
                    <a:cubicBezTo>
                      <a:pt x="14450" y="1239"/>
                      <a:pt x="14413" y="1670"/>
                      <a:pt x="14526" y="2059"/>
                    </a:cubicBezTo>
                    <a:lnTo>
                      <a:pt x="14526" y="2059"/>
                    </a:lnTo>
                    <a:cubicBezTo>
                      <a:pt x="14068" y="2141"/>
                      <a:pt x="13577" y="2212"/>
                      <a:pt x="13484" y="2224"/>
                    </a:cubicBezTo>
                    <a:cubicBezTo>
                      <a:pt x="12137" y="2497"/>
                      <a:pt x="10813" y="2749"/>
                      <a:pt x="9467" y="3022"/>
                    </a:cubicBezTo>
                    <a:cubicBezTo>
                      <a:pt x="7419" y="3422"/>
                      <a:pt x="5372" y="3834"/>
                      <a:pt x="3315" y="4239"/>
                    </a:cubicBezTo>
                    <a:lnTo>
                      <a:pt x="3315" y="4239"/>
                    </a:lnTo>
                    <a:cubicBezTo>
                      <a:pt x="3055" y="3713"/>
                      <a:pt x="2558" y="3319"/>
                      <a:pt x="1927" y="3319"/>
                    </a:cubicBezTo>
                    <a:cubicBezTo>
                      <a:pt x="1914" y="3319"/>
                      <a:pt x="1901" y="3319"/>
                      <a:pt x="1889" y="3319"/>
                    </a:cubicBezTo>
                    <a:cubicBezTo>
                      <a:pt x="1067" y="3365"/>
                      <a:pt x="200" y="4050"/>
                      <a:pt x="268" y="4940"/>
                    </a:cubicBezTo>
                    <a:cubicBezTo>
                      <a:pt x="268" y="5122"/>
                      <a:pt x="291" y="5305"/>
                      <a:pt x="291" y="5488"/>
                    </a:cubicBezTo>
                    <a:lnTo>
                      <a:pt x="277" y="5595"/>
                    </a:lnTo>
                    <a:lnTo>
                      <a:pt x="277" y="5595"/>
                    </a:lnTo>
                    <a:cubicBezTo>
                      <a:pt x="278" y="5588"/>
                      <a:pt x="277" y="5584"/>
                      <a:pt x="276" y="5584"/>
                    </a:cubicBezTo>
                    <a:lnTo>
                      <a:pt x="276" y="5584"/>
                    </a:lnTo>
                    <a:cubicBezTo>
                      <a:pt x="272" y="5584"/>
                      <a:pt x="259" y="5642"/>
                      <a:pt x="245" y="5761"/>
                    </a:cubicBezTo>
                    <a:cubicBezTo>
                      <a:pt x="0" y="6884"/>
                      <a:pt x="795" y="7787"/>
                      <a:pt x="1847" y="7787"/>
                    </a:cubicBezTo>
                    <a:cubicBezTo>
                      <a:pt x="1972" y="7787"/>
                      <a:pt x="2100" y="7774"/>
                      <a:pt x="2231" y="7747"/>
                    </a:cubicBezTo>
                    <a:lnTo>
                      <a:pt x="12023" y="5807"/>
                    </a:lnTo>
                    <a:cubicBezTo>
                      <a:pt x="12822" y="5647"/>
                      <a:pt x="13621" y="5488"/>
                      <a:pt x="14443" y="5328"/>
                    </a:cubicBezTo>
                    <a:cubicBezTo>
                      <a:pt x="15219" y="5168"/>
                      <a:pt x="16109" y="5100"/>
                      <a:pt x="16816" y="4712"/>
                    </a:cubicBezTo>
                    <a:cubicBezTo>
                      <a:pt x="17615" y="4255"/>
                      <a:pt x="18072" y="3410"/>
                      <a:pt x="18095" y="2497"/>
                    </a:cubicBezTo>
                    <a:cubicBezTo>
                      <a:pt x="18117" y="1539"/>
                      <a:pt x="17638" y="786"/>
                      <a:pt x="16885" y="238"/>
                    </a:cubicBezTo>
                    <a:cubicBezTo>
                      <a:pt x="16662" y="74"/>
                      <a:pt x="16390" y="0"/>
                      <a:pt x="16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6"/>
              <p:cNvSpPr/>
              <p:nvPr/>
            </p:nvSpPr>
            <p:spPr>
              <a:xfrm>
                <a:off x="3640225" y="2119675"/>
                <a:ext cx="763525" cy="925150"/>
              </a:xfrm>
              <a:custGeom>
                <a:avLst/>
                <a:gdLst/>
                <a:ahLst/>
                <a:cxnLst/>
                <a:rect l="l" t="t" r="r" b="b"/>
                <a:pathLst>
                  <a:path w="30541" h="37006" extrusionOk="0">
                    <a:moveTo>
                      <a:pt x="21420" y="995"/>
                    </a:moveTo>
                    <a:cubicBezTo>
                      <a:pt x="21727" y="995"/>
                      <a:pt x="22035" y="1015"/>
                      <a:pt x="22346" y="1061"/>
                    </a:cubicBezTo>
                    <a:cubicBezTo>
                      <a:pt x="23282" y="1175"/>
                      <a:pt x="23967" y="1609"/>
                      <a:pt x="24538" y="2317"/>
                    </a:cubicBezTo>
                    <a:cubicBezTo>
                      <a:pt x="25085" y="2979"/>
                      <a:pt x="25519" y="3732"/>
                      <a:pt x="25816" y="4531"/>
                    </a:cubicBezTo>
                    <a:cubicBezTo>
                      <a:pt x="26227" y="5604"/>
                      <a:pt x="26501" y="6722"/>
                      <a:pt x="26706" y="7840"/>
                    </a:cubicBezTo>
                    <a:cubicBezTo>
                      <a:pt x="27026" y="9507"/>
                      <a:pt x="27300" y="11173"/>
                      <a:pt x="27596" y="12862"/>
                    </a:cubicBezTo>
                    <a:cubicBezTo>
                      <a:pt x="27893" y="14551"/>
                      <a:pt x="28190" y="16240"/>
                      <a:pt x="28464" y="17952"/>
                    </a:cubicBezTo>
                    <a:cubicBezTo>
                      <a:pt x="28874" y="20531"/>
                      <a:pt x="29331" y="23088"/>
                      <a:pt x="29536" y="25713"/>
                    </a:cubicBezTo>
                    <a:cubicBezTo>
                      <a:pt x="29651" y="26922"/>
                      <a:pt x="29719" y="28132"/>
                      <a:pt x="29445" y="29342"/>
                    </a:cubicBezTo>
                    <a:cubicBezTo>
                      <a:pt x="29354" y="29821"/>
                      <a:pt x="29171" y="30300"/>
                      <a:pt x="28989" y="30780"/>
                    </a:cubicBezTo>
                    <a:cubicBezTo>
                      <a:pt x="28852" y="31168"/>
                      <a:pt x="28555" y="31465"/>
                      <a:pt x="28167" y="31647"/>
                    </a:cubicBezTo>
                    <a:cubicBezTo>
                      <a:pt x="27847" y="31784"/>
                      <a:pt x="27528" y="31921"/>
                      <a:pt x="27185" y="32035"/>
                    </a:cubicBezTo>
                    <a:cubicBezTo>
                      <a:pt x="24561" y="32834"/>
                      <a:pt x="21936" y="33564"/>
                      <a:pt x="19288" y="34272"/>
                    </a:cubicBezTo>
                    <a:cubicBezTo>
                      <a:pt x="18032" y="34592"/>
                      <a:pt x="16800" y="34980"/>
                      <a:pt x="15567" y="35345"/>
                    </a:cubicBezTo>
                    <a:cubicBezTo>
                      <a:pt x="14198" y="35756"/>
                      <a:pt x="12805" y="35961"/>
                      <a:pt x="11390" y="36030"/>
                    </a:cubicBezTo>
                    <a:cubicBezTo>
                      <a:pt x="11303" y="36036"/>
                      <a:pt x="11218" y="36039"/>
                      <a:pt x="11135" y="36039"/>
                    </a:cubicBezTo>
                    <a:cubicBezTo>
                      <a:pt x="10933" y="36039"/>
                      <a:pt x="10739" y="36023"/>
                      <a:pt x="10546" y="36007"/>
                    </a:cubicBezTo>
                    <a:cubicBezTo>
                      <a:pt x="9815" y="35938"/>
                      <a:pt x="9199" y="35596"/>
                      <a:pt x="8720" y="35048"/>
                    </a:cubicBezTo>
                    <a:cubicBezTo>
                      <a:pt x="8012" y="34249"/>
                      <a:pt x="7510" y="33336"/>
                      <a:pt x="7099" y="32378"/>
                    </a:cubicBezTo>
                    <a:cubicBezTo>
                      <a:pt x="6277" y="30437"/>
                      <a:pt x="5684" y="28429"/>
                      <a:pt x="5159" y="26375"/>
                    </a:cubicBezTo>
                    <a:cubicBezTo>
                      <a:pt x="4383" y="23499"/>
                      <a:pt x="3698" y="20577"/>
                      <a:pt x="3196" y="17632"/>
                    </a:cubicBezTo>
                    <a:cubicBezTo>
                      <a:pt x="2899" y="15966"/>
                      <a:pt x="2648" y="14277"/>
                      <a:pt x="2374" y="12611"/>
                    </a:cubicBezTo>
                    <a:cubicBezTo>
                      <a:pt x="2055" y="10808"/>
                      <a:pt x="1781" y="9005"/>
                      <a:pt x="1324" y="7247"/>
                    </a:cubicBezTo>
                    <a:cubicBezTo>
                      <a:pt x="1187" y="6699"/>
                      <a:pt x="1005" y="6174"/>
                      <a:pt x="845" y="5581"/>
                    </a:cubicBezTo>
                    <a:cubicBezTo>
                      <a:pt x="1073" y="5284"/>
                      <a:pt x="1302" y="4964"/>
                      <a:pt x="1575" y="4668"/>
                    </a:cubicBezTo>
                    <a:cubicBezTo>
                      <a:pt x="1827" y="4325"/>
                      <a:pt x="2146" y="4143"/>
                      <a:pt x="2557" y="4006"/>
                    </a:cubicBezTo>
                    <a:cubicBezTo>
                      <a:pt x="3379" y="3732"/>
                      <a:pt x="4223" y="3572"/>
                      <a:pt x="5091" y="3481"/>
                    </a:cubicBezTo>
                    <a:cubicBezTo>
                      <a:pt x="6072" y="3367"/>
                      <a:pt x="7031" y="3207"/>
                      <a:pt x="8012" y="3070"/>
                    </a:cubicBezTo>
                    <a:cubicBezTo>
                      <a:pt x="9222" y="2933"/>
                      <a:pt x="10432" y="2796"/>
                      <a:pt x="11641" y="2636"/>
                    </a:cubicBezTo>
                    <a:cubicBezTo>
                      <a:pt x="12395" y="2545"/>
                      <a:pt x="13148" y="2431"/>
                      <a:pt x="13901" y="2271"/>
                    </a:cubicBezTo>
                    <a:cubicBezTo>
                      <a:pt x="15818" y="1929"/>
                      <a:pt x="17713" y="1541"/>
                      <a:pt x="19630" y="1175"/>
                    </a:cubicBezTo>
                    <a:cubicBezTo>
                      <a:pt x="20232" y="1070"/>
                      <a:pt x="20824" y="995"/>
                      <a:pt x="21420" y="995"/>
                    </a:cubicBezTo>
                    <a:close/>
                    <a:moveTo>
                      <a:pt x="22299" y="1"/>
                    </a:moveTo>
                    <a:cubicBezTo>
                      <a:pt x="21874" y="1"/>
                      <a:pt x="21448" y="36"/>
                      <a:pt x="21023" y="103"/>
                    </a:cubicBezTo>
                    <a:cubicBezTo>
                      <a:pt x="19402" y="377"/>
                      <a:pt x="17781" y="650"/>
                      <a:pt x="16161" y="947"/>
                    </a:cubicBezTo>
                    <a:cubicBezTo>
                      <a:pt x="14723" y="1221"/>
                      <a:pt x="13285" y="1495"/>
                      <a:pt x="11801" y="1632"/>
                    </a:cubicBezTo>
                    <a:cubicBezTo>
                      <a:pt x="10911" y="1723"/>
                      <a:pt x="9998" y="1792"/>
                      <a:pt x="9085" y="1906"/>
                    </a:cubicBezTo>
                    <a:cubicBezTo>
                      <a:pt x="8377" y="1974"/>
                      <a:pt x="7693" y="2134"/>
                      <a:pt x="6985" y="2180"/>
                    </a:cubicBezTo>
                    <a:cubicBezTo>
                      <a:pt x="5319" y="2271"/>
                      <a:pt x="3744" y="2796"/>
                      <a:pt x="2237" y="3435"/>
                    </a:cubicBezTo>
                    <a:cubicBezTo>
                      <a:pt x="1416" y="3800"/>
                      <a:pt x="617" y="4211"/>
                      <a:pt x="389" y="5193"/>
                    </a:cubicBezTo>
                    <a:cubicBezTo>
                      <a:pt x="0" y="5421"/>
                      <a:pt x="137" y="5740"/>
                      <a:pt x="183" y="6083"/>
                    </a:cubicBezTo>
                    <a:cubicBezTo>
                      <a:pt x="548" y="8502"/>
                      <a:pt x="913" y="10945"/>
                      <a:pt x="1302" y="13364"/>
                    </a:cubicBezTo>
                    <a:cubicBezTo>
                      <a:pt x="1575" y="15145"/>
                      <a:pt x="1827" y="16925"/>
                      <a:pt x="2146" y="18682"/>
                    </a:cubicBezTo>
                    <a:cubicBezTo>
                      <a:pt x="2717" y="21832"/>
                      <a:pt x="3561" y="24914"/>
                      <a:pt x="4429" y="27995"/>
                    </a:cubicBezTo>
                    <a:cubicBezTo>
                      <a:pt x="4908" y="29707"/>
                      <a:pt x="5479" y="31373"/>
                      <a:pt x="6163" y="33017"/>
                    </a:cubicBezTo>
                    <a:cubicBezTo>
                      <a:pt x="6551" y="33975"/>
                      <a:pt x="7053" y="34888"/>
                      <a:pt x="7670" y="35733"/>
                    </a:cubicBezTo>
                    <a:cubicBezTo>
                      <a:pt x="8263" y="36509"/>
                      <a:pt x="9039" y="36897"/>
                      <a:pt x="9998" y="36988"/>
                    </a:cubicBezTo>
                    <a:cubicBezTo>
                      <a:pt x="10135" y="37000"/>
                      <a:pt x="10278" y="37005"/>
                      <a:pt x="10420" y="37005"/>
                    </a:cubicBezTo>
                    <a:cubicBezTo>
                      <a:pt x="10563" y="37005"/>
                      <a:pt x="10706" y="37000"/>
                      <a:pt x="10842" y="36988"/>
                    </a:cubicBezTo>
                    <a:cubicBezTo>
                      <a:pt x="12235" y="36943"/>
                      <a:pt x="13604" y="36714"/>
                      <a:pt x="14951" y="36349"/>
                    </a:cubicBezTo>
                    <a:cubicBezTo>
                      <a:pt x="16572" y="35893"/>
                      <a:pt x="18192" y="35482"/>
                      <a:pt x="19790" y="35025"/>
                    </a:cubicBezTo>
                    <a:cubicBezTo>
                      <a:pt x="21981" y="34409"/>
                      <a:pt x="24172" y="33770"/>
                      <a:pt x="26364" y="33108"/>
                    </a:cubicBezTo>
                    <a:cubicBezTo>
                      <a:pt x="27345" y="32811"/>
                      <a:pt x="28190" y="32263"/>
                      <a:pt x="28943" y="31556"/>
                    </a:cubicBezTo>
                    <a:cubicBezTo>
                      <a:pt x="29605" y="30940"/>
                      <a:pt x="30039" y="30186"/>
                      <a:pt x="30244" y="29296"/>
                    </a:cubicBezTo>
                    <a:cubicBezTo>
                      <a:pt x="30472" y="28338"/>
                      <a:pt x="30541" y="27379"/>
                      <a:pt x="30518" y="26420"/>
                    </a:cubicBezTo>
                    <a:cubicBezTo>
                      <a:pt x="30495" y="26009"/>
                      <a:pt x="30472" y="25621"/>
                      <a:pt x="30449" y="25210"/>
                    </a:cubicBezTo>
                    <a:cubicBezTo>
                      <a:pt x="30312" y="23156"/>
                      <a:pt x="30016" y="21125"/>
                      <a:pt x="29696" y="19093"/>
                    </a:cubicBezTo>
                    <a:cubicBezTo>
                      <a:pt x="29080" y="15373"/>
                      <a:pt x="28395" y="11652"/>
                      <a:pt x="27893" y="7909"/>
                    </a:cubicBezTo>
                    <a:cubicBezTo>
                      <a:pt x="27733" y="6631"/>
                      <a:pt x="27436" y="5375"/>
                      <a:pt x="27026" y="4143"/>
                    </a:cubicBezTo>
                    <a:cubicBezTo>
                      <a:pt x="26683" y="3093"/>
                      <a:pt x="26181" y="2134"/>
                      <a:pt x="25496" y="1267"/>
                    </a:cubicBezTo>
                    <a:cubicBezTo>
                      <a:pt x="24926" y="536"/>
                      <a:pt x="24150" y="148"/>
                      <a:pt x="23214" y="57"/>
                    </a:cubicBezTo>
                    <a:cubicBezTo>
                      <a:pt x="22909" y="19"/>
                      <a:pt x="22604" y="1"/>
                      <a:pt x="22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6"/>
              <p:cNvSpPr/>
              <p:nvPr/>
            </p:nvSpPr>
            <p:spPr>
              <a:xfrm>
                <a:off x="3750925" y="2436525"/>
                <a:ext cx="588350" cy="517700"/>
              </a:xfrm>
              <a:custGeom>
                <a:avLst/>
                <a:gdLst/>
                <a:ahLst/>
                <a:cxnLst/>
                <a:rect l="l" t="t" r="r" b="b"/>
                <a:pathLst>
                  <a:path w="23534" h="20708" extrusionOk="0">
                    <a:moveTo>
                      <a:pt x="19539" y="439"/>
                    </a:moveTo>
                    <a:cubicBezTo>
                      <a:pt x="19927" y="1033"/>
                      <a:pt x="19996" y="1740"/>
                      <a:pt x="20201" y="2402"/>
                    </a:cubicBezTo>
                    <a:cubicBezTo>
                      <a:pt x="20110" y="2471"/>
                      <a:pt x="20018" y="2539"/>
                      <a:pt x="19950" y="2562"/>
                    </a:cubicBezTo>
                    <a:cubicBezTo>
                      <a:pt x="18831" y="2790"/>
                      <a:pt x="17690" y="2995"/>
                      <a:pt x="16572" y="3201"/>
                    </a:cubicBezTo>
                    <a:cubicBezTo>
                      <a:pt x="16552" y="3208"/>
                      <a:pt x="16532" y="3210"/>
                      <a:pt x="16509" y="3210"/>
                    </a:cubicBezTo>
                    <a:cubicBezTo>
                      <a:pt x="16455" y="3210"/>
                      <a:pt x="16388" y="3194"/>
                      <a:pt x="16275" y="3178"/>
                    </a:cubicBezTo>
                    <a:cubicBezTo>
                      <a:pt x="16047" y="2471"/>
                      <a:pt x="15841" y="1809"/>
                      <a:pt x="15613" y="1101"/>
                    </a:cubicBezTo>
                    <a:cubicBezTo>
                      <a:pt x="16275" y="873"/>
                      <a:pt x="16937" y="896"/>
                      <a:pt x="17576" y="781"/>
                    </a:cubicBezTo>
                    <a:cubicBezTo>
                      <a:pt x="18215" y="644"/>
                      <a:pt x="18854" y="553"/>
                      <a:pt x="19539" y="439"/>
                    </a:cubicBezTo>
                    <a:close/>
                    <a:moveTo>
                      <a:pt x="15248" y="1078"/>
                    </a:moveTo>
                    <a:cubicBezTo>
                      <a:pt x="15453" y="1831"/>
                      <a:pt x="15659" y="2539"/>
                      <a:pt x="15864" y="3269"/>
                    </a:cubicBezTo>
                    <a:cubicBezTo>
                      <a:pt x="15659" y="3338"/>
                      <a:pt x="15476" y="3429"/>
                      <a:pt x="15294" y="3475"/>
                    </a:cubicBezTo>
                    <a:cubicBezTo>
                      <a:pt x="13764" y="3772"/>
                      <a:pt x="12235" y="4068"/>
                      <a:pt x="10660" y="4388"/>
                    </a:cubicBezTo>
                    <a:cubicBezTo>
                      <a:pt x="10363" y="4045"/>
                      <a:pt x="10340" y="3612"/>
                      <a:pt x="10181" y="3224"/>
                    </a:cubicBezTo>
                    <a:cubicBezTo>
                      <a:pt x="10021" y="2836"/>
                      <a:pt x="9861" y="2425"/>
                      <a:pt x="9701" y="1991"/>
                    </a:cubicBezTo>
                    <a:cubicBezTo>
                      <a:pt x="10614" y="1672"/>
                      <a:pt x="11550" y="1603"/>
                      <a:pt x="12463" y="1443"/>
                    </a:cubicBezTo>
                    <a:cubicBezTo>
                      <a:pt x="13353" y="1284"/>
                      <a:pt x="14244" y="1124"/>
                      <a:pt x="15248" y="1078"/>
                    </a:cubicBezTo>
                    <a:close/>
                    <a:moveTo>
                      <a:pt x="9268" y="2037"/>
                    </a:moveTo>
                    <a:cubicBezTo>
                      <a:pt x="9656" y="2859"/>
                      <a:pt x="9930" y="3635"/>
                      <a:pt x="10112" y="4502"/>
                    </a:cubicBezTo>
                    <a:cubicBezTo>
                      <a:pt x="8743" y="4867"/>
                      <a:pt x="7396" y="5210"/>
                      <a:pt x="6072" y="5552"/>
                    </a:cubicBezTo>
                    <a:cubicBezTo>
                      <a:pt x="5798" y="5050"/>
                      <a:pt x="5319" y="3520"/>
                      <a:pt x="5250" y="2950"/>
                    </a:cubicBezTo>
                    <a:cubicBezTo>
                      <a:pt x="6574" y="2607"/>
                      <a:pt x="7875" y="2288"/>
                      <a:pt x="9268" y="2037"/>
                    </a:cubicBezTo>
                    <a:close/>
                    <a:moveTo>
                      <a:pt x="4703" y="3087"/>
                    </a:moveTo>
                    <a:cubicBezTo>
                      <a:pt x="4977" y="3954"/>
                      <a:pt x="5182" y="4799"/>
                      <a:pt x="5410" y="5712"/>
                    </a:cubicBezTo>
                    <a:cubicBezTo>
                      <a:pt x="4223" y="6145"/>
                      <a:pt x="3036" y="6419"/>
                      <a:pt x="1849" y="6853"/>
                    </a:cubicBezTo>
                    <a:cubicBezTo>
                      <a:pt x="1781" y="6762"/>
                      <a:pt x="1690" y="6693"/>
                      <a:pt x="1667" y="6625"/>
                    </a:cubicBezTo>
                    <a:cubicBezTo>
                      <a:pt x="1370" y="5826"/>
                      <a:pt x="1096" y="5050"/>
                      <a:pt x="822" y="4274"/>
                    </a:cubicBezTo>
                    <a:cubicBezTo>
                      <a:pt x="799" y="4205"/>
                      <a:pt x="799" y="4114"/>
                      <a:pt x="777" y="4023"/>
                    </a:cubicBezTo>
                    <a:cubicBezTo>
                      <a:pt x="1918" y="3749"/>
                      <a:pt x="3036" y="3475"/>
                      <a:pt x="4155" y="3201"/>
                    </a:cubicBezTo>
                    <a:cubicBezTo>
                      <a:pt x="4337" y="3155"/>
                      <a:pt x="4497" y="3132"/>
                      <a:pt x="4703" y="3087"/>
                    </a:cubicBezTo>
                    <a:close/>
                    <a:moveTo>
                      <a:pt x="20292" y="2859"/>
                    </a:moveTo>
                    <a:cubicBezTo>
                      <a:pt x="20680" y="4228"/>
                      <a:pt x="20886" y="5575"/>
                      <a:pt x="21046" y="6899"/>
                    </a:cubicBezTo>
                    <a:cubicBezTo>
                      <a:pt x="20498" y="7104"/>
                      <a:pt x="18695" y="7424"/>
                      <a:pt x="17622" y="7515"/>
                    </a:cubicBezTo>
                    <a:cubicBezTo>
                      <a:pt x="17416" y="7150"/>
                      <a:pt x="16732" y="4913"/>
                      <a:pt x="16480" y="3749"/>
                    </a:cubicBezTo>
                    <a:cubicBezTo>
                      <a:pt x="16572" y="3680"/>
                      <a:pt x="16663" y="3589"/>
                      <a:pt x="16777" y="3566"/>
                    </a:cubicBezTo>
                    <a:cubicBezTo>
                      <a:pt x="17918" y="3338"/>
                      <a:pt x="19060" y="3110"/>
                      <a:pt x="20292" y="2859"/>
                    </a:cubicBezTo>
                    <a:close/>
                    <a:moveTo>
                      <a:pt x="15735" y="3807"/>
                    </a:moveTo>
                    <a:cubicBezTo>
                      <a:pt x="15806" y="3807"/>
                      <a:pt x="15887" y="3817"/>
                      <a:pt x="15978" y="3817"/>
                    </a:cubicBezTo>
                    <a:cubicBezTo>
                      <a:pt x="16252" y="4411"/>
                      <a:pt x="16366" y="5050"/>
                      <a:pt x="16549" y="5689"/>
                    </a:cubicBezTo>
                    <a:cubicBezTo>
                      <a:pt x="16732" y="6305"/>
                      <a:pt x="16914" y="6944"/>
                      <a:pt x="17097" y="7561"/>
                    </a:cubicBezTo>
                    <a:cubicBezTo>
                      <a:pt x="17005" y="7652"/>
                      <a:pt x="16937" y="7720"/>
                      <a:pt x="16891" y="7720"/>
                    </a:cubicBezTo>
                    <a:cubicBezTo>
                      <a:pt x="15339" y="8063"/>
                      <a:pt x="13810" y="8382"/>
                      <a:pt x="12281" y="8702"/>
                    </a:cubicBezTo>
                    <a:cubicBezTo>
                      <a:pt x="12166" y="8725"/>
                      <a:pt x="12075" y="8725"/>
                      <a:pt x="11893" y="8747"/>
                    </a:cubicBezTo>
                    <a:cubicBezTo>
                      <a:pt x="11505" y="7469"/>
                      <a:pt x="11139" y="6237"/>
                      <a:pt x="10774" y="4958"/>
                    </a:cubicBezTo>
                    <a:cubicBezTo>
                      <a:pt x="10888" y="4890"/>
                      <a:pt x="11002" y="4822"/>
                      <a:pt x="11117" y="4799"/>
                    </a:cubicBezTo>
                    <a:cubicBezTo>
                      <a:pt x="12623" y="4456"/>
                      <a:pt x="14129" y="4137"/>
                      <a:pt x="15636" y="3817"/>
                    </a:cubicBezTo>
                    <a:cubicBezTo>
                      <a:pt x="15666" y="3810"/>
                      <a:pt x="15699" y="3807"/>
                      <a:pt x="15735" y="3807"/>
                    </a:cubicBezTo>
                    <a:close/>
                    <a:moveTo>
                      <a:pt x="10249" y="5073"/>
                    </a:moveTo>
                    <a:cubicBezTo>
                      <a:pt x="10523" y="5575"/>
                      <a:pt x="11231" y="8063"/>
                      <a:pt x="11345" y="8930"/>
                    </a:cubicBezTo>
                    <a:cubicBezTo>
                      <a:pt x="9952" y="9295"/>
                      <a:pt x="8583" y="9683"/>
                      <a:pt x="7191" y="10048"/>
                    </a:cubicBezTo>
                    <a:cubicBezTo>
                      <a:pt x="6871" y="9409"/>
                      <a:pt x="6825" y="8725"/>
                      <a:pt x="6643" y="8086"/>
                    </a:cubicBezTo>
                    <a:cubicBezTo>
                      <a:pt x="6460" y="7424"/>
                      <a:pt x="6300" y="6762"/>
                      <a:pt x="6141" y="6123"/>
                    </a:cubicBezTo>
                    <a:cubicBezTo>
                      <a:pt x="6643" y="5826"/>
                      <a:pt x="9450" y="5118"/>
                      <a:pt x="10249" y="5073"/>
                    </a:cubicBezTo>
                    <a:close/>
                    <a:moveTo>
                      <a:pt x="5479" y="6191"/>
                    </a:moveTo>
                    <a:cubicBezTo>
                      <a:pt x="5798" y="6853"/>
                      <a:pt x="5890" y="7538"/>
                      <a:pt x="6072" y="8177"/>
                    </a:cubicBezTo>
                    <a:cubicBezTo>
                      <a:pt x="6255" y="8839"/>
                      <a:pt x="6414" y="9478"/>
                      <a:pt x="6574" y="10140"/>
                    </a:cubicBezTo>
                    <a:cubicBezTo>
                      <a:pt x="6095" y="10391"/>
                      <a:pt x="3790" y="11030"/>
                      <a:pt x="3150" y="11098"/>
                    </a:cubicBezTo>
                    <a:cubicBezTo>
                      <a:pt x="2877" y="10596"/>
                      <a:pt x="2032" y="7880"/>
                      <a:pt x="1918" y="7195"/>
                    </a:cubicBezTo>
                    <a:cubicBezTo>
                      <a:pt x="3082" y="6807"/>
                      <a:pt x="4246" y="6465"/>
                      <a:pt x="5479" y="6191"/>
                    </a:cubicBezTo>
                    <a:close/>
                    <a:moveTo>
                      <a:pt x="17211" y="8131"/>
                    </a:moveTo>
                    <a:cubicBezTo>
                      <a:pt x="17713" y="9615"/>
                      <a:pt x="17964" y="11144"/>
                      <a:pt x="18352" y="12696"/>
                    </a:cubicBezTo>
                    <a:cubicBezTo>
                      <a:pt x="17462" y="12947"/>
                      <a:pt x="16595" y="13084"/>
                      <a:pt x="15750" y="13290"/>
                    </a:cubicBezTo>
                    <a:cubicBezTo>
                      <a:pt x="14883" y="13495"/>
                      <a:pt x="14061" y="13769"/>
                      <a:pt x="13125" y="13883"/>
                    </a:cubicBezTo>
                    <a:cubicBezTo>
                      <a:pt x="13034" y="13564"/>
                      <a:pt x="12943" y="13267"/>
                      <a:pt x="12897" y="12970"/>
                    </a:cubicBezTo>
                    <a:cubicBezTo>
                      <a:pt x="12600" y="11760"/>
                      <a:pt x="12281" y="10528"/>
                      <a:pt x="12075" y="9295"/>
                    </a:cubicBezTo>
                    <a:cubicBezTo>
                      <a:pt x="12783" y="8976"/>
                      <a:pt x="16389" y="8154"/>
                      <a:pt x="17211" y="8131"/>
                    </a:cubicBezTo>
                    <a:close/>
                    <a:moveTo>
                      <a:pt x="11573" y="9409"/>
                    </a:moveTo>
                    <a:cubicBezTo>
                      <a:pt x="11961" y="10961"/>
                      <a:pt x="12326" y="12445"/>
                      <a:pt x="12691" y="13929"/>
                    </a:cubicBezTo>
                    <a:cubicBezTo>
                      <a:pt x="12281" y="14226"/>
                      <a:pt x="11778" y="14226"/>
                      <a:pt x="11322" y="14362"/>
                    </a:cubicBezTo>
                    <a:cubicBezTo>
                      <a:pt x="10865" y="14477"/>
                      <a:pt x="10386" y="14591"/>
                      <a:pt x="9930" y="14705"/>
                    </a:cubicBezTo>
                    <a:cubicBezTo>
                      <a:pt x="9473" y="14796"/>
                      <a:pt x="8994" y="14887"/>
                      <a:pt x="8492" y="15002"/>
                    </a:cubicBezTo>
                    <a:cubicBezTo>
                      <a:pt x="8195" y="14226"/>
                      <a:pt x="8035" y="13472"/>
                      <a:pt x="7830" y="12719"/>
                    </a:cubicBezTo>
                    <a:cubicBezTo>
                      <a:pt x="7601" y="12011"/>
                      <a:pt x="7396" y="11281"/>
                      <a:pt x="7259" y="10505"/>
                    </a:cubicBezTo>
                    <a:cubicBezTo>
                      <a:pt x="7944" y="10208"/>
                      <a:pt x="8674" y="10094"/>
                      <a:pt x="9382" y="9912"/>
                    </a:cubicBezTo>
                    <a:cubicBezTo>
                      <a:pt x="10067" y="9729"/>
                      <a:pt x="10774" y="9455"/>
                      <a:pt x="11573" y="9409"/>
                    </a:cubicBezTo>
                    <a:close/>
                    <a:moveTo>
                      <a:pt x="6620" y="10619"/>
                    </a:moveTo>
                    <a:cubicBezTo>
                      <a:pt x="6939" y="11076"/>
                      <a:pt x="6985" y="11601"/>
                      <a:pt x="7145" y="12057"/>
                    </a:cubicBezTo>
                    <a:cubicBezTo>
                      <a:pt x="7282" y="12536"/>
                      <a:pt x="7419" y="13039"/>
                      <a:pt x="7556" y="13518"/>
                    </a:cubicBezTo>
                    <a:cubicBezTo>
                      <a:pt x="7693" y="14020"/>
                      <a:pt x="7807" y="14499"/>
                      <a:pt x="7967" y="15024"/>
                    </a:cubicBezTo>
                    <a:cubicBezTo>
                      <a:pt x="7830" y="15093"/>
                      <a:pt x="7738" y="15161"/>
                      <a:pt x="7624" y="15184"/>
                    </a:cubicBezTo>
                    <a:cubicBezTo>
                      <a:pt x="7122" y="15298"/>
                      <a:pt x="6620" y="15390"/>
                      <a:pt x="6141" y="15481"/>
                    </a:cubicBezTo>
                    <a:cubicBezTo>
                      <a:pt x="5638" y="15572"/>
                      <a:pt x="5136" y="15686"/>
                      <a:pt x="4588" y="15778"/>
                    </a:cubicBezTo>
                    <a:cubicBezTo>
                      <a:pt x="4543" y="15686"/>
                      <a:pt x="4452" y="15595"/>
                      <a:pt x="4429" y="15481"/>
                    </a:cubicBezTo>
                    <a:cubicBezTo>
                      <a:pt x="4041" y="14271"/>
                      <a:pt x="3653" y="13061"/>
                      <a:pt x="3287" y="11852"/>
                    </a:cubicBezTo>
                    <a:cubicBezTo>
                      <a:pt x="3265" y="11760"/>
                      <a:pt x="3265" y="11646"/>
                      <a:pt x="3242" y="11486"/>
                    </a:cubicBezTo>
                    <a:cubicBezTo>
                      <a:pt x="4406" y="11190"/>
                      <a:pt x="5501" y="10893"/>
                      <a:pt x="6620" y="10619"/>
                    </a:cubicBezTo>
                    <a:close/>
                    <a:moveTo>
                      <a:pt x="21091" y="7355"/>
                    </a:moveTo>
                    <a:cubicBezTo>
                      <a:pt x="21365" y="8337"/>
                      <a:pt x="21434" y="9364"/>
                      <a:pt x="21639" y="10368"/>
                    </a:cubicBezTo>
                    <a:cubicBezTo>
                      <a:pt x="21844" y="11395"/>
                      <a:pt x="22004" y="12399"/>
                      <a:pt x="22187" y="13427"/>
                    </a:cubicBezTo>
                    <a:cubicBezTo>
                      <a:pt x="22369" y="14454"/>
                      <a:pt x="22620" y="15458"/>
                      <a:pt x="22803" y="16462"/>
                    </a:cubicBezTo>
                    <a:cubicBezTo>
                      <a:pt x="21867" y="16713"/>
                      <a:pt x="20133" y="17010"/>
                      <a:pt x="19630" y="17010"/>
                    </a:cubicBezTo>
                    <a:cubicBezTo>
                      <a:pt x="18991" y="14020"/>
                      <a:pt x="18352" y="11030"/>
                      <a:pt x="17713" y="8063"/>
                    </a:cubicBezTo>
                    <a:cubicBezTo>
                      <a:pt x="18238" y="7834"/>
                      <a:pt x="20429" y="7378"/>
                      <a:pt x="21091" y="7355"/>
                    </a:cubicBezTo>
                    <a:close/>
                    <a:moveTo>
                      <a:pt x="18375" y="12970"/>
                    </a:moveTo>
                    <a:cubicBezTo>
                      <a:pt x="18649" y="13632"/>
                      <a:pt x="18695" y="14340"/>
                      <a:pt x="18854" y="15024"/>
                    </a:cubicBezTo>
                    <a:cubicBezTo>
                      <a:pt x="18991" y="15709"/>
                      <a:pt x="19174" y="16394"/>
                      <a:pt x="19356" y="17147"/>
                    </a:cubicBezTo>
                    <a:cubicBezTo>
                      <a:pt x="17576" y="17581"/>
                      <a:pt x="15864" y="18015"/>
                      <a:pt x="14107" y="18448"/>
                    </a:cubicBezTo>
                    <a:cubicBezTo>
                      <a:pt x="13810" y="17056"/>
                      <a:pt x="13513" y="15732"/>
                      <a:pt x="13216" y="14362"/>
                    </a:cubicBezTo>
                    <a:cubicBezTo>
                      <a:pt x="13376" y="14294"/>
                      <a:pt x="13490" y="14226"/>
                      <a:pt x="13627" y="14180"/>
                    </a:cubicBezTo>
                    <a:cubicBezTo>
                      <a:pt x="15202" y="13815"/>
                      <a:pt x="16777" y="13472"/>
                      <a:pt x="18375" y="12970"/>
                    </a:cubicBezTo>
                    <a:close/>
                    <a:moveTo>
                      <a:pt x="12737" y="14408"/>
                    </a:moveTo>
                    <a:cubicBezTo>
                      <a:pt x="12806" y="14591"/>
                      <a:pt x="12874" y="14705"/>
                      <a:pt x="12897" y="14842"/>
                    </a:cubicBezTo>
                    <a:cubicBezTo>
                      <a:pt x="13194" y="15983"/>
                      <a:pt x="13468" y="17124"/>
                      <a:pt x="13741" y="18243"/>
                    </a:cubicBezTo>
                    <a:cubicBezTo>
                      <a:pt x="13764" y="18311"/>
                      <a:pt x="13741" y="18403"/>
                      <a:pt x="13741" y="18517"/>
                    </a:cubicBezTo>
                    <a:cubicBezTo>
                      <a:pt x="12395" y="18882"/>
                      <a:pt x="11048" y="19133"/>
                      <a:pt x="9633" y="19452"/>
                    </a:cubicBezTo>
                    <a:cubicBezTo>
                      <a:pt x="9473" y="18745"/>
                      <a:pt x="9313" y="18060"/>
                      <a:pt x="9154" y="17375"/>
                    </a:cubicBezTo>
                    <a:cubicBezTo>
                      <a:pt x="8971" y="16713"/>
                      <a:pt x="8697" y="16052"/>
                      <a:pt x="8560" y="15321"/>
                    </a:cubicBezTo>
                    <a:cubicBezTo>
                      <a:pt x="9975" y="14979"/>
                      <a:pt x="11345" y="14682"/>
                      <a:pt x="12737" y="14408"/>
                    </a:cubicBezTo>
                    <a:close/>
                    <a:moveTo>
                      <a:pt x="8058" y="15481"/>
                    </a:moveTo>
                    <a:cubicBezTo>
                      <a:pt x="8514" y="16782"/>
                      <a:pt x="8766" y="18129"/>
                      <a:pt x="9222" y="19475"/>
                    </a:cubicBezTo>
                    <a:cubicBezTo>
                      <a:pt x="9176" y="19521"/>
                      <a:pt x="9108" y="19567"/>
                      <a:pt x="9039" y="19589"/>
                    </a:cubicBezTo>
                    <a:cubicBezTo>
                      <a:pt x="8035" y="19818"/>
                      <a:pt x="7008" y="20023"/>
                      <a:pt x="6004" y="20251"/>
                    </a:cubicBezTo>
                    <a:cubicBezTo>
                      <a:pt x="5935" y="20251"/>
                      <a:pt x="5844" y="20229"/>
                      <a:pt x="5730" y="20229"/>
                    </a:cubicBezTo>
                    <a:cubicBezTo>
                      <a:pt x="5547" y="19818"/>
                      <a:pt x="5570" y="19361"/>
                      <a:pt x="5433" y="18928"/>
                    </a:cubicBezTo>
                    <a:cubicBezTo>
                      <a:pt x="5296" y="18471"/>
                      <a:pt x="5182" y="17992"/>
                      <a:pt x="5068" y="17535"/>
                    </a:cubicBezTo>
                    <a:cubicBezTo>
                      <a:pt x="4931" y="17101"/>
                      <a:pt x="4794" y="16668"/>
                      <a:pt x="4657" y="16211"/>
                    </a:cubicBezTo>
                    <a:cubicBezTo>
                      <a:pt x="4748" y="16143"/>
                      <a:pt x="4817" y="16052"/>
                      <a:pt x="4908" y="16052"/>
                    </a:cubicBezTo>
                    <a:cubicBezTo>
                      <a:pt x="5821" y="15869"/>
                      <a:pt x="6734" y="15686"/>
                      <a:pt x="7670" y="15504"/>
                    </a:cubicBezTo>
                    <a:cubicBezTo>
                      <a:pt x="7784" y="15481"/>
                      <a:pt x="7898" y="15481"/>
                      <a:pt x="8058" y="15481"/>
                    </a:cubicBezTo>
                    <a:close/>
                    <a:moveTo>
                      <a:pt x="18952" y="1"/>
                    </a:moveTo>
                    <a:cubicBezTo>
                      <a:pt x="17936" y="1"/>
                      <a:pt x="16956" y="137"/>
                      <a:pt x="16001" y="325"/>
                    </a:cubicBezTo>
                    <a:cubicBezTo>
                      <a:pt x="15020" y="508"/>
                      <a:pt x="14038" y="644"/>
                      <a:pt x="13057" y="804"/>
                    </a:cubicBezTo>
                    <a:cubicBezTo>
                      <a:pt x="11641" y="1033"/>
                      <a:pt x="10204" y="1238"/>
                      <a:pt x="8788" y="1512"/>
                    </a:cubicBezTo>
                    <a:cubicBezTo>
                      <a:pt x="6209" y="1991"/>
                      <a:pt x="3675" y="2699"/>
                      <a:pt x="1142" y="3452"/>
                    </a:cubicBezTo>
                    <a:cubicBezTo>
                      <a:pt x="982" y="3520"/>
                      <a:pt x="822" y="3566"/>
                      <a:pt x="640" y="3612"/>
                    </a:cubicBezTo>
                    <a:cubicBezTo>
                      <a:pt x="434" y="3680"/>
                      <a:pt x="115" y="3543"/>
                      <a:pt x="46" y="3817"/>
                    </a:cubicBezTo>
                    <a:cubicBezTo>
                      <a:pt x="1" y="4023"/>
                      <a:pt x="69" y="4274"/>
                      <a:pt x="92" y="4479"/>
                    </a:cubicBezTo>
                    <a:cubicBezTo>
                      <a:pt x="115" y="4639"/>
                      <a:pt x="183" y="4776"/>
                      <a:pt x="229" y="4936"/>
                    </a:cubicBezTo>
                    <a:cubicBezTo>
                      <a:pt x="822" y="6739"/>
                      <a:pt x="1416" y="8542"/>
                      <a:pt x="2009" y="10345"/>
                    </a:cubicBezTo>
                    <a:cubicBezTo>
                      <a:pt x="2603" y="12217"/>
                      <a:pt x="3150" y="14111"/>
                      <a:pt x="3744" y="16006"/>
                    </a:cubicBezTo>
                    <a:cubicBezTo>
                      <a:pt x="4086" y="17124"/>
                      <a:pt x="4429" y="18220"/>
                      <a:pt x="4794" y="19338"/>
                    </a:cubicBezTo>
                    <a:cubicBezTo>
                      <a:pt x="4954" y="19818"/>
                      <a:pt x="5113" y="20297"/>
                      <a:pt x="5456" y="20708"/>
                    </a:cubicBezTo>
                    <a:cubicBezTo>
                      <a:pt x="5638" y="20662"/>
                      <a:pt x="5798" y="20617"/>
                      <a:pt x="5981" y="20594"/>
                    </a:cubicBezTo>
                    <a:cubicBezTo>
                      <a:pt x="7693" y="20297"/>
                      <a:pt x="9427" y="20046"/>
                      <a:pt x="11139" y="19704"/>
                    </a:cubicBezTo>
                    <a:cubicBezTo>
                      <a:pt x="13422" y="19247"/>
                      <a:pt x="15682" y="18676"/>
                      <a:pt x="17964" y="18197"/>
                    </a:cubicBezTo>
                    <a:cubicBezTo>
                      <a:pt x="19471" y="17855"/>
                      <a:pt x="20977" y="17467"/>
                      <a:pt x="22415" y="16919"/>
                    </a:cubicBezTo>
                    <a:cubicBezTo>
                      <a:pt x="22582" y="16855"/>
                      <a:pt x="22742" y="16827"/>
                      <a:pt x="22895" y="16827"/>
                    </a:cubicBezTo>
                    <a:cubicBezTo>
                      <a:pt x="23013" y="16827"/>
                      <a:pt x="23127" y="16843"/>
                      <a:pt x="23237" y="16873"/>
                    </a:cubicBezTo>
                    <a:cubicBezTo>
                      <a:pt x="23533" y="16554"/>
                      <a:pt x="23511" y="16188"/>
                      <a:pt x="23488" y="15823"/>
                    </a:cubicBezTo>
                    <a:cubicBezTo>
                      <a:pt x="23419" y="15275"/>
                      <a:pt x="23374" y="14728"/>
                      <a:pt x="23282" y="14180"/>
                    </a:cubicBezTo>
                    <a:cubicBezTo>
                      <a:pt x="23008" y="12696"/>
                      <a:pt x="22712" y="11235"/>
                      <a:pt x="22438" y="9775"/>
                    </a:cubicBezTo>
                    <a:cubicBezTo>
                      <a:pt x="22027" y="7720"/>
                      <a:pt x="21616" y="5689"/>
                      <a:pt x="21228" y="3657"/>
                    </a:cubicBezTo>
                    <a:cubicBezTo>
                      <a:pt x="21137" y="3269"/>
                      <a:pt x="20977" y="2881"/>
                      <a:pt x="21068" y="2471"/>
                    </a:cubicBezTo>
                    <a:cubicBezTo>
                      <a:pt x="20635" y="1923"/>
                      <a:pt x="20657" y="1169"/>
                      <a:pt x="20315" y="576"/>
                    </a:cubicBezTo>
                    <a:cubicBezTo>
                      <a:pt x="20201" y="393"/>
                      <a:pt x="20087" y="211"/>
                      <a:pt x="19996" y="51"/>
                    </a:cubicBezTo>
                    <a:cubicBezTo>
                      <a:pt x="19643" y="16"/>
                      <a:pt x="19296" y="1"/>
                      <a:pt x="18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6"/>
              <p:cNvSpPr/>
              <p:nvPr/>
            </p:nvSpPr>
            <p:spPr>
              <a:xfrm>
                <a:off x="3703575" y="2181200"/>
                <a:ext cx="544975" cy="278550"/>
              </a:xfrm>
              <a:custGeom>
                <a:avLst/>
                <a:gdLst/>
                <a:ahLst/>
                <a:cxnLst/>
                <a:rect l="l" t="t" r="r" b="b"/>
                <a:pathLst>
                  <a:path w="21799" h="11142" extrusionOk="0">
                    <a:moveTo>
                      <a:pt x="19676" y="860"/>
                    </a:moveTo>
                    <a:cubicBezTo>
                      <a:pt x="19835" y="1157"/>
                      <a:pt x="19858" y="1476"/>
                      <a:pt x="19904" y="1773"/>
                    </a:cubicBezTo>
                    <a:cubicBezTo>
                      <a:pt x="20064" y="3211"/>
                      <a:pt x="20360" y="4603"/>
                      <a:pt x="20748" y="6019"/>
                    </a:cubicBezTo>
                    <a:cubicBezTo>
                      <a:pt x="20862" y="6452"/>
                      <a:pt x="20885" y="6909"/>
                      <a:pt x="20840" y="7411"/>
                    </a:cubicBezTo>
                    <a:cubicBezTo>
                      <a:pt x="19584" y="7548"/>
                      <a:pt x="18329" y="7639"/>
                      <a:pt x="17096" y="7799"/>
                    </a:cubicBezTo>
                    <a:cubicBezTo>
                      <a:pt x="15864" y="7959"/>
                      <a:pt x="14631" y="8187"/>
                      <a:pt x="13399" y="8370"/>
                    </a:cubicBezTo>
                    <a:cubicBezTo>
                      <a:pt x="12166" y="8575"/>
                      <a:pt x="10888" y="8735"/>
                      <a:pt x="9655" y="8963"/>
                    </a:cubicBezTo>
                    <a:cubicBezTo>
                      <a:pt x="8423" y="9168"/>
                      <a:pt x="7213" y="9442"/>
                      <a:pt x="6003" y="9716"/>
                    </a:cubicBezTo>
                    <a:cubicBezTo>
                      <a:pt x="4771" y="9990"/>
                      <a:pt x="3561" y="10333"/>
                      <a:pt x="2283" y="10606"/>
                    </a:cubicBezTo>
                    <a:cubicBezTo>
                      <a:pt x="2100" y="9899"/>
                      <a:pt x="2100" y="9214"/>
                      <a:pt x="1940" y="8552"/>
                    </a:cubicBezTo>
                    <a:cubicBezTo>
                      <a:pt x="1780" y="7867"/>
                      <a:pt x="1666" y="7160"/>
                      <a:pt x="1507" y="6475"/>
                    </a:cubicBezTo>
                    <a:cubicBezTo>
                      <a:pt x="1370" y="5813"/>
                      <a:pt x="1164" y="5151"/>
                      <a:pt x="982" y="4398"/>
                    </a:cubicBezTo>
                    <a:cubicBezTo>
                      <a:pt x="1347" y="4329"/>
                      <a:pt x="1712" y="4284"/>
                      <a:pt x="2054" y="4215"/>
                    </a:cubicBezTo>
                    <a:cubicBezTo>
                      <a:pt x="3287" y="3941"/>
                      <a:pt x="4519" y="3645"/>
                      <a:pt x="5752" y="3348"/>
                    </a:cubicBezTo>
                    <a:cubicBezTo>
                      <a:pt x="7966" y="2823"/>
                      <a:pt x="10203" y="2389"/>
                      <a:pt x="12463" y="2001"/>
                    </a:cubicBezTo>
                    <a:cubicBezTo>
                      <a:pt x="14403" y="1682"/>
                      <a:pt x="16366" y="1385"/>
                      <a:pt x="18306" y="1088"/>
                    </a:cubicBezTo>
                    <a:cubicBezTo>
                      <a:pt x="18762" y="1020"/>
                      <a:pt x="19196" y="951"/>
                      <a:pt x="19676" y="860"/>
                    </a:cubicBezTo>
                    <a:close/>
                    <a:moveTo>
                      <a:pt x="20040" y="1"/>
                    </a:moveTo>
                    <a:cubicBezTo>
                      <a:pt x="19863" y="1"/>
                      <a:pt x="19686" y="26"/>
                      <a:pt x="19516" y="38"/>
                    </a:cubicBezTo>
                    <a:cubicBezTo>
                      <a:pt x="18648" y="152"/>
                      <a:pt x="17758" y="221"/>
                      <a:pt x="16891" y="381"/>
                    </a:cubicBezTo>
                    <a:cubicBezTo>
                      <a:pt x="13650" y="951"/>
                      <a:pt x="10408" y="1545"/>
                      <a:pt x="7167" y="2161"/>
                    </a:cubicBezTo>
                    <a:cubicBezTo>
                      <a:pt x="5159" y="2549"/>
                      <a:pt x="3150" y="3051"/>
                      <a:pt x="1210" y="3668"/>
                    </a:cubicBezTo>
                    <a:cubicBezTo>
                      <a:pt x="867" y="3782"/>
                      <a:pt x="548" y="3896"/>
                      <a:pt x="251" y="3987"/>
                    </a:cubicBezTo>
                    <a:cubicBezTo>
                      <a:pt x="0" y="4535"/>
                      <a:pt x="46" y="5037"/>
                      <a:pt x="137" y="5539"/>
                    </a:cubicBezTo>
                    <a:cubicBezTo>
                      <a:pt x="206" y="5882"/>
                      <a:pt x="274" y="6247"/>
                      <a:pt x="365" y="6589"/>
                    </a:cubicBezTo>
                    <a:cubicBezTo>
                      <a:pt x="594" y="7411"/>
                      <a:pt x="799" y="8255"/>
                      <a:pt x="1050" y="9077"/>
                    </a:cubicBezTo>
                    <a:cubicBezTo>
                      <a:pt x="1187" y="9511"/>
                      <a:pt x="1324" y="9944"/>
                      <a:pt x="1484" y="10378"/>
                    </a:cubicBezTo>
                    <a:cubicBezTo>
                      <a:pt x="1598" y="10652"/>
                      <a:pt x="1712" y="10926"/>
                      <a:pt x="1917" y="11109"/>
                    </a:cubicBezTo>
                    <a:cubicBezTo>
                      <a:pt x="2119" y="11131"/>
                      <a:pt x="2317" y="11141"/>
                      <a:pt x="2511" y="11141"/>
                    </a:cubicBezTo>
                    <a:cubicBezTo>
                      <a:pt x="3108" y="11141"/>
                      <a:pt x="3672" y="11046"/>
                      <a:pt x="4223" y="10926"/>
                    </a:cubicBezTo>
                    <a:cubicBezTo>
                      <a:pt x="5798" y="10606"/>
                      <a:pt x="7350" y="10287"/>
                      <a:pt x="8925" y="9967"/>
                    </a:cubicBezTo>
                    <a:cubicBezTo>
                      <a:pt x="11230" y="9534"/>
                      <a:pt x="13558" y="9168"/>
                      <a:pt x="15909" y="8826"/>
                    </a:cubicBezTo>
                    <a:cubicBezTo>
                      <a:pt x="17210" y="8643"/>
                      <a:pt x="18489" y="8370"/>
                      <a:pt x="19790" y="8141"/>
                    </a:cubicBezTo>
                    <a:cubicBezTo>
                      <a:pt x="20155" y="8073"/>
                      <a:pt x="20543" y="7959"/>
                      <a:pt x="20908" y="7959"/>
                    </a:cubicBezTo>
                    <a:cubicBezTo>
                      <a:pt x="21273" y="7936"/>
                      <a:pt x="21547" y="7845"/>
                      <a:pt x="21798" y="7571"/>
                    </a:cubicBezTo>
                    <a:cubicBezTo>
                      <a:pt x="21479" y="5060"/>
                      <a:pt x="21068" y="2572"/>
                      <a:pt x="20497" y="84"/>
                    </a:cubicBezTo>
                    <a:cubicBezTo>
                      <a:pt x="20348" y="20"/>
                      <a:pt x="20194" y="1"/>
                      <a:pt x="20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8" name="Google Shape;2468;p96"/>
            <p:cNvSpPr/>
            <p:nvPr/>
          </p:nvSpPr>
          <p:spPr>
            <a:xfrm rot="-4363373">
              <a:off x="881926" y="2796485"/>
              <a:ext cx="185504" cy="208179"/>
            </a:xfrm>
            <a:custGeom>
              <a:avLst/>
              <a:gdLst/>
              <a:ahLst/>
              <a:cxnLst/>
              <a:rect l="l" t="t" r="r" b="b"/>
              <a:pathLst>
                <a:path w="7420" h="8327" extrusionOk="0">
                  <a:moveTo>
                    <a:pt x="4840" y="909"/>
                  </a:moveTo>
                  <a:cubicBezTo>
                    <a:pt x="5707" y="909"/>
                    <a:pt x="5981" y="1479"/>
                    <a:pt x="5981" y="2050"/>
                  </a:cubicBezTo>
                  <a:cubicBezTo>
                    <a:pt x="5981" y="3762"/>
                    <a:pt x="5411" y="5474"/>
                    <a:pt x="5981" y="6889"/>
                  </a:cubicBezTo>
                  <a:lnTo>
                    <a:pt x="4269" y="5177"/>
                  </a:lnTo>
                  <a:cubicBezTo>
                    <a:pt x="3425" y="4332"/>
                    <a:pt x="3425" y="3191"/>
                    <a:pt x="3425" y="2050"/>
                  </a:cubicBezTo>
                  <a:cubicBezTo>
                    <a:pt x="3699" y="1183"/>
                    <a:pt x="4269" y="909"/>
                    <a:pt x="4840" y="909"/>
                  </a:cubicBezTo>
                  <a:close/>
                  <a:moveTo>
                    <a:pt x="4699" y="0"/>
                  </a:moveTo>
                  <a:cubicBezTo>
                    <a:pt x="4559" y="0"/>
                    <a:pt x="4416" y="13"/>
                    <a:pt x="4269" y="41"/>
                  </a:cubicBezTo>
                  <a:cubicBezTo>
                    <a:pt x="1" y="1183"/>
                    <a:pt x="3699" y="7756"/>
                    <a:pt x="6849" y="8327"/>
                  </a:cubicBezTo>
                  <a:cubicBezTo>
                    <a:pt x="7122" y="8327"/>
                    <a:pt x="7122" y="8030"/>
                    <a:pt x="7122" y="8030"/>
                  </a:cubicBezTo>
                  <a:cubicBezTo>
                    <a:pt x="7122" y="8030"/>
                    <a:pt x="7419" y="8030"/>
                    <a:pt x="7419" y="7756"/>
                  </a:cubicBezTo>
                  <a:cubicBezTo>
                    <a:pt x="7122" y="6889"/>
                    <a:pt x="6552" y="6044"/>
                    <a:pt x="6552" y="4903"/>
                  </a:cubicBezTo>
                  <a:cubicBezTo>
                    <a:pt x="6552" y="4036"/>
                    <a:pt x="6849" y="3191"/>
                    <a:pt x="6849" y="2050"/>
                  </a:cubicBezTo>
                  <a:cubicBezTo>
                    <a:pt x="6849" y="1025"/>
                    <a:pt x="5928" y="0"/>
                    <a:pt x="46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9" name="Google Shape;2469;p96" descr="21 anh nguyen"/>
          <p:cNvGrpSpPr/>
          <p:nvPr/>
        </p:nvGrpSpPr>
        <p:grpSpPr>
          <a:xfrm>
            <a:off x="7181559" y="1317225"/>
            <a:ext cx="1417362" cy="1911513"/>
            <a:chOff x="7181559" y="1317225"/>
            <a:chExt cx="1417362" cy="1911513"/>
          </a:xfrm>
        </p:grpSpPr>
        <p:sp>
          <p:nvSpPr>
            <p:cNvPr id="2470" name="Google Shape;2470;p96"/>
            <p:cNvSpPr/>
            <p:nvPr/>
          </p:nvSpPr>
          <p:spPr>
            <a:xfrm>
              <a:off x="7465200" y="1317225"/>
              <a:ext cx="969300" cy="1798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6"/>
            <p:cNvSpPr/>
            <p:nvPr/>
          </p:nvSpPr>
          <p:spPr>
            <a:xfrm rot="2548262">
              <a:off x="8042680" y="1597363"/>
              <a:ext cx="150096" cy="262718"/>
            </a:xfrm>
            <a:custGeom>
              <a:avLst/>
              <a:gdLst/>
              <a:ahLst/>
              <a:cxnLst/>
              <a:rect l="l" t="t" r="r" b="b"/>
              <a:pathLst>
                <a:path w="6004" h="10509" extrusionOk="0">
                  <a:moveTo>
                    <a:pt x="4250" y="798"/>
                  </a:moveTo>
                  <a:cubicBezTo>
                    <a:pt x="4487" y="798"/>
                    <a:pt x="4707" y="1005"/>
                    <a:pt x="4862" y="1551"/>
                  </a:cubicBezTo>
                  <a:cubicBezTo>
                    <a:pt x="5433" y="2396"/>
                    <a:pt x="4862" y="3537"/>
                    <a:pt x="4292" y="4404"/>
                  </a:cubicBezTo>
                  <a:cubicBezTo>
                    <a:pt x="3995" y="5546"/>
                    <a:pt x="3424" y="6687"/>
                    <a:pt x="3424" y="7828"/>
                  </a:cubicBezTo>
                  <a:cubicBezTo>
                    <a:pt x="3424" y="7531"/>
                    <a:pt x="3424" y="7531"/>
                    <a:pt x="3150" y="7531"/>
                  </a:cubicBezTo>
                  <a:cubicBezTo>
                    <a:pt x="2580" y="6116"/>
                    <a:pt x="2580" y="4108"/>
                    <a:pt x="2854" y="2692"/>
                  </a:cubicBezTo>
                  <a:cubicBezTo>
                    <a:pt x="2854" y="2277"/>
                    <a:pt x="3615" y="798"/>
                    <a:pt x="4250" y="798"/>
                  </a:cubicBezTo>
                  <a:close/>
                  <a:moveTo>
                    <a:pt x="4200" y="0"/>
                  </a:moveTo>
                  <a:cubicBezTo>
                    <a:pt x="3778" y="0"/>
                    <a:pt x="3317" y="130"/>
                    <a:pt x="2854" y="410"/>
                  </a:cubicBezTo>
                  <a:cubicBezTo>
                    <a:pt x="0" y="2692"/>
                    <a:pt x="2580" y="8399"/>
                    <a:pt x="3995" y="10385"/>
                  </a:cubicBezTo>
                  <a:cubicBezTo>
                    <a:pt x="4083" y="10472"/>
                    <a:pt x="4168" y="10508"/>
                    <a:pt x="4245" y="10508"/>
                  </a:cubicBezTo>
                  <a:cubicBezTo>
                    <a:pt x="4430" y="10508"/>
                    <a:pt x="4566" y="10304"/>
                    <a:pt x="4566" y="10111"/>
                  </a:cubicBezTo>
                  <a:cubicBezTo>
                    <a:pt x="4566" y="9814"/>
                    <a:pt x="4292" y="9243"/>
                    <a:pt x="3995" y="8673"/>
                  </a:cubicBezTo>
                  <a:cubicBezTo>
                    <a:pt x="3995" y="7258"/>
                    <a:pt x="5136" y="5249"/>
                    <a:pt x="5433" y="4404"/>
                  </a:cubicBezTo>
                  <a:cubicBezTo>
                    <a:pt x="6004" y="3537"/>
                    <a:pt x="6004" y="2692"/>
                    <a:pt x="6004" y="1551"/>
                  </a:cubicBezTo>
                  <a:cubicBezTo>
                    <a:pt x="5802" y="576"/>
                    <a:pt x="5087" y="0"/>
                    <a:pt x="42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2" name="Google Shape;2472;p96"/>
            <p:cNvGrpSpPr/>
            <p:nvPr/>
          </p:nvGrpSpPr>
          <p:grpSpPr>
            <a:xfrm rot="-3223233">
              <a:off x="7377175" y="2015290"/>
              <a:ext cx="1026131" cy="1005005"/>
              <a:chOff x="3342475" y="3159075"/>
              <a:chExt cx="937450" cy="918150"/>
            </a:xfrm>
          </p:grpSpPr>
          <p:sp>
            <p:nvSpPr>
              <p:cNvPr id="2473" name="Google Shape;2473;p96"/>
              <p:cNvSpPr/>
              <p:nvPr/>
            </p:nvSpPr>
            <p:spPr>
              <a:xfrm>
                <a:off x="4125250" y="3181950"/>
                <a:ext cx="151025" cy="262450"/>
              </a:xfrm>
              <a:custGeom>
                <a:avLst/>
                <a:gdLst/>
                <a:ahLst/>
                <a:cxnLst/>
                <a:rect l="l" t="t" r="r" b="b"/>
                <a:pathLst>
                  <a:path w="6041" h="10498" extrusionOk="0">
                    <a:moveTo>
                      <a:pt x="5276" y="1"/>
                    </a:moveTo>
                    <a:cubicBezTo>
                      <a:pt x="5106" y="1"/>
                      <a:pt x="4940" y="87"/>
                      <a:pt x="4840" y="295"/>
                    </a:cubicBezTo>
                    <a:cubicBezTo>
                      <a:pt x="3242" y="3536"/>
                      <a:pt x="184" y="6115"/>
                      <a:pt x="24" y="9950"/>
                    </a:cubicBezTo>
                    <a:cubicBezTo>
                      <a:pt x="1" y="10315"/>
                      <a:pt x="275" y="10498"/>
                      <a:pt x="560" y="10498"/>
                    </a:cubicBezTo>
                    <a:cubicBezTo>
                      <a:pt x="846" y="10498"/>
                      <a:pt x="1142" y="10315"/>
                      <a:pt x="1165" y="9950"/>
                    </a:cubicBezTo>
                    <a:cubicBezTo>
                      <a:pt x="1302" y="6412"/>
                      <a:pt x="4338" y="3878"/>
                      <a:pt x="5821" y="866"/>
                    </a:cubicBezTo>
                    <a:cubicBezTo>
                      <a:pt x="6041" y="412"/>
                      <a:pt x="5648" y="1"/>
                      <a:pt x="5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6"/>
              <p:cNvSpPr/>
              <p:nvPr/>
            </p:nvSpPr>
            <p:spPr>
              <a:xfrm>
                <a:off x="3342475" y="3159075"/>
                <a:ext cx="937450" cy="918150"/>
              </a:xfrm>
              <a:custGeom>
                <a:avLst/>
                <a:gdLst/>
                <a:ahLst/>
                <a:cxnLst/>
                <a:rect l="l" t="t" r="r" b="b"/>
                <a:pathLst>
                  <a:path w="37498" h="36726" extrusionOk="0">
                    <a:moveTo>
                      <a:pt x="36562" y="868"/>
                    </a:moveTo>
                    <a:cubicBezTo>
                      <a:pt x="36585" y="913"/>
                      <a:pt x="36607" y="936"/>
                      <a:pt x="36607" y="959"/>
                    </a:cubicBezTo>
                    <a:cubicBezTo>
                      <a:pt x="36356" y="1826"/>
                      <a:pt x="36105" y="2694"/>
                      <a:pt x="35854" y="3584"/>
                    </a:cubicBezTo>
                    <a:cubicBezTo>
                      <a:pt x="35831" y="3652"/>
                      <a:pt x="35763" y="3698"/>
                      <a:pt x="35717" y="3743"/>
                    </a:cubicBezTo>
                    <a:cubicBezTo>
                      <a:pt x="35740" y="3789"/>
                      <a:pt x="35763" y="3835"/>
                      <a:pt x="35763" y="3880"/>
                    </a:cubicBezTo>
                    <a:cubicBezTo>
                      <a:pt x="35717" y="4040"/>
                      <a:pt x="35649" y="4200"/>
                      <a:pt x="35580" y="4383"/>
                    </a:cubicBezTo>
                    <a:cubicBezTo>
                      <a:pt x="35078" y="4267"/>
                      <a:pt x="34625" y="3987"/>
                      <a:pt x="34082" y="3987"/>
                    </a:cubicBezTo>
                    <a:cubicBezTo>
                      <a:pt x="33984" y="3987"/>
                      <a:pt x="33882" y="3996"/>
                      <a:pt x="33777" y="4017"/>
                    </a:cubicBezTo>
                    <a:cubicBezTo>
                      <a:pt x="33846" y="4154"/>
                      <a:pt x="33846" y="4268"/>
                      <a:pt x="33937" y="4337"/>
                    </a:cubicBezTo>
                    <a:cubicBezTo>
                      <a:pt x="34120" y="4474"/>
                      <a:pt x="34325" y="4565"/>
                      <a:pt x="34530" y="4679"/>
                    </a:cubicBezTo>
                    <a:cubicBezTo>
                      <a:pt x="34781" y="4793"/>
                      <a:pt x="35033" y="4885"/>
                      <a:pt x="35306" y="4999"/>
                    </a:cubicBezTo>
                    <a:cubicBezTo>
                      <a:pt x="35215" y="5570"/>
                      <a:pt x="34964" y="6049"/>
                      <a:pt x="34781" y="6574"/>
                    </a:cubicBezTo>
                    <a:cubicBezTo>
                      <a:pt x="34721" y="6589"/>
                      <a:pt x="34662" y="6595"/>
                      <a:pt x="34604" y="6595"/>
                    </a:cubicBezTo>
                    <a:cubicBezTo>
                      <a:pt x="34298" y="6595"/>
                      <a:pt x="34013" y="6421"/>
                      <a:pt x="33689" y="6421"/>
                    </a:cubicBezTo>
                    <a:cubicBezTo>
                      <a:pt x="33607" y="6421"/>
                      <a:pt x="33523" y="6432"/>
                      <a:pt x="33435" y="6460"/>
                    </a:cubicBezTo>
                    <a:cubicBezTo>
                      <a:pt x="33846" y="6665"/>
                      <a:pt x="34188" y="6825"/>
                      <a:pt x="34553" y="6985"/>
                    </a:cubicBezTo>
                    <a:cubicBezTo>
                      <a:pt x="34530" y="7510"/>
                      <a:pt x="34256" y="7943"/>
                      <a:pt x="34074" y="8446"/>
                    </a:cubicBezTo>
                    <a:cubicBezTo>
                      <a:pt x="33663" y="8377"/>
                      <a:pt x="33298" y="8309"/>
                      <a:pt x="32773" y="8217"/>
                    </a:cubicBezTo>
                    <a:lnTo>
                      <a:pt x="32773" y="8217"/>
                    </a:lnTo>
                    <a:cubicBezTo>
                      <a:pt x="32910" y="8400"/>
                      <a:pt x="32955" y="8537"/>
                      <a:pt x="33047" y="8582"/>
                    </a:cubicBezTo>
                    <a:cubicBezTo>
                      <a:pt x="33298" y="8742"/>
                      <a:pt x="33572" y="8879"/>
                      <a:pt x="33868" y="9039"/>
                    </a:cubicBezTo>
                    <a:cubicBezTo>
                      <a:pt x="33800" y="9450"/>
                      <a:pt x="33663" y="9815"/>
                      <a:pt x="33458" y="10180"/>
                    </a:cubicBezTo>
                    <a:cubicBezTo>
                      <a:pt x="33391" y="10192"/>
                      <a:pt x="33324" y="10198"/>
                      <a:pt x="33258" y="10198"/>
                    </a:cubicBezTo>
                    <a:cubicBezTo>
                      <a:pt x="32826" y="10198"/>
                      <a:pt x="32403" y="9975"/>
                      <a:pt x="31928" y="9975"/>
                    </a:cubicBezTo>
                    <a:cubicBezTo>
                      <a:pt x="32293" y="10408"/>
                      <a:pt x="32841" y="10408"/>
                      <a:pt x="33298" y="10660"/>
                    </a:cubicBezTo>
                    <a:cubicBezTo>
                      <a:pt x="33184" y="11230"/>
                      <a:pt x="32978" y="11778"/>
                      <a:pt x="32750" y="12303"/>
                    </a:cubicBezTo>
                    <a:cubicBezTo>
                      <a:pt x="32726" y="12305"/>
                      <a:pt x="32702" y="12307"/>
                      <a:pt x="32678" y="12307"/>
                    </a:cubicBezTo>
                    <a:cubicBezTo>
                      <a:pt x="32311" y="12307"/>
                      <a:pt x="32013" y="12032"/>
                      <a:pt x="31643" y="12032"/>
                    </a:cubicBezTo>
                    <a:cubicBezTo>
                      <a:pt x="31587" y="12032"/>
                      <a:pt x="31531" y="12038"/>
                      <a:pt x="31472" y="12052"/>
                    </a:cubicBezTo>
                    <a:cubicBezTo>
                      <a:pt x="31723" y="12486"/>
                      <a:pt x="32202" y="12554"/>
                      <a:pt x="32567" y="12851"/>
                    </a:cubicBezTo>
                    <a:cubicBezTo>
                      <a:pt x="32408" y="13399"/>
                      <a:pt x="32225" y="13946"/>
                      <a:pt x="31951" y="14471"/>
                    </a:cubicBezTo>
                    <a:cubicBezTo>
                      <a:pt x="31462" y="14271"/>
                      <a:pt x="31103" y="13877"/>
                      <a:pt x="30538" y="13877"/>
                    </a:cubicBezTo>
                    <a:cubicBezTo>
                      <a:pt x="30522" y="13877"/>
                      <a:pt x="30506" y="13877"/>
                      <a:pt x="30490" y="13878"/>
                    </a:cubicBezTo>
                    <a:cubicBezTo>
                      <a:pt x="30604" y="14197"/>
                      <a:pt x="30855" y="14312"/>
                      <a:pt x="31038" y="14494"/>
                    </a:cubicBezTo>
                    <a:cubicBezTo>
                      <a:pt x="31266" y="14654"/>
                      <a:pt x="31472" y="14837"/>
                      <a:pt x="31700" y="15019"/>
                    </a:cubicBezTo>
                    <a:cubicBezTo>
                      <a:pt x="31654" y="15521"/>
                      <a:pt x="31449" y="15932"/>
                      <a:pt x="31221" y="16366"/>
                    </a:cubicBezTo>
                    <a:cubicBezTo>
                      <a:pt x="30719" y="16297"/>
                      <a:pt x="30308" y="16001"/>
                      <a:pt x="29828" y="15978"/>
                    </a:cubicBezTo>
                    <a:lnTo>
                      <a:pt x="29828" y="15978"/>
                    </a:lnTo>
                    <a:cubicBezTo>
                      <a:pt x="29737" y="16160"/>
                      <a:pt x="29874" y="16229"/>
                      <a:pt x="29965" y="16275"/>
                    </a:cubicBezTo>
                    <a:cubicBezTo>
                      <a:pt x="30285" y="16480"/>
                      <a:pt x="30650" y="16685"/>
                      <a:pt x="31015" y="16891"/>
                    </a:cubicBezTo>
                    <a:cubicBezTo>
                      <a:pt x="30901" y="17393"/>
                      <a:pt x="30673" y="17827"/>
                      <a:pt x="30467" y="18283"/>
                    </a:cubicBezTo>
                    <a:cubicBezTo>
                      <a:pt x="30020" y="18262"/>
                      <a:pt x="29672" y="17982"/>
                      <a:pt x="29238" y="17982"/>
                    </a:cubicBezTo>
                    <a:cubicBezTo>
                      <a:pt x="29207" y="17982"/>
                      <a:pt x="29175" y="17983"/>
                      <a:pt x="29144" y="17986"/>
                    </a:cubicBezTo>
                    <a:cubicBezTo>
                      <a:pt x="29349" y="18489"/>
                      <a:pt x="29874" y="18511"/>
                      <a:pt x="30216" y="18831"/>
                    </a:cubicBezTo>
                    <a:cubicBezTo>
                      <a:pt x="30034" y="19470"/>
                      <a:pt x="29760" y="20086"/>
                      <a:pt x="29463" y="20748"/>
                    </a:cubicBezTo>
                    <a:cubicBezTo>
                      <a:pt x="29121" y="20520"/>
                      <a:pt x="28824" y="20315"/>
                      <a:pt x="28482" y="20109"/>
                    </a:cubicBezTo>
                    <a:lnTo>
                      <a:pt x="28482" y="20109"/>
                    </a:lnTo>
                    <a:cubicBezTo>
                      <a:pt x="28550" y="20474"/>
                      <a:pt x="28550" y="20474"/>
                      <a:pt x="29235" y="21228"/>
                    </a:cubicBezTo>
                    <a:cubicBezTo>
                      <a:pt x="29189" y="21593"/>
                      <a:pt x="29007" y="21912"/>
                      <a:pt x="28870" y="22255"/>
                    </a:cubicBezTo>
                    <a:cubicBezTo>
                      <a:pt x="28829" y="22264"/>
                      <a:pt x="28790" y="22269"/>
                      <a:pt x="28755" y="22269"/>
                    </a:cubicBezTo>
                    <a:cubicBezTo>
                      <a:pt x="28534" y="22269"/>
                      <a:pt x="28408" y="22105"/>
                      <a:pt x="28231" y="22027"/>
                    </a:cubicBezTo>
                    <a:cubicBezTo>
                      <a:pt x="28039" y="21941"/>
                      <a:pt x="27886" y="21796"/>
                      <a:pt x="27644" y="21796"/>
                    </a:cubicBezTo>
                    <a:cubicBezTo>
                      <a:pt x="27627" y="21796"/>
                      <a:pt x="27609" y="21797"/>
                      <a:pt x="27591" y="21798"/>
                    </a:cubicBezTo>
                    <a:cubicBezTo>
                      <a:pt x="27797" y="22323"/>
                      <a:pt x="28322" y="22460"/>
                      <a:pt x="28619" y="22871"/>
                    </a:cubicBezTo>
                    <a:cubicBezTo>
                      <a:pt x="28459" y="23396"/>
                      <a:pt x="28276" y="23898"/>
                      <a:pt x="28025" y="24423"/>
                    </a:cubicBezTo>
                    <a:cubicBezTo>
                      <a:pt x="27614" y="24241"/>
                      <a:pt x="27249" y="24058"/>
                      <a:pt x="26770" y="23830"/>
                    </a:cubicBezTo>
                    <a:lnTo>
                      <a:pt x="26770" y="23830"/>
                    </a:lnTo>
                    <a:cubicBezTo>
                      <a:pt x="27044" y="24400"/>
                      <a:pt x="27523" y="24583"/>
                      <a:pt x="27843" y="24971"/>
                    </a:cubicBezTo>
                    <a:cubicBezTo>
                      <a:pt x="27683" y="25359"/>
                      <a:pt x="27523" y="25747"/>
                      <a:pt x="27363" y="26181"/>
                    </a:cubicBezTo>
                    <a:cubicBezTo>
                      <a:pt x="26930" y="25975"/>
                      <a:pt x="26564" y="25770"/>
                      <a:pt x="26085" y="25542"/>
                    </a:cubicBezTo>
                    <a:lnTo>
                      <a:pt x="26085" y="25542"/>
                    </a:lnTo>
                    <a:cubicBezTo>
                      <a:pt x="26176" y="25884"/>
                      <a:pt x="26382" y="26021"/>
                      <a:pt x="26564" y="26181"/>
                    </a:cubicBezTo>
                    <a:cubicBezTo>
                      <a:pt x="26724" y="26341"/>
                      <a:pt x="26907" y="26477"/>
                      <a:pt x="27112" y="26637"/>
                    </a:cubicBezTo>
                    <a:cubicBezTo>
                      <a:pt x="27021" y="27208"/>
                      <a:pt x="26747" y="27733"/>
                      <a:pt x="26496" y="28281"/>
                    </a:cubicBezTo>
                    <a:cubicBezTo>
                      <a:pt x="26131" y="28212"/>
                      <a:pt x="25857" y="27893"/>
                      <a:pt x="25423" y="27847"/>
                    </a:cubicBezTo>
                    <a:lnTo>
                      <a:pt x="25423" y="27847"/>
                    </a:lnTo>
                    <a:cubicBezTo>
                      <a:pt x="25606" y="28326"/>
                      <a:pt x="26039" y="28486"/>
                      <a:pt x="26313" y="28851"/>
                    </a:cubicBezTo>
                    <a:cubicBezTo>
                      <a:pt x="26199" y="29171"/>
                      <a:pt x="26085" y="29490"/>
                      <a:pt x="25948" y="29878"/>
                    </a:cubicBezTo>
                    <a:cubicBezTo>
                      <a:pt x="25788" y="29810"/>
                      <a:pt x="25651" y="29787"/>
                      <a:pt x="25514" y="29719"/>
                    </a:cubicBezTo>
                    <a:cubicBezTo>
                      <a:pt x="25195" y="29582"/>
                      <a:pt x="24898" y="29422"/>
                      <a:pt x="24464" y="29216"/>
                    </a:cubicBezTo>
                    <a:lnTo>
                      <a:pt x="24464" y="29216"/>
                    </a:lnTo>
                    <a:cubicBezTo>
                      <a:pt x="24624" y="29605"/>
                      <a:pt x="24875" y="29741"/>
                      <a:pt x="25058" y="29924"/>
                    </a:cubicBezTo>
                    <a:cubicBezTo>
                      <a:pt x="25263" y="30107"/>
                      <a:pt x="25492" y="30266"/>
                      <a:pt x="25720" y="30472"/>
                    </a:cubicBezTo>
                    <a:cubicBezTo>
                      <a:pt x="25674" y="30677"/>
                      <a:pt x="25606" y="30883"/>
                      <a:pt x="25537" y="31065"/>
                    </a:cubicBezTo>
                    <a:cubicBezTo>
                      <a:pt x="25492" y="31248"/>
                      <a:pt x="25400" y="31408"/>
                      <a:pt x="25309" y="31613"/>
                    </a:cubicBezTo>
                    <a:cubicBezTo>
                      <a:pt x="24893" y="31509"/>
                      <a:pt x="24591" y="31216"/>
                      <a:pt x="24144" y="31216"/>
                    </a:cubicBezTo>
                    <a:cubicBezTo>
                      <a:pt x="24100" y="31216"/>
                      <a:pt x="24055" y="31219"/>
                      <a:pt x="24008" y="31225"/>
                    </a:cubicBezTo>
                    <a:cubicBezTo>
                      <a:pt x="24305" y="31659"/>
                      <a:pt x="24807" y="31819"/>
                      <a:pt x="25126" y="32184"/>
                    </a:cubicBezTo>
                    <a:cubicBezTo>
                      <a:pt x="24715" y="33416"/>
                      <a:pt x="24327" y="34649"/>
                      <a:pt x="23939" y="35927"/>
                    </a:cubicBezTo>
                    <a:cubicBezTo>
                      <a:pt x="23506" y="35790"/>
                      <a:pt x="23186" y="35448"/>
                      <a:pt x="22775" y="35242"/>
                    </a:cubicBezTo>
                    <a:cubicBezTo>
                      <a:pt x="22410" y="35037"/>
                      <a:pt x="22045" y="34809"/>
                      <a:pt x="21703" y="34603"/>
                    </a:cubicBezTo>
                    <a:cubicBezTo>
                      <a:pt x="21566" y="34329"/>
                      <a:pt x="21908" y="34192"/>
                      <a:pt x="21839" y="33941"/>
                    </a:cubicBezTo>
                    <a:cubicBezTo>
                      <a:pt x="21794" y="33941"/>
                      <a:pt x="21748" y="33941"/>
                      <a:pt x="21725" y="33964"/>
                    </a:cubicBezTo>
                    <a:cubicBezTo>
                      <a:pt x="21566" y="34078"/>
                      <a:pt x="21406" y="34192"/>
                      <a:pt x="21200" y="34352"/>
                    </a:cubicBezTo>
                    <a:cubicBezTo>
                      <a:pt x="20744" y="34078"/>
                      <a:pt x="20287" y="33804"/>
                      <a:pt x="19831" y="33530"/>
                    </a:cubicBezTo>
                    <a:cubicBezTo>
                      <a:pt x="19877" y="33142"/>
                      <a:pt x="20219" y="32960"/>
                      <a:pt x="20310" y="32617"/>
                    </a:cubicBezTo>
                    <a:lnTo>
                      <a:pt x="20310" y="32617"/>
                    </a:lnTo>
                    <a:cubicBezTo>
                      <a:pt x="19899" y="32686"/>
                      <a:pt x="19785" y="33097"/>
                      <a:pt x="19443" y="33279"/>
                    </a:cubicBezTo>
                    <a:cubicBezTo>
                      <a:pt x="19123" y="33165"/>
                      <a:pt x="18827" y="32937"/>
                      <a:pt x="18530" y="32754"/>
                    </a:cubicBezTo>
                    <a:cubicBezTo>
                      <a:pt x="18416" y="32481"/>
                      <a:pt x="18735" y="32344"/>
                      <a:pt x="18667" y="32070"/>
                    </a:cubicBezTo>
                    <a:lnTo>
                      <a:pt x="18667" y="32070"/>
                    </a:lnTo>
                    <a:cubicBezTo>
                      <a:pt x="18416" y="32092"/>
                      <a:pt x="18347" y="32366"/>
                      <a:pt x="18096" y="32458"/>
                    </a:cubicBezTo>
                    <a:cubicBezTo>
                      <a:pt x="17640" y="32321"/>
                      <a:pt x="17229" y="32047"/>
                      <a:pt x="16818" y="31727"/>
                    </a:cubicBezTo>
                    <a:cubicBezTo>
                      <a:pt x="16932" y="31476"/>
                      <a:pt x="17046" y="31248"/>
                      <a:pt x="17160" y="31043"/>
                    </a:cubicBezTo>
                    <a:cubicBezTo>
                      <a:pt x="17117" y="30991"/>
                      <a:pt x="17077" y="30971"/>
                      <a:pt x="17042" y="30971"/>
                    </a:cubicBezTo>
                    <a:cubicBezTo>
                      <a:pt x="16984" y="30971"/>
                      <a:pt x="16938" y="31023"/>
                      <a:pt x="16909" y="31065"/>
                    </a:cubicBezTo>
                    <a:cubicBezTo>
                      <a:pt x="16772" y="31225"/>
                      <a:pt x="16658" y="31385"/>
                      <a:pt x="16498" y="31545"/>
                    </a:cubicBezTo>
                    <a:cubicBezTo>
                      <a:pt x="16224" y="31431"/>
                      <a:pt x="16042" y="31339"/>
                      <a:pt x="15836" y="31225"/>
                    </a:cubicBezTo>
                    <a:cubicBezTo>
                      <a:pt x="15654" y="31134"/>
                      <a:pt x="15494" y="31020"/>
                      <a:pt x="15289" y="30883"/>
                    </a:cubicBezTo>
                    <a:cubicBezTo>
                      <a:pt x="15403" y="30632"/>
                      <a:pt x="15517" y="30403"/>
                      <a:pt x="15654" y="30107"/>
                    </a:cubicBezTo>
                    <a:lnTo>
                      <a:pt x="15654" y="30107"/>
                    </a:lnTo>
                    <a:cubicBezTo>
                      <a:pt x="15289" y="30152"/>
                      <a:pt x="15197" y="30495"/>
                      <a:pt x="14901" y="30609"/>
                    </a:cubicBezTo>
                    <a:cubicBezTo>
                      <a:pt x="14376" y="30472"/>
                      <a:pt x="13919" y="30107"/>
                      <a:pt x="13371" y="29787"/>
                    </a:cubicBezTo>
                    <a:cubicBezTo>
                      <a:pt x="13622" y="29376"/>
                      <a:pt x="13988" y="29034"/>
                      <a:pt x="14125" y="28555"/>
                    </a:cubicBezTo>
                    <a:lnTo>
                      <a:pt x="14125" y="28555"/>
                    </a:lnTo>
                    <a:cubicBezTo>
                      <a:pt x="13737" y="28692"/>
                      <a:pt x="13737" y="28692"/>
                      <a:pt x="13463" y="28988"/>
                    </a:cubicBezTo>
                    <a:cubicBezTo>
                      <a:pt x="13303" y="29171"/>
                      <a:pt x="13120" y="29353"/>
                      <a:pt x="12938" y="29559"/>
                    </a:cubicBezTo>
                    <a:cubicBezTo>
                      <a:pt x="12801" y="29490"/>
                      <a:pt x="12687" y="29445"/>
                      <a:pt x="12595" y="29376"/>
                    </a:cubicBezTo>
                    <a:cubicBezTo>
                      <a:pt x="12253" y="29194"/>
                      <a:pt x="11933" y="29011"/>
                      <a:pt x="11568" y="28806"/>
                    </a:cubicBezTo>
                    <a:cubicBezTo>
                      <a:pt x="11659" y="28303"/>
                      <a:pt x="12116" y="27984"/>
                      <a:pt x="12184" y="27413"/>
                    </a:cubicBezTo>
                    <a:lnTo>
                      <a:pt x="12184" y="27413"/>
                    </a:lnTo>
                    <a:cubicBezTo>
                      <a:pt x="11705" y="27733"/>
                      <a:pt x="11522" y="28189"/>
                      <a:pt x="11157" y="28532"/>
                    </a:cubicBezTo>
                    <a:cubicBezTo>
                      <a:pt x="10541" y="28303"/>
                      <a:pt x="9993" y="27961"/>
                      <a:pt x="9423" y="27596"/>
                    </a:cubicBezTo>
                    <a:cubicBezTo>
                      <a:pt x="9582" y="27162"/>
                      <a:pt x="9948" y="26865"/>
                      <a:pt x="10039" y="26386"/>
                    </a:cubicBezTo>
                    <a:lnTo>
                      <a:pt x="10039" y="26386"/>
                    </a:lnTo>
                    <a:cubicBezTo>
                      <a:pt x="9537" y="26592"/>
                      <a:pt x="9286" y="26980"/>
                      <a:pt x="8943" y="27299"/>
                    </a:cubicBezTo>
                    <a:cubicBezTo>
                      <a:pt x="8510" y="27185"/>
                      <a:pt x="8167" y="26934"/>
                      <a:pt x="7756" y="26729"/>
                    </a:cubicBezTo>
                    <a:cubicBezTo>
                      <a:pt x="7848" y="26249"/>
                      <a:pt x="8281" y="25952"/>
                      <a:pt x="8418" y="25542"/>
                    </a:cubicBezTo>
                    <a:lnTo>
                      <a:pt x="8418" y="25542"/>
                    </a:lnTo>
                    <a:cubicBezTo>
                      <a:pt x="8053" y="25633"/>
                      <a:pt x="8053" y="25633"/>
                      <a:pt x="7802" y="25861"/>
                    </a:cubicBezTo>
                    <a:cubicBezTo>
                      <a:pt x="7619" y="26021"/>
                      <a:pt x="7437" y="26204"/>
                      <a:pt x="7231" y="26386"/>
                    </a:cubicBezTo>
                    <a:cubicBezTo>
                      <a:pt x="6638" y="26204"/>
                      <a:pt x="6159" y="25838"/>
                      <a:pt x="5542" y="25564"/>
                    </a:cubicBezTo>
                    <a:cubicBezTo>
                      <a:pt x="5953" y="25108"/>
                      <a:pt x="6387" y="24720"/>
                      <a:pt x="6615" y="24218"/>
                    </a:cubicBezTo>
                    <a:cubicBezTo>
                      <a:pt x="6567" y="24150"/>
                      <a:pt x="6522" y="24127"/>
                      <a:pt x="6482" y="24127"/>
                    </a:cubicBezTo>
                    <a:cubicBezTo>
                      <a:pt x="6427" y="24127"/>
                      <a:pt x="6380" y="24169"/>
                      <a:pt x="6341" y="24195"/>
                    </a:cubicBezTo>
                    <a:cubicBezTo>
                      <a:pt x="5930" y="24537"/>
                      <a:pt x="5542" y="24903"/>
                      <a:pt x="5109" y="25268"/>
                    </a:cubicBezTo>
                    <a:cubicBezTo>
                      <a:pt x="4721" y="25199"/>
                      <a:pt x="4424" y="24903"/>
                      <a:pt x="3990" y="24720"/>
                    </a:cubicBezTo>
                    <a:cubicBezTo>
                      <a:pt x="4104" y="24560"/>
                      <a:pt x="4173" y="24446"/>
                      <a:pt x="4264" y="24332"/>
                    </a:cubicBezTo>
                    <a:cubicBezTo>
                      <a:pt x="4561" y="23921"/>
                      <a:pt x="4880" y="23533"/>
                      <a:pt x="5177" y="23145"/>
                    </a:cubicBezTo>
                    <a:cubicBezTo>
                      <a:pt x="5120" y="23065"/>
                      <a:pt x="5069" y="23037"/>
                      <a:pt x="5023" y="23037"/>
                    </a:cubicBezTo>
                    <a:cubicBezTo>
                      <a:pt x="4977" y="23037"/>
                      <a:pt x="4937" y="23065"/>
                      <a:pt x="4903" y="23099"/>
                    </a:cubicBezTo>
                    <a:cubicBezTo>
                      <a:pt x="4629" y="23328"/>
                      <a:pt x="4378" y="23579"/>
                      <a:pt x="4127" y="23807"/>
                    </a:cubicBezTo>
                    <a:cubicBezTo>
                      <a:pt x="3944" y="23990"/>
                      <a:pt x="3785" y="24172"/>
                      <a:pt x="3579" y="24378"/>
                    </a:cubicBezTo>
                    <a:cubicBezTo>
                      <a:pt x="3146" y="24309"/>
                      <a:pt x="2803" y="24035"/>
                      <a:pt x="2415" y="23853"/>
                    </a:cubicBezTo>
                    <a:cubicBezTo>
                      <a:pt x="2027" y="23670"/>
                      <a:pt x="1662" y="23465"/>
                      <a:pt x="1274" y="23282"/>
                    </a:cubicBezTo>
                    <a:cubicBezTo>
                      <a:pt x="1320" y="23213"/>
                      <a:pt x="1320" y="23145"/>
                      <a:pt x="1365" y="23122"/>
                    </a:cubicBezTo>
                    <a:cubicBezTo>
                      <a:pt x="3762" y="21570"/>
                      <a:pt x="6181" y="20018"/>
                      <a:pt x="8578" y="18489"/>
                    </a:cubicBezTo>
                    <a:cubicBezTo>
                      <a:pt x="12550" y="15932"/>
                      <a:pt x="16498" y="13376"/>
                      <a:pt x="20493" y="10865"/>
                    </a:cubicBezTo>
                    <a:cubicBezTo>
                      <a:pt x="22935" y="9336"/>
                      <a:pt x="25446" y="7875"/>
                      <a:pt x="27911" y="6368"/>
                    </a:cubicBezTo>
                    <a:cubicBezTo>
                      <a:pt x="30079" y="5045"/>
                      <a:pt x="32225" y="3698"/>
                      <a:pt x="34371" y="2351"/>
                    </a:cubicBezTo>
                    <a:cubicBezTo>
                      <a:pt x="34964" y="1986"/>
                      <a:pt x="35535" y="1552"/>
                      <a:pt x="36105" y="1141"/>
                    </a:cubicBezTo>
                    <a:cubicBezTo>
                      <a:pt x="36265" y="1050"/>
                      <a:pt x="36402" y="959"/>
                      <a:pt x="36562" y="868"/>
                    </a:cubicBezTo>
                    <a:close/>
                    <a:moveTo>
                      <a:pt x="37155" y="0"/>
                    </a:moveTo>
                    <a:cubicBezTo>
                      <a:pt x="36881" y="0"/>
                      <a:pt x="36653" y="114"/>
                      <a:pt x="36425" y="228"/>
                    </a:cubicBezTo>
                    <a:cubicBezTo>
                      <a:pt x="35672" y="616"/>
                      <a:pt x="34896" y="1004"/>
                      <a:pt x="34142" y="1438"/>
                    </a:cubicBezTo>
                    <a:cubicBezTo>
                      <a:pt x="29212" y="4291"/>
                      <a:pt x="24373" y="7327"/>
                      <a:pt x="19534" y="10340"/>
                    </a:cubicBezTo>
                    <a:cubicBezTo>
                      <a:pt x="16864" y="12006"/>
                      <a:pt x="14239" y="13718"/>
                      <a:pt x="11568" y="15384"/>
                    </a:cubicBezTo>
                    <a:cubicBezTo>
                      <a:pt x="7916" y="17690"/>
                      <a:pt x="4310" y="20041"/>
                      <a:pt x="886" y="22666"/>
                    </a:cubicBezTo>
                    <a:cubicBezTo>
                      <a:pt x="725" y="22807"/>
                      <a:pt x="564" y="22947"/>
                      <a:pt x="324" y="22947"/>
                    </a:cubicBezTo>
                    <a:cubicBezTo>
                      <a:pt x="292" y="22947"/>
                      <a:pt x="259" y="22945"/>
                      <a:pt x="224" y="22940"/>
                    </a:cubicBezTo>
                    <a:cubicBezTo>
                      <a:pt x="217" y="22939"/>
                      <a:pt x="210" y="22938"/>
                      <a:pt x="204" y="22938"/>
                    </a:cubicBezTo>
                    <a:cubicBezTo>
                      <a:pt x="59" y="22938"/>
                      <a:pt x="1" y="23173"/>
                      <a:pt x="110" y="23282"/>
                    </a:cubicBezTo>
                    <a:cubicBezTo>
                      <a:pt x="270" y="23419"/>
                      <a:pt x="429" y="23556"/>
                      <a:pt x="589" y="23647"/>
                    </a:cubicBezTo>
                    <a:cubicBezTo>
                      <a:pt x="2392" y="24720"/>
                      <a:pt x="4150" y="25793"/>
                      <a:pt x="5976" y="26820"/>
                    </a:cubicBezTo>
                    <a:cubicBezTo>
                      <a:pt x="9057" y="28532"/>
                      <a:pt x="12162" y="30198"/>
                      <a:pt x="15243" y="31887"/>
                    </a:cubicBezTo>
                    <a:cubicBezTo>
                      <a:pt x="16179" y="32389"/>
                      <a:pt x="17137" y="32891"/>
                      <a:pt x="18028" y="33439"/>
                    </a:cubicBezTo>
                    <a:cubicBezTo>
                      <a:pt x="18963" y="34010"/>
                      <a:pt x="19991" y="34398"/>
                      <a:pt x="20812" y="35128"/>
                    </a:cubicBezTo>
                    <a:cubicBezTo>
                      <a:pt x="21634" y="35379"/>
                      <a:pt x="22273" y="35927"/>
                      <a:pt x="23004" y="36315"/>
                    </a:cubicBezTo>
                    <a:cubicBezTo>
                      <a:pt x="23323" y="36475"/>
                      <a:pt x="23620" y="36680"/>
                      <a:pt x="24008" y="36726"/>
                    </a:cubicBezTo>
                    <a:cubicBezTo>
                      <a:pt x="24579" y="35813"/>
                      <a:pt x="25012" y="34900"/>
                      <a:pt x="25377" y="33941"/>
                    </a:cubicBezTo>
                    <a:cubicBezTo>
                      <a:pt x="27546" y="28418"/>
                      <a:pt x="29714" y="22917"/>
                      <a:pt x="31837" y="17370"/>
                    </a:cubicBezTo>
                    <a:cubicBezTo>
                      <a:pt x="33458" y="13170"/>
                      <a:pt x="34987" y="8925"/>
                      <a:pt x="36539" y="4679"/>
                    </a:cubicBezTo>
                    <a:cubicBezTo>
                      <a:pt x="36904" y="3675"/>
                      <a:pt x="37201" y="2648"/>
                      <a:pt x="37384" y="1598"/>
                    </a:cubicBezTo>
                    <a:cubicBezTo>
                      <a:pt x="37498" y="1050"/>
                      <a:pt x="37498" y="502"/>
                      <a:pt x="37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6"/>
              <p:cNvSpPr/>
              <p:nvPr/>
            </p:nvSpPr>
            <p:spPr>
              <a:xfrm>
                <a:off x="3506125" y="3301150"/>
                <a:ext cx="647125" cy="662775"/>
              </a:xfrm>
              <a:custGeom>
                <a:avLst/>
                <a:gdLst/>
                <a:ahLst/>
                <a:cxnLst/>
                <a:rect l="l" t="t" r="r" b="b"/>
                <a:pathLst>
                  <a:path w="25885" h="26511" extrusionOk="0">
                    <a:moveTo>
                      <a:pt x="24812" y="1393"/>
                    </a:moveTo>
                    <a:cubicBezTo>
                      <a:pt x="24743" y="1598"/>
                      <a:pt x="24698" y="1690"/>
                      <a:pt x="24675" y="1781"/>
                    </a:cubicBezTo>
                    <a:cubicBezTo>
                      <a:pt x="23419" y="4611"/>
                      <a:pt x="22392" y="7533"/>
                      <a:pt x="21319" y="10432"/>
                    </a:cubicBezTo>
                    <a:cubicBezTo>
                      <a:pt x="20589" y="12349"/>
                      <a:pt x="19973" y="14312"/>
                      <a:pt x="19288" y="16229"/>
                    </a:cubicBezTo>
                    <a:cubicBezTo>
                      <a:pt x="18284" y="18991"/>
                      <a:pt x="17256" y="21753"/>
                      <a:pt x="16229" y="24515"/>
                    </a:cubicBezTo>
                    <a:cubicBezTo>
                      <a:pt x="16092" y="24880"/>
                      <a:pt x="15955" y="25268"/>
                      <a:pt x="15818" y="25611"/>
                    </a:cubicBezTo>
                    <a:cubicBezTo>
                      <a:pt x="15773" y="25633"/>
                      <a:pt x="15750" y="25656"/>
                      <a:pt x="15727" y="25656"/>
                    </a:cubicBezTo>
                    <a:lnTo>
                      <a:pt x="15659" y="25656"/>
                    </a:lnTo>
                    <a:cubicBezTo>
                      <a:pt x="15613" y="25633"/>
                      <a:pt x="15567" y="25611"/>
                      <a:pt x="15522" y="25588"/>
                    </a:cubicBezTo>
                    <a:cubicBezTo>
                      <a:pt x="12737" y="23670"/>
                      <a:pt x="9838" y="21936"/>
                      <a:pt x="6939" y="20224"/>
                    </a:cubicBezTo>
                    <a:cubicBezTo>
                      <a:pt x="4931" y="19014"/>
                      <a:pt x="2854" y="17896"/>
                      <a:pt x="731" y="16686"/>
                    </a:cubicBezTo>
                    <a:cubicBezTo>
                      <a:pt x="8606" y="11322"/>
                      <a:pt x="16731" y="6529"/>
                      <a:pt x="24812" y="1393"/>
                    </a:cubicBezTo>
                    <a:close/>
                    <a:moveTo>
                      <a:pt x="25884" y="1"/>
                    </a:moveTo>
                    <a:lnTo>
                      <a:pt x="25884" y="1"/>
                    </a:lnTo>
                    <a:cubicBezTo>
                      <a:pt x="25268" y="389"/>
                      <a:pt x="24743" y="731"/>
                      <a:pt x="24218" y="1096"/>
                    </a:cubicBezTo>
                    <a:cubicBezTo>
                      <a:pt x="23511" y="1576"/>
                      <a:pt x="22803" y="2101"/>
                      <a:pt x="22095" y="2557"/>
                    </a:cubicBezTo>
                    <a:cubicBezTo>
                      <a:pt x="19425" y="4223"/>
                      <a:pt x="16754" y="5890"/>
                      <a:pt x="14084" y="7556"/>
                    </a:cubicBezTo>
                    <a:cubicBezTo>
                      <a:pt x="10797" y="9610"/>
                      <a:pt x="7487" y="11687"/>
                      <a:pt x="4178" y="13787"/>
                    </a:cubicBezTo>
                    <a:cubicBezTo>
                      <a:pt x="3036" y="14518"/>
                      <a:pt x="1918" y="15316"/>
                      <a:pt x="799" y="16092"/>
                    </a:cubicBezTo>
                    <a:cubicBezTo>
                      <a:pt x="503" y="16298"/>
                      <a:pt x="206" y="16480"/>
                      <a:pt x="1" y="16777"/>
                    </a:cubicBezTo>
                    <a:cubicBezTo>
                      <a:pt x="571" y="17325"/>
                      <a:pt x="1233" y="17713"/>
                      <a:pt x="1895" y="18101"/>
                    </a:cubicBezTo>
                    <a:cubicBezTo>
                      <a:pt x="5136" y="20018"/>
                      <a:pt x="8400" y="21936"/>
                      <a:pt x="11641" y="23853"/>
                    </a:cubicBezTo>
                    <a:cubicBezTo>
                      <a:pt x="12714" y="24515"/>
                      <a:pt x="13787" y="25200"/>
                      <a:pt x="14860" y="25884"/>
                    </a:cubicBezTo>
                    <a:cubicBezTo>
                      <a:pt x="15157" y="26067"/>
                      <a:pt x="15430" y="26295"/>
                      <a:pt x="15727" y="26478"/>
                    </a:cubicBezTo>
                    <a:cubicBezTo>
                      <a:pt x="15771" y="26500"/>
                      <a:pt x="15813" y="26510"/>
                      <a:pt x="15852" y="26510"/>
                    </a:cubicBezTo>
                    <a:cubicBezTo>
                      <a:pt x="15935" y="26510"/>
                      <a:pt x="16008" y="26464"/>
                      <a:pt x="16070" y="26387"/>
                    </a:cubicBezTo>
                    <a:cubicBezTo>
                      <a:pt x="16115" y="26341"/>
                      <a:pt x="16115" y="26250"/>
                      <a:pt x="16138" y="26181"/>
                    </a:cubicBezTo>
                    <a:cubicBezTo>
                      <a:pt x="17462" y="22940"/>
                      <a:pt x="18649" y="19653"/>
                      <a:pt x="19790" y="16344"/>
                    </a:cubicBezTo>
                    <a:cubicBezTo>
                      <a:pt x="20680" y="13833"/>
                      <a:pt x="21525" y="11322"/>
                      <a:pt x="22529" y="8857"/>
                    </a:cubicBezTo>
                    <a:cubicBezTo>
                      <a:pt x="23465" y="6597"/>
                      <a:pt x="24378" y="4337"/>
                      <a:pt x="25291" y="2101"/>
                    </a:cubicBezTo>
                    <a:cubicBezTo>
                      <a:pt x="25474" y="1598"/>
                      <a:pt x="25656" y="1096"/>
                      <a:pt x="25816" y="594"/>
                    </a:cubicBezTo>
                    <a:cubicBezTo>
                      <a:pt x="25862" y="434"/>
                      <a:pt x="25862" y="275"/>
                      <a:pt x="25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6"/>
              <p:cNvSpPr/>
              <p:nvPr/>
            </p:nvSpPr>
            <p:spPr>
              <a:xfrm>
                <a:off x="3442425" y="3201225"/>
                <a:ext cx="809850" cy="536325"/>
              </a:xfrm>
              <a:custGeom>
                <a:avLst/>
                <a:gdLst/>
                <a:ahLst/>
                <a:cxnLst/>
                <a:rect l="l" t="t" r="r" b="b"/>
                <a:pathLst>
                  <a:path w="32394" h="21453" extrusionOk="0">
                    <a:moveTo>
                      <a:pt x="31640" y="1"/>
                    </a:moveTo>
                    <a:cubicBezTo>
                      <a:pt x="31542" y="1"/>
                      <a:pt x="31437" y="36"/>
                      <a:pt x="31331" y="117"/>
                    </a:cubicBezTo>
                    <a:cubicBezTo>
                      <a:pt x="23708" y="5961"/>
                      <a:pt x="15171" y="10480"/>
                      <a:pt x="7114" y="15707"/>
                    </a:cubicBezTo>
                    <a:cubicBezTo>
                      <a:pt x="4854" y="17191"/>
                      <a:pt x="2640" y="18720"/>
                      <a:pt x="471" y="20341"/>
                    </a:cubicBezTo>
                    <a:cubicBezTo>
                      <a:pt x="0" y="20718"/>
                      <a:pt x="307" y="21453"/>
                      <a:pt x="763" y="21453"/>
                    </a:cubicBezTo>
                    <a:cubicBezTo>
                      <a:pt x="859" y="21453"/>
                      <a:pt x="962" y="21420"/>
                      <a:pt x="1065" y="21345"/>
                    </a:cubicBezTo>
                    <a:cubicBezTo>
                      <a:pt x="8734" y="15524"/>
                      <a:pt x="17271" y="11028"/>
                      <a:pt x="25305" y="5755"/>
                    </a:cubicBezTo>
                    <a:cubicBezTo>
                      <a:pt x="27542" y="4294"/>
                      <a:pt x="29779" y="2742"/>
                      <a:pt x="31925" y="1099"/>
                    </a:cubicBezTo>
                    <a:cubicBezTo>
                      <a:pt x="32394" y="743"/>
                      <a:pt x="32092" y="1"/>
                      <a:pt x="316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6"/>
              <p:cNvSpPr/>
              <p:nvPr/>
            </p:nvSpPr>
            <p:spPr>
              <a:xfrm>
                <a:off x="3444650" y="3263425"/>
                <a:ext cx="739725" cy="442250"/>
              </a:xfrm>
              <a:custGeom>
                <a:avLst/>
                <a:gdLst/>
                <a:ahLst/>
                <a:cxnLst/>
                <a:rect l="l" t="t" r="r" b="b"/>
                <a:pathLst>
                  <a:path w="29589" h="17690" extrusionOk="0">
                    <a:moveTo>
                      <a:pt x="28848" y="1"/>
                    </a:moveTo>
                    <a:cubicBezTo>
                      <a:pt x="28752" y="1"/>
                      <a:pt x="28651" y="36"/>
                      <a:pt x="28549" y="117"/>
                    </a:cubicBezTo>
                    <a:cubicBezTo>
                      <a:pt x="27796" y="665"/>
                      <a:pt x="26883" y="848"/>
                      <a:pt x="26015" y="1144"/>
                    </a:cubicBezTo>
                    <a:cubicBezTo>
                      <a:pt x="25079" y="1487"/>
                      <a:pt x="24212" y="1921"/>
                      <a:pt x="23368" y="2423"/>
                    </a:cubicBezTo>
                    <a:cubicBezTo>
                      <a:pt x="21541" y="3495"/>
                      <a:pt x="19761" y="4637"/>
                      <a:pt x="17958" y="5755"/>
                    </a:cubicBezTo>
                    <a:lnTo>
                      <a:pt x="6796" y="12717"/>
                    </a:lnTo>
                    <a:lnTo>
                      <a:pt x="519" y="16620"/>
                    </a:lnTo>
                    <a:cubicBezTo>
                      <a:pt x="0" y="16928"/>
                      <a:pt x="323" y="17689"/>
                      <a:pt x="807" y="17689"/>
                    </a:cubicBezTo>
                    <a:cubicBezTo>
                      <a:pt x="897" y="17689"/>
                      <a:pt x="993" y="17663"/>
                      <a:pt x="1090" y="17601"/>
                    </a:cubicBezTo>
                    <a:cubicBezTo>
                      <a:pt x="8508" y="12991"/>
                      <a:pt x="15904" y="8289"/>
                      <a:pt x="23345" y="3747"/>
                    </a:cubicBezTo>
                    <a:cubicBezTo>
                      <a:pt x="24281" y="3199"/>
                      <a:pt x="25216" y="2651"/>
                      <a:pt x="26244" y="2286"/>
                    </a:cubicBezTo>
                    <a:cubicBezTo>
                      <a:pt x="27225" y="1921"/>
                      <a:pt x="28275" y="1738"/>
                      <a:pt x="29119" y="1099"/>
                    </a:cubicBezTo>
                    <a:cubicBezTo>
                      <a:pt x="29588" y="742"/>
                      <a:pt x="29287" y="1"/>
                      <a:pt x="28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6"/>
              <p:cNvSpPr/>
              <p:nvPr/>
            </p:nvSpPr>
            <p:spPr>
              <a:xfrm>
                <a:off x="3916975" y="3276850"/>
                <a:ext cx="324625" cy="723000"/>
              </a:xfrm>
              <a:custGeom>
                <a:avLst/>
                <a:gdLst/>
                <a:ahLst/>
                <a:cxnLst/>
                <a:rect l="l" t="t" r="r" b="b"/>
                <a:pathLst>
                  <a:path w="12985" h="28920" extrusionOk="0">
                    <a:moveTo>
                      <a:pt x="12189" y="0"/>
                    </a:moveTo>
                    <a:cubicBezTo>
                      <a:pt x="12013" y="0"/>
                      <a:pt x="11835" y="78"/>
                      <a:pt x="11710" y="265"/>
                    </a:cubicBezTo>
                    <a:cubicBezTo>
                      <a:pt x="11236" y="987"/>
                      <a:pt x="10792" y="1723"/>
                      <a:pt x="10372" y="2470"/>
                    </a:cubicBezTo>
                    <a:lnTo>
                      <a:pt x="10372" y="2470"/>
                    </a:lnTo>
                    <a:cubicBezTo>
                      <a:pt x="10317" y="2234"/>
                      <a:pt x="10067" y="2091"/>
                      <a:pt x="9812" y="2091"/>
                    </a:cubicBezTo>
                    <a:cubicBezTo>
                      <a:pt x="9580" y="2091"/>
                      <a:pt x="9345" y="2208"/>
                      <a:pt x="9245" y="2479"/>
                    </a:cubicBezTo>
                    <a:cubicBezTo>
                      <a:pt x="6666" y="9418"/>
                      <a:pt x="4086" y="16357"/>
                      <a:pt x="1507" y="23296"/>
                    </a:cubicBezTo>
                    <a:cubicBezTo>
                      <a:pt x="1142" y="24232"/>
                      <a:pt x="800" y="25167"/>
                      <a:pt x="457" y="26103"/>
                    </a:cubicBezTo>
                    <a:cubicBezTo>
                      <a:pt x="161" y="26948"/>
                      <a:pt x="1" y="27815"/>
                      <a:pt x="412" y="28637"/>
                    </a:cubicBezTo>
                    <a:cubicBezTo>
                      <a:pt x="516" y="28822"/>
                      <a:pt x="726" y="28919"/>
                      <a:pt x="932" y="28919"/>
                    </a:cubicBezTo>
                    <a:cubicBezTo>
                      <a:pt x="1131" y="28919"/>
                      <a:pt x="1326" y="28828"/>
                      <a:pt x="1416" y="28637"/>
                    </a:cubicBezTo>
                    <a:cubicBezTo>
                      <a:pt x="4726" y="21538"/>
                      <a:pt x="6346" y="13778"/>
                      <a:pt x="9565" y="6610"/>
                    </a:cubicBezTo>
                    <a:cubicBezTo>
                      <a:pt x="10455" y="4625"/>
                      <a:pt x="11505" y="2662"/>
                      <a:pt x="12714" y="836"/>
                    </a:cubicBezTo>
                    <a:cubicBezTo>
                      <a:pt x="12984" y="407"/>
                      <a:pt x="12591" y="0"/>
                      <a:pt x="12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6"/>
              <p:cNvSpPr/>
              <p:nvPr/>
            </p:nvSpPr>
            <p:spPr>
              <a:xfrm>
                <a:off x="4024275" y="3311400"/>
                <a:ext cx="183550" cy="459675"/>
              </a:xfrm>
              <a:custGeom>
                <a:avLst/>
                <a:gdLst/>
                <a:ahLst/>
                <a:cxnLst/>
                <a:rect l="l" t="t" r="r" b="b"/>
                <a:pathLst>
                  <a:path w="7342" h="18387" extrusionOk="0">
                    <a:moveTo>
                      <a:pt x="6654" y="1"/>
                    </a:moveTo>
                    <a:cubicBezTo>
                      <a:pt x="6426" y="1"/>
                      <a:pt x="6194" y="118"/>
                      <a:pt x="6094" y="390"/>
                    </a:cubicBezTo>
                    <a:cubicBezTo>
                      <a:pt x="5044" y="3311"/>
                      <a:pt x="3994" y="6233"/>
                      <a:pt x="2944" y="9154"/>
                    </a:cubicBezTo>
                    <a:cubicBezTo>
                      <a:pt x="2419" y="10570"/>
                      <a:pt x="1917" y="12008"/>
                      <a:pt x="1392" y="13446"/>
                    </a:cubicBezTo>
                    <a:cubicBezTo>
                      <a:pt x="890" y="14815"/>
                      <a:pt x="319" y="16207"/>
                      <a:pt x="68" y="17668"/>
                    </a:cubicBezTo>
                    <a:cubicBezTo>
                      <a:pt x="0" y="18105"/>
                      <a:pt x="364" y="18386"/>
                      <a:pt x="697" y="18386"/>
                    </a:cubicBezTo>
                    <a:cubicBezTo>
                      <a:pt x="921" y="18386"/>
                      <a:pt x="1132" y="18259"/>
                      <a:pt x="1187" y="17965"/>
                    </a:cubicBezTo>
                    <a:cubicBezTo>
                      <a:pt x="1415" y="16550"/>
                      <a:pt x="1963" y="15180"/>
                      <a:pt x="2465" y="13834"/>
                    </a:cubicBezTo>
                    <a:cubicBezTo>
                      <a:pt x="2990" y="12373"/>
                      <a:pt x="3515" y="10912"/>
                      <a:pt x="4040" y="9451"/>
                    </a:cubicBezTo>
                    <a:cubicBezTo>
                      <a:pt x="5090" y="6530"/>
                      <a:pt x="6140" y="3608"/>
                      <a:pt x="7190" y="686"/>
                    </a:cubicBezTo>
                    <a:cubicBezTo>
                      <a:pt x="7341" y="273"/>
                      <a:pt x="7002" y="1"/>
                      <a:pt x="6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6"/>
              <p:cNvSpPr/>
              <p:nvPr/>
            </p:nvSpPr>
            <p:spPr>
              <a:xfrm>
                <a:off x="3395550" y="3698200"/>
                <a:ext cx="566525" cy="350375"/>
              </a:xfrm>
              <a:custGeom>
                <a:avLst/>
                <a:gdLst/>
                <a:ahLst/>
                <a:cxnLst/>
                <a:rect l="l" t="t" r="r" b="b"/>
                <a:pathLst>
                  <a:path w="22661" h="14015" extrusionOk="0">
                    <a:moveTo>
                      <a:pt x="5793" y="3153"/>
                    </a:moveTo>
                    <a:cubicBezTo>
                      <a:pt x="7078" y="3918"/>
                      <a:pt x="8348" y="4708"/>
                      <a:pt x="9604" y="5523"/>
                    </a:cubicBezTo>
                    <a:lnTo>
                      <a:pt x="9604" y="5523"/>
                    </a:lnTo>
                    <a:cubicBezTo>
                      <a:pt x="8670" y="5010"/>
                      <a:pt x="7739" y="4491"/>
                      <a:pt x="6811" y="3966"/>
                    </a:cubicBezTo>
                    <a:lnTo>
                      <a:pt x="6811" y="3966"/>
                    </a:lnTo>
                    <a:cubicBezTo>
                      <a:pt x="6480" y="3684"/>
                      <a:pt x="6140" y="3413"/>
                      <a:pt x="5793" y="3153"/>
                    </a:cubicBezTo>
                    <a:close/>
                    <a:moveTo>
                      <a:pt x="2460" y="1"/>
                    </a:moveTo>
                    <a:cubicBezTo>
                      <a:pt x="2040" y="1"/>
                      <a:pt x="1738" y="513"/>
                      <a:pt x="1958" y="877"/>
                    </a:cubicBezTo>
                    <a:lnTo>
                      <a:pt x="1958" y="877"/>
                    </a:lnTo>
                    <a:cubicBezTo>
                      <a:pt x="1852" y="829"/>
                      <a:pt x="1746" y="782"/>
                      <a:pt x="1639" y="735"/>
                    </a:cubicBezTo>
                    <a:cubicBezTo>
                      <a:pt x="1562" y="703"/>
                      <a:pt x="1483" y="689"/>
                      <a:pt x="1404" y="689"/>
                    </a:cubicBezTo>
                    <a:cubicBezTo>
                      <a:pt x="1127" y="689"/>
                      <a:pt x="864" y="871"/>
                      <a:pt x="780" y="1103"/>
                    </a:cubicBezTo>
                    <a:lnTo>
                      <a:pt x="780" y="1103"/>
                    </a:lnTo>
                    <a:cubicBezTo>
                      <a:pt x="302" y="1167"/>
                      <a:pt x="1" y="1893"/>
                      <a:pt x="543" y="2173"/>
                    </a:cubicBezTo>
                    <a:cubicBezTo>
                      <a:pt x="2551" y="3239"/>
                      <a:pt x="4562" y="4299"/>
                      <a:pt x="6573" y="5359"/>
                    </a:cubicBezTo>
                    <a:lnTo>
                      <a:pt x="6573" y="5359"/>
                    </a:lnTo>
                    <a:cubicBezTo>
                      <a:pt x="6738" y="5477"/>
                      <a:pt x="6904" y="5595"/>
                      <a:pt x="7071" y="5711"/>
                    </a:cubicBezTo>
                    <a:cubicBezTo>
                      <a:pt x="7165" y="5781"/>
                      <a:pt x="7262" y="5811"/>
                      <a:pt x="7355" y="5811"/>
                    </a:cubicBezTo>
                    <a:cubicBezTo>
                      <a:pt x="7377" y="5811"/>
                      <a:pt x="7399" y="5809"/>
                      <a:pt x="7421" y="5806"/>
                    </a:cubicBezTo>
                    <a:lnTo>
                      <a:pt x="7421" y="5806"/>
                    </a:lnTo>
                    <a:cubicBezTo>
                      <a:pt x="10727" y="7549"/>
                      <a:pt x="14031" y="9296"/>
                      <a:pt x="17320" y="11075"/>
                    </a:cubicBezTo>
                    <a:cubicBezTo>
                      <a:pt x="18598" y="11760"/>
                      <a:pt x="19899" y="12513"/>
                      <a:pt x="20744" y="13746"/>
                    </a:cubicBezTo>
                    <a:cubicBezTo>
                      <a:pt x="20853" y="13918"/>
                      <a:pt x="21038" y="14015"/>
                      <a:pt x="21238" y="14015"/>
                    </a:cubicBezTo>
                    <a:cubicBezTo>
                      <a:pt x="21331" y="14015"/>
                      <a:pt x="21426" y="13994"/>
                      <a:pt x="21520" y="13951"/>
                    </a:cubicBezTo>
                    <a:cubicBezTo>
                      <a:pt x="22090" y="13632"/>
                      <a:pt x="22661" y="13175"/>
                      <a:pt x="22638" y="12468"/>
                    </a:cubicBezTo>
                    <a:cubicBezTo>
                      <a:pt x="22615" y="12148"/>
                      <a:pt x="22478" y="11851"/>
                      <a:pt x="22227" y="11646"/>
                    </a:cubicBezTo>
                    <a:cubicBezTo>
                      <a:pt x="21931" y="11418"/>
                      <a:pt x="21543" y="11418"/>
                      <a:pt x="21177" y="11349"/>
                    </a:cubicBezTo>
                    <a:cubicBezTo>
                      <a:pt x="21129" y="11340"/>
                      <a:pt x="21081" y="11331"/>
                      <a:pt x="21033" y="11321"/>
                    </a:cubicBezTo>
                    <a:lnTo>
                      <a:pt x="21033" y="11321"/>
                    </a:lnTo>
                    <a:cubicBezTo>
                      <a:pt x="19129" y="9458"/>
                      <a:pt x="16923" y="7921"/>
                      <a:pt x="14489" y="6784"/>
                    </a:cubicBezTo>
                    <a:cubicBezTo>
                      <a:pt x="14407" y="6746"/>
                      <a:pt x="14323" y="6729"/>
                      <a:pt x="14242" y="6729"/>
                    </a:cubicBezTo>
                    <a:cubicBezTo>
                      <a:pt x="14177" y="6729"/>
                      <a:pt x="14114" y="6740"/>
                      <a:pt x="14055" y="6760"/>
                    </a:cubicBezTo>
                    <a:lnTo>
                      <a:pt x="14055" y="6760"/>
                    </a:lnTo>
                    <a:cubicBezTo>
                      <a:pt x="13934" y="6640"/>
                      <a:pt x="13800" y="6590"/>
                      <a:pt x="13672" y="6590"/>
                    </a:cubicBezTo>
                    <a:cubicBezTo>
                      <a:pt x="13565" y="6590"/>
                      <a:pt x="13462" y="6625"/>
                      <a:pt x="13373" y="6683"/>
                    </a:cubicBezTo>
                    <a:lnTo>
                      <a:pt x="13373" y="6683"/>
                    </a:lnTo>
                    <a:cubicBezTo>
                      <a:pt x="11614" y="5468"/>
                      <a:pt x="9835" y="4287"/>
                      <a:pt x="8007" y="3155"/>
                    </a:cubicBezTo>
                    <a:cubicBezTo>
                      <a:pt x="6272" y="2082"/>
                      <a:pt x="4515" y="1078"/>
                      <a:pt x="2734" y="74"/>
                    </a:cubicBezTo>
                    <a:cubicBezTo>
                      <a:pt x="2640" y="23"/>
                      <a:pt x="2548" y="1"/>
                      <a:pt x="2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6"/>
              <p:cNvSpPr/>
              <p:nvPr/>
            </p:nvSpPr>
            <p:spPr>
              <a:xfrm>
                <a:off x="3342475" y="3159075"/>
                <a:ext cx="937450" cy="918150"/>
              </a:xfrm>
              <a:custGeom>
                <a:avLst/>
                <a:gdLst/>
                <a:ahLst/>
                <a:cxnLst/>
                <a:rect l="l" t="t" r="r" b="b"/>
                <a:pathLst>
                  <a:path w="37498" h="36726" extrusionOk="0">
                    <a:moveTo>
                      <a:pt x="36562" y="868"/>
                    </a:moveTo>
                    <a:cubicBezTo>
                      <a:pt x="36585" y="913"/>
                      <a:pt x="36607" y="936"/>
                      <a:pt x="36607" y="959"/>
                    </a:cubicBezTo>
                    <a:cubicBezTo>
                      <a:pt x="36356" y="1826"/>
                      <a:pt x="36105" y="2694"/>
                      <a:pt x="35854" y="3584"/>
                    </a:cubicBezTo>
                    <a:cubicBezTo>
                      <a:pt x="35831" y="3652"/>
                      <a:pt x="35763" y="3698"/>
                      <a:pt x="35717" y="3743"/>
                    </a:cubicBezTo>
                    <a:cubicBezTo>
                      <a:pt x="35740" y="3789"/>
                      <a:pt x="35763" y="3835"/>
                      <a:pt x="35763" y="3880"/>
                    </a:cubicBezTo>
                    <a:cubicBezTo>
                      <a:pt x="35717" y="4040"/>
                      <a:pt x="35649" y="4200"/>
                      <a:pt x="35580" y="4383"/>
                    </a:cubicBezTo>
                    <a:cubicBezTo>
                      <a:pt x="35078" y="4267"/>
                      <a:pt x="34625" y="3987"/>
                      <a:pt x="34082" y="3987"/>
                    </a:cubicBezTo>
                    <a:cubicBezTo>
                      <a:pt x="33984" y="3987"/>
                      <a:pt x="33882" y="3996"/>
                      <a:pt x="33777" y="4017"/>
                    </a:cubicBezTo>
                    <a:cubicBezTo>
                      <a:pt x="33846" y="4154"/>
                      <a:pt x="33846" y="4268"/>
                      <a:pt x="33937" y="4337"/>
                    </a:cubicBezTo>
                    <a:cubicBezTo>
                      <a:pt x="34120" y="4474"/>
                      <a:pt x="34325" y="4565"/>
                      <a:pt x="34530" y="4679"/>
                    </a:cubicBezTo>
                    <a:cubicBezTo>
                      <a:pt x="34781" y="4793"/>
                      <a:pt x="35033" y="4885"/>
                      <a:pt x="35306" y="4999"/>
                    </a:cubicBezTo>
                    <a:cubicBezTo>
                      <a:pt x="35215" y="5570"/>
                      <a:pt x="34964" y="6049"/>
                      <a:pt x="34781" y="6574"/>
                    </a:cubicBezTo>
                    <a:cubicBezTo>
                      <a:pt x="34721" y="6589"/>
                      <a:pt x="34662" y="6595"/>
                      <a:pt x="34604" y="6595"/>
                    </a:cubicBezTo>
                    <a:cubicBezTo>
                      <a:pt x="34298" y="6595"/>
                      <a:pt x="34013" y="6421"/>
                      <a:pt x="33689" y="6421"/>
                    </a:cubicBezTo>
                    <a:cubicBezTo>
                      <a:pt x="33607" y="6421"/>
                      <a:pt x="33523" y="6432"/>
                      <a:pt x="33435" y="6460"/>
                    </a:cubicBezTo>
                    <a:cubicBezTo>
                      <a:pt x="33846" y="6665"/>
                      <a:pt x="34188" y="6825"/>
                      <a:pt x="34553" y="6985"/>
                    </a:cubicBezTo>
                    <a:cubicBezTo>
                      <a:pt x="34530" y="7510"/>
                      <a:pt x="34256" y="7943"/>
                      <a:pt x="34074" y="8446"/>
                    </a:cubicBezTo>
                    <a:cubicBezTo>
                      <a:pt x="33663" y="8377"/>
                      <a:pt x="33298" y="8309"/>
                      <a:pt x="32773" y="8217"/>
                    </a:cubicBezTo>
                    <a:lnTo>
                      <a:pt x="32773" y="8217"/>
                    </a:lnTo>
                    <a:cubicBezTo>
                      <a:pt x="32910" y="8400"/>
                      <a:pt x="32955" y="8537"/>
                      <a:pt x="33047" y="8582"/>
                    </a:cubicBezTo>
                    <a:cubicBezTo>
                      <a:pt x="33298" y="8742"/>
                      <a:pt x="33572" y="8879"/>
                      <a:pt x="33868" y="9039"/>
                    </a:cubicBezTo>
                    <a:cubicBezTo>
                      <a:pt x="33800" y="9450"/>
                      <a:pt x="33663" y="9815"/>
                      <a:pt x="33458" y="10180"/>
                    </a:cubicBezTo>
                    <a:cubicBezTo>
                      <a:pt x="33391" y="10192"/>
                      <a:pt x="33324" y="10198"/>
                      <a:pt x="33258" y="10198"/>
                    </a:cubicBezTo>
                    <a:cubicBezTo>
                      <a:pt x="32826" y="10198"/>
                      <a:pt x="32403" y="9975"/>
                      <a:pt x="31928" y="9975"/>
                    </a:cubicBezTo>
                    <a:cubicBezTo>
                      <a:pt x="32293" y="10408"/>
                      <a:pt x="32841" y="10408"/>
                      <a:pt x="33298" y="10660"/>
                    </a:cubicBezTo>
                    <a:cubicBezTo>
                      <a:pt x="33184" y="11230"/>
                      <a:pt x="32978" y="11778"/>
                      <a:pt x="32750" y="12303"/>
                    </a:cubicBezTo>
                    <a:cubicBezTo>
                      <a:pt x="32726" y="12305"/>
                      <a:pt x="32702" y="12307"/>
                      <a:pt x="32678" y="12307"/>
                    </a:cubicBezTo>
                    <a:cubicBezTo>
                      <a:pt x="32311" y="12307"/>
                      <a:pt x="32013" y="12032"/>
                      <a:pt x="31643" y="12032"/>
                    </a:cubicBezTo>
                    <a:cubicBezTo>
                      <a:pt x="31587" y="12032"/>
                      <a:pt x="31531" y="12038"/>
                      <a:pt x="31472" y="12052"/>
                    </a:cubicBezTo>
                    <a:cubicBezTo>
                      <a:pt x="31723" y="12486"/>
                      <a:pt x="32202" y="12554"/>
                      <a:pt x="32567" y="12851"/>
                    </a:cubicBezTo>
                    <a:cubicBezTo>
                      <a:pt x="32408" y="13399"/>
                      <a:pt x="32225" y="13946"/>
                      <a:pt x="31951" y="14471"/>
                    </a:cubicBezTo>
                    <a:cubicBezTo>
                      <a:pt x="31462" y="14271"/>
                      <a:pt x="31103" y="13877"/>
                      <a:pt x="30538" y="13877"/>
                    </a:cubicBezTo>
                    <a:cubicBezTo>
                      <a:pt x="30522" y="13877"/>
                      <a:pt x="30506" y="13877"/>
                      <a:pt x="30490" y="13878"/>
                    </a:cubicBezTo>
                    <a:cubicBezTo>
                      <a:pt x="30604" y="14197"/>
                      <a:pt x="30855" y="14312"/>
                      <a:pt x="31038" y="14494"/>
                    </a:cubicBezTo>
                    <a:cubicBezTo>
                      <a:pt x="31266" y="14654"/>
                      <a:pt x="31472" y="14837"/>
                      <a:pt x="31700" y="15019"/>
                    </a:cubicBezTo>
                    <a:cubicBezTo>
                      <a:pt x="31654" y="15521"/>
                      <a:pt x="31449" y="15932"/>
                      <a:pt x="31221" y="16366"/>
                    </a:cubicBezTo>
                    <a:cubicBezTo>
                      <a:pt x="30719" y="16297"/>
                      <a:pt x="30308" y="16001"/>
                      <a:pt x="29828" y="15978"/>
                    </a:cubicBezTo>
                    <a:lnTo>
                      <a:pt x="29828" y="15978"/>
                    </a:lnTo>
                    <a:cubicBezTo>
                      <a:pt x="29737" y="16160"/>
                      <a:pt x="29874" y="16229"/>
                      <a:pt x="29965" y="16275"/>
                    </a:cubicBezTo>
                    <a:cubicBezTo>
                      <a:pt x="30285" y="16480"/>
                      <a:pt x="30650" y="16685"/>
                      <a:pt x="31015" y="16891"/>
                    </a:cubicBezTo>
                    <a:cubicBezTo>
                      <a:pt x="30901" y="17393"/>
                      <a:pt x="30673" y="17827"/>
                      <a:pt x="30467" y="18283"/>
                    </a:cubicBezTo>
                    <a:cubicBezTo>
                      <a:pt x="30020" y="18262"/>
                      <a:pt x="29672" y="17982"/>
                      <a:pt x="29238" y="17982"/>
                    </a:cubicBezTo>
                    <a:cubicBezTo>
                      <a:pt x="29207" y="17982"/>
                      <a:pt x="29175" y="17983"/>
                      <a:pt x="29144" y="17986"/>
                    </a:cubicBezTo>
                    <a:cubicBezTo>
                      <a:pt x="29349" y="18489"/>
                      <a:pt x="29874" y="18511"/>
                      <a:pt x="30216" y="18831"/>
                    </a:cubicBezTo>
                    <a:cubicBezTo>
                      <a:pt x="30034" y="19470"/>
                      <a:pt x="29760" y="20086"/>
                      <a:pt x="29463" y="20748"/>
                    </a:cubicBezTo>
                    <a:cubicBezTo>
                      <a:pt x="29121" y="20520"/>
                      <a:pt x="28824" y="20315"/>
                      <a:pt x="28482" y="20109"/>
                    </a:cubicBezTo>
                    <a:lnTo>
                      <a:pt x="28482" y="20109"/>
                    </a:lnTo>
                    <a:cubicBezTo>
                      <a:pt x="28550" y="20474"/>
                      <a:pt x="28550" y="20474"/>
                      <a:pt x="29235" y="21228"/>
                    </a:cubicBezTo>
                    <a:cubicBezTo>
                      <a:pt x="29189" y="21593"/>
                      <a:pt x="29007" y="21912"/>
                      <a:pt x="28870" y="22255"/>
                    </a:cubicBezTo>
                    <a:cubicBezTo>
                      <a:pt x="28829" y="22264"/>
                      <a:pt x="28790" y="22269"/>
                      <a:pt x="28755" y="22269"/>
                    </a:cubicBezTo>
                    <a:cubicBezTo>
                      <a:pt x="28534" y="22269"/>
                      <a:pt x="28408" y="22105"/>
                      <a:pt x="28231" y="22027"/>
                    </a:cubicBezTo>
                    <a:cubicBezTo>
                      <a:pt x="28039" y="21941"/>
                      <a:pt x="27886" y="21796"/>
                      <a:pt x="27644" y="21796"/>
                    </a:cubicBezTo>
                    <a:cubicBezTo>
                      <a:pt x="27627" y="21796"/>
                      <a:pt x="27609" y="21797"/>
                      <a:pt x="27591" y="21798"/>
                    </a:cubicBezTo>
                    <a:cubicBezTo>
                      <a:pt x="27797" y="22323"/>
                      <a:pt x="28322" y="22460"/>
                      <a:pt x="28619" y="22871"/>
                    </a:cubicBezTo>
                    <a:cubicBezTo>
                      <a:pt x="28459" y="23396"/>
                      <a:pt x="28276" y="23898"/>
                      <a:pt x="28025" y="24423"/>
                    </a:cubicBezTo>
                    <a:cubicBezTo>
                      <a:pt x="27614" y="24241"/>
                      <a:pt x="27249" y="24058"/>
                      <a:pt x="26770" y="23830"/>
                    </a:cubicBezTo>
                    <a:lnTo>
                      <a:pt x="26770" y="23830"/>
                    </a:lnTo>
                    <a:cubicBezTo>
                      <a:pt x="27044" y="24400"/>
                      <a:pt x="27523" y="24583"/>
                      <a:pt x="27843" y="24971"/>
                    </a:cubicBezTo>
                    <a:cubicBezTo>
                      <a:pt x="27683" y="25359"/>
                      <a:pt x="27523" y="25747"/>
                      <a:pt x="27363" y="26181"/>
                    </a:cubicBezTo>
                    <a:cubicBezTo>
                      <a:pt x="26930" y="25975"/>
                      <a:pt x="26564" y="25770"/>
                      <a:pt x="26085" y="25542"/>
                    </a:cubicBezTo>
                    <a:lnTo>
                      <a:pt x="26085" y="25542"/>
                    </a:lnTo>
                    <a:cubicBezTo>
                      <a:pt x="26176" y="25884"/>
                      <a:pt x="26382" y="26021"/>
                      <a:pt x="26564" y="26181"/>
                    </a:cubicBezTo>
                    <a:cubicBezTo>
                      <a:pt x="26724" y="26341"/>
                      <a:pt x="26907" y="26477"/>
                      <a:pt x="27112" y="26637"/>
                    </a:cubicBezTo>
                    <a:cubicBezTo>
                      <a:pt x="27021" y="27208"/>
                      <a:pt x="26747" y="27733"/>
                      <a:pt x="26496" y="28281"/>
                    </a:cubicBezTo>
                    <a:cubicBezTo>
                      <a:pt x="26131" y="28212"/>
                      <a:pt x="25857" y="27893"/>
                      <a:pt x="25423" y="27847"/>
                    </a:cubicBezTo>
                    <a:lnTo>
                      <a:pt x="25423" y="27847"/>
                    </a:lnTo>
                    <a:cubicBezTo>
                      <a:pt x="25606" y="28326"/>
                      <a:pt x="26039" y="28486"/>
                      <a:pt x="26313" y="28851"/>
                    </a:cubicBezTo>
                    <a:cubicBezTo>
                      <a:pt x="26199" y="29171"/>
                      <a:pt x="26085" y="29490"/>
                      <a:pt x="25948" y="29878"/>
                    </a:cubicBezTo>
                    <a:cubicBezTo>
                      <a:pt x="25788" y="29810"/>
                      <a:pt x="25651" y="29787"/>
                      <a:pt x="25514" y="29719"/>
                    </a:cubicBezTo>
                    <a:cubicBezTo>
                      <a:pt x="25195" y="29582"/>
                      <a:pt x="24898" y="29422"/>
                      <a:pt x="24464" y="29216"/>
                    </a:cubicBezTo>
                    <a:lnTo>
                      <a:pt x="24464" y="29216"/>
                    </a:lnTo>
                    <a:cubicBezTo>
                      <a:pt x="24624" y="29605"/>
                      <a:pt x="24875" y="29741"/>
                      <a:pt x="25058" y="29924"/>
                    </a:cubicBezTo>
                    <a:cubicBezTo>
                      <a:pt x="25263" y="30107"/>
                      <a:pt x="25492" y="30266"/>
                      <a:pt x="25720" y="30472"/>
                    </a:cubicBezTo>
                    <a:cubicBezTo>
                      <a:pt x="25674" y="30677"/>
                      <a:pt x="25606" y="30883"/>
                      <a:pt x="25537" y="31065"/>
                    </a:cubicBezTo>
                    <a:cubicBezTo>
                      <a:pt x="25492" y="31248"/>
                      <a:pt x="25400" y="31408"/>
                      <a:pt x="25309" y="31613"/>
                    </a:cubicBezTo>
                    <a:cubicBezTo>
                      <a:pt x="24893" y="31509"/>
                      <a:pt x="24591" y="31216"/>
                      <a:pt x="24144" y="31216"/>
                    </a:cubicBezTo>
                    <a:cubicBezTo>
                      <a:pt x="24100" y="31216"/>
                      <a:pt x="24055" y="31219"/>
                      <a:pt x="24008" y="31225"/>
                    </a:cubicBezTo>
                    <a:cubicBezTo>
                      <a:pt x="24305" y="31659"/>
                      <a:pt x="24807" y="31819"/>
                      <a:pt x="25126" y="32184"/>
                    </a:cubicBezTo>
                    <a:cubicBezTo>
                      <a:pt x="24715" y="33416"/>
                      <a:pt x="24327" y="34649"/>
                      <a:pt x="23939" y="35927"/>
                    </a:cubicBezTo>
                    <a:cubicBezTo>
                      <a:pt x="23506" y="35790"/>
                      <a:pt x="23186" y="35448"/>
                      <a:pt x="22775" y="35242"/>
                    </a:cubicBezTo>
                    <a:cubicBezTo>
                      <a:pt x="22410" y="35037"/>
                      <a:pt x="22045" y="34809"/>
                      <a:pt x="21703" y="34603"/>
                    </a:cubicBezTo>
                    <a:cubicBezTo>
                      <a:pt x="21566" y="34329"/>
                      <a:pt x="21908" y="34192"/>
                      <a:pt x="21839" y="33941"/>
                    </a:cubicBezTo>
                    <a:cubicBezTo>
                      <a:pt x="21794" y="33941"/>
                      <a:pt x="21748" y="33941"/>
                      <a:pt x="21725" y="33964"/>
                    </a:cubicBezTo>
                    <a:cubicBezTo>
                      <a:pt x="21566" y="34078"/>
                      <a:pt x="21406" y="34192"/>
                      <a:pt x="21200" y="34352"/>
                    </a:cubicBezTo>
                    <a:cubicBezTo>
                      <a:pt x="20744" y="34078"/>
                      <a:pt x="20287" y="33804"/>
                      <a:pt x="19831" y="33530"/>
                    </a:cubicBezTo>
                    <a:cubicBezTo>
                      <a:pt x="19877" y="33142"/>
                      <a:pt x="20219" y="32960"/>
                      <a:pt x="20310" y="32617"/>
                    </a:cubicBezTo>
                    <a:lnTo>
                      <a:pt x="20310" y="32617"/>
                    </a:lnTo>
                    <a:cubicBezTo>
                      <a:pt x="19899" y="32686"/>
                      <a:pt x="19785" y="33097"/>
                      <a:pt x="19443" y="33279"/>
                    </a:cubicBezTo>
                    <a:cubicBezTo>
                      <a:pt x="19123" y="33165"/>
                      <a:pt x="18827" y="32937"/>
                      <a:pt x="18530" y="32754"/>
                    </a:cubicBezTo>
                    <a:cubicBezTo>
                      <a:pt x="18416" y="32481"/>
                      <a:pt x="18735" y="32344"/>
                      <a:pt x="18667" y="32070"/>
                    </a:cubicBezTo>
                    <a:lnTo>
                      <a:pt x="18667" y="32070"/>
                    </a:lnTo>
                    <a:cubicBezTo>
                      <a:pt x="18416" y="32092"/>
                      <a:pt x="18347" y="32366"/>
                      <a:pt x="18096" y="32458"/>
                    </a:cubicBezTo>
                    <a:cubicBezTo>
                      <a:pt x="17640" y="32321"/>
                      <a:pt x="17229" y="32047"/>
                      <a:pt x="16818" y="31727"/>
                    </a:cubicBezTo>
                    <a:cubicBezTo>
                      <a:pt x="16932" y="31476"/>
                      <a:pt x="17046" y="31248"/>
                      <a:pt x="17160" y="31043"/>
                    </a:cubicBezTo>
                    <a:cubicBezTo>
                      <a:pt x="17117" y="30991"/>
                      <a:pt x="17077" y="30971"/>
                      <a:pt x="17042" y="30971"/>
                    </a:cubicBezTo>
                    <a:cubicBezTo>
                      <a:pt x="16984" y="30971"/>
                      <a:pt x="16938" y="31023"/>
                      <a:pt x="16909" y="31065"/>
                    </a:cubicBezTo>
                    <a:cubicBezTo>
                      <a:pt x="16772" y="31225"/>
                      <a:pt x="16658" y="31385"/>
                      <a:pt x="16498" y="31545"/>
                    </a:cubicBezTo>
                    <a:cubicBezTo>
                      <a:pt x="16224" y="31431"/>
                      <a:pt x="16042" y="31339"/>
                      <a:pt x="15836" y="31225"/>
                    </a:cubicBezTo>
                    <a:cubicBezTo>
                      <a:pt x="15654" y="31134"/>
                      <a:pt x="15494" y="31020"/>
                      <a:pt x="15289" y="30883"/>
                    </a:cubicBezTo>
                    <a:cubicBezTo>
                      <a:pt x="15403" y="30632"/>
                      <a:pt x="15517" y="30403"/>
                      <a:pt x="15654" y="30107"/>
                    </a:cubicBezTo>
                    <a:lnTo>
                      <a:pt x="15654" y="30107"/>
                    </a:lnTo>
                    <a:cubicBezTo>
                      <a:pt x="15289" y="30152"/>
                      <a:pt x="15197" y="30495"/>
                      <a:pt x="14901" y="30609"/>
                    </a:cubicBezTo>
                    <a:cubicBezTo>
                      <a:pt x="14376" y="30472"/>
                      <a:pt x="13919" y="30107"/>
                      <a:pt x="13371" y="29787"/>
                    </a:cubicBezTo>
                    <a:cubicBezTo>
                      <a:pt x="13622" y="29376"/>
                      <a:pt x="13988" y="29034"/>
                      <a:pt x="14125" y="28555"/>
                    </a:cubicBezTo>
                    <a:lnTo>
                      <a:pt x="14125" y="28555"/>
                    </a:lnTo>
                    <a:cubicBezTo>
                      <a:pt x="13737" y="28692"/>
                      <a:pt x="13737" y="28692"/>
                      <a:pt x="13463" y="28988"/>
                    </a:cubicBezTo>
                    <a:cubicBezTo>
                      <a:pt x="13303" y="29171"/>
                      <a:pt x="13120" y="29353"/>
                      <a:pt x="12938" y="29559"/>
                    </a:cubicBezTo>
                    <a:cubicBezTo>
                      <a:pt x="12801" y="29490"/>
                      <a:pt x="12687" y="29445"/>
                      <a:pt x="12595" y="29376"/>
                    </a:cubicBezTo>
                    <a:cubicBezTo>
                      <a:pt x="12253" y="29194"/>
                      <a:pt x="11933" y="29011"/>
                      <a:pt x="11568" y="28806"/>
                    </a:cubicBezTo>
                    <a:cubicBezTo>
                      <a:pt x="11659" y="28303"/>
                      <a:pt x="12116" y="27984"/>
                      <a:pt x="12184" y="27413"/>
                    </a:cubicBezTo>
                    <a:lnTo>
                      <a:pt x="12184" y="27413"/>
                    </a:lnTo>
                    <a:cubicBezTo>
                      <a:pt x="11705" y="27733"/>
                      <a:pt x="11522" y="28189"/>
                      <a:pt x="11157" y="28532"/>
                    </a:cubicBezTo>
                    <a:cubicBezTo>
                      <a:pt x="10541" y="28303"/>
                      <a:pt x="9993" y="27961"/>
                      <a:pt x="9423" y="27596"/>
                    </a:cubicBezTo>
                    <a:cubicBezTo>
                      <a:pt x="9582" y="27162"/>
                      <a:pt x="9948" y="26865"/>
                      <a:pt x="10039" y="26386"/>
                    </a:cubicBezTo>
                    <a:lnTo>
                      <a:pt x="10039" y="26386"/>
                    </a:lnTo>
                    <a:cubicBezTo>
                      <a:pt x="9537" y="26592"/>
                      <a:pt x="9286" y="26980"/>
                      <a:pt x="8943" y="27299"/>
                    </a:cubicBezTo>
                    <a:cubicBezTo>
                      <a:pt x="8510" y="27185"/>
                      <a:pt x="8167" y="26934"/>
                      <a:pt x="7756" y="26729"/>
                    </a:cubicBezTo>
                    <a:cubicBezTo>
                      <a:pt x="7848" y="26249"/>
                      <a:pt x="8281" y="25952"/>
                      <a:pt x="8418" y="25542"/>
                    </a:cubicBezTo>
                    <a:lnTo>
                      <a:pt x="8418" y="25542"/>
                    </a:lnTo>
                    <a:cubicBezTo>
                      <a:pt x="8053" y="25633"/>
                      <a:pt x="8053" y="25633"/>
                      <a:pt x="7802" y="25861"/>
                    </a:cubicBezTo>
                    <a:cubicBezTo>
                      <a:pt x="7619" y="26021"/>
                      <a:pt x="7437" y="26204"/>
                      <a:pt x="7231" y="26386"/>
                    </a:cubicBezTo>
                    <a:cubicBezTo>
                      <a:pt x="6638" y="26204"/>
                      <a:pt x="6159" y="25838"/>
                      <a:pt x="5542" y="25564"/>
                    </a:cubicBezTo>
                    <a:cubicBezTo>
                      <a:pt x="5953" y="25108"/>
                      <a:pt x="6387" y="24720"/>
                      <a:pt x="6615" y="24218"/>
                    </a:cubicBezTo>
                    <a:cubicBezTo>
                      <a:pt x="6567" y="24150"/>
                      <a:pt x="6522" y="24127"/>
                      <a:pt x="6482" y="24127"/>
                    </a:cubicBezTo>
                    <a:cubicBezTo>
                      <a:pt x="6427" y="24127"/>
                      <a:pt x="6380" y="24169"/>
                      <a:pt x="6341" y="24195"/>
                    </a:cubicBezTo>
                    <a:cubicBezTo>
                      <a:pt x="5930" y="24537"/>
                      <a:pt x="5542" y="24903"/>
                      <a:pt x="5109" y="25268"/>
                    </a:cubicBezTo>
                    <a:cubicBezTo>
                      <a:pt x="4721" y="25199"/>
                      <a:pt x="4424" y="24903"/>
                      <a:pt x="3990" y="24720"/>
                    </a:cubicBezTo>
                    <a:cubicBezTo>
                      <a:pt x="4104" y="24560"/>
                      <a:pt x="4173" y="24446"/>
                      <a:pt x="4264" y="24332"/>
                    </a:cubicBezTo>
                    <a:cubicBezTo>
                      <a:pt x="4561" y="23921"/>
                      <a:pt x="4880" y="23533"/>
                      <a:pt x="5177" y="23145"/>
                    </a:cubicBezTo>
                    <a:cubicBezTo>
                      <a:pt x="5120" y="23065"/>
                      <a:pt x="5069" y="23037"/>
                      <a:pt x="5023" y="23037"/>
                    </a:cubicBezTo>
                    <a:cubicBezTo>
                      <a:pt x="4977" y="23037"/>
                      <a:pt x="4937" y="23065"/>
                      <a:pt x="4903" y="23099"/>
                    </a:cubicBezTo>
                    <a:cubicBezTo>
                      <a:pt x="4629" y="23328"/>
                      <a:pt x="4378" y="23579"/>
                      <a:pt x="4127" y="23807"/>
                    </a:cubicBezTo>
                    <a:cubicBezTo>
                      <a:pt x="3944" y="23990"/>
                      <a:pt x="3785" y="24172"/>
                      <a:pt x="3579" y="24378"/>
                    </a:cubicBezTo>
                    <a:cubicBezTo>
                      <a:pt x="3146" y="24309"/>
                      <a:pt x="2803" y="24035"/>
                      <a:pt x="2415" y="23853"/>
                    </a:cubicBezTo>
                    <a:cubicBezTo>
                      <a:pt x="2027" y="23670"/>
                      <a:pt x="1662" y="23465"/>
                      <a:pt x="1274" y="23282"/>
                    </a:cubicBezTo>
                    <a:cubicBezTo>
                      <a:pt x="1320" y="23213"/>
                      <a:pt x="1320" y="23145"/>
                      <a:pt x="1365" y="23122"/>
                    </a:cubicBezTo>
                    <a:cubicBezTo>
                      <a:pt x="3762" y="21570"/>
                      <a:pt x="6181" y="20018"/>
                      <a:pt x="8578" y="18489"/>
                    </a:cubicBezTo>
                    <a:cubicBezTo>
                      <a:pt x="12550" y="15932"/>
                      <a:pt x="16498" y="13376"/>
                      <a:pt x="20493" y="10865"/>
                    </a:cubicBezTo>
                    <a:cubicBezTo>
                      <a:pt x="22935" y="9336"/>
                      <a:pt x="25446" y="7875"/>
                      <a:pt x="27911" y="6368"/>
                    </a:cubicBezTo>
                    <a:cubicBezTo>
                      <a:pt x="30079" y="5045"/>
                      <a:pt x="32225" y="3698"/>
                      <a:pt x="34371" y="2351"/>
                    </a:cubicBezTo>
                    <a:cubicBezTo>
                      <a:pt x="34964" y="1986"/>
                      <a:pt x="35535" y="1552"/>
                      <a:pt x="36105" y="1141"/>
                    </a:cubicBezTo>
                    <a:cubicBezTo>
                      <a:pt x="36265" y="1050"/>
                      <a:pt x="36402" y="959"/>
                      <a:pt x="36562" y="868"/>
                    </a:cubicBezTo>
                    <a:close/>
                    <a:moveTo>
                      <a:pt x="37155" y="0"/>
                    </a:moveTo>
                    <a:cubicBezTo>
                      <a:pt x="36881" y="0"/>
                      <a:pt x="36653" y="114"/>
                      <a:pt x="36425" y="228"/>
                    </a:cubicBezTo>
                    <a:cubicBezTo>
                      <a:pt x="35672" y="616"/>
                      <a:pt x="34896" y="1004"/>
                      <a:pt x="34142" y="1438"/>
                    </a:cubicBezTo>
                    <a:cubicBezTo>
                      <a:pt x="29212" y="4291"/>
                      <a:pt x="24373" y="7327"/>
                      <a:pt x="19534" y="10340"/>
                    </a:cubicBezTo>
                    <a:cubicBezTo>
                      <a:pt x="16864" y="12006"/>
                      <a:pt x="14239" y="13718"/>
                      <a:pt x="11568" y="15384"/>
                    </a:cubicBezTo>
                    <a:cubicBezTo>
                      <a:pt x="7916" y="17690"/>
                      <a:pt x="4310" y="20041"/>
                      <a:pt x="886" y="22666"/>
                    </a:cubicBezTo>
                    <a:cubicBezTo>
                      <a:pt x="725" y="22807"/>
                      <a:pt x="564" y="22947"/>
                      <a:pt x="324" y="22947"/>
                    </a:cubicBezTo>
                    <a:cubicBezTo>
                      <a:pt x="292" y="22947"/>
                      <a:pt x="259" y="22945"/>
                      <a:pt x="224" y="22940"/>
                    </a:cubicBezTo>
                    <a:cubicBezTo>
                      <a:pt x="217" y="22939"/>
                      <a:pt x="210" y="22938"/>
                      <a:pt x="204" y="22938"/>
                    </a:cubicBezTo>
                    <a:cubicBezTo>
                      <a:pt x="59" y="22938"/>
                      <a:pt x="1" y="23173"/>
                      <a:pt x="110" y="23282"/>
                    </a:cubicBezTo>
                    <a:cubicBezTo>
                      <a:pt x="270" y="23419"/>
                      <a:pt x="429" y="23556"/>
                      <a:pt x="589" y="23647"/>
                    </a:cubicBezTo>
                    <a:cubicBezTo>
                      <a:pt x="2392" y="24720"/>
                      <a:pt x="4150" y="25793"/>
                      <a:pt x="5976" y="26820"/>
                    </a:cubicBezTo>
                    <a:cubicBezTo>
                      <a:pt x="9057" y="28532"/>
                      <a:pt x="12162" y="30198"/>
                      <a:pt x="15243" y="31887"/>
                    </a:cubicBezTo>
                    <a:cubicBezTo>
                      <a:pt x="16179" y="32389"/>
                      <a:pt x="17137" y="32891"/>
                      <a:pt x="18028" y="33439"/>
                    </a:cubicBezTo>
                    <a:cubicBezTo>
                      <a:pt x="18963" y="34010"/>
                      <a:pt x="19991" y="34398"/>
                      <a:pt x="20812" y="35128"/>
                    </a:cubicBezTo>
                    <a:cubicBezTo>
                      <a:pt x="21634" y="35379"/>
                      <a:pt x="22273" y="35927"/>
                      <a:pt x="23004" y="36315"/>
                    </a:cubicBezTo>
                    <a:cubicBezTo>
                      <a:pt x="23323" y="36475"/>
                      <a:pt x="23620" y="36680"/>
                      <a:pt x="24008" y="36726"/>
                    </a:cubicBezTo>
                    <a:cubicBezTo>
                      <a:pt x="24579" y="35813"/>
                      <a:pt x="25012" y="34900"/>
                      <a:pt x="25377" y="33941"/>
                    </a:cubicBezTo>
                    <a:cubicBezTo>
                      <a:pt x="27546" y="28418"/>
                      <a:pt x="29714" y="22917"/>
                      <a:pt x="31837" y="17370"/>
                    </a:cubicBezTo>
                    <a:cubicBezTo>
                      <a:pt x="33458" y="13170"/>
                      <a:pt x="34987" y="8925"/>
                      <a:pt x="36539" y="4679"/>
                    </a:cubicBezTo>
                    <a:cubicBezTo>
                      <a:pt x="36904" y="3675"/>
                      <a:pt x="37201" y="2648"/>
                      <a:pt x="37384" y="1598"/>
                    </a:cubicBezTo>
                    <a:cubicBezTo>
                      <a:pt x="37498" y="1050"/>
                      <a:pt x="37498" y="502"/>
                      <a:pt x="37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6"/>
              <p:cNvSpPr/>
              <p:nvPr/>
            </p:nvSpPr>
            <p:spPr>
              <a:xfrm>
                <a:off x="3506125" y="3301150"/>
                <a:ext cx="647125" cy="662775"/>
              </a:xfrm>
              <a:custGeom>
                <a:avLst/>
                <a:gdLst/>
                <a:ahLst/>
                <a:cxnLst/>
                <a:rect l="l" t="t" r="r" b="b"/>
                <a:pathLst>
                  <a:path w="25885" h="26511" extrusionOk="0">
                    <a:moveTo>
                      <a:pt x="24812" y="1393"/>
                    </a:moveTo>
                    <a:cubicBezTo>
                      <a:pt x="24743" y="1598"/>
                      <a:pt x="24698" y="1690"/>
                      <a:pt x="24675" y="1781"/>
                    </a:cubicBezTo>
                    <a:cubicBezTo>
                      <a:pt x="23419" y="4611"/>
                      <a:pt x="22392" y="7533"/>
                      <a:pt x="21319" y="10432"/>
                    </a:cubicBezTo>
                    <a:cubicBezTo>
                      <a:pt x="20589" y="12349"/>
                      <a:pt x="19973" y="14312"/>
                      <a:pt x="19288" y="16229"/>
                    </a:cubicBezTo>
                    <a:cubicBezTo>
                      <a:pt x="18284" y="18991"/>
                      <a:pt x="17256" y="21753"/>
                      <a:pt x="16229" y="24515"/>
                    </a:cubicBezTo>
                    <a:cubicBezTo>
                      <a:pt x="16092" y="24880"/>
                      <a:pt x="15955" y="25268"/>
                      <a:pt x="15818" y="25611"/>
                    </a:cubicBezTo>
                    <a:cubicBezTo>
                      <a:pt x="15773" y="25633"/>
                      <a:pt x="15750" y="25656"/>
                      <a:pt x="15727" y="25656"/>
                    </a:cubicBezTo>
                    <a:lnTo>
                      <a:pt x="15659" y="25656"/>
                    </a:lnTo>
                    <a:cubicBezTo>
                      <a:pt x="15613" y="25633"/>
                      <a:pt x="15567" y="25611"/>
                      <a:pt x="15522" y="25588"/>
                    </a:cubicBezTo>
                    <a:cubicBezTo>
                      <a:pt x="12737" y="23670"/>
                      <a:pt x="9838" y="21936"/>
                      <a:pt x="6939" y="20224"/>
                    </a:cubicBezTo>
                    <a:cubicBezTo>
                      <a:pt x="4931" y="19014"/>
                      <a:pt x="2854" y="17896"/>
                      <a:pt x="731" y="16686"/>
                    </a:cubicBezTo>
                    <a:cubicBezTo>
                      <a:pt x="8606" y="11322"/>
                      <a:pt x="16731" y="6529"/>
                      <a:pt x="24812" y="1393"/>
                    </a:cubicBezTo>
                    <a:close/>
                    <a:moveTo>
                      <a:pt x="25884" y="1"/>
                    </a:moveTo>
                    <a:lnTo>
                      <a:pt x="25884" y="1"/>
                    </a:lnTo>
                    <a:cubicBezTo>
                      <a:pt x="25268" y="389"/>
                      <a:pt x="24743" y="731"/>
                      <a:pt x="24218" y="1096"/>
                    </a:cubicBezTo>
                    <a:cubicBezTo>
                      <a:pt x="23511" y="1576"/>
                      <a:pt x="22803" y="2101"/>
                      <a:pt x="22095" y="2557"/>
                    </a:cubicBezTo>
                    <a:cubicBezTo>
                      <a:pt x="19425" y="4223"/>
                      <a:pt x="16754" y="5890"/>
                      <a:pt x="14084" y="7556"/>
                    </a:cubicBezTo>
                    <a:cubicBezTo>
                      <a:pt x="10797" y="9610"/>
                      <a:pt x="7487" y="11687"/>
                      <a:pt x="4178" y="13787"/>
                    </a:cubicBezTo>
                    <a:cubicBezTo>
                      <a:pt x="3036" y="14518"/>
                      <a:pt x="1918" y="15316"/>
                      <a:pt x="799" y="16092"/>
                    </a:cubicBezTo>
                    <a:cubicBezTo>
                      <a:pt x="503" y="16298"/>
                      <a:pt x="206" y="16480"/>
                      <a:pt x="1" y="16777"/>
                    </a:cubicBezTo>
                    <a:cubicBezTo>
                      <a:pt x="571" y="17325"/>
                      <a:pt x="1233" y="17713"/>
                      <a:pt x="1895" y="18101"/>
                    </a:cubicBezTo>
                    <a:cubicBezTo>
                      <a:pt x="5136" y="20018"/>
                      <a:pt x="8400" y="21936"/>
                      <a:pt x="11641" y="23853"/>
                    </a:cubicBezTo>
                    <a:cubicBezTo>
                      <a:pt x="12714" y="24515"/>
                      <a:pt x="13787" y="25200"/>
                      <a:pt x="14860" y="25884"/>
                    </a:cubicBezTo>
                    <a:cubicBezTo>
                      <a:pt x="15157" y="26067"/>
                      <a:pt x="15430" y="26295"/>
                      <a:pt x="15727" y="26478"/>
                    </a:cubicBezTo>
                    <a:cubicBezTo>
                      <a:pt x="15771" y="26500"/>
                      <a:pt x="15813" y="26510"/>
                      <a:pt x="15852" y="26510"/>
                    </a:cubicBezTo>
                    <a:cubicBezTo>
                      <a:pt x="15935" y="26510"/>
                      <a:pt x="16008" y="26464"/>
                      <a:pt x="16070" y="26387"/>
                    </a:cubicBezTo>
                    <a:cubicBezTo>
                      <a:pt x="16115" y="26341"/>
                      <a:pt x="16115" y="26250"/>
                      <a:pt x="16138" y="26181"/>
                    </a:cubicBezTo>
                    <a:cubicBezTo>
                      <a:pt x="17462" y="22940"/>
                      <a:pt x="18649" y="19653"/>
                      <a:pt x="19790" y="16344"/>
                    </a:cubicBezTo>
                    <a:cubicBezTo>
                      <a:pt x="20680" y="13833"/>
                      <a:pt x="21525" y="11322"/>
                      <a:pt x="22529" y="8857"/>
                    </a:cubicBezTo>
                    <a:cubicBezTo>
                      <a:pt x="23465" y="6597"/>
                      <a:pt x="24378" y="4337"/>
                      <a:pt x="25291" y="2101"/>
                    </a:cubicBezTo>
                    <a:cubicBezTo>
                      <a:pt x="25474" y="1598"/>
                      <a:pt x="25656" y="1096"/>
                      <a:pt x="25816" y="594"/>
                    </a:cubicBezTo>
                    <a:cubicBezTo>
                      <a:pt x="25862" y="434"/>
                      <a:pt x="25862" y="275"/>
                      <a:pt x="25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3" name="Google Shape;2483;p96" descr="21 anh nguyen"/>
          <p:cNvGrpSpPr/>
          <p:nvPr/>
        </p:nvGrpSpPr>
        <p:grpSpPr>
          <a:xfrm>
            <a:off x="723975" y="3250575"/>
            <a:ext cx="971400" cy="601500"/>
            <a:chOff x="718225" y="3268962"/>
            <a:chExt cx="971400" cy="601500"/>
          </a:xfrm>
        </p:grpSpPr>
        <p:sp>
          <p:nvSpPr>
            <p:cNvPr id="2484" name="Google Shape;2484;p96"/>
            <p:cNvSpPr/>
            <p:nvPr/>
          </p:nvSpPr>
          <p:spPr>
            <a:xfrm>
              <a:off x="718225" y="3268962"/>
              <a:ext cx="971400" cy="6015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6"/>
            <p:cNvSpPr/>
            <p:nvPr/>
          </p:nvSpPr>
          <p:spPr>
            <a:xfrm rot="-753821">
              <a:off x="870104" y="3521405"/>
              <a:ext cx="95090" cy="216036"/>
            </a:xfrm>
            <a:custGeom>
              <a:avLst/>
              <a:gdLst/>
              <a:ahLst/>
              <a:cxnLst/>
              <a:rect l="l" t="t" r="r" b="b"/>
              <a:pathLst>
                <a:path w="3093" h="7027" extrusionOk="0">
                  <a:moveTo>
                    <a:pt x="428" y="0"/>
                  </a:moveTo>
                  <a:cubicBezTo>
                    <a:pt x="282" y="0"/>
                    <a:pt x="0" y="281"/>
                    <a:pt x="0" y="416"/>
                  </a:cubicBezTo>
                  <a:lnTo>
                    <a:pt x="0" y="6599"/>
                  </a:lnTo>
                  <a:cubicBezTo>
                    <a:pt x="0" y="6880"/>
                    <a:pt x="282" y="7027"/>
                    <a:pt x="428" y="7027"/>
                  </a:cubicBezTo>
                  <a:lnTo>
                    <a:pt x="2676" y="7027"/>
                  </a:lnTo>
                  <a:cubicBezTo>
                    <a:pt x="2957" y="7027"/>
                    <a:pt x="3092" y="6880"/>
                    <a:pt x="3092" y="6599"/>
                  </a:cubicBezTo>
                  <a:cubicBezTo>
                    <a:pt x="3092" y="6318"/>
                    <a:pt x="2957" y="6183"/>
                    <a:pt x="2676" y="6183"/>
                  </a:cubicBezTo>
                  <a:lnTo>
                    <a:pt x="844" y="6183"/>
                  </a:lnTo>
                  <a:lnTo>
                    <a:pt x="844" y="3935"/>
                  </a:lnTo>
                  <a:lnTo>
                    <a:pt x="1968" y="3935"/>
                  </a:lnTo>
                  <a:cubicBezTo>
                    <a:pt x="2249" y="3935"/>
                    <a:pt x="2395" y="3789"/>
                    <a:pt x="2395" y="3508"/>
                  </a:cubicBezTo>
                  <a:cubicBezTo>
                    <a:pt x="2395" y="3227"/>
                    <a:pt x="2249" y="3092"/>
                    <a:pt x="1968" y="3092"/>
                  </a:cubicBezTo>
                  <a:lnTo>
                    <a:pt x="844" y="3092"/>
                  </a:lnTo>
                  <a:lnTo>
                    <a:pt x="844" y="843"/>
                  </a:lnTo>
                  <a:lnTo>
                    <a:pt x="2676" y="843"/>
                  </a:lnTo>
                  <a:cubicBezTo>
                    <a:pt x="2957" y="843"/>
                    <a:pt x="3092" y="697"/>
                    <a:pt x="3092" y="416"/>
                  </a:cubicBezTo>
                  <a:cubicBezTo>
                    <a:pt x="3092" y="281"/>
                    <a:pt x="2957" y="0"/>
                    <a:pt x="2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6"/>
            <p:cNvSpPr/>
            <p:nvPr/>
          </p:nvSpPr>
          <p:spPr>
            <a:xfrm rot="-753821">
              <a:off x="1009169" y="3685724"/>
              <a:ext cx="69142" cy="25948"/>
            </a:xfrm>
            <a:custGeom>
              <a:avLst/>
              <a:gdLst/>
              <a:ahLst/>
              <a:cxnLst/>
              <a:rect l="l" t="t" r="r" b="b"/>
              <a:pathLst>
                <a:path w="2249" h="844" extrusionOk="0">
                  <a:moveTo>
                    <a:pt x="428" y="0"/>
                  </a:moveTo>
                  <a:cubicBezTo>
                    <a:pt x="147" y="0"/>
                    <a:pt x="0" y="135"/>
                    <a:pt x="0" y="416"/>
                  </a:cubicBezTo>
                  <a:cubicBezTo>
                    <a:pt x="0" y="697"/>
                    <a:pt x="147" y="844"/>
                    <a:pt x="428" y="844"/>
                  </a:cubicBezTo>
                  <a:lnTo>
                    <a:pt x="1833" y="844"/>
                  </a:lnTo>
                  <a:cubicBezTo>
                    <a:pt x="2114" y="844"/>
                    <a:pt x="2249" y="697"/>
                    <a:pt x="2249" y="416"/>
                  </a:cubicBezTo>
                  <a:cubicBezTo>
                    <a:pt x="2249" y="135"/>
                    <a:pt x="2114" y="0"/>
                    <a:pt x="1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6"/>
            <p:cNvSpPr/>
            <p:nvPr/>
          </p:nvSpPr>
          <p:spPr>
            <a:xfrm rot="-753821">
              <a:off x="988491" y="3592941"/>
              <a:ext cx="69142" cy="25948"/>
            </a:xfrm>
            <a:custGeom>
              <a:avLst/>
              <a:gdLst/>
              <a:ahLst/>
              <a:cxnLst/>
              <a:rect l="l" t="t" r="r" b="b"/>
              <a:pathLst>
                <a:path w="2249" h="844" extrusionOk="0">
                  <a:moveTo>
                    <a:pt x="428" y="1"/>
                  </a:moveTo>
                  <a:cubicBezTo>
                    <a:pt x="147" y="1"/>
                    <a:pt x="0" y="136"/>
                    <a:pt x="0" y="417"/>
                  </a:cubicBezTo>
                  <a:cubicBezTo>
                    <a:pt x="0" y="698"/>
                    <a:pt x="147" y="844"/>
                    <a:pt x="428" y="844"/>
                  </a:cubicBezTo>
                  <a:lnTo>
                    <a:pt x="1833" y="844"/>
                  </a:lnTo>
                  <a:cubicBezTo>
                    <a:pt x="2114" y="844"/>
                    <a:pt x="2249" y="698"/>
                    <a:pt x="2249" y="417"/>
                  </a:cubicBezTo>
                  <a:cubicBezTo>
                    <a:pt x="2249" y="136"/>
                    <a:pt x="2114" y="1"/>
                    <a:pt x="1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6"/>
            <p:cNvSpPr/>
            <p:nvPr/>
          </p:nvSpPr>
          <p:spPr>
            <a:xfrm rot="-753821">
              <a:off x="1097864" y="3549432"/>
              <a:ext cx="172841" cy="129646"/>
            </a:xfrm>
            <a:custGeom>
              <a:avLst/>
              <a:gdLst/>
              <a:ahLst/>
              <a:cxnLst/>
              <a:rect l="l" t="t" r="r" b="b"/>
              <a:pathLst>
                <a:path w="5622" h="4217" extrusionOk="0">
                  <a:moveTo>
                    <a:pt x="1552" y="1"/>
                  </a:moveTo>
                  <a:cubicBezTo>
                    <a:pt x="708" y="1"/>
                    <a:pt x="0" y="698"/>
                    <a:pt x="0" y="1541"/>
                  </a:cubicBezTo>
                  <a:lnTo>
                    <a:pt x="0" y="3789"/>
                  </a:lnTo>
                  <a:cubicBezTo>
                    <a:pt x="0" y="4070"/>
                    <a:pt x="146" y="4217"/>
                    <a:pt x="427" y="4217"/>
                  </a:cubicBezTo>
                  <a:cubicBezTo>
                    <a:pt x="562" y="4217"/>
                    <a:pt x="843" y="4070"/>
                    <a:pt x="843" y="3789"/>
                  </a:cubicBezTo>
                  <a:lnTo>
                    <a:pt x="843" y="1541"/>
                  </a:lnTo>
                  <a:cubicBezTo>
                    <a:pt x="843" y="1125"/>
                    <a:pt x="1124" y="844"/>
                    <a:pt x="1552" y="844"/>
                  </a:cubicBezTo>
                  <a:cubicBezTo>
                    <a:pt x="1968" y="844"/>
                    <a:pt x="2395" y="1125"/>
                    <a:pt x="2395" y="1541"/>
                  </a:cubicBezTo>
                  <a:lnTo>
                    <a:pt x="2395" y="3789"/>
                  </a:lnTo>
                  <a:cubicBezTo>
                    <a:pt x="2395" y="4070"/>
                    <a:pt x="2530" y="4217"/>
                    <a:pt x="2811" y="4217"/>
                  </a:cubicBezTo>
                  <a:cubicBezTo>
                    <a:pt x="3092" y="4217"/>
                    <a:pt x="3238" y="4070"/>
                    <a:pt x="3238" y="3789"/>
                  </a:cubicBezTo>
                  <a:lnTo>
                    <a:pt x="3238" y="1541"/>
                  </a:lnTo>
                  <a:cubicBezTo>
                    <a:pt x="3238" y="1125"/>
                    <a:pt x="3519" y="844"/>
                    <a:pt x="4081" y="844"/>
                  </a:cubicBezTo>
                  <a:cubicBezTo>
                    <a:pt x="4497" y="844"/>
                    <a:pt x="4778" y="1125"/>
                    <a:pt x="4778" y="1541"/>
                  </a:cubicBezTo>
                  <a:lnTo>
                    <a:pt x="4778" y="3789"/>
                  </a:lnTo>
                  <a:cubicBezTo>
                    <a:pt x="4778" y="4070"/>
                    <a:pt x="5059" y="4217"/>
                    <a:pt x="5205" y="4217"/>
                  </a:cubicBezTo>
                  <a:cubicBezTo>
                    <a:pt x="5486" y="4217"/>
                    <a:pt x="5621" y="4070"/>
                    <a:pt x="5621" y="3789"/>
                  </a:cubicBezTo>
                  <a:lnTo>
                    <a:pt x="5621" y="1541"/>
                  </a:lnTo>
                  <a:cubicBezTo>
                    <a:pt x="5621" y="698"/>
                    <a:pt x="4924" y="1"/>
                    <a:pt x="4081" y="1"/>
                  </a:cubicBezTo>
                  <a:cubicBezTo>
                    <a:pt x="3519" y="1"/>
                    <a:pt x="3092" y="136"/>
                    <a:pt x="2811" y="563"/>
                  </a:cubicBezTo>
                  <a:cubicBezTo>
                    <a:pt x="2530" y="136"/>
                    <a:pt x="2114" y="1"/>
                    <a:pt x="1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6"/>
            <p:cNvSpPr/>
            <p:nvPr/>
          </p:nvSpPr>
          <p:spPr>
            <a:xfrm rot="-753821">
              <a:off x="1284332" y="3516540"/>
              <a:ext cx="95090" cy="129646"/>
            </a:xfrm>
            <a:custGeom>
              <a:avLst/>
              <a:gdLst/>
              <a:ahLst/>
              <a:cxnLst/>
              <a:rect l="l" t="t" r="r" b="b"/>
              <a:pathLst>
                <a:path w="3093" h="4217" extrusionOk="0">
                  <a:moveTo>
                    <a:pt x="2114" y="1"/>
                  </a:moveTo>
                  <a:cubicBezTo>
                    <a:pt x="990" y="1"/>
                    <a:pt x="0" y="844"/>
                    <a:pt x="0" y="2103"/>
                  </a:cubicBezTo>
                  <a:cubicBezTo>
                    <a:pt x="0" y="3227"/>
                    <a:pt x="990" y="4217"/>
                    <a:pt x="2114" y="4217"/>
                  </a:cubicBezTo>
                  <a:lnTo>
                    <a:pt x="2676" y="4217"/>
                  </a:lnTo>
                  <a:cubicBezTo>
                    <a:pt x="2957" y="4217"/>
                    <a:pt x="3092" y="4070"/>
                    <a:pt x="3092" y="3789"/>
                  </a:cubicBezTo>
                  <a:cubicBezTo>
                    <a:pt x="3092" y="3508"/>
                    <a:pt x="2957" y="3373"/>
                    <a:pt x="2676" y="3373"/>
                  </a:cubicBezTo>
                  <a:lnTo>
                    <a:pt x="2114" y="3373"/>
                  </a:lnTo>
                  <a:cubicBezTo>
                    <a:pt x="1406" y="3373"/>
                    <a:pt x="844" y="2811"/>
                    <a:pt x="844" y="2103"/>
                  </a:cubicBezTo>
                  <a:cubicBezTo>
                    <a:pt x="844" y="1406"/>
                    <a:pt x="1406" y="844"/>
                    <a:pt x="2114" y="844"/>
                  </a:cubicBezTo>
                  <a:lnTo>
                    <a:pt x="2676" y="844"/>
                  </a:lnTo>
                  <a:cubicBezTo>
                    <a:pt x="2957" y="844"/>
                    <a:pt x="3092" y="563"/>
                    <a:pt x="3092" y="417"/>
                  </a:cubicBezTo>
                  <a:cubicBezTo>
                    <a:pt x="3092" y="136"/>
                    <a:pt x="2957" y="1"/>
                    <a:pt x="2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6"/>
            <p:cNvSpPr/>
            <p:nvPr/>
          </p:nvSpPr>
          <p:spPr>
            <a:xfrm rot="-753821">
              <a:off x="1335270" y="3378811"/>
              <a:ext cx="73293" cy="108218"/>
            </a:xfrm>
            <a:custGeom>
              <a:avLst/>
              <a:gdLst/>
              <a:ahLst/>
              <a:cxnLst/>
              <a:rect l="l" t="t" r="r" b="b"/>
              <a:pathLst>
                <a:path w="2384" h="3520" extrusionOk="0">
                  <a:moveTo>
                    <a:pt x="1124" y="1"/>
                  </a:moveTo>
                  <a:cubicBezTo>
                    <a:pt x="562" y="1"/>
                    <a:pt x="0" y="428"/>
                    <a:pt x="0" y="1125"/>
                  </a:cubicBezTo>
                  <a:cubicBezTo>
                    <a:pt x="0" y="1406"/>
                    <a:pt x="135" y="1552"/>
                    <a:pt x="416" y="1552"/>
                  </a:cubicBezTo>
                  <a:cubicBezTo>
                    <a:pt x="697" y="1552"/>
                    <a:pt x="843" y="1406"/>
                    <a:pt x="843" y="1125"/>
                  </a:cubicBezTo>
                  <a:cubicBezTo>
                    <a:pt x="843" y="990"/>
                    <a:pt x="978" y="844"/>
                    <a:pt x="1124" y="844"/>
                  </a:cubicBezTo>
                  <a:lnTo>
                    <a:pt x="1259" y="844"/>
                  </a:lnTo>
                  <a:cubicBezTo>
                    <a:pt x="1405" y="844"/>
                    <a:pt x="1540" y="990"/>
                    <a:pt x="1540" y="1125"/>
                  </a:cubicBezTo>
                  <a:cubicBezTo>
                    <a:pt x="1540" y="1406"/>
                    <a:pt x="1405" y="1687"/>
                    <a:pt x="1259" y="1833"/>
                  </a:cubicBezTo>
                  <a:lnTo>
                    <a:pt x="135" y="2811"/>
                  </a:lnTo>
                  <a:cubicBezTo>
                    <a:pt x="0" y="2957"/>
                    <a:pt x="0" y="3092"/>
                    <a:pt x="0" y="3238"/>
                  </a:cubicBezTo>
                  <a:cubicBezTo>
                    <a:pt x="135" y="3373"/>
                    <a:pt x="281" y="3520"/>
                    <a:pt x="416" y="3520"/>
                  </a:cubicBezTo>
                  <a:lnTo>
                    <a:pt x="1968" y="3520"/>
                  </a:lnTo>
                  <a:cubicBezTo>
                    <a:pt x="2249" y="3520"/>
                    <a:pt x="2384" y="3373"/>
                    <a:pt x="2384" y="3092"/>
                  </a:cubicBezTo>
                  <a:cubicBezTo>
                    <a:pt x="2384" y="2811"/>
                    <a:pt x="2249" y="2676"/>
                    <a:pt x="1968" y="2676"/>
                  </a:cubicBezTo>
                  <a:lnTo>
                    <a:pt x="1540" y="2676"/>
                  </a:lnTo>
                  <a:lnTo>
                    <a:pt x="1821" y="2530"/>
                  </a:lnTo>
                  <a:cubicBezTo>
                    <a:pt x="2249" y="2114"/>
                    <a:pt x="2384" y="1687"/>
                    <a:pt x="2384" y="1125"/>
                  </a:cubicBezTo>
                  <a:cubicBezTo>
                    <a:pt x="2384" y="428"/>
                    <a:pt x="1821" y="1"/>
                    <a:pt x="1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6"/>
            <p:cNvSpPr/>
            <p:nvPr/>
          </p:nvSpPr>
          <p:spPr>
            <a:xfrm rot="4471751">
              <a:off x="1405907" y="3595799"/>
              <a:ext cx="143047" cy="160532"/>
            </a:xfrm>
            <a:custGeom>
              <a:avLst/>
              <a:gdLst/>
              <a:ahLst/>
              <a:cxnLst/>
              <a:rect l="l" t="t" r="r" b="b"/>
              <a:pathLst>
                <a:path w="7420" h="8327" extrusionOk="0">
                  <a:moveTo>
                    <a:pt x="4840" y="909"/>
                  </a:moveTo>
                  <a:cubicBezTo>
                    <a:pt x="5707" y="909"/>
                    <a:pt x="5981" y="1479"/>
                    <a:pt x="5981" y="2050"/>
                  </a:cubicBezTo>
                  <a:cubicBezTo>
                    <a:pt x="5981" y="3762"/>
                    <a:pt x="5411" y="5474"/>
                    <a:pt x="5981" y="6889"/>
                  </a:cubicBezTo>
                  <a:lnTo>
                    <a:pt x="4269" y="5177"/>
                  </a:lnTo>
                  <a:cubicBezTo>
                    <a:pt x="3425" y="4332"/>
                    <a:pt x="3425" y="3191"/>
                    <a:pt x="3425" y="2050"/>
                  </a:cubicBezTo>
                  <a:cubicBezTo>
                    <a:pt x="3699" y="1183"/>
                    <a:pt x="4269" y="909"/>
                    <a:pt x="4840" y="909"/>
                  </a:cubicBezTo>
                  <a:close/>
                  <a:moveTo>
                    <a:pt x="4699" y="0"/>
                  </a:moveTo>
                  <a:cubicBezTo>
                    <a:pt x="4559" y="0"/>
                    <a:pt x="4416" y="13"/>
                    <a:pt x="4269" y="41"/>
                  </a:cubicBezTo>
                  <a:cubicBezTo>
                    <a:pt x="1" y="1183"/>
                    <a:pt x="3699" y="7756"/>
                    <a:pt x="6849" y="8327"/>
                  </a:cubicBezTo>
                  <a:cubicBezTo>
                    <a:pt x="7122" y="8327"/>
                    <a:pt x="7122" y="8030"/>
                    <a:pt x="7122" y="8030"/>
                  </a:cubicBezTo>
                  <a:cubicBezTo>
                    <a:pt x="7122" y="8030"/>
                    <a:pt x="7419" y="8030"/>
                    <a:pt x="7419" y="7756"/>
                  </a:cubicBezTo>
                  <a:cubicBezTo>
                    <a:pt x="7122" y="6889"/>
                    <a:pt x="6552" y="6044"/>
                    <a:pt x="6552" y="4903"/>
                  </a:cubicBezTo>
                  <a:cubicBezTo>
                    <a:pt x="6552" y="4036"/>
                    <a:pt x="6849" y="3191"/>
                    <a:pt x="6849" y="2050"/>
                  </a:cubicBezTo>
                  <a:cubicBezTo>
                    <a:pt x="6849" y="1025"/>
                    <a:pt x="5928" y="0"/>
                    <a:pt x="46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96" descr="21 anh nguyen"/>
          <p:cNvGrpSpPr/>
          <p:nvPr/>
        </p:nvGrpSpPr>
        <p:grpSpPr>
          <a:xfrm>
            <a:off x="7465200" y="3250350"/>
            <a:ext cx="966300" cy="601500"/>
            <a:chOff x="7459450" y="3268737"/>
            <a:chExt cx="966300" cy="601500"/>
          </a:xfrm>
        </p:grpSpPr>
        <p:sp>
          <p:nvSpPr>
            <p:cNvPr id="2493" name="Google Shape;2493;p96"/>
            <p:cNvSpPr/>
            <p:nvPr/>
          </p:nvSpPr>
          <p:spPr>
            <a:xfrm>
              <a:off x="7459450" y="3268737"/>
              <a:ext cx="966300" cy="6015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4" name="Google Shape;2494;p96"/>
            <p:cNvGrpSpPr/>
            <p:nvPr/>
          </p:nvGrpSpPr>
          <p:grpSpPr>
            <a:xfrm>
              <a:off x="7588595" y="3377440"/>
              <a:ext cx="765108" cy="362474"/>
              <a:chOff x="-1637984" y="2886288"/>
              <a:chExt cx="1017837" cy="482206"/>
            </a:xfrm>
          </p:grpSpPr>
          <p:sp>
            <p:nvSpPr>
              <p:cNvPr id="2495" name="Google Shape;2495;p96"/>
              <p:cNvSpPr/>
              <p:nvPr/>
            </p:nvSpPr>
            <p:spPr>
              <a:xfrm>
                <a:off x="-1570515" y="3114493"/>
                <a:ext cx="669730" cy="120055"/>
              </a:xfrm>
              <a:custGeom>
                <a:avLst/>
                <a:gdLst/>
                <a:ahLst/>
                <a:cxnLst/>
                <a:rect l="l" t="t" r="r" b="b"/>
                <a:pathLst>
                  <a:path w="8775" h="1573" extrusionOk="0">
                    <a:moveTo>
                      <a:pt x="2626" y="1"/>
                    </a:moveTo>
                    <a:cubicBezTo>
                      <a:pt x="2275" y="1"/>
                      <a:pt x="1924" y="1"/>
                      <a:pt x="1755" y="169"/>
                    </a:cubicBezTo>
                    <a:lnTo>
                      <a:pt x="169" y="169"/>
                    </a:lnTo>
                    <a:cubicBezTo>
                      <a:pt x="169" y="352"/>
                      <a:pt x="1" y="352"/>
                      <a:pt x="169" y="352"/>
                    </a:cubicBezTo>
                    <a:lnTo>
                      <a:pt x="169" y="871"/>
                    </a:lnTo>
                    <a:lnTo>
                      <a:pt x="169" y="1222"/>
                    </a:lnTo>
                    <a:lnTo>
                      <a:pt x="169" y="1573"/>
                    </a:lnTo>
                    <a:lnTo>
                      <a:pt x="1222" y="1573"/>
                    </a:lnTo>
                    <a:cubicBezTo>
                      <a:pt x="1404" y="1573"/>
                      <a:pt x="1404" y="1404"/>
                      <a:pt x="1573" y="1404"/>
                    </a:cubicBezTo>
                    <a:lnTo>
                      <a:pt x="8774" y="1404"/>
                    </a:lnTo>
                    <a:lnTo>
                      <a:pt x="8774" y="1222"/>
                    </a:lnTo>
                    <a:lnTo>
                      <a:pt x="8774" y="1053"/>
                    </a:lnTo>
                    <a:lnTo>
                      <a:pt x="8774" y="871"/>
                    </a:lnTo>
                    <a:lnTo>
                      <a:pt x="8774" y="703"/>
                    </a:lnTo>
                    <a:lnTo>
                      <a:pt x="8774" y="520"/>
                    </a:lnTo>
                    <a:lnTo>
                      <a:pt x="8774" y="352"/>
                    </a:lnTo>
                    <a:lnTo>
                      <a:pt x="8774" y="169"/>
                    </a:lnTo>
                    <a:lnTo>
                      <a:pt x="8774" y="1"/>
                    </a:lnTo>
                    <a:close/>
                  </a:path>
                </a:pathLst>
              </a:custGeom>
              <a:solidFill>
                <a:srgbClr val="FAD4A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6"/>
              <p:cNvSpPr/>
              <p:nvPr/>
            </p:nvSpPr>
            <p:spPr>
              <a:xfrm>
                <a:off x="-1624093" y="2900255"/>
                <a:ext cx="964335" cy="227212"/>
              </a:xfrm>
              <a:custGeom>
                <a:avLst/>
                <a:gdLst/>
                <a:ahLst/>
                <a:cxnLst/>
                <a:rect l="l" t="t" r="r" b="b"/>
                <a:pathLst>
                  <a:path w="12635" h="2977" extrusionOk="0">
                    <a:moveTo>
                      <a:pt x="4563" y="0"/>
                    </a:moveTo>
                    <a:lnTo>
                      <a:pt x="4380" y="169"/>
                    </a:lnTo>
                    <a:lnTo>
                      <a:pt x="4030" y="169"/>
                    </a:lnTo>
                    <a:cubicBezTo>
                      <a:pt x="3861" y="351"/>
                      <a:pt x="3679" y="351"/>
                      <a:pt x="3510" y="351"/>
                    </a:cubicBezTo>
                    <a:lnTo>
                      <a:pt x="3328" y="520"/>
                    </a:lnTo>
                    <a:cubicBezTo>
                      <a:pt x="2977" y="702"/>
                      <a:pt x="2457" y="702"/>
                      <a:pt x="2106" y="871"/>
                    </a:cubicBezTo>
                    <a:cubicBezTo>
                      <a:pt x="1924" y="1053"/>
                      <a:pt x="1755" y="1053"/>
                      <a:pt x="1573" y="1053"/>
                    </a:cubicBezTo>
                    <a:cubicBezTo>
                      <a:pt x="1573" y="1053"/>
                      <a:pt x="1405" y="1221"/>
                      <a:pt x="1222" y="1221"/>
                    </a:cubicBezTo>
                    <a:cubicBezTo>
                      <a:pt x="1222" y="1221"/>
                      <a:pt x="1054" y="1221"/>
                      <a:pt x="1054" y="1404"/>
                    </a:cubicBezTo>
                    <a:lnTo>
                      <a:pt x="520" y="1404"/>
                    </a:lnTo>
                    <a:lnTo>
                      <a:pt x="352" y="1572"/>
                    </a:lnTo>
                    <a:cubicBezTo>
                      <a:pt x="352" y="1572"/>
                      <a:pt x="352" y="1755"/>
                      <a:pt x="169" y="1755"/>
                    </a:cubicBezTo>
                    <a:cubicBezTo>
                      <a:pt x="169" y="1923"/>
                      <a:pt x="169" y="1923"/>
                      <a:pt x="1" y="2106"/>
                    </a:cubicBezTo>
                    <a:lnTo>
                      <a:pt x="1" y="2274"/>
                    </a:lnTo>
                    <a:lnTo>
                      <a:pt x="1" y="2457"/>
                    </a:lnTo>
                    <a:lnTo>
                      <a:pt x="1" y="2625"/>
                    </a:lnTo>
                    <a:lnTo>
                      <a:pt x="169" y="2625"/>
                    </a:lnTo>
                    <a:lnTo>
                      <a:pt x="169" y="2808"/>
                    </a:lnTo>
                    <a:lnTo>
                      <a:pt x="352" y="2808"/>
                    </a:lnTo>
                    <a:cubicBezTo>
                      <a:pt x="352" y="2976"/>
                      <a:pt x="352" y="2976"/>
                      <a:pt x="520" y="2976"/>
                    </a:cubicBezTo>
                    <a:lnTo>
                      <a:pt x="1405" y="2976"/>
                    </a:lnTo>
                    <a:cubicBezTo>
                      <a:pt x="1755" y="2976"/>
                      <a:pt x="1924" y="2808"/>
                      <a:pt x="2275" y="2808"/>
                    </a:cubicBezTo>
                    <a:lnTo>
                      <a:pt x="10178" y="2808"/>
                    </a:lnTo>
                    <a:lnTo>
                      <a:pt x="10346" y="2625"/>
                    </a:lnTo>
                    <a:lnTo>
                      <a:pt x="10346" y="2457"/>
                    </a:lnTo>
                    <a:lnTo>
                      <a:pt x="10346" y="2274"/>
                    </a:lnTo>
                    <a:lnTo>
                      <a:pt x="10346" y="2106"/>
                    </a:lnTo>
                    <a:lnTo>
                      <a:pt x="10178" y="2106"/>
                    </a:lnTo>
                    <a:lnTo>
                      <a:pt x="10178" y="1923"/>
                    </a:lnTo>
                    <a:lnTo>
                      <a:pt x="10178" y="1221"/>
                    </a:lnTo>
                    <a:lnTo>
                      <a:pt x="10529" y="1221"/>
                    </a:lnTo>
                    <a:cubicBezTo>
                      <a:pt x="10529" y="1221"/>
                      <a:pt x="10529" y="1053"/>
                      <a:pt x="10697" y="1053"/>
                    </a:cubicBezTo>
                    <a:lnTo>
                      <a:pt x="11048" y="1053"/>
                    </a:lnTo>
                    <a:cubicBezTo>
                      <a:pt x="11048" y="871"/>
                      <a:pt x="11231" y="871"/>
                      <a:pt x="11231" y="871"/>
                    </a:cubicBezTo>
                    <a:cubicBezTo>
                      <a:pt x="11399" y="702"/>
                      <a:pt x="11582" y="702"/>
                      <a:pt x="11582" y="702"/>
                    </a:cubicBezTo>
                    <a:lnTo>
                      <a:pt x="11750" y="520"/>
                    </a:lnTo>
                    <a:lnTo>
                      <a:pt x="11933" y="520"/>
                    </a:lnTo>
                    <a:cubicBezTo>
                      <a:pt x="12101" y="351"/>
                      <a:pt x="12101" y="351"/>
                      <a:pt x="12284" y="351"/>
                    </a:cubicBezTo>
                    <a:cubicBezTo>
                      <a:pt x="12284" y="169"/>
                      <a:pt x="12284" y="169"/>
                      <a:pt x="12452" y="169"/>
                    </a:cubicBezTo>
                    <a:cubicBezTo>
                      <a:pt x="12452" y="169"/>
                      <a:pt x="12634" y="169"/>
                      <a:pt x="12634" y="0"/>
                    </a:cubicBezTo>
                    <a:close/>
                  </a:path>
                </a:pathLst>
              </a:custGeom>
              <a:solidFill>
                <a:srgbClr val="FDD6D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6"/>
              <p:cNvSpPr/>
              <p:nvPr/>
            </p:nvSpPr>
            <p:spPr>
              <a:xfrm>
                <a:off x="-1584405" y="3221649"/>
                <a:ext cx="683621" cy="134022"/>
              </a:xfrm>
              <a:custGeom>
                <a:avLst/>
                <a:gdLst/>
                <a:ahLst/>
                <a:cxnLst/>
                <a:rect l="l" t="t" r="r" b="b"/>
                <a:pathLst>
                  <a:path w="8957" h="1756" extrusionOk="0">
                    <a:moveTo>
                      <a:pt x="2808" y="0"/>
                    </a:moveTo>
                    <a:cubicBezTo>
                      <a:pt x="2639" y="0"/>
                      <a:pt x="2288" y="169"/>
                      <a:pt x="1937" y="169"/>
                    </a:cubicBezTo>
                    <a:lnTo>
                      <a:pt x="351" y="169"/>
                    </a:lnTo>
                    <a:cubicBezTo>
                      <a:pt x="183" y="169"/>
                      <a:pt x="183" y="169"/>
                      <a:pt x="0" y="351"/>
                    </a:cubicBezTo>
                    <a:lnTo>
                      <a:pt x="0" y="520"/>
                    </a:lnTo>
                    <a:lnTo>
                      <a:pt x="0" y="871"/>
                    </a:lnTo>
                    <a:lnTo>
                      <a:pt x="0" y="1222"/>
                    </a:lnTo>
                    <a:lnTo>
                      <a:pt x="0" y="1404"/>
                    </a:lnTo>
                    <a:lnTo>
                      <a:pt x="0" y="1573"/>
                    </a:lnTo>
                    <a:lnTo>
                      <a:pt x="0" y="1755"/>
                    </a:lnTo>
                    <a:lnTo>
                      <a:pt x="8956" y="1755"/>
                    </a:lnTo>
                    <a:lnTo>
                      <a:pt x="8956" y="1573"/>
                    </a:lnTo>
                    <a:lnTo>
                      <a:pt x="8956" y="1222"/>
                    </a:lnTo>
                    <a:lnTo>
                      <a:pt x="8956" y="1053"/>
                    </a:lnTo>
                    <a:lnTo>
                      <a:pt x="8956" y="871"/>
                    </a:lnTo>
                    <a:lnTo>
                      <a:pt x="8956" y="702"/>
                    </a:lnTo>
                    <a:lnTo>
                      <a:pt x="8956" y="520"/>
                    </a:lnTo>
                    <a:lnTo>
                      <a:pt x="8956" y="351"/>
                    </a:lnTo>
                    <a:lnTo>
                      <a:pt x="8956" y="169"/>
                    </a:lnTo>
                    <a:lnTo>
                      <a:pt x="8956" y="0"/>
                    </a:lnTo>
                    <a:close/>
                  </a:path>
                </a:pathLst>
              </a:custGeom>
              <a:solidFill>
                <a:srgbClr val="BBCF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6"/>
              <p:cNvSpPr/>
              <p:nvPr/>
            </p:nvSpPr>
            <p:spPr>
              <a:xfrm>
                <a:off x="-1637984" y="2886288"/>
                <a:ext cx="1017837" cy="482206"/>
              </a:xfrm>
              <a:custGeom>
                <a:avLst/>
                <a:gdLst/>
                <a:ahLst/>
                <a:cxnLst/>
                <a:rect l="l" t="t" r="r" b="b"/>
                <a:pathLst>
                  <a:path w="13336" h="6318" extrusionOk="0">
                    <a:moveTo>
                      <a:pt x="12466" y="885"/>
                    </a:moveTo>
                    <a:cubicBezTo>
                      <a:pt x="12466" y="885"/>
                      <a:pt x="12283" y="1054"/>
                      <a:pt x="12115" y="1054"/>
                    </a:cubicBezTo>
                    <a:lnTo>
                      <a:pt x="11932" y="1054"/>
                    </a:lnTo>
                    <a:lnTo>
                      <a:pt x="11932" y="1236"/>
                    </a:lnTo>
                    <a:lnTo>
                      <a:pt x="11413" y="1236"/>
                    </a:lnTo>
                    <a:lnTo>
                      <a:pt x="11413" y="1404"/>
                    </a:lnTo>
                    <a:lnTo>
                      <a:pt x="11932" y="1404"/>
                    </a:lnTo>
                    <a:cubicBezTo>
                      <a:pt x="11932" y="1404"/>
                      <a:pt x="11932" y="1236"/>
                      <a:pt x="12115" y="1236"/>
                    </a:cubicBezTo>
                    <a:lnTo>
                      <a:pt x="12283" y="1054"/>
                    </a:lnTo>
                    <a:lnTo>
                      <a:pt x="12634" y="1054"/>
                    </a:lnTo>
                    <a:lnTo>
                      <a:pt x="12634" y="885"/>
                    </a:lnTo>
                    <a:close/>
                    <a:moveTo>
                      <a:pt x="11413" y="1404"/>
                    </a:moveTo>
                    <a:cubicBezTo>
                      <a:pt x="11230" y="1404"/>
                      <a:pt x="11230" y="1404"/>
                      <a:pt x="11062" y="1587"/>
                    </a:cubicBezTo>
                    <a:lnTo>
                      <a:pt x="10879" y="1587"/>
                    </a:lnTo>
                    <a:cubicBezTo>
                      <a:pt x="10879" y="1587"/>
                      <a:pt x="10879" y="1755"/>
                      <a:pt x="10711" y="1755"/>
                    </a:cubicBezTo>
                    <a:lnTo>
                      <a:pt x="11062" y="1755"/>
                    </a:lnTo>
                    <a:lnTo>
                      <a:pt x="11230" y="1587"/>
                    </a:lnTo>
                    <a:cubicBezTo>
                      <a:pt x="11230" y="1587"/>
                      <a:pt x="11413" y="1587"/>
                      <a:pt x="11413" y="1404"/>
                    </a:cubicBezTo>
                    <a:close/>
                    <a:moveTo>
                      <a:pt x="11932" y="1404"/>
                    </a:moveTo>
                    <a:lnTo>
                      <a:pt x="11764" y="1587"/>
                    </a:lnTo>
                    <a:cubicBezTo>
                      <a:pt x="11581" y="1587"/>
                      <a:pt x="11581" y="1587"/>
                      <a:pt x="11581" y="1755"/>
                    </a:cubicBezTo>
                    <a:lnTo>
                      <a:pt x="11764" y="1755"/>
                    </a:lnTo>
                    <a:cubicBezTo>
                      <a:pt x="11764" y="1587"/>
                      <a:pt x="11932" y="1587"/>
                      <a:pt x="11932" y="1587"/>
                    </a:cubicBezTo>
                    <a:lnTo>
                      <a:pt x="11932" y="1404"/>
                    </a:lnTo>
                    <a:close/>
                    <a:moveTo>
                      <a:pt x="11581" y="1755"/>
                    </a:moveTo>
                    <a:cubicBezTo>
                      <a:pt x="11413" y="1755"/>
                      <a:pt x="11230" y="1755"/>
                      <a:pt x="11062" y="1938"/>
                    </a:cubicBezTo>
                    <a:lnTo>
                      <a:pt x="11062" y="2106"/>
                    </a:lnTo>
                    <a:cubicBezTo>
                      <a:pt x="11230" y="1938"/>
                      <a:pt x="11413" y="1938"/>
                      <a:pt x="11581" y="1755"/>
                    </a:cubicBezTo>
                    <a:close/>
                    <a:moveTo>
                      <a:pt x="12985" y="1755"/>
                    </a:moveTo>
                    <a:cubicBezTo>
                      <a:pt x="12985" y="1938"/>
                      <a:pt x="12985" y="1938"/>
                      <a:pt x="12816" y="1938"/>
                    </a:cubicBezTo>
                    <a:cubicBezTo>
                      <a:pt x="12816" y="1938"/>
                      <a:pt x="12634" y="1938"/>
                      <a:pt x="12634" y="2106"/>
                    </a:cubicBezTo>
                    <a:cubicBezTo>
                      <a:pt x="12634" y="2106"/>
                      <a:pt x="12816" y="2106"/>
                      <a:pt x="12985" y="1938"/>
                    </a:cubicBezTo>
                    <a:cubicBezTo>
                      <a:pt x="12985" y="1938"/>
                      <a:pt x="13167" y="1938"/>
                      <a:pt x="13167" y="1755"/>
                    </a:cubicBezTo>
                    <a:close/>
                    <a:moveTo>
                      <a:pt x="12634" y="1404"/>
                    </a:moveTo>
                    <a:cubicBezTo>
                      <a:pt x="12466" y="1404"/>
                      <a:pt x="12283" y="1587"/>
                      <a:pt x="12115" y="1587"/>
                    </a:cubicBezTo>
                    <a:cubicBezTo>
                      <a:pt x="12115" y="1587"/>
                      <a:pt x="11932" y="1755"/>
                      <a:pt x="11764" y="1755"/>
                    </a:cubicBezTo>
                    <a:cubicBezTo>
                      <a:pt x="11764" y="1938"/>
                      <a:pt x="11581" y="1938"/>
                      <a:pt x="11413" y="2106"/>
                    </a:cubicBezTo>
                    <a:cubicBezTo>
                      <a:pt x="11230" y="2106"/>
                      <a:pt x="11230" y="2106"/>
                      <a:pt x="11062" y="2289"/>
                    </a:cubicBezTo>
                    <a:cubicBezTo>
                      <a:pt x="11413" y="2289"/>
                      <a:pt x="11581" y="2106"/>
                      <a:pt x="11932" y="1938"/>
                    </a:cubicBezTo>
                    <a:cubicBezTo>
                      <a:pt x="11932" y="1938"/>
                      <a:pt x="12115" y="1755"/>
                      <a:pt x="12283" y="1755"/>
                    </a:cubicBezTo>
                    <a:cubicBezTo>
                      <a:pt x="12466" y="1587"/>
                      <a:pt x="12466" y="1587"/>
                      <a:pt x="12634" y="1587"/>
                    </a:cubicBezTo>
                    <a:lnTo>
                      <a:pt x="12634" y="1404"/>
                    </a:lnTo>
                    <a:close/>
                    <a:moveTo>
                      <a:pt x="1053" y="2106"/>
                    </a:moveTo>
                    <a:cubicBezTo>
                      <a:pt x="885" y="2289"/>
                      <a:pt x="885" y="2457"/>
                      <a:pt x="885" y="2640"/>
                    </a:cubicBezTo>
                    <a:cubicBezTo>
                      <a:pt x="1053" y="2808"/>
                      <a:pt x="1053" y="2808"/>
                      <a:pt x="1053" y="2991"/>
                    </a:cubicBezTo>
                    <a:lnTo>
                      <a:pt x="1236" y="2991"/>
                    </a:lnTo>
                    <a:cubicBezTo>
                      <a:pt x="1236" y="2991"/>
                      <a:pt x="1236" y="2808"/>
                      <a:pt x="1053" y="2808"/>
                    </a:cubicBezTo>
                    <a:lnTo>
                      <a:pt x="1053" y="2457"/>
                    </a:lnTo>
                    <a:lnTo>
                      <a:pt x="1053" y="2106"/>
                    </a:lnTo>
                    <a:close/>
                    <a:moveTo>
                      <a:pt x="9476" y="2457"/>
                    </a:moveTo>
                    <a:lnTo>
                      <a:pt x="9476" y="2640"/>
                    </a:lnTo>
                    <a:lnTo>
                      <a:pt x="9476" y="2808"/>
                    </a:lnTo>
                    <a:cubicBezTo>
                      <a:pt x="9476" y="2808"/>
                      <a:pt x="9658" y="2808"/>
                      <a:pt x="9658" y="2991"/>
                    </a:cubicBezTo>
                    <a:lnTo>
                      <a:pt x="9658" y="2808"/>
                    </a:lnTo>
                    <a:lnTo>
                      <a:pt x="9658" y="2640"/>
                    </a:lnTo>
                    <a:cubicBezTo>
                      <a:pt x="9658" y="2640"/>
                      <a:pt x="9658" y="2457"/>
                      <a:pt x="9476" y="2457"/>
                    </a:cubicBezTo>
                    <a:close/>
                    <a:moveTo>
                      <a:pt x="11764" y="1"/>
                    </a:moveTo>
                    <a:cubicBezTo>
                      <a:pt x="11581" y="1"/>
                      <a:pt x="11413" y="183"/>
                      <a:pt x="11062" y="183"/>
                    </a:cubicBezTo>
                    <a:lnTo>
                      <a:pt x="12816" y="183"/>
                    </a:lnTo>
                    <a:lnTo>
                      <a:pt x="12816" y="352"/>
                    </a:lnTo>
                    <a:lnTo>
                      <a:pt x="12816" y="703"/>
                    </a:lnTo>
                    <a:lnTo>
                      <a:pt x="12816" y="885"/>
                    </a:lnTo>
                    <a:lnTo>
                      <a:pt x="12816" y="1236"/>
                    </a:lnTo>
                    <a:lnTo>
                      <a:pt x="12816" y="1587"/>
                    </a:lnTo>
                    <a:cubicBezTo>
                      <a:pt x="12634" y="1755"/>
                      <a:pt x="12466" y="1755"/>
                      <a:pt x="12283" y="1938"/>
                    </a:cubicBezTo>
                    <a:cubicBezTo>
                      <a:pt x="12115" y="1938"/>
                      <a:pt x="11932" y="2106"/>
                      <a:pt x="11764" y="2289"/>
                    </a:cubicBezTo>
                    <a:cubicBezTo>
                      <a:pt x="11581" y="2289"/>
                      <a:pt x="11581" y="2289"/>
                      <a:pt x="11413" y="2457"/>
                    </a:cubicBezTo>
                    <a:cubicBezTo>
                      <a:pt x="11413" y="2457"/>
                      <a:pt x="11230" y="2457"/>
                      <a:pt x="11230" y="2640"/>
                    </a:cubicBezTo>
                    <a:cubicBezTo>
                      <a:pt x="11062" y="2640"/>
                      <a:pt x="10879" y="2808"/>
                      <a:pt x="10711" y="2808"/>
                    </a:cubicBezTo>
                    <a:lnTo>
                      <a:pt x="10528" y="2808"/>
                    </a:lnTo>
                    <a:lnTo>
                      <a:pt x="10360" y="2991"/>
                    </a:lnTo>
                    <a:lnTo>
                      <a:pt x="10711" y="2991"/>
                    </a:lnTo>
                    <a:cubicBezTo>
                      <a:pt x="10879" y="2991"/>
                      <a:pt x="11062" y="2808"/>
                      <a:pt x="11062" y="2808"/>
                    </a:cubicBezTo>
                    <a:cubicBezTo>
                      <a:pt x="11230" y="2808"/>
                      <a:pt x="11413" y="2808"/>
                      <a:pt x="11581" y="2640"/>
                    </a:cubicBezTo>
                    <a:cubicBezTo>
                      <a:pt x="11764" y="2640"/>
                      <a:pt x="11932" y="2457"/>
                      <a:pt x="11932" y="2457"/>
                    </a:cubicBezTo>
                    <a:lnTo>
                      <a:pt x="11932" y="2808"/>
                    </a:lnTo>
                    <a:lnTo>
                      <a:pt x="11932" y="2991"/>
                    </a:lnTo>
                    <a:lnTo>
                      <a:pt x="12115" y="2991"/>
                    </a:lnTo>
                    <a:lnTo>
                      <a:pt x="12115" y="2808"/>
                    </a:lnTo>
                    <a:lnTo>
                      <a:pt x="12115" y="2457"/>
                    </a:lnTo>
                    <a:cubicBezTo>
                      <a:pt x="12283" y="2289"/>
                      <a:pt x="12466" y="2289"/>
                      <a:pt x="12634" y="2106"/>
                    </a:cubicBezTo>
                    <a:lnTo>
                      <a:pt x="12466" y="2106"/>
                    </a:lnTo>
                    <a:lnTo>
                      <a:pt x="11413" y="2640"/>
                    </a:lnTo>
                    <a:cubicBezTo>
                      <a:pt x="11581" y="2457"/>
                      <a:pt x="11764" y="2457"/>
                      <a:pt x="11932" y="2289"/>
                    </a:cubicBezTo>
                    <a:cubicBezTo>
                      <a:pt x="12115" y="2106"/>
                      <a:pt x="12283" y="2106"/>
                      <a:pt x="12466" y="1938"/>
                    </a:cubicBezTo>
                    <a:cubicBezTo>
                      <a:pt x="12634" y="1938"/>
                      <a:pt x="12816" y="1755"/>
                      <a:pt x="12985" y="1755"/>
                    </a:cubicBezTo>
                    <a:lnTo>
                      <a:pt x="12985" y="1587"/>
                    </a:lnTo>
                    <a:lnTo>
                      <a:pt x="13167" y="1587"/>
                    </a:lnTo>
                    <a:lnTo>
                      <a:pt x="13167" y="1755"/>
                    </a:lnTo>
                    <a:cubicBezTo>
                      <a:pt x="13336" y="1755"/>
                      <a:pt x="13336" y="1755"/>
                      <a:pt x="13336" y="1587"/>
                    </a:cubicBezTo>
                    <a:cubicBezTo>
                      <a:pt x="13336" y="1587"/>
                      <a:pt x="13167" y="1587"/>
                      <a:pt x="13167" y="1404"/>
                    </a:cubicBezTo>
                    <a:lnTo>
                      <a:pt x="12985" y="1404"/>
                    </a:lnTo>
                    <a:lnTo>
                      <a:pt x="12985" y="1054"/>
                    </a:lnTo>
                    <a:lnTo>
                      <a:pt x="12985" y="352"/>
                    </a:lnTo>
                    <a:lnTo>
                      <a:pt x="12985" y="183"/>
                    </a:lnTo>
                    <a:lnTo>
                      <a:pt x="12985" y="1"/>
                    </a:lnTo>
                    <a:close/>
                    <a:moveTo>
                      <a:pt x="183" y="2640"/>
                    </a:moveTo>
                    <a:lnTo>
                      <a:pt x="183" y="2808"/>
                    </a:lnTo>
                    <a:lnTo>
                      <a:pt x="183" y="2991"/>
                    </a:lnTo>
                    <a:cubicBezTo>
                      <a:pt x="183" y="2991"/>
                      <a:pt x="351" y="2991"/>
                      <a:pt x="351" y="3159"/>
                    </a:cubicBezTo>
                    <a:lnTo>
                      <a:pt x="702" y="3159"/>
                    </a:lnTo>
                    <a:lnTo>
                      <a:pt x="534" y="2991"/>
                    </a:lnTo>
                    <a:lnTo>
                      <a:pt x="351" y="2991"/>
                    </a:lnTo>
                    <a:lnTo>
                      <a:pt x="351" y="2808"/>
                    </a:lnTo>
                    <a:cubicBezTo>
                      <a:pt x="183" y="2808"/>
                      <a:pt x="183" y="2640"/>
                      <a:pt x="183" y="2640"/>
                    </a:cubicBezTo>
                    <a:close/>
                    <a:moveTo>
                      <a:pt x="5615" y="1"/>
                    </a:moveTo>
                    <a:cubicBezTo>
                      <a:pt x="5096" y="1"/>
                      <a:pt x="4562" y="183"/>
                      <a:pt x="4043" y="352"/>
                    </a:cubicBezTo>
                    <a:cubicBezTo>
                      <a:pt x="3692" y="534"/>
                      <a:pt x="3159" y="703"/>
                      <a:pt x="2808" y="703"/>
                    </a:cubicBezTo>
                    <a:cubicBezTo>
                      <a:pt x="2457" y="885"/>
                      <a:pt x="2106" y="1054"/>
                      <a:pt x="1587" y="1236"/>
                    </a:cubicBezTo>
                    <a:cubicBezTo>
                      <a:pt x="1404" y="1236"/>
                      <a:pt x="1236" y="1236"/>
                      <a:pt x="1053" y="1404"/>
                    </a:cubicBezTo>
                    <a:cubicBezTo>
                      <a:pt x="1053" y="1404"/>
                      <a:pt x="885" y="1404"/>
                      <a:pt x="885" y="1587"/>
                    </a:cubicBezTo>
                    <a:lnTo>
                      <a:pt x="534" y="1587"/>
                    </a:lnTo>
                    <a:lnTo>
                      <a:pt x="351" y="1755"/>
                    </a:lnTo>
                    <a:cubicBezTo>
                      <a:pt x="351" y="1938"/>
                      <a:pt x="183" y="1938"/>
                      <a:pt x="183" y="2106"/>
                    </a:cubicBezTo>
                    <a:cubicBezTo>
                      <a:pt x="183" y="2289"/>
                      <a:pt x="0" y="2457"/>
                      <a:pt x="183" y="2640"/>
                    </a:cubicBezTo>
                    <a:lnTo>
                      <a:pt x="183" y="2457"/>
                    </a:lnTo>
                    <a:cubicBezTo>
                      <a:pt x="183" y="2289"/>
                      <a:pt x="351" y="2289"/>
                      <a:pt x="351" y="2106"/>
                    </a:cubicBezTo>
                    <a:cubicBezTo>
                      <a:pt x="351" y="2106"/>
                      <a:pt x="351" y="1938"/>
                      <a:pt x="534" y="1938"/>
                    </a:cubicBezTo>
                    <a:cubicBezTo>
                      <a:pt x="534" y="1755"/>
                      <a:pt x="534" y="1755"/>
                      <a:pt x="702" y="1755"/>
                    </a:cubicBezTo>
                    <a:cubicBezTo>
                      <a:pt x="885" y="1755"/>
                      <a:pt x="1053" y="1755"/>
                      <a:pt x="1236" y="1587"/>
                    </a:cubicBezTo>
                    <a:lnTo>
                      <a:pt x="1236" y="1587"/>
                    </a:lnTo>
                    <a:cubicBezTo>
                      <a:pt x="1236" y="1755"/>
                      <a:pt x="1053" y="1755"/>
                      <a:pt x="1053" y="1755"/>
                    </a:cubicBezTo>
                    <a:lnTo>
                      <a:pt x="1053" y="1938"/>
                    </a:lnTo>
                    <a:cubicBezTo>
                      <a:pt x="1236" y="1938"/>
                      <a:pt x="1236" y="1755"/>
                      <a:pt x="1236" y="1755"/>
                    </a:cubicBezTo>
                    <a:cubicBezTo>
                      <a:pt x="1404" y="1755"/>
                      <a:pt x="1404" y="1587"/>
                      <a:pt x="1404" y="1587"/>
                    </a:cubicBezTo>
                    <a:lnTo>
                      <a:pt x="1587" y="1587"/>
                    </a:lnTo>
                    <a:cubicBezTo>
                      <a:pt x="1404" y="1755"/>
                      <a:pt x="1404" y="1938"/>
                      <a:pt x="1236" y="2106"/>
                    </a:cubicBezTo>
                    <a:lnTo>
                      <a:pt x="1236" y="2808"/>
                    </a:lnTo>
                    <a:lnTo>
                      <a:pt x="1404" y="2991"/>
                    </a:lnTo>
                    <a:lnTo>
                      <a:pt x="1404" y="2808"/>
                    </a:lnTo>
                    <a:lnTo>
                      <a:pt x="1404" y="2640"/>
                    </a:lnTo>
                    <a:lnTo>
                      <a:pt x="1404" y="2289"/>
                    </a:lnTo>
                    <a:lnTo>
                      <a:pt x="1404" y="1938"/>
                    </a:lnTo>
                    <a:cubicBezTo>
                      <a:pt x="1587" y="1938"/>
                      <a:pt x="1587" y="1755"/>
                      <a:pt x="1587" y="1755"/>
                    </a:cubicBezTo>
                    <a:cubicBezTo>
                      <a:pt x="1587" y="1755"/>
                      <a:pt x="1587" y="1587"/>
                      <a:pt x="1755" y="1587"/>
                    </a:cubicBezTo>
                    <a:lnTo>
                      <a:pt x="9307" y="1587"/>
                    </a:lnTo>
                    <a:cubicBezTo>
                      <a:pt x="9307" y="1587"/>
                      <a:pt x="9307" y="1755"/>
                      <a:pt x="9125" y="1755"/>
                    </a:cubicBezTo>
                    <a:lnTo>
                      <a:pt x="9125" y="2106"/>
                    </a:lnTo>
                    <a:cubicBezTo>
                      <a:pt x="8956" y="2289"/>
                      <a:pt x="8956" y="2289"/>
                      <a:pt x="8956" y="2457"/>
                    </a:cubicBezTo>
                    <a:lnTo>
                      <a:pt x="8956" y="2640"/>
                    </a:lnTo>
                    <a:cubicBezTo>
                      <a:pt x="9125" y="2640"/>
                      <a:pt x="9125" y="2808"/>
                      <a:pt x="9125" y="2808"/>
                    </a:cubicBezTo>
                    <a:lnTo>
                      <a:pt x="7903" y="2808"/>
                    </a:lnTo>
                    <a:cubicBezTo>
                      <a:pt x="7019" y="2991"/>
                      <a:pt x="6149" y="2991"/>
                      <a:pt x="5264" y="2991"/>
                    </a:cubicBezTo>
                    <a:lnTo>
                      <a:pt x="1236" y="2991"/>
                    </a:lnTo>
                    <a:lnTo>
                      <a:pt x="1236" y="3159"/>
                    </a:lnTo>
                    <a:lnTo>
                      <a:pt x="3341" y="3159"/>
                    </a:lnTo>
                    <a:cubicBezTo>
                      <a:pt x="3397" y="3103"/>
                      <a:pt x="3455" y="3084"/>
                      <a:pt x="3513" y="3084"/>
                    </a:cubicBezTo>
                    <a:cubicBezTo>
                      <a:pt x="3630" y="3084"/>
                      <a:pt x="3748" y="3159"/>
                      <a:pt x="3861" y="3159"/>
                    </a:cubicBezTo>
                    <a:lnTo>
                      <a:pt x="5264" y="3159"/>
                    </a:lnTo>
                    <a:cubicBezTo>
                      <a:pt x="6149" y="3159"/>
                      <a:pt x="7019" y="3159"/>
                      <a:pt x="7903" y="2991"/>
                    </a:cubicBezTo>
                    <a:lnTo>
                      <a:pt x="9307" y="2991"/>
                    </a:lnTo>
                    <a:lnTo>
                      <a:pt x="9307" y="2808"/>
                    </a:lnTo>
                    <a:lnTo>
                      <a:pt x="9125" y="2640"/>
                    </a:lnTo>
                    <a:lnTo>
                      <a:pt x="9125" y="2457"/>
                    </a:lnTo>
                    <a:lnTo>
                      <a:pt x="9125" y="2289"/>
                    </a:lnTo>
                    <a:cubicBezTo>
                      <a:pt x="9125" y="2106"/>
                      <a:pt x="9125" y="2106"/>
                      <a:pt x="9307" y="1938"/>
                    </a:cubicBezTo>
                    <a:cubicBezTo>
                      <a:pt x="9307" y="1755"/>
                      <a:pt x="9307" y="1755"/>
                      <a:pt x="9476" y="1587"/>
                    </a:cubicBezTo>
                    <a:lnTo>
                      <a:pt x="9658" y="1587"/>
                    </a:lnTo>
                    <a:cubicBezTo>
                      <a:pt x="9658" y="1755"/>
                      <a:pt x="9476" y="1938"/>
                      <a:pt x="9476" y="2106"/>
                    </a:cubicBezTo>
                    <a:cubicBezTo>
                      <a:pt x="9658" y="2106"/>
                      <a:pt x="9658" y="1938"/>
                      <a:pt x="9658" y="1755"/>
                    </a:cubicBezTo>
                    <a:cubicBezTo>
                      <a:pt x="9658" y="1755"/>
                      <a:pt x="9658" y="1587"/>
                      <a:pt x="9826" y="1587"/>
                    </a:cubicBezTo>
                    <a:lnTo>
                      <a:pt x="10360" y="1587"/>
                    </a:lnTo>
                    <a:lnTo>
                      <a:pt x="10360" y="2106"/>
                    </a:lnTo>
                    <a:lnTo>
                      <a:pt x="10360" y="2457"/>
                    </a:lnTo>
                    <a:lnTo>
                      <a:pt x="10360" y="2640"/>
                    </a:lnTo>
                    <a:cubicBezTo>
                      <a:pt x="10360" y="2808"/>
                      <a:pt x="10360" y="2808"/>
                      <a:pt x="10528" y="2808"/>
                    </a:cubicBezTo>
                    <a:lnTo>
                      <a:pt x="10528" y="2457"/>
                    </a:lnTo>
                    <a:lnTo>
                      <a:pt x="10528" y="2289"/>
                    </a:lnTo>
                    <a:lnTo>
                      <a:pt x="10528" y="2106"/>
                    </a:lnTo>
                    <a:lnTo>
                      <a:pt x="10528" y="1587"/>
                    </a:lnTo>
                    <a:cubicBezTo>
                      <a:pt x="10711" y="1404"/>
                      <a:pt x="10879" y="1404"/>
                      <a:pt x="11062" y="1404"/>
                    </a:cubicBezTo>
                    <a:cubicBezTo>
                      <a:pt x="11230" y="1236"/>
                      <a:pt x="11413" y="1236"/>
                      <a:pt x="11581" y="1054"/>
                    </a:cubicBezTo>
                    <a:cubicBezTo>
                      <a:pt x="11764" y="1054"/>
                      <a:pt x="11932" y="885"/>
                      <a:pt x="12115" y="885"/>
                    </a:cubicBezTo>
                    <a:cubicBezTo>
                      <a:pt x="12283" y="703"/>
                      <a:pt x="12466" y="703"/>
                      <a:pt x="12634" y="534"/>
                    </a:cubicBezTo>
                    <a:cubicBezTo>
                      <a:pt x="12634" y="534"/>
                      <a:pt x="12816" y="534"/>
                      <a:pt x="12816" y="352"/>
                    </a:cubicBezTo>
                    <a:lnTo>
                      <a:pt x="12466" y="352"/>
                    </a:lnTo>
                    <a:cubicBezTo>
                      <a:pt x="12283" y="534"/>
                      <a:pt x="12115" y="534"/>
                      <a:pt x="11932" y="703"/>
                    </a:cubicBezTo>
                    <a:cubicBezTo>
                      <a:pt x="11764" y="885"/>
                      <a:pt x="11581" y="885"/>
                      <a:pt x="11413" y="1054"/>
                    </a:cubicBezTo>
                    <a:cubicBezTo>
                      <a:pt x="11230" y="1054"/>
                      <a:pt x="11062" y="1236"/>
                      <a:pt x="10879" y="1236"/>
                    </a:cubicBezTo>
                    <a:cubicBezTo>
                      <a:pt x="10879" y="1236"/>
                      <a:pt x="10711" y="1236"/>
                      <a:pt x="10528" y="1404"/>
                    </a:cubicBezTo>
                    <a:lnTo>
                      <a:pt x="2990" y="1404"/>
                    </a:lnTo>
                    <a:cubicBezTo>
                      <a:pt x="2288" y="1404"/>
                      <a:pt x="1755" y="1587"/>
                      <a:pt x="1053" y="1587"/>
                    </a:cubicBezTo>
                    <a:cubicBezTo>
                      <a:pt x="1587" y="1404"/>
                      <a:pt x="2106" y="1236"/>
                      <a:pt x="2808" y="1054"/>
                    </a:cubicBezTo>
                    <a:cubicBezTo>
                      <a:pt x="3159" y="885"/>
                      <a:pt x="3510" y="703"/>
                      <a:pt x="3692" y="703"/>
                    </a:cubicBezTo>
                    <a:cubicBezTo>
                      <a:pt x="3861" y="534"/>
                      <a:pt x="4043" y="534"/>
                      <a:pt x="4212" y="352"/>
                    </a:cubicBezTo>
                    <a:lnTo>
                      <a:pt x="4745" y="352"/>
                    </a:lnTo>
                    <a:cubicBezTo>
                      <a:pt x="4913" y="352"/>
                      <a:pt x="4913" y="183"/>
                      <a:pt x="5096" y="183"/>
                    </a:cubicBezTo>
                    <a:lnTo>
                      <a:pt x="7552" y="183"/>
                    </a:lnTo>
                    <a:cubicBezTo>
                      <a:pt x="7202" y="1"/>
                      <a:pt x="7019" y="1"/>
                      <a:pt x="6668" y="1"/>
                    </a:cubicBezTo>
                    <a:close/>
                    <a:moveTo>
                      <a:pt x="12283" y="2991"/>
                    </a:moveTo>
                    <a:lnTo>
                      <a:pt x="12283" y="3159"/>
                    </a:lnTo>
                    <a:lnTo>
                      <a:pt x="12283" y="3342"/>
                    </a:lnTo>
                    <a:lnTo>
                      <a:pt x="12466" y="3342"/>
                    </a:lnTo>
                    <a:lnTo>
                      <a:pt x="12466" y="3159"/>
                    </a:lnTo>
                    <a:lnTo>
                      <a:pt x="12466" y="2991"/>
                    </a:lnTo>
                    <a:close/>
                    <a:moveTo>
                      <a:pt x="10360" y="3159"/>
                    </a:moveTo>
                    <a:cubicBezTo>
                      <a:pt x="10177" y="3342"/>
                      <a:pt x="10177" y="3342"/>
                      <a:pt x="10009" y="3342"/>
                    </a:cubicBezTo>
                    <a:lnTo>
                      <a:pt x="10009" y="3510"/>
                    </a:lnTo>
                    <a:cubicBezTo>
                      <a:pt x="10177" y="3510"/>
                      <a:pt x="10177" y="3342"/>
                      <a:pt x="10360" y="3342"/>
                    </a:cubicBezTo>
                    <a:lnTo>
                      <a:pt x="10528" y="3159"/>
                    </a:lnTo>
                    <a:close/>
                    <a:moveTo>
                      <a:pt x="11581" y="2808"/>
                    </a:moveTo>
                    <a:cubicBezTo>
                      <a:pt x="11581" y="2808"/>
                      <a:pt x="11413" y="2808"/>
                      <a:pt x="11413" y="2991"/>
                    </a:cubicBezTo>
                    <a:cubicBezTo>
                      <a:pt x="11230" y="2991"/>
                      <a:pt x="11230" y="2991"/>
                      <a:pt x="11062" y="3159"/>
                    </a:cubicBezTo>
                    <a:cubicBezTo>
                      <a:pt x="10879" y="3342"/>
                      <a:pt x="10528" y="3342"/>
                      <a:pt x="10360" y="3510"/>
                    </a:cubicBezTo>
                    <a:lnTo>
                      <a:pt x="10177" y="3510"/>
                    </a:lnTo>
                    <a:lnTo>
                      <a:pt x="10177" y="3693"/>
                    </a:lnTo>
                    <a:cubicBezTo>
                      <a:pt x="10360" y="3693"/>
                      <a:pt x="10528" y="3510"/>
                      <a:pt x="10528" y="3510"/>
                    </a:cubicBezTo>
                    <a:cubicBezTo>
                      <a:pt x="10711" y="3342"/>
                      <a:pt x="10879" y="3342"/>
                      <a:pt x="10879" y="3342"/>
                    </a:cubicBezTo>
                    <a:cubicBezTo>
                      <a:pt x="11230" y="3159"/>
                      <a:pt x="11413" y="2991"/>
                      <a:pt x="11764" y="2991"/>
                    </a:cubicBezTo>
                    <a:cubicBezTo>
                      <a:pt x="11764" y="2808"/>
                      <a:pt x="11764" y="2808"/>
                      <a:pt x="11932" y="2808"/>
                    </a:cubicBezTo>
                    <a:close/>
                    <a:moveTo>
                      <a:pt x="10528" y="3693"/>
                    </a:moveTo>
                    <a:cubicBezTo>
                      <a:pt x="10360" y="3693"/>
                      <a:pt x="10360" y="3861"/>
                      <a:pt x="10177" y="3861"/>
                    </a:cubicBezTo>
                    <a:lnTo>
                      <a:pt x="10360" y="3861"/>
                    </a:lnTo>
                    <a:lnTo>
                      <a:pt x="10528" y="3693"/>
                    </a:lnTo>
                    <a:close/>
                    <a:moveTo>
                      <a:pt x="12115" y="2991"/>
                    </a:moveTo>
                    <a:cubicBezTo>
                      <a:pt x="11932" y="2991"/>
                      <a:pt x="11932" y="2991"/>
                      <a:pt x="11764" y="3159"/>
                    </a:cubicBezTo>
                    <a:cubicBezTo>
                      <a:pt x="11764" y="3159"/>
                      <a:pt x="11581" y="3159"/>
                      <a:pt x="11413" y="3342"/>
                    </a:cubicBezTo>
                    <a:cubicBezTo>
                      <a:pt x="11230" y="3342"/>
                      <a:pt x="11062" y="3510"/>
                      <a:pt x="10879" y="3693"/>
                    </a:cubicBezTo>
                    <a:cubicBezTo>
                      <a:pt x="10711" y="3693"/>
                      <a:pt x="10711" y="3693"/>
                      <a:pt x="10711" y="3861"/>
                    </a:cubicBezTo>
                    <a:lnTo>
                      <a:pt x="10879" y="3861"/>
                    </a:lnTo>
                    <a:cubicBezTo>
                      <a:pt x="11062" y="3693"/>
                      <a:pt x="11230" y="3693"/>
                      <a:pt x="11413" y="3510"/>
                    </a:cubicBezTo>
                    <a:cubicBezTo>
                      <a:pt x="11413" y="3510"/>
                      <a:pt x="11581" y="3510"/>
                      <a:pt x="11764" y="3342"/>
                    </a:cubicBezTo>
                    <a:cubicBezTo>
                      <a:pt x="11932" y="3342"/>
                      <a:pt x="11932" y="3159"/>
                      <a:pt x="12115" y="3159"/>
                    </a:cubicBezTo>
                    <a:lnTo>
                      <a:pt x="12115" y="2991"/>
                    </a:lnTo>
                    <a:close/>
                    <a:moveTo>
                      <a:pt x="11230" y="4043"/>
                    </a:moveTo>
                    <a:lnTo>
                      <a:pt x="11062" y="4212"/>
                    </a:lnTo>
                    <a:cubicBezTo>
                      <a:pt x="10879" y="4212"/>
                      <a:pt x="10711" y="4394"/>
                      <a:pt x="10528" y="4394"/>
                    </a:cubicBezTo>
                    <a:cubicBezTo>
                      <a:pt x="10360" y="4394"/>
                      <a:pt x="10177" y="4563"/>
                      <a:pt x="10009" y="4563"/>
                    </a:cubicBezTo>
                    <a:cubicBezTo>
                      <a:pt x="10360" y="4563"/>
                      <a:pt x="10528" y="4394"/>
                      <a:pt x="10879" y="4394"/>
                    </a:cubicBezTo>
                    <a:cubicBezTo>
                      <a:pt x="11062" y="4212"/>
                      <a:pt x="11062" y="4212"/>
                      <a:pt x="11230" y="4212"/>
                    </a:cubicBezTo>
                    <a:lnTo>
                      <a:pt x="11413" y="4212"/>
                    </a:lnTo>
                    <a:cubicBezTo>
                      <a:pt x="11413" y="4212"/>
                      <a:pt x="11413" y="4043"/>
                      <a:pt x="11581" y="4043"/>
                    </a:cubicBezTo>
                    <a:close/>
                    <a:moveTo>
                      <a:pt x="11413" y="4212"/>
                    </a:moveTo>
                    <a:cubicBezTo>
                      <a:pt x="11230" y="4212"/>
                      <a:pt x="11062" y="4394"/>
                      <a:pt x="10879" y="4394"/>
                    </a:cubicBezTo>
                    <a:lnTo>
                      <a:pt x="10879" y="4563"/>
                    </a:lnTo>
                    <a:cubicBezTo>
                      <a:pt x="11062" y="4563"/>
                      <a:pt x="11062" y="4563"/>
                      <a:pt x="11062" y="4394"/>
                    </a:cubicBezTo>
                    <a:lnTo>
                      <a:pt x="11413" y="4394"/>
                    </a:lnTo>
                    <a:lnTo>
                      <a:pt x="11413" y="4212"/>
                    </a:lnTo>
                    <a:close/>
                    <a:moveTo>
                      <a:pt x="11413" y="4745"/>
                    </a:moveTo>
                    <a:cubicBezTo>
                      <a:pt x="11230" y="4745"/>
                      <a:pt x="11230" y="4914"/>
                      <a:pt x="11230" y="4914"/>
                    </a:cubicBezTo>
                    <a:lnTo>
                      <a:pt x="11413" y="4914"/>
                    </a:lnTo>
                    <a:lnTo>
                      <a:pt x="11413" y="4745"/>
                    </a:lnTo>
                    <a:close/>
                    <a:moveTo>
                      <a:pt x="10360" y="4745"/>
                    </a:moveTo>
                    <a:cubicBezTo>
                      <a:pt x="10177" y="4914"/>
                      <a:pt x="10177" y="4914"/>
                      <a:pt x="10009" y="4914"/>
                    </a:cubicBezTo>
                    <a:lnTo>
                      <a:pt x="10009" y="5096"/>
                    </a:lnTo>
                    <a:lnTo>
                      <a:pt x="10177" y="5096"/>
                    </a:lnTo>
                    <a:cubicBezTo>
                      <a:pt x="10177" y="5096"/>
                      <a:pt x="10360" y="4914"/>
                      <a:pt x="10528" y="4914"/>
                    </a:cubicBezTo>
                    <a:cubicBezTo>
                      <a:pt x="10528" y="4914"/>
                      <a:pt x="10711" y="4914"/>
                      <a:pt x="10711" y="4745"/>
                    </a:cubicBezTo>
                    <a:close/>
                    <a:moveTo>
                      <a:pt x="8254" y="5096"/>
                    </a:moveTo>
                    <a:cubicBezTo>
                      <a:pt x="8254" y="5096"/>
                      <a:pt x="8072" y="5096"/>
                      <a:pt x="8072" y="5265"/>
                    </a:cubicBezTo>
                    <a:lnTo>
                      <a:pt x="8254" y="5265"/>
                    </a:lnTo>
                    <a:lnTo>
                      <a:pt x="8254" y="5096"/>
                    </a:lnTo>
                    <a:close/>
                    <a:moveTo>
                      <a:pt x="11062" y="4914"/>
                    </a:moveTo>
                    <a:cubicBezTo>
                      <a:pt x="10879" y="4914"/>
                      <a:pt x="10711" y="5096"/>
                      <a:pt x="10711" y="5096"/>
                    </a:cubicBezTo>
                    <a:cubicBezTo>
                      <a:pt x="10528" y="5096"/>
                      <a:pt x="10528" y="5265"/>
                      <a:pt x="10360" y="5265"/>
                    </a:cubicBezTo>
                    <a:cubicBezTo>
                      <a:pt x="10177" y="5265"/>
                      <a:pt x="10177" y="5447"/>
                      <a:pt x="10009" y="5447"/>
                    </a:cubicBezTo>
                    <a:cubicBezTo>
                      <a:pt x="10177" y="5447"/>
                      <a:pt x="10360" y="5265"/>
                      <a:pt x="10528" y="5265"/>
                    </a:cubicBezTo>
                    <a:cubicBezTo>
                      <a:pt x="10711" y="5265"/>
                      <a:pt x="10879" y="5096"/>
                      <a:pt x="10879" y="5096"/>
                    </a:cubicBezTo>
                    <a:cubicBezTo>
                      <a:pt x="11062" y="5096"/>
                      <a:pt x="11062" y="5096"/>
                      <a:pt x="11230" y="4914"/>
                    </a:cubicBezTo>
                    <a:close/>
                    <a:moveTo>
                      <a:pt x="1404" y="5447"/>
                    </a:moveTo>
                    <a:cubicBezTo>
                      <a:pt x="1404" y="5447"/>
                      <a:pt x="1236" y="5447"/>
                      <a:pt x="1404" y="5616"/>
                    </a:cubicBezTo>
                    <a:lnTo>
                      <a:pt x="1404" y="5447"/>
                    </a:lnTo>
                    <a:close/>
                    <a:moveTo>
                      <a:pt x="8423" y="5096"/>
                    </a:moveTo>
                    <a:lnTo>
                      <a:pt x="8423" y="5265"/>
                    </a:lnTo>
                    <a:lnTo>
                      <a:pt x="8423" y="5447"/>
                    </a:lnTo>
                    <a:lnTo>
                      <a:pt x="8072" y="5447"/>
                    </a:lnTo>
                    <a:cubicBezTo>
                      <a:pt x="8072" y="5616"/>
                      <a:pt x="8254" y="5616"/>
                      <a:pt x="8254" y="5616"/>
                    </a:cubicBezTo>
                    <a:lnTo>
                      <a:pt x="8423" y="5616"/>
                    </a:lnTo>
                    <a:cubicBezTo>
                      <a:pt x="8605" y="5447"/>
                      <a:pt x="8605" y="5447"/>
                      <a:pt x="8605" y="5265"/>
                    </a:cubicBezTo>
                    <a:lnTo>
                      <a:pt x="8605" y="5096"/>
                    </a:lnTo>
                    <a:close/>
                    <a:moveTo>
                      <a:pt x="1404" y="5265"/>
                    </a:moveTo>
                    <a:lnTo>
                      <a:pt x="1404" y="5447"/>
                    </a:lnTo>
                    <a:lnTo>
                      <a:pt x="1755" y="5447"/>
                    </a:lnTo>
                    <a:lnTo>
                      <a:pt x="1755" y="5616"/>
                    </a:lnTo>
                    <a:lnTo>
                      <a:pt x="1404" y="5616"/>
                    </a:lnTo>
                    <a:lnTo>
                      <a:pt x="1404" y="5798"/>
                    </a:lnTo>
                    <a:lnTo>
                      <a:pt x="1755" y="5798"/>
                    </a:lnTo>
                    <a:cubicBezTo>
                      <a:pt x="1937" y="5798"/>
                      <a:pt x="1937" y="5616"/>
                      <a:pt x="1937" y="5616"/>
                    </a:cubicBezTo>
                    <a:lnTo>
                      <a:pt x="1937" y="5447"/>
                    </a:lnTo>
                    <a:cubicBezTo>
                      <a:pt x="1937" y="5265"/>
                      <a:pt x="1755" y="5265"/>
                      <a:pt x="1755" y="5265"/>
                    </a:cubicBezTo>
                    <a:close/>
                    <a:moveTo>
                      <a:pt x="12115" y="4043"/>
                    </a:moveTo>
                    <a:lnTo>
                      <a:pt x="12115" y="4394"/>
                    </a:lnTo>
                    <a:lnTo>
                      <a:pt x="12115" y="4563"/>
                    </a:lnTo>
                    <a:lnTo>
                      <a:pt x="11932" y="4563"/>
                    </a:lnTo>
                    <a:lnTo>
                      <a:pt x="11932" y="4745"/>
                    </a:lnTo>
                    <a:cubicBezTo>
                      <a:pt x="11764" y="4745"/>
                      <a:pt x="11764" y="4745"/>
                      <a:pt x="11581" y="4914"/>
                    </a:cubicBezTo>
                    <a:cubicBezTo>
                      <a:pt x="11413" y="4914"/>
                      <a:pt x="11230" y="5096"/>
                      <a:pt x="11062" y="5096"/>
                    </a:cubicBezTo>
                    <a:cubicBezTo>
                      <a:pt x="10879" y="5265"/>
                      <a:pt x="10711" y="5265"/>
                      <a:pt x="10528" y="5447"/>
                    </a:cubicBezTo>
                    <a:lnTo>
                      <a:pt x="10177" y="5798"/>
                    </a:lnTo>
                    <a:lnTo>
                      <a:pt x="10360" y="5798"/>
                    </a:lnTo>
                    <a:cubicBezTo>
                      <a:pt x="10360" y="5798"/>
                      <a:pt x="10528" y="5798"/>
                      <a:pt x="10528" y="5616"/>
                    </a:cubicBezTo>
                    <a:cubicBezTo>
                      <a:pt x="10711" y="5616"/>
                      <a:pt x="11062" y="5447"/>
                      <a:pt x="11413" y="5265"/>
                    </a:cubicBezTo>
                    <a:lnTo>
                      <a:pt x="11581" y="5265"/>
                    </a:lnTo>
                    <a:cubicBezTo>
                      <a:pt x="11764" y="5265"/>
                      <a:pt x="11764" y="5265"/>
                      <a:pt x="11932" y="5096"/>
                    </a:cubicBezTo>
                    <a:lnTo>
                      <a:pt x="12283" y="5096"/>
                    </a:lnTo>
                    <a:cubicBezTo>
                      <a:pt x="12283" y="5096"/>
                      <a:pt x="12283" y="4914"/>
                      <a:pt x="12466" y="4914"/>
                    </a:cubicBezTo>
                    <a:lnTo>
                      <a:pt x="12466" y="4745"/>
                    </a:lnTo>
                    <a:cubicBezTo>
                      <a:pt x="12466" y="4914"/>
                      <a:pt x="12283" y="4914"/>
                      <a:pt x="12283" y="4914"/>
                    </a:cubicBezTo>
                    <a:lnTo>
                      <a:pt x="12115" y="4914"/>
                    </a:lnTo>
                    <a:cubicBezTo>
                      <a:pt x="11994" y="5034"/>
                      <a:pt x="11880" y="5075"/>
                      <a:pt x="11764" y="5089"/>
                    </a:cubicBezTo>
                    <a:lnTo>
                      <a:pt x="11764" y="5089"/>
                    </a:lnTo>
                    <a:cubicBezTo>
                      <a:pt x="11768" y="4914"/>
                      <a:pt x="11932" y="4914"/>
                      <a:pt x="11932" y="4914"/>
                    </a:cubicBezTo>
                    <a:lnTo>
                      <a:pt x="12115" y="4745"/>
                    </a:lnTo>
                    <a:lnTo>
                      <a:pt x="12466" y="4745"/>
                    </a:lnTo>
                    <a:lnTo>
                      <a:pt x="12466" y="4563"/>
                    </a:lnTo>
                    <a:lnTo>
                      <a:pt x="12283" y="4563"/>
                    </a:lnTo>
                    <a:lnTo>
                      <a:pt x="12283" y="4394"/>
                    </a:lnTo>
                    <a:cubicBezTo>
                      <a:pt x="12283" y="4212"/>
                      <a:pt x="12283" y="4212"/>
                      <a:pt x="12115" y="4043"/>
                    </a:cubicBezTo>
                    <a:close/>
                    <a:moveTo>
                      <a:pt x="9658" y="2991"/>
                    </a:moveTo>
                    <a:lnTo>
                      <a:pt x="9658" y="3693"/>
                    </a:lnTo>
                    <a:lnTo>
                      <a:pt x="9658" y="4043"/>
                    </a:lnTo>
                    <a:lnTo>
                      <a:pt x="9658" y="4212"/>
                    </a:lnTo>
                    <a:cubicBezTo>
                      <a:pt x="9476" y="4394"/>
                      <a:pt x="9307" y="4394"/>
                      <a:pt x="9125" y="4394"/>
                    </a:cubicBezTo>
                    <a:cubicBezTo>
                      <a:pt x="9125" y="4212"/>
                      <a:pt x="8956" y="4212"/>
                      <a:pt x="8956" y="4212"/>
                    </a:cubicBezTo>
                    <a:lnTo>
                      <a:pt x="8605" y="4212"/>
                    </a:lnTo>
                    <a:cubicBezTo>
                      <a:pt x="8254" y="4212"/>
                      <a:pt x="7903" y="4394"/>
                      <a:pt x="7552" y="4394"/>
                    </a:cubicBezTo>
                    <a:lnTo>
                      <a:pt x="2288" y="4394"/>
                    </a:lnTo>
                    <a:cubicBezTo>
                      <a:pt x="2106" y="4394"/>
                      <a:pt x="2106" y="4563"/>
                      <a:pt x="1937" y="4563"/>
                    </a:cubicBezTo>
                    <a:lnTo>
                      <a:pt x="1053" y="4563"/>
                    </a:lnTo>
                    <a:lnTo>
                      <a:pt x="1053" y="4394"/>
                    </a:lnTo>
                    <a:lnTo>
                      <a:pt x="1053" y="4212"/>
                    </a:lnTo>
                    <a:lnTo>
                      <a:pt x="1053" y="4043"/>
                    </a:lnTo>
                    <a:lnTo>
                      <a:pt x="1053" y="3861"/>
                    </a:lnTo>
                    <a:lnTo>
                      <a:pt x="1053" y="3693"/>
                    </a:lnTo>
                    <a:lnTo>
                      <a:pt x="1053" y="3159"/>
                    </a:lnTo>
                    <a:lnTo>
                      <a:pt x="885" y="3159"/>
                    </a:lnTo>
                    <a:lnTo>
                      <a:pt x="885" y="3693"/>
                    </a:lnTo>
                    <a:lnTo>
                      <a:pt x="885" y="4043"/>
                    </a:lnTo>
                    <a:lnTo>
                      <a:pt x="885" y="4212"/>
                    </a:lnTo>
                    <a:lnTo>
                      <a:pt x="885" y="4563"/>
                    </a:lnTo>
                    <a:lnTo>
                      <a:pt x="702" y="4563"/>
                    </a:lnTo>
                    <a:lnTo>
                      <a:pt x="702" y="4745"/>
                    </a:lnTo>
                    <a:lnTo>
                      <a:pt x="1587" y="4745"/>
                    </a:lnTo>
                    <a:cubicBezTo>
                      <a:pt x="1755" y="4745"/>
                      <a:pt x="2106" y="4563"/>
                      <a:pt x="2288" y="4563"/>
                    </a:cubicBezTo>
                    <a:lnTo>
                      <a:pt x="9658" y="4563"/>
                    </a:lnTo>
                    <a:lnTo>
                      <a:pt x="9658" y="5265"/>
                    </a:lnTo>
                    <a:lnTo>
                      <a:pt x="9658" y="5616"/>
                    </a:lnTo>
                    <a:lnTo>
                      <a:pt x="9658" y="5798"/>
                    </a:lnTo>
                    <a:lnTo>
                      <a:pt x="9658" y="5967"/>
                    </a:lnTo>
                    <a:cubicBezTo>
                      <a:pt x="9658" y="5967"/>
                      <a:pt x="9658" y="5798"/>
                      <a:pt x="9826" y="5798"/>
                    </a:cubicBezTo>
                    <a:lnTo>
                      <a:pt x="9826" y="5616"/>
                    </a:lnTo>
                    <a:lnTo>
                      <a:pt x="9826" y="5265"/>
                    </a:lnTo>
                    <a:cubicBezTo>
                      <a:pt x="9658" y="4914"/>
                      <a:pt x="9658" y="4745"/>
                      <a:pt x="9658" y="4394"/>
                    </a:cubicBezTo>
                    <a:lnTo>
                      <a:pt x="9826" y="4394"/>
                    </a:lnTo>
                    <a:cubicBezTo>
                      <a:pt x="10009" y="4394"/>
                      <a:pt x="10177" y="4394"/>
                      <a:pt x="10177" y="4212"/>
                    </a:cubicBezTo>
                    <a:lnTo>
                      <a:pt x="10528" y="4212"/>
                    </a:lnTo>
                    <a:cubicBezTo>
                      <a:pt x="10711" y="4212"/>
                      <a:pt x="10711" y="4043"/>
                      <a:pt x="10879" y="4043"/>
                    </a:cubicBezTo>
                    <a:cubicBezTo>
                      <a:pt x="11230" y="3861"/>
                      <a:pt x="11581" y="3861"/>
                      <a:pt x="11932" y="3693"/>
                    </a:cubicBezTo>
                    <a:cubicBezTo>
                      <a:pt x="11932" y="3510"/>
                      <a:pt x="11932" y="3510"/>
                      <a:pt x="12115" y="3510"/>
                    </a:cubicBezTo>
                    <a:cubicBezTo>
                      <a:pt x="12283" y="3510"/>
                      <a:pt x="12283" y="3510"/>
                      <a:pt x="12283" y="3342"/>
                    </a:cubicBezTo>
                    <a:cubicBezTo>
                      <a:pt x="12115" y="3342"/>
                      <a:pt x="12115" y="3342"/>
                      <a:pt x="11932" y="3510"/>
                    </a:cubicBezTo>
                    <a:cubicBezTo>
                      <a:pt x="11581" y="3693"/>
                      <a:pt x="11413" y="3693"/>
                      <a:pt x="11062" y="3861"/>
                    </a:cubicBezTo>
                    <a:cubicBezTo>
                      <a:pt x="11062" y="3861"/>
                      <a:pt x="10879" y="3861"/>
                      <a:pt x="10711" y="4043"/>
                    </a:cubicBezTo>
                    <a:lnTo>
                      <a:pt x="10711" y="3861"/>
                    </a:lnTo>
                    <a:lnTo>
                      <a:pt x="10360" y="3861"/>
                    </a:lnTo>
                    <a:cubicBezTo>
                      <a:pt x="10177" y="4043"/>
                      <a:pt x="10009" y="4212"/>
                      <a:pt x="9826" y="4212"/>
                    </a:cubicBezTo>
                    <a:lnTo>
                      <a:pt x="9826" y="4043"/>
                    </a:lnTo>
                    <a:lnTo>
                      <a:pt x="9826" y="3693"/>
                    </a:lnTo>
                    <a:lnTo>
                      <a:pt x="9826" y="2991"/>
                    </a:lnTo>
                    <a:close/>
                    <a:moveTo>
                      <a:pt x="534" y="4745"/>
                    </a:moveTo>
                    <a:lnTo>
                      <a:pt x="534" y="4914"/>
                    </a:lnTo>
                    <a:lnTo>
                      <a:pt x="534" y="5616"/>
                    </a:lnTo>
                    <a:cubicBezTo>
                      <a:pt x="534" y="5798"/>
                      <a:pt x="702" y="5967"/>
                      <a:pt x="702" y="6149"/>
                    </a:cubicBezTo>
                    <a:lnTo>
                      <a:pt x="702" y="5967"/>
                    </a:lnTo>
                    <a:lnTo>
                      <a:pt x="702" y="5265"/>
                    </a:lnTo>
                    <a:lnTo>
                      <a:pt x="702" y="5096"/>
                    </a:lnTo>
                    <a:lnTo>
                      <a:pt x="702" y="4745"/>
                    </a:lnTo>
                    <a:close/>
                    <a:moveTo>
                      <a:pt x="10009" y="5798"/>
                    </a:moveTo>
                    <a:cubicBezTo>
                      <a:pt x="9826" y="5798"/>
                      <a:pt x="9826" y="5967"/>
                      <a:pt x="9826" y="5967"/>
                    </a:cubicBezTo>
                    <a:lnTo>
                      <a:pt x="6149" y="5967"/>
                    </a:lnTo>
                    <a:cubicBezTo>
                      <a:pt x="5447" y="5967"/>
                      <a:pt x="4913" y="6149"/>
                      <a:pt x="4212" y="6149"/>
                    </a:cubicBezTo>
                    <a:lnTo>
                      <a:pt x="702" y="6149"/>
                    </a:lnTo>
                    <a:lnTo>
                      <a:pt x="702" y="6318"/>
                    </a:lnTo>
                    <a:lnTo>
                      <a:pt x="885" y="6318"/>
                    </a:lnTo>
                    <a:cubicBezTo>
                      <a:pt x="969" y="6233"/>
                      <a:pt x="1011" y="6191"/>
                      <a:pt x="1055" y="6191"/>
                    </a:cubicBezTo>
                    <a:cubicBezTo>
                      <a:pt x="1099" y="6191"/>
                      <a:pt x="1144" y="6233"/>
                      <a:pt x="1236" y="6318"/>
                    </a:cubicBezTo>
                    <a:lnTo>
                      <a:pt x="3510" y="6318"/>
                    </a:lnTo>
                    <a:cubicBezTo>
                      <a:pt x="3692" y="6149"/>
                      <a:pt x="4043" y="6149"/>
                      <a:pt x="4394" y="6149"/>
                    </a:cubicBezTo>
                    <a:lnTo>
                      <a:pt x="9826" y="6149"/>
                    </a:lnTo>
                    <a:cubicBezTo>
                      <a:pt x="9826" y="5967"/>
                      <a:pt x="10009" y="5967"/>
                      <a:pt x="10177" y="5798"/>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9" name="Google Shape;2499;p96"/>
            <p:cNvSpPr/>
            <p:nvPr/>
          </p:nvSpPr>
          <p:spPr>
            <a:xfrm rot="607069">
              <a:off x="7642285" y="3296658"/>
              <a:ext cx="97684" cy="107464"/>
            </a:xfrm>
            <a:custGeom>
              <a:avLst/>
              <a:gdLst/>
              <a:ahLst/>
              <a:cxnLst/>
              <a:rect l="l" t="t" r="r" b="b"/>
              <a:pathLst>
                <a:path w="8857" h="10477" extrusionOk="0">
                  <a:moveTo>
                    <a:pt x="5812" y="1128"/>
                  </a:moveTo>
                  <a:cubicBezTo>
                    <a:pt x="6503" y="1128"/>
                    <a:pt x="6848" y="1542"/>
                    <a:pt x="6848" y="2661"/>
                  </a:cubicBezTo>
                  <a:cubicBezTo>
                    <a:pt x="6848" y="2935"/>
                    <a:pt x="5707" y="3505"/>
                    <a:pt x="5433" y="3802"/>
                  </a:cubicBezTo>
                  <a:cubicBezTo>
                    <a:pt x="3424" y="4943"/>
                    <a:pt x="2283" y="6358"/>
                    <a:pt x="2009" y="8367"/>
                  </a:cubicBezTo>
                  <a:cubicBezTo>
                    <a:pt x="1438" y="6929"/>
                    <a:pt x="1438" y="5514"/>
                    <a:pt x="2283" y="3802"/>
                  </a:cubicBezTo>
                  <a:cubicBezTo>
                    <a:pt x="2853" y="2364"/>
                    <a:pt x="3995" y="1519"/>
                    <a:pt x="5136" y="1223"/>
                  </a:cubicBezTo>
                  <a:cubicBezTo>
                    <a:pt x="5390" y="1162"/>
                    <a:pt x="5615" y="1128"/>
                    <a:pt x="5812" y="1128"/>
                  </a:cubicBezTo>
                  <a:close/>
                  <a:moveTo>
                    <a:pt x="5416" y="1"/>
                  </a:moveTo>
                  <a:cubicBezTo>
                    <a:pt x="3567" y="1"/>
                    <a:pt x="1631" y="2255"/>
                    <a:pt x="868" y="3802"/>
                  </a:cubicBezTo>
                  <a:cubicBezTo>
                    <a:pt x="0" y="6358"/>
                    <a:pt x="297" y="7796"/>
                    <a:pt x="1712" y="9782"/>
                  </a:cubicBezTo>
                  <a:lnTo>
                    <a:pt x="1712" y="10079"/>
                  </a:lnTo>
                  <a:cubicBezTo>
                    <a:pt x="1712" y="10353"/>
                    <a:pt x="2009" y="10353"/>
                    <a:pt x="2283" y="10353"/>
                  </a:cubicBezTo>
                  <a:cubicBezTo>
                    <a:pt x="2370" y="10440"/>
                    <a:pt x="2482" y="10476"/>
                    <a:pt x="2588" y="10476"/>
                  </a:cubicBezTo>
                  <a:cubicBezTo>
                    <a:pt x="2841" y="10476"/>
                    <a:pt x="3062" y="10272"/>
                    <a:pt x="2853" y="10079"/>
                  </a:cubicBezTo>
                  <a:cubicBezTo>
                    <a:pt x="2579" y="9782"/>
                    <a:pt x="2579" y="9508"/>
                    <a:pt x="2579" y="9211"/>
                  </a:cubicBezTo>
                  <a:cubicBezTo>
                    <a:pt x="2579" y="8070"/>
                    <a:pt x="3150" y="6655"/>
                    <a:pt x="4291" y="6084"/>
                  </a:cubicBezTo>
                  <a:cubicBezTo>
                    <a:pt x="4862" y="5788"/>
                    <a:pt x="4862" y="5217"/>
                    <a:pt x="5433" y="4943"/>
                  </a:cubicBezTo>
                  <a:cubicBezTo>
                    <a:pt x="6003" y="4646"/>
                    <a:pt x="6574" y="4373"/>
                    <a:pt x="7145" y="3802"/>
                  </a:cubicBezTo>
                  <a:cubicBezTo>
                    <a:pt x="8856" y="2090"/>
                    <a:pt x="8286" y="652"/>
                    <a:pt x="6003" y="81"/>
                  </a:cubicBezTo>
                  <a:cubicBezTo>
                    <a:pt x="5809" y="26"/>
                    <a:pt x="5613"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34"/>
                                        </p:tgtEl>
                                        <p:attrNameLst>
                                          <p:attrName>style.visibility</p:attrName>
                                        </p:attrNameLst>
                                      </p:cBhvr>
                                      <p:to>
                                        <p:strVal val="visible"/>
                                      </p:to>
                                    </p:set>
                                    <p:animEffect transition="in" filter="barn(inVertical)">
                                      <p:cBhvr>
                                        <p:cTn id="7" dur="500"/>
                                        <p:tgtEl>
                                          <p:spTgt spid="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5" name="Google Shape;3295;p111" descr="21 anh nguyen"/>
          <p:cNvSpPr txBox="1">
            <a:spLocks noGrp="1"/>
          </p:cNvSpPr>
          <p:nvPr>
            <p:ph type="title"/>
          </p:nvPr>
        </p:nvSpPr>
        <p:spPr>
          <a:xfrm flipH="1">
            <a:off x="4971157" y="1076241"/>
            <a:ext cx="4011002" cy="18094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Đọc</a:t>
            </a:r>
            <a:r>
              <a:rPr lang="en" sz="2400" dirty="0">
                <a:latin typeface="#9Slide03 Montserrat" pitchFamily="2" charset="77"/>
              </a:rPr>
              <a:t> </a:t>
            </a:r>
            <a:r>
              <a:rPr lang="en" sz="2400" dirty="0" err="1">
                <a:latin typeface="#9Slide03 Montserrat" pitchFamily="2" charset="77"/>
              </a:rPr>
              <a:t>ví</a:t>
            </a:r>
            <a:r>
              <a:rPr lang="en" sz="2400" dirty="0">
                <a:latin typeface="#9Slide03 Montserrat" pitchFamily="2" charset="77"/>
              </a:rPr>
              <a:t> </a:t>
            </a:r>
            <a:r>
              <a:rPr lang="en" sz="2400" dirty="0" err="1">
                <a:latin typeface="#9Slide03 Montserrat" pitchFamily="2" charset="77"/>
              </a:rPr>
              <a:t>dụ</a:t>
            </a:r>
            <a:r>
              <a:rPr lang="en" sz="2400" dirty="0">
                <a:latin typeface="#9Slide03 Montserrat" pitchFamily="2" charset="77"/>
              </a:rPr>
              <a:t> </a:t>
            </a:r>
            <a:r>
              <a:rPr lang="en" sz="2400" dirty="0" err="1">
                <a:latin typeface="#9Slide03 Montserrat" pitchFamily="2" charset="77"/>
              </a:rPr>
              <a:t>về</a:t>
            </a:r>
            <a:r>
              <a:rPr lang="en" sz="2400" dirty="0">
                <a:latin typeface="#9Slide03 Montserrat" pitchFamily="2" charset="77"/>
              </a:rPr>
              <a:t> </a:t>
            </a:r>
            <a:r>
              <a:rPr lang="en" sz="2400" dirty="0" err="1">
                <a:latin typeface="#9Slide03 Montserrat" pitchFamily="2" charset="77"/>
              </a:rPr>
              <a:t>bài</a:t>
            </a:r>
            <a:r>
              <a:rPr lang="en" sz="2400" dirty="0">
                <a:latin typeface="#9Slide03 Montserrat" pitchFamily="2" charset="77"/>
              </a:rPr>
              <a:t> </a:t>
            </a:r>
            <a:r>
              <a:rPr lang="en" sz="2400" dirty="0" err="1">
                <a:latin typeface="#9Slide03 Montserrat" pitchFamily="2" charset="77"/>
              </a:rPr>
              <a:t>thuyết</a:t>
            </a:r>
            <a:r>
              <a:rPr lang="en" sz="2400" dirty="0">
                <a:latin typeface="#9Slide03 Montserrat" pitchFamily="2" charset="77"/>
              </a:rPr>
              <a:t> </a:t>
            </a:r>
            <a:r>
              <a:rPr lang="en" sz="2400" dirty="0" err="1">
                <a:latin typeface="#9Slide03 Montserrat" pitchFamily="2" charset="77"/>
              </a:rPr>
              <a:t>trình</a:t>
            </a:r>
            <a:r>
              <a:rPr lang="en" sz="2400" dirty="0">
                <a:latin typeface="#9Slide03 Montserrat" pitchFamily="2" charset="77"/>
              </a:rPr>
              <a:t> </a:t>
            </a:r>
            <a:r>
              <a:rPr lang="en" sz="2400" dirty="0" err="1">
                <a:latin typeface="#9Slide03 Montserrat" pitchFamily="2" charset="77"/>
              </a:rPr>
              <a:t>một</a:t>
            </a:r>
            <a:r>
              <a:rPr lang="en" sz="2400" dirty="0">
                <a:latin typeface="#9Slide03 Montserrat" pitchFamily="2" charset="77"/>
              </a:rPr>
              <a:t> </a:t>
            </a:r>
            <a:r>
              <a:rPr lang="en" sz="2400" dirty="0" err="1">
                <a:latin typeface="#9Slide03 Montserrat" pitchFamily="2" charset="77"/>
              </a:rPr>
              <a:t>vấn</a:t>
            </a:r>
            <a:r>
              <a:rPr lang="en" sz="2400" dirty="0">
                <a:latin typeface="#9Slide03 Montserrat" pitchFamily="2" charset="77"/>
              </a:rPr>
              <a:t> </a:t>
            </a:r>
            <a:r>
              <a:rPr lang="en" sz="2400" dirty="0" err="1">
                <a:latin typeface="#9Slide03 Montserrat" pitchFamily="2" charset="77"/>
              </a:rPr>
              <a:t>đề</a:t>
            </a:r>
            <a:r>
              <a:rPr lang="en" sz="2400" dirty="0">
                <a:latin typeface="#9Slide03 Montserrat" pitchFamily="2" charset="77"/>
              </a:rPr>
              <a:t> khoa </a:t>
            </a:r>
            <a:r>
              <a:rPr lang="en" sz="2400" dirty="0" err="1">
                <a:latin typeface="#9Slide03 Montserrat" pitchFamily="2" charset="77"/>
              </a:rPr>
              <a:t>học</a:t>
            </a:r>
            <a:r>
              <a:rPr lang="en" sz="2400" dirty="0">
                <a:latin typeface="#9Slide03 Montserrat" pitchFamily="2" charset="77"/>
              </a:rPr>
              <a:t> </a:t>
            </a:r>
            <a:r>
              <a:rPr lang="en" sz="2400" dirty="0" err="1">
                <a:latin typeface="#9Slide03 Montserrat" pitchFamily="2" charset="77"/>
              </a:rPr>
              <a:t>trên</a:t>
            </a:r>
            <a:r>
              <a:rPr lang="en" sz="2400" dirty="0">
                <a:latin typeface="#9Slide03 Montserrat" pitchFamily="2" charset="77"/>
              </a:rPr>
              <a:t> </a:t>
            </a:r>
            <a:r>
              <a:rPr lang="en" sz="2400" dirty="0" err="1">
                <a:latin typeface="#9Slide03 Montserrat" pitchFamily="2" charset="77"/>
              </a:rPr>
              <a:t>phần</a:t>
            </a:r>
            <a:r>
              <a:rPr lang="en" sz="2400" dirty="0">
                <a:latin typeface="#9Slide03 Montserrat" pitchFamily="2" charset="77"/>
              </a:rPr>
              <a:t> </a:t>
            </a:r>
            <a:r>
              <a:rPr lang="en" sz="2400" dirty="0" err="1">
                <a:latin typeface="#9Slide03 Montserrat" pitchFamily="2" charset="77"/>
              </a:rPr>
              <a:t>mềm</a:t>
            </a:r>
            <a:r>
              <a:rPr lang="en" sz="2400" dirty="0">
                <a:latin typeface="#9Slide03 Montserrat" pitchFamily="2" charset="77"/>
              </a:rPr>
              <a:t> </a:t>
            </a:r>
            <a:r>
              <a:rPr lang="en" sz="2400" dirty="0" err="1">
                <a:latin typeface="#9Slide03 Montserrat" pitchFamily="2" charset="77"/>
              </a:rPr>
              <a:t>trình</a:t>
            </a:r>
            <a:r>
              <a:rPr lang="en" sz="2400" dirty="0">
                <a:latin typeface="#9Slide03 Montserrat" pitchFamily="2" charset="77"/>
              </a:rPr>
              <a:t> </a:t>
            </a:r>
            <a:r>
              <a:rPr lang="en" sz="2400" dirty="0" err="1">
                <a:latin typeface="#9Slide03 Montserrat" pitchFamily="2" charset="77"/>
              </a:rPr>
              <a:t>chiếu</a:t>
            </a:r>
            <a:r>
              <a:rPr lang="en" sz="2400" dirty="0">
                <a:latin typeface="#9Slide03 Montserrat" pitchFamily="2" charset="77"/>
              </a:rPr>
              <a:t> </a:t>
            </a:r>
            <a:r>
              <a:rPr lang="en" sz="2400" dirty="0" err="1">
                <a:latin typeface="#9Slide03 Montserrat" pitchFamily="2" charset="77"/>
              </a:rPr>
              <a:t>trong</a:t>
            </a:r>
            <a:r>
              <a:rPr lang="en" sz="2400" dirty="0">
                <a:latin typeface="#9Slide03 Montserrat" pitchFamily="2" charset="77"/>
              </a:rPr>
              <a:t> SGK </a:t>
            </a:r>
            <a:r>
              <a:rPr lang="en" sz="2400" dirty="0" err="1">
                <a:latin typeface="#9Slide03 Montserrat" pitchFamily="2" charset="77"/>
              </a:rPr>
              <a:t>trang</a:t>
            </a:r>
            <a:r>
              <a:rPr lang="en" sz="2400" dirty="0">
                <a:latin typeface="#9Slide03 Montserrat" pitchFamily="2" charset="77"/>
              </a:rPr>
              <a:t> 12</a:t>
            </a:r>
            <a:endParaRPr sz="2400" dirty="0">
              <a:latin typeface="#9Slide03 Montserrat" pitchFamily="2" charset="77"/>
            </a:endParaRPr>
          </a:p>
        </p:txBody>
      </p:sp>
      <p:grpSp>
        <p:nvGrpSpPr>
          <p:cNvPr id="3301" name="Google Shape;3301;p111" descr="21 anh nguyen"/>
          <p:cNvGrpSpPr/>
          <p:nvPr/>
        </p:nvGrpSpPr>
        <p:grpSpPr>
          <a:xfrm>
            <a:off x="669184" y="1335575"/>
            <a:ext cx="929645" cy="1210200"/>
            <a:chOff x="587996" y="1725325"/>
            <a:chExt cx="929645" cy="1210200"/>
          </a:xfrm>
        </p:grpSpPr>
        <p:sp>
          <p:nvSpPr>
            <p:cNvPr id="3302" name="Google Shape;3302;p111"/>
            <p:cNvSpPr/>
            <p:nvPr/>
          </p:nvSpPr>
          <p:spPr>
            <a:xfrm>
              <a:off x="733800" y="1725325"/>
              <a:ext cx="633300" cy="12102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1"/>
            <p:cNvSpPr/>
            <p:nvPr/>
          </p:nvSpPr>
          <p:spPr>
            <a:xfrm rot="1731118">
              <a:off x="724352" y="1970156"/>
              <a:ext cx="656934" cy="734138"/>
            </a:xfrm>
            <a:custGeom>
              <a:avLst/>
              <a:gdLst/>
              <a:ahLst/>
              <a:cxnLst/>
              <a:rect l="l" t="t" r="r" b="b"/>
              <a:pathLst>
                <a:path w="36521" h="40813" extrusionOk="0">
                  <a:moveTo>
                    <a:pt x="24812" y="1"/>
                  </a:moveTo>
                  <a:lnTo>
                    <a:pt x="24812" y="1"/>
                  </a:lnTo>
                  <a:cubicBezTo>
                    <a:pt x="24538" y="298"/>
                    <a:pt x="24241" y="298"/>
                    <a:pt x="23967" y="572"/>
                  </a:cubicBezTo>
                  <a:cubicBezTo>
                    <a:pt x="23396" y="868"/>
                    <a:pt x="23100" y="1142"/>
                    <a:pt x="22529" y="1713"/>
                  </a:cubicBezTo>
                  <a:cubicBezTo>
                    <a:pt x="18535" y="4566"/>
                    <a:pt x="14540" y="7716"/>
                    <a:pt x="10546" y="10569"/>
                  </a:cubicBezTo>
                  <a:cubicBezTo>
                    <a:pt x="7693" y="12852"/>
                    <a:pt x="4566" y="14837"/>
                    <a:pt x="1712" y="16846"/>
                  </a:cubicBezTo>
                  <a:cubicBezTo>
                    <a:pt x="845" y="17417"/>
                    <a:pt x="0" y="17987"/>
                    <a:pt x="571" y="19128"/>
                  </a:cubicBezTo>
                  <a:lnTo>
                    <a:pt x="571" y="19699"/>
                  </a:lnTo>
                  <a:cubicBezTo>
                    <a:pt x="1142" y="19699"/>
                    <a:pt x="1986" y="19402"/>
                    <a:pt x="2557" y="19402"/>
                  </a:cubicBezTo>
                  <a:cubicBezTo>
                    <a:pt x="2854" y="19402"/>
                    <a:pt x="3128" y="19699"/>
                    <a:pt x="3424" y="19699"/>
                  </a:cubicBezTo>
                  <a:lnTo>
                    <a:pt x="11116" y="29970"/>
                  </a:lnTo>
                  <a:cubicBezTo>
                    <a:pt x="13399" y="33098"/>
                    <a:pt x="15408" y="36247"/>
                    <a:pt x="17690" y="39374"/>
                  </a:cubicBezTo>
                  <a:cubicBezTo>
                    <a:pt x="18261" y="40242"/>
                    <a:pt x="18831" y="40812"/>
                    <a:pt x="19676" y="40812"/>
                  </a:cubicBezTo>
                  <a:cubicBezTo>
                    <a:pt x="20247" y="40812"/>
                    <a:pt x="21114" y="40812"/>
                    <a:pt x="21388" y="40516"/>
                  </a:cubicBezTo>
                  <a:cubicBezTo>
                    <a:pt x="23396" y="39671"/>
                    <a:pt x="25108" y="38804"/>
                    <a:pt x="26820" y="37959"/>
                  </a:cubicBezTo>
                  <a:cubicBezTo>
                    <a:pt x="29103" y="36818"/>
                    <a:pt x="31385" y="35106"/>
                    <a:pt x="33097" y="33394"/>
                  </a:cubicBezTo>
                  <a:cubicBezTo>
                    <a:pt x="34512" y="31956"/>
                    <a:pt x="35950" y="30541"/>
                    <a:pt x="36224" y="28532"/>
                  </a:cubicBezTo>
                  <a:cubicBezTo>
                    <a:pt x="36521" y="28259"/>
                    <a:pt x="36521" y="27391"/>
                    <a:pt x="36224" y="27117"/>
                  </a:cubicBezTo>
                  <a:cubicBezTo>
                    <a:pt x="35083" y="25679"/>
                    <a:pt x="33942" y="23967"/>
                    <a:pt x="32800" y="22552"/>
                  </a:cubicBezTo>
                  <a:cubicBezTo>
                    <a:pt x="29947" y="18558"/>
                    <a:pt x="27094" y="14837"/>
                    <a:pt x="24241" y="10843"/>
                  </a:cubicBezTo>
                  <a:cubicBezTo>
                    <a:pt x="24241" y="10569"/>
                    <a:pt x="23967" y="10272"/>
                    <a:pt x="24241" y="9998"/>
                  </a:cubicBezTo>
                  <a:lnTo>
                    <a:pt x="24241" y="8286"/>
                  </a:lnTo>
                  <a:cubicBezTo>
                    <a:pt x="24538" y="5433"/>
                    <a:pt x="24812" y="2854"/>
                    <a:pt x="24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1"/>
            <p:cNvSpPr/>
            <p:nvPr/>
          </p:nvSpPr>
          <p:spPr>
            <a:xfrm rot="1731118">
              <a:off x="724352" y="1970156"/>
              <a:ext cx="656934" cy="734138"/>
            </a:xfrm>
            <a:custGeom>
              <a:avLst/>
              <a:gdLst/>
              <a:ahLst/>
              <a:cxnLst/>
              <a:rect l="l" t="t" r="r" b="b"/>
              <a:pathLst>
                <a:path w="36521" h="40813" extrusionOk="0">
                  <a:moveTo>
                    <a:pt x="571" y="19699"/>
                  </a:moveTo>
                  <a:lnTo>
                    <a:pt x="571" y="19128"/>
                  </a:lnTo>
                  <a:cubicBezTo>
                    <a:pt x="0" y="17987"/>
                    <a:pt x="845" y="17417"/>
                    <a:pt x="1712" y="16846"/>
                  </a:cubicBezTo>
                  <a:cubicBezTo>
                    <a:pt x="4566" y="14837"/>
                    <a:pt x="7693" y="12852"/>
                    <a:pt x="10546" y="10569"/>
                  </a:cubicBezTo>
                  <a:cubicBezTo>
                    <a:pt x="14540" y="7716"/>
                    <a:pt x="18535" y="4566"/>
                    <a:pt x="22529" y="1713"/>
                  </a:cubicBezTo>
                  <a:cubicBezTo>
                    <a:pt x="23100" y="1142"/>
                    <a:pt x="23396" y="868"/>
                    <a:pt x="23967" y="572"/>
                  </a:cubicBezTo>
                  <a:cubicBezTo>
                    <a:pt x="24241" y="298"/>
                    <a:pt x="24538" y="298"/>
                    <a:pt x="24812" y="1"/>
                  </a:cubicBezTo>
                  <a:cubicBezTo>
                    <a:pt x="24812" y="2854"/>
                    <a:pt x="24538" y="5433"/>
                    <a:pt x="24241" y="8286"/>
                  </a:cubicBezTo>
                  <a:lnTo>
                    <a:pt x="24241" y="9998"/>
                  </a:lnTo>
                  <a:cubicBezTo>
                    <a:pt x="23967" y="10272"/>
                    <a:pt x="24241" y="10569"/>
                    <a:pt x="24241" y="10843"/>
                  </a:cubicBezTo>
                  <a:cubicBezTo>
                    <a:pt x="27094" y="14837"/>
                    <a:pt x="29947" y="18558"/>
                    <a:pt x="32800" y="22552"/>
                  </a:cubicBezTo>
                  <a:cubicBezTo>
                    <a:pt x="33942" y="23967"/>
                    <a:pt x="35083" y="25679"/>
                    <a:pt x="36224" y="27117"/>
                  </a:cubicBezTo>
                  <a:cubicBezTo>
                    <a:pt x="36521" y="27391"/>
                    <a:pt x="36521" y="28259"/>
                    <a:pt x="36224" y="28532"/>
                  </a:cubicBezTo>
                  <a:cubicBezTo>
                    <a:pt x="35950" y="30541"/>
                    <a:pt x="34512" y="31956"/>
                    <a:pt x="33097" y="33394"/>
                  </a:cubicBezTo>
                  <a:cubicBezTo>
                    <a:pt x="31385" y="35106"/>
                    <a:pt x="29103" y="36818"/>
                    <a:pt x="26820" y="37959"/>
                  </a:cubicBezTo>
                  <a:cubicBezTo>
                    <a:pt x="25108" y="38804"/>
                    <a:pt x="23396" y="39671"/>
                    <a:pt x="21388" y="40516"/>
                  </a:cubicBezTo>
                  <a:cubicBezTo>
                    <a:pt x="21114" y="40812"/>
                    <a:pt x="20247" y="40812"/>
                    <a:pt x="19676" y="40812"/>
                  </a:cubicBezTo>
                  <a:cubicBezTo>
                    <a:pt x="18831" y="40812"/>
                    <a:pt x="18261" y="40242"/>
                    <a:pt x="17690" y="39374"/>
                  </a:cubicBezTo>
                  <a:cubicBezTo>
                    <a:pt x="15408" y="36247"/>
                    <a:pt x="13399" y="33098"/>
                    <a:pt x="11116" y="29970"/>
                  </a:cubicBezTo>
                  <a:lnTo>
                    <a:pt x="3424" y="19699"/>
                  </a:lnTo>
                  <a:cubicBezTo>
                    <a:pt x="3128" y="19699"/>
                    <a:pt x="2854" y="19402"/>
                    <a:pt x="2557" y="19402"/>
                  </a:cubicBezTo>
                  <a:cubicBezTo>
                    <a:pt x="1986" y="19402"/>
                    <a:pt x="1142" y="19699"/>
                    <a:pt x="571" y="19699"/>
                  </a:cubicBezTo>
                  <a:close/>
                  <a:moveTo>
                    <a:pt x="20543" y="6004"/>
                  </a:moveTo>
                  <a:cubicBezTo>
                    <a:pt x="20543" y="6278"/>
                    <a:pt x="20247" y="6278"/>
                    <a:pt x="19973" y="6575"/>
                  </a:cubicBezTo>
                  <a:cubicBezTo>
                    <a:pt x="17964" y="8286"/>
                    <a:pt x="15978" y="10272"/>
                    <a:pt x="13696" y="11710"/>
                  </a:cubicBezTo>
                  <a:cubicBezTo>
                    <a:pt x="10546" y="14267"/>
                    <a:pt x="7419" y="16549"/>
                    <a:pt x="4269" y="18832"/>
                  </a:cubicBezTo>
                  <a:cubicBezTo>
                    <a:pt x="3698" y="19128"/>
                    <a:pt x="3424" y="19402"/>
                    <a:pt x="3995" y="19699"/>
                  </a:cubicBezTo>
                  <a:cubicBezTo>
                    <a:pt x="4566" y="20544"/>
                    <a:pt x="5410" y="21411"/>
                    <a:pt x="5981" y="22256"/>
                  </a:cubicBezTo>
                  <a:cubicBezTo>
                    <a:pt x="8834" y="25976"/>
                    <a:pt x="11413" y="29970"/>
                    <a:pt x="13970" y="33668"/>
                  </a:cubicBezTo>
                  <a:cubicBezTo>
                    <a:pt x="15408" y="35677"/>
                    <a:pt x="16823" y="37389"/>
                    <a:pt x="18261" y="39374"/>
                  </a:cubicBezTo>
                  <a:cubicBezTo>
                    <a:pt x="19105" y="40242"/>
                    <a:pt x="19676" y="40516"/>
                    <a:pt x="20817" y="40242"/>
                  </a:cubicBezTo>
                  <a:cubicBezTo>
                    <a:pt x="22529" y="39374"/>
                    <a:pt x="24538" y="38804"/>
                    <a:pt x="26250" y="37663"/>
                  </a:cubicBezTo>
                  <a:cubicBezTo>
                    <a:pt x="28532" y="36521"/>
                    <a:pt x="30518" y="35106"/>
                    <a:pt x="32527" y="33394"/>
                  </a:cubicBezTo>
                  <a:cubicBezTo>
                    <a:pt x="33097" y="32527"/>
                    <a:pt x="34238" y="31956"/>
                    <a:pt x="34809" y="30815"/>
                  </a:cubicBezTo>
                  <a:cubicBezTo>
                    <a:pt x="36224" y="28532"/>
                    <a:pt x="36224" y="27962"/>
                    <a:pt x="34809" y="25679"/>
                  </a:cubicBezTo>
                  <a:cubicBezTo>
                    <a:pt x="33371" y="24264"/>
                    <a:pt x="32230" y="22552"/>
                    <a:pt x="31089" y="21114"/>
                  </a:cubicBezTo>
                  <a:cubicBezTo>
                    <a:pt x="28806" y="17987"/>
                    <a:pt x="26523" y="14837"/>
                    <a:pt x="24538" y="11710"/>
                  </a:cubicBezTo>
                  <a:cubicBezTo>
                    <a:pt x="23967" y="10843"/>
                    <a:pt x="23396" y="10272"/>
                    <a:pt x="23670" y="9131"/>
                  </a:cubicBezTo>
                  <a:cubicBezTo>
                    <a:pt x="23967" y="7419"/>
                    <a:pt x="23967" y="5707"/>
                    <a:pt x="24241" y="3721"/>
                  </a:cubicBezTo>
                  <a:lnTo>
                    <a:pt x="24241" y="868"/>
                  </a:lnTo>
                  <a:lnTo>
                    <a:pt x="23396" y="1713"/>
                  </a:lnTo>
                  <a:cubicBezTo>
                    <a:pt x="19676" y="4292"/>
                    <a:pt x="15978" y="7145"/>
                    <a:pt x="12258" y="9998"/>
                  </a:cubicBezTo>
                  <a:cubicBezTo>
                    <a:pt x="10843" y="10843"/>
                    <a:pt x="9405" y="12281"/>
                    <a:pt x="7693" y="13125"/>
                  </a:cubicBezTo>
                  <a:cubicBezTo>
                    <a:pt x="5707" y="14563"/>
                    <a:pt x="3424" y="15979"/>
                    <a:pt x="1416" y="17417"/>
                  </a:cubicBezTo>
                  <a:cubicBezTo>
                    <a:pt x="845" y="17690"/>
                    <a:pt x="571" y="18832"/>
                    <a:pt x="1142" y="18832"/>
                  </a:cubicBezTo>
                  <a:cubicBezTo>
                    <a:pt x="1712" y="19128"/>
                    <a:pt x="2283" y="19128"/>
                    <a:pt x="2557" y="19128"/>
                  </a:cubicBezTo>
                  <a:cubicBezTo>
                    <a:pt x="3128" y="18832"/>
                    <a:pt x="3698" y="18558"/>
                    <a:pt x="4269" y="17987"/>
                  </a:cubicBezTo>
                  <a:cubicBezTo>
                    <a:pt x="5410" y="17120"/>
                    <a:pt x="6848" y="16275"/>
                    <a:pt x="7989" y="15408"/>
                  </a:cubicBezTo>
                  <a:cubicBezTo>
                    <a:pt x="10272" y="13696"/>
                    <a:pt x="12828" y="11710"/>
                    <a:pt x="15111" y="9998"/>
                  </a:cubicBezTo>
                  <a:cubicBezTo>
                    <a:pt x="16252" y="9131"/>
                    <a:pt x="17119" y="8286"/>
                    <a:pt x="17964" y="7419"/>
                  </a:cubicBezTo>
                  <a:cubicBezTo>
                    <a:pt x="18831" y="6848"/>
                    <a:pt x="19973" y="6278"/>
                    <a:pt x="20817" y="5433"/>
                  </a:cubicBezTo>
                  <a:cubicBezTo>
                    <a:pt x="21114" y="6278"/>
                    <a:pt x="21114" y="6848"/>
                    <a:pt x="21388" y="7716"/>
                  </a:cubicBezTo>
                  <a:lnTo>
                    <a:pt x="20817" y="7716"/>
                  </a:lnTo>
                  <a:cubicBezTo>
                    <a:pt x="20817" y="7145"/>
                    <a:pt x="20817" y="6575"/>
                    <a:pt x="20543" y="6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1"/>
            <p:cNvSpPr/>
            <p:nvPr/>
          </p:nvSpPr>
          <p:spPr>
            <a:xfrm rot="1731118">
              <a:off x="794190" y="2253273"/>
              <a:ext cx="261975" cy="343676"/>
            </a:xfrm>
            <a:custGeom>
              <a:avLst/>
              <a:gdLst/>
              <a:ahLst/>
              <a:cxnLst/>
              <a:rect l="l" t="t" r="r" b="b"/>
              <a:pathLst>
                <a:path w="14564" h="19106" extrusionOk="0">
                  <a:moveTo>
                    <a:pt x="14564" y="19106"/>
                  </a:moveTo>
                  <a:lnTo>
                    <a:pt x="13993" y="18832"/>
                  </a:lnTo>
                  <a:cubicBezTo>
                    <a:pt x="9131" y="12555"/>
                    <a:pt x="4566" y="6552"/>
                    <a:pt x="1" y="275"/>
                  </a:cubicBezTo>
                  <a:lnTo>
                    <a:pt x="298" y="1"/>
                  </a:lnTo>
                  <a:cubicBezTo>
                    <a:pt x="868" y="845"/>
                    <a:pt x="1713" y="1713"/>
                    <a:pt x="2284" y="2557"/>
                  </a:cubicBezTo>
                  <a:cubicBezTo>
                    <a:pt x="4863" y="5981"/>
                    <a:pt x="7716" y="9702"/>
                    <a:pt x="10569" y="13399"/>
                  </a:cubicBezTo>
                  <a:lnTo>
                    <a:pt x="13993" y="18535"/>
                  </a:lnTo>
                  <a:cubicBezTo>
                    <a:pt x="14267" y="18535"/>
                    <a:pt x="14267" y="18832"/>
                    <a:pt x="14564" y="19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1"/>
            <p:cNvSpPr/>
            <p:nvPr/>
          </p:nvSpPr>
          <p:spPr>
            <a:xfrm rot="1731118">
              <a:off x="966672" y="2513145"/>
              <a:ext cx="66933" cy="41066"/>
            </a:xfrm>
            <a:custGeom>
              <a:avLst/>
              <a:gdLst/>
              <a:ahLst/>
              <a:cxnLst/>
              <a:rect l="l" t="t" r="r" b="b"/>
              <a:pathLst>
                <a:path w="3721" h="2283" extrusionOk="0">
                  <a:moveTo>
                    <a:pt x="3721" y="297"/>
                  </a:moveTo>
                  <a:cubicBezTo>
                    <a:pt x="2853" y="1142"/>
                    <a:pt x="571" y="2283"/>
                    <a:pt x="0" y="2009"/>
                  </a:cubicBezTo>
                  <a:cubicBezTo>
                    <a:pt x="1142" y="1438"/>
                    <a:pt x="2283" y="571"/>
                    <a:pt x="3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1"/>
            <p:cNvSpPr/>
            <p:nvPr/>
          </p:nvSpPr>
          <p:spPr>
            <a:xfrm rot="1731118">
              <a:off x="939925" y="2274274"/>
              <a:ext cx="61590" cy="41066"/>
            </a:xfrm>
            <a:custGeom>
              <a:avLst/>
              <a:gdLst/>
              <a:ahLst/>
              <a:cxnLst/>
              <a:rect l="l" t="t" r="r" b="b"/>
              <a:pathLst>
                <a:path w="3424" h="2283" extrusionOk="0">
                  <a:moveTo>
                    <a:pt x="3424" y="297"/>
                  </a:moveTo>
                  <a:cubicBezTo>
                    <a:pt x="2283" y="1142"/>
                    <a:pt x="1141" y="1712"/>
                    <a:pt x="0" y="2283"/>
                  </a:cubicBezTo>
                  <a:lnTo>
                    <a:pt x="0" y="2283"/>
                  </a:lnTo>
                  <a:cubicBezTo>
                    <a:pt x="274" y="1712"/>
                    <a:pt x="2557" y="0"/>
                    <a:pt x="3127"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1"/>
            <p:cNvSpPr/>
            <p:nvPr/>
          </p:nvSpPr>
          <p:spPr>
            <a:xfrm rot="1731118">
              <a:off x="960318" y="2395716"/>
              <a:ext cx="56680" cy="41084"/>
            </a:xfrm>
            <a:custGeom>
              <a:avLst/>
              <a:gdLst/>
              <a:ahLst/>
              <a:cxnLst/>
              <a:rect l="l" t="t" r="r" b="b"/>
              <a:pathLst>
                <a:path w="3151" h="2284" extrusionOk="0">
                  <a:moveTo>
                    <a:pt x="3150" y="571"/>
                  </a:moveTo>
                  <a:cubicBezTo>
                    <a:pt x="2009" y="1142"/>
                    <a:pt x="1142" y="1713"/>
                    <a:pt x="0" y="2283"/>
                  </a:cubicBezTo>
                  <a:cubicBezTo>
                    <a:pt x="0" y="1416"/>
                    <a:pt x="2283" y="1"/>
                    <a:pt x="3150"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1"/>
            <p:cNvSpPr/>
            <p:nvPr/>
          </p:nvSpPr>
          <p:spPr>
            <a:xfrm rot="1731118">
              <a:off x="978207" y="2600869"/>
              <a:ext cx="25885" cy="25885"/>
            </a:xfrm>
            <a:custGeom>
              <a:avLst/>
              <a:gdLst/>
              <a:ahLst/>
              <a:cxnLst/>
              <a:rect l="l" t="t" r="r" b="b"/>
              <a:pathLst>
                <a:path w="1439" h="1439" extrusionOk="0">
                  <a:moveTo>
                    <a:pt x="1438" y="0"/>
                  </a:moveTo>
                  <a:cubicBezTo>
                    <a:pt x="1438" y="571"/>
                    <a:pt x="571" y="1438"/>
                    <a:pt x="297" y="1438"/>
                  </a:cubicBezTo>
                  <a:cubicBezTo>
                    <a:pt x="297" y="1438"/>
                    <a:pt x="0" y="1142"/>
                    <a:pt x="297" y="868"/>
                  </a:cubicBezTo>
                  <a:cubicBezTo>
                    <a:pt x="571" y="571"/>
                    <a:pt x="868" y="297"/>
                    <a:pt x="1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1"/>
            <p:cNvSpPr/>
            <p:nvPr/>
          </p:nvSpPr>
          <p:spPr>
            <a:xfrm rot="1731118">
              <a:off x="964220" y="2489042"/>
              <a:ext cx="30813" cy="25885"/>
            </a:xfrm>
            <a:custGeom>
              <a:avLst/>
              <a:gdLst/>
              <a:ahLst/>
              <a:cxnLst/>
              <a:rect l="l" t="t" r="r" b="b"/>
              <a:pathLst>
                <a:path w="1713" h="1439" extrusionOk="0">
                  <a:moveTo>
                    <a:pt x="275" y="1439"/>
                  </a:moveTo>
                  <a:cubicBezTo>
                    <a:pt x="1" y="868"/>
                    <a:pt x="845" y="1"/>
                    <a:pt x="1713" y="297"/>
                  </a:cubicBezTo>
                  <a:cubicBezTo>
                    <a:pt x="1142" y="571"/>
                    <a:pt x="845" y="1142"/>
                    <a:pt x="275"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1"/>
            <p:cNvSpPr/>
            <p:nvPr/>
          </p:nvSpPr>
          <p:spPr>
            <a:xfrm rot="1731118">
              <a:off x="978161" y="2581646"/>
              <a:ext cx="20560" cy="20560"/>
            </a:xfrm>
            <a:custGeom>
              <a:avLst/>
              <a:gdLst/>
              <a:ahLst/>
              <a:cxnLst/>
              <a:rect l="l" t="t" r="r" b="b"/>
              <a:pathLst>
                <a:path w="1143" h="1143" extrusionOk="0">
                  <a:moveTo>
                    <a:pt x="1142" y="1"/>
                  </a:moveTo>
                  <a:cubicBezTo>
                    <a:pt x="1142" y="572"/>
                    <a:pt x="571" y="845"/>
                    <a:pt x="1" y="1142"/>
                  </a:cubicBezTo>
                  <a:cubicBezTo>
                    <a:pt x="298" y="572"/>
                    <a:pt x="57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1"/>
            <p:cNvSpPr/>
            <p:nvPr/>
          </p:nvSpPr>
          <p:spPr>
            <a:xfrm rot="1731118">
              <a:off x="969456" y="2556241"/>
              <a:ext cx="30813" cy="20542"/>
            </a:xfrm>
            <a:custGeom>
              <a:avLst/>
              <a:gdLst/>
              <a:ahLst/>
              <a:cxnLst/>
              <a:rect l="l" t="t" r="r" b="b"/>
              <a:pathLst>
                <a:path w="1713" h="1142" extrusionOk="0">
                  <a:moveTo>
                    <a:pt x="1" y="845"/>
                  </a:moveTo>
                  <a:cubicBezTo>
                    <a:pt x="571" y="571"/>
                    <a:pt x="1142" y="275"/>
                    <a:pt x="1439" y="1"/>
                  </a:cubicBezTo>
                  <a:lnTo>
                    <a:pt x="1712" y="275"/>
                  </a:lnTo>
                  <a:cubicBezTo>
                    <a:pt x="1439" y="845"/>
                    <a:pt x="571" y="114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1"/>
            <p:cNvSpPr/>
            <p:nvPr/>
          </p:nvSpPr>
          <p:spPr>
            <a:xfrm rot="1731118">
              <a:off x="961682" y="2444744"/>
              <a:ext cx="25885" cy="15218"/>
            </a:xfrm>
            <a:custGeom>
              <a:avLst/>
              <a:gdLst/>
              <a:ahLst/>
              <a:cxnLst/>
              <a:rect l="l" t="t" r="r" b="b"/>
              <a:pathLst>
                <a:path w="1439" h="846" extrusionOk="0">
                  <a:moveTo>
                    <a:pt x="1" y="845"/>
                  </a:moveTo>
                  <a:cubicBezTo>
                    <a:pt x="1" y="275"/>
                    <a:pt x="571" y="1"/>
                    <a:pt x="1439" y="1"/>
                  </a:cubicBezTo>
                  <a:cubicBezTo>
                    <a:pt x="868" y="275"/>
                    <a:pt x="571" y="57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1"/>
            <p:cNvSpPr/>
            <p:nvPr/>
          </p:nvSpPr>
          <p:spPr>
            <a:xfrm rot="1731118">
              <a:off x="962059" y="2462683"/>
              <a:ext cx="25885" cy="20542"/>
            </a:xfrm>
            <a:custGeom>
              <a:avLst/>
              <a:gdLst/>
              <a:ahLst/>
              <a:cxnLst/>
              <a:rect l="l" t="t" r="r" b="b"/>
              <a:pathLst>
                <a:path w="1439" h="1142" extrusionOk="0">
                  <a:moveTo>
                    <a:pt x="0" y="1142"/>
                  </a:moveTo>
                  <a:cubicBezTo>
                    <a:pt x="571" y="571"/>
                    <a:pt x="571" y="0"/>
                    <a:pt x="1438" y="297"/>
                  </a:cubicBezTo>
                  <a:cubicBezTo>
                    <a:pt x="1142" y="571"/>
                    <a:pt x="571" y="868"/>
                    <a:pt x="297"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1"/>
            <p:cNvSpPr/>
            <p:nvPr/>
          </p:nvSpPr>
          <p:spPr>
            <a:xfrm rot="1731118">
              <a:off x="946072" y="2342770"/>
              <a:ext cx="25885" cy="20560"/>
            </a:xfrm>
            <a:custGeom>
              <a:avLst/>
              <a:gdLst/>
              <a:ahLst/>
              <a:cxnLst/>
              <a:rect l="l" t="t" r="r" b="b"/>
              <a:pathLst>
                <a:path w="1439" h="1143" extrusionOk="0">
                  <a:moveTo>
                    <a:pt x="298" y="1142"/>
                  </a:moveTo>
                  <a:cubicBezTo>
                    <a:pt x="1" y="275"/>
                    <a:pt x="868" y="1"/>
                    <a:pt x="1439" y="1"/>
                  </a:cubicBezTo>
                  <a:cubicBezTo>
                    <a:pt x="1142" y="275"/>
                    <a:pt x="572" y="572"/>
                    <a:pt x="29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1"/>
            <p:cNvSpPr/>
            <p:nvPr/>
          </p:nvSpPr>
          <p:spPr>
            <a:xfrm rot="1731118">
              <a:off x="951460" y="2361998"/>
              <a:ext cx="20542" cy="25885"/>
            </a:xfrm>
            <a:custGeom>
              <a:avLst/>
              <a:gdLst/>
              <a:ahLst/>
              <a:cxnLst/>
              <a:rect l="l" t="t" r="r" b="b"/>
              <a:pathLst>
                <a:path w="1142" h="1439" extrusionOk="0">
                  <a:moveTo>
                    <a:pt x="1142" y="297"/>
                  </a:moveTo>
                  <a:cubicBezTo>
                    <a:pt x="845" y="571"/>
                    <a:pt x="571" y="868"/>
                    <a:pt x="274" y="1438"/>
                  </a:cubicBezTo>
                  <a:cubicBezTo>
                    <a:pt x="0" y="571"/>
                    <a:pt x="274" y="571"/>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1"/>
            <p:cNvSpPr/>
            <p:nvPr/>
          </p:nvSpPr>
          <p:spPr>
            <a:xfrm rot="1731118">
              <a:off x="943015" y="2316180"/>
              <a:ext cx="20542" cy="20542"/>
            </a:xfrm>
            <a:custGeom>
              <a:avLst/>
              <a:gdLst/>
              <a:ahLst/>
              <a:cxnLst/>
              <a:rect l="l" t="t" r="r" b="b"/>
              <a:pathLst>
                <a:path w="1142" h="1142" extrusionOk="0">
                  <a:moveTo>
                    <a:pt x="1142" y="571"/>
                  </a:moveTo>
                  <a:cubicBezTo>
                    <a:pt x="845" y="845"/>
                    <a:pt x="571" y="845"/>
                    <a:pt x="0" y="1142"/>
                  </a:cubicBezTo>
                  <a:cubicBezTo>
                    <a:pt x="274" y="571"/>
                    <a:pt x="571" y="1"/>
                    <a:pt x="114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1"/>
            <p:cNvSpPr/>
            <p:nvPr/>
          </p:nvSpPr>
          <p:spPr>
            <a:xfrm rot="1731118">
              <a:off x="906026" y="1943847"/>
              <a:ext cx="127732" cy="99886"/>
            </a:xfrm>
            <a:custGeom>
              <a:avLst/>
              <a:gdLst/>
              <a:ahLst/>
              <a:cxnLst/>
              <a:rect l="l" t="t" r="r" b="b"/>
              <a:pathLst>
                <a:path w="7101" h="5553" extrusionOk="0">
                  <a:moveTo>
                    <a:pt x="2178" y="810"/>
                  </a:moveTo>
                  <a:cubicBezTo>
                    <a:pt x="2604" y="810"/>
                    <a:pt x="2810" y="1510"/>
                    <a:pt x="2810" y="2005"/>
                  </a:cubicBezTo>
                  <a:cubicBezTo>
                    <a:pt x="3107" y="2575"/>
                    <a:pt x="3380" y="2872"/>
                    <a:pt x="3677" y="3443"/>
                  </a:cubicBezTo>
                  <a:cubicBezTo>
                    <a:pt x="3951" y="4013"/>
                    <a:pt x="4522" y="4287"/>
                    <a:pt x="5092" y="4584"/>
                  </a:cubicBezTo>
                  <a:cubicBezTo>
                    <a:pt x="4248" y="4584"/>
                    <a:pt x="3677" y="4584"/>
                    <a:pt x="3107" y="4287"/>
                  </a:cubicBezTo>
                  <a:cubicBezTo>
                    <a:pt x="2239" y="4013"/>
                    <a:pt x="1098" y="3146"/>
                    <a:pt x="1098" y="2005"/>
                  </a:cubicBezTo>
                  <a:cubicBezTo>
                    <a:pt x="1098" y="1434"/>
                    <a:pt x="1395" y="1160"/>
                    <a:pt x="1965" y="863"/>
                  </a:cubicBezTo>
                  <a:cubicBezTo>
                    <a:pt x="2041" y="827"/>
                    <a:pt x="2112" y="810"/>
                    <a:pt x="2178" y="810"/>
                  </a:cubicBezTo>
                  <a:close/>
                  <a:moveTo>
                    <a:pt x="2081" y="0"/>
                  </a:moveTo>
                  <a:cubicBezTo>
                    <a:pt x="1237" y="0"/>
                    <a:pt x="253" y="865"/>
                    <a:pt x="253" y="1731"/>
                  </a:cubicBezTo>
                  <a:cubicBezTo>
                    <a:pt x="0" y="4165"/>
                    <a:pt x="2672" y="5553"/>
                    <a:pt x="5050" y="5553"/>
                  </a:cubicBezTo>
                  <a:cubicBezTo>
                    <a:pt x="5459" y="5553"/>
                    <a:pt x="5859" y="5512"/>
                    <a:pt x="6234" y="5428"/>
                  </a:cubicBezTo>
                  <a:cubicBezTo>
                    <a:pt x="6530" y="5428"/>
                    <a:pt x="6804" y="5428"/>
                    <a:pt x="6804" y="5154"/>
                  </a:cubicBezTo>
                  <a:cubicBezTo>
                    <a:pt x="7101" y="4858"/>
                    <a:pt x="7101" y="4584"/>
                    <a:pt x="6804" y="4584"/>
                  </a:cubicBezTo>
                  <a:lnTo>
                    <a:pt x="6234" y="4584"/>
                  </a:lnTo>
                  <a:cubicBezTo>
                    <a:pt x="5960" y="4287"/>
                    <a:pt x="5389" y="4013"/>
                    <a:pt x="5092" y="4013"/>
                  </a:cubicBezTo>
                  <a:cubicBezTo>
                    <a:pt x="4818" y="3443"/>
                    <a:pt x="4522" y="3146"/>
                    <a:pt x="4248" y="2575"/>
                  </a:cubicBezTo>
                  <a:cubicBezTo>
                    <a:pt x="3677" y="1731"/>
                    <a:pt x="3677" y="863"/>
                    <a:pt x="2810" y="293"/>
                  </a:cubicBezTo>
                  <a:cubicBezTo>
                    <a:pt x="2606" y="88"/>
                    <a:pt x="2350" y="0"/>
                    <a:pt x="2081"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111" descr="21 anh nguyen"/>
          <p:cNvGrpSpPr/>
          <p:nvPr/>
        </p:nvGrpSpPr>
        <p:grpSpPr>
          <a:xfrm>
            <a:off x="814988" y="2781657"/>
            <a:ext cx="633300" cy="1162426"/>
            <a:chOff x="733800" y="3054075"/>
            <a:chExt cx="633300" cy="1171800"/>
          </a:xfrm>
        </p:grpSpPr>
        <p:sp>
          <p:nvSpPr>
            <p:cNvPr id="3320" name="Google Shape;3320;p111"/>
            <p:cNvSpPr/>
            <p:nvPr/>
          </p:nvSpPr>
          <p:spPr>
            <a:xfrm>
              <a:off x="733800" y="3054075"/>
              <a:ext cx="633300" cy="11718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1"/>
            <p:cNvSpPr/>
            <p:nvPr/>
          </p:nvSpPr>
          <p:spPr>
            <a:xfrm rot="1731118">
              <a:off x="750904" y="3168850"/>
              <a:ext cx="210224" cy="66829"/>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1"/>
            <p:cNvSpPr/>
            <p:nvPr/>
          </p:nvSpPr>
          <p:spPr>
            <a:xfrm rot="689301">
              <a:off x="916477" y="3170984"/>
              <a:ext cx="210190" cy="908035"/>
            </a:xfrm>
            <a:custGeom>
              <a:avLst/>
              <a:gdLst/>
              <a:ahLst/>
              <a:cxnLst/>
              <a:rect l="l" t="t" r="r" b="b"/>
              <a:pathLst>
                <a:path w="11710" h="50588" extrusionOk="0">
                  <a:moveTo>
                    <a:pt x="6574" y="1"/>
                  </a:moveTo>
                  <a:cubicBezTo>
                    <a:pt x="4862" y="1"/>
                    <a:pt x="3150" y="1"/>
                    <a:pt x="1712" y="868"/>
                  </a:cubicBezTo>
                  <a:cubicBezTo>
                    <a:pt x="571" y="1439"/>
                    <a:pt x="0" y="2009"/>
                    <a:pt x="297" y="3424"/>
                  </a:cubicBezTo>
                  <a:cubicBezTo>
                    <a:pt x="297" y="5136"/>
                    <a:pt x="571" y="7145"/>
                    <a:pt x="571" y="8857"/>
                  </a:cubicBezTo>
                  <a:lnTo>
                    <a:pt x="571" y="20543"/>
                  </a:lnTo>
                  <a:cubicBezTo>
                    <a:pt x="571" y="24834"/>
                    <a:pt x="868" y="29399"/>
                    <a:pt x="1141" y="33965"/>
                  </a:cubicBezTo>
                  <a:lnTo>
                    <a:pt x="1141" y="37388"/>
                  </a:lnTo>
                  <a:cubicBezTo>
                    <a:pt x="1438" y="40241"/>
                    <a:pt x="1438" y="43095"/>
                    <a:pt x="2009" y="45651"/>
                  </a:cubicBezTo>
                  <a:cubicBezTo>
                    <a:pt x="2579" y="47660"/>
                    <a:pt x="3424" y="49372"/>
                    <a:pt x="5433" y="50216"/>
                  </a:cubicBezTo>
                  <a:cubicBezTo>
                    <a:pt x="6145" y="50458"/>
                    <a:pt x="6815" y="50588"/>
                    <a:pt x="7429" y="50588"/>
                  </a:cubicBezTo>
                  <a:cubicBezTo>
                    <a:pt x="9018" y="50588"/>
                    <a:pt x="10233" y="49717"/>
                    <a:pt x="10842" y="47660"/>
                  </a:cubicBezTo>
                  <a:cubicBezTo>
                    <a:pt x="11710" y="45651"/>
                    <a:pt x="11710" y="43369"/>
                    <a:pt x="11710" y="41086"/>
                  </a:cubicBezTo>
                  <a:cubicBezTo>
                    <a:pt x="11710" y="37959"/>
                    <a:pt x="11710" y="35106"/>
                    <a:pt x="11413" y="31956"/>
                  </a:cubicBezTo>
                  <a:lnTo>
                    <a:pt x="10568" y="13125"/>
                  </a:lnTo>
                  <a:cubicBezTo>
                    <a:pt x="10568" y="10272"/>
                    <a:pt x="10272" y="7145"/>
                    <a:pt x="10272" y="4292"/>
                  </a:cubicBezTo>
                  <a:lnTo>
                    <a:pt x="10272" y="2283"/>
                  </a:lnTo>
                  <a:cubicBezTo>
                    <a:pt x="10568" y="1142"/>
                    <a:pt x="10272" y="571"/>
                    <a:pt x="9130" y="297"/>
                  </a:cubicBezTo>
                  <a:cubicBezTo>
                    <a:pt x="8286" y="297"/>
                    <a:pt x="7418" y="1"/>
                    <a:pt x="657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1"/>
            <p:cNvSpPr/>
            <p:nvPr/>
          </p:nvSpPr>
          <p:spPr>
            <a:xfrm rot="689301">
              <a:off x="910402" y="3670458"/>
              <a:ext cx="138499" cy="372742"/>
            </a:xfrm>
            <a:custGeom>
              <a:avLst/>
              <a:gdLst/>
              <a:ahLst/>
              <a:cxnLst/>
              <a:rect l="l" t="t" r="r" b="b"/>
              <a:pathLst>
                <a:path w="7716" h="20766" extrusionOk="0">
                  <a:moveTo>
                    <a:pt x="894" y="1"/>
                  </a:moveTo>
                  <a:cubicBezTo>
                    <a:pt x="714" y="1"/>
                    <a:pt x="571" y="75"/>
                    <a:pt x="571" y="223"/>
                  </a:cubicBezTo>
                  <a:cubicBezTo>
                    <a:pt x="297" y="794"/>
                    <a:pt x="297" y="1364"/>
                    <a:pt x="297" y="1935"/>
                  </a:cubicBezTo>
                  <a:cubicBezTo>
                    <a:pt x="1" y="3350"/>
                    <a:pt x="297" y="5062"/>
                    <a:pt x="297" y="6500"/>
                  </a:cubicBezTo>
                  <a:cubicBezTo>
                    <a:pt x="571" y="8212"/>
                    <a:pt x="571" y="9627"/>
                    <a:pt x="571" y="11065"/>
                  </a:cubicBezTo>
                  <a:cubicBezTo>
                    <a:pt x="571" y="12777"/>
                    <a:pt x="571" y="14192"/>
                    <a:pt x="868" y="15630"/>
                  </a:cubicBezTo>
                  <a:cubicBezTo>
                    <a:pt x="868" y="16201"/>
                    <a:pt x="868" y="17045"/>
                    <a:pt x="1142" y="17913"/>
                  </a:cubicBezTo>
                  <a:lnTo>
                    <a:pt x="2009" y="19625"/>
                  </a:lnTo>
                  <a:cubicBezTo>
                    <a:pt x="2580" y="20469"/>
                    <a:pt x="3995" y="20766"/>
                    <a:pt x="4862" y="20766"/>
                  </a:cubicBezTo>
                  <a:cubicBezTo>
                    <a:pt x="5136" y="20766"/>
                    <a:pt x="6004" y="20766"/>
                    <a:pt x="6278" y="20469"/>
                  </a:cubicBezTo>
                  <a:cubicBezTo>
                    <a:pt x="6574" y="20469"/>
                    <a:pt x="6574" y="20469"/>
                    <a:pt x="6848" y="20195"/>
                  </a:cubicBezTo>
                  <a:lnTo>
                    <a:pt x="6848" y="19899"/>
                  </a:lnTo>
                  <a:lnTo>
                    <a:pt x="6848" y="19625"/>
                  </a:lnTo>
                  <a:cubicBezTo>
                    <a:pt x="6848" y="19328"/>
                    <a:pt x="6848" y="19054"/>
                    <a:pt x="7145" y="18757"/>
                  </a:cubicBezTo>
                  <a:lnTo>
                    <a:pt x="7145" y="18483"/>
                  </a:lnTo>
                  <a:cubicBezTo>
                    <a:pt x="7145" y="18187"/>
                    <a:pt x="7145" y="17913"/>
                    <a:pt x="7419" y="17913"/>
                  </a:cubicBezTo>
                  <a:cubicBezTo>
                    <a:pt x="7419" y="17045"/>
                    <a:pt x="7716" y="16201"/>
                    <a:pt x="7716" y="15334"/>
                  </a:cubicBezTo>
                  <a:lnTo>
                    <a:pt x="7716" y="13051"/>
                  </a:lnTo>
                  <a:lnTo>
                    <a:pt x="7716" y="11910"/>
                  </a:lnTo>
                  <a:lnTo>
                    <a:pt x="7716" y="6774"/>
                  </a:lnTo>
                  <a:cubicBezTo>
                    <a:pt x="7419" y="5930"/>
                    <a:pt x="7419" y="5062"/>
                    <a:pt x="7419" y="4218"/>
                  </a:cubicBezTo>
                  <a:cubicBezTo>
                    <a:pt x="7145" y="3350"/>
                    <a:pt x="7419" y="2506"/>
                    <a:pt x="7145" y="1935"/>
                  </a:cubicBezTo>
                  <a:lnTo>
                    <a:pt x="5433" y="1935"/>
                  </a:lnTo>
                  <a:cubicBezTo>
                    <a:pt x="5136" y="1935"/>
                    <a:pt x="4566" y="1935"/>
                    <a:pt x="4292" y="1638"/>
                  </a:cubicBezTo>
                  <a:cubicBezTo>
                    <a:pt x="3995" y="1364"/>
                    <a:pt x="3721" y="1068"/>
                    <a:pt x="3151" y="1068"/>
                  </a:cubicBezTo>
                  <a:cubicBezTo>
                    <a:pt x="2854" y="497"/>
                    <a:pt x="2283" y="223"/>
                    <a:pt x="1439" y="223"/>
                  </a:cubicBezTo>
                  <a:cubicBezTo>
                    <a:pt x="1290" y="75"/>
                    <a:pt x="1073" y="1"/>
                    <a:pt x="894"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1"/>
            <p:cNvSpPr/>
            <p:nvPr/>
          </p:nvSpPr>
          <p:spPr>
            <a:xfrm rot="689301">
              <a:off x="963887" y="3928500"/>
              <a:ext cx="46310" cy="40979"/>
            </a:xfrm>
            <a:custGeom>
              <a:avLst/>
              <a:gdLst/>
              <a:ahLst/>
              <a:cxnLst/>
              <a:rect l="l" t="t" r="r" b="b"/>
              <a:pathLst>
                <a:path w="2580" h="2283" extrusionOk="0">
                  <a:moveTo>
                    <a:pt x="1438" y="0"/>
                  </a:moveTo>
                  <a:cubicBezTo>
                    <a:pt x="867" y="0"/>
                    <a:pt x="297" y="297"/>
                    <a:pt x="297" y="868"/>
                  </a:cubicBezTo>
                  <a:cubicBezTo>
                    <a:pt x="0" y="1142"/>
                    <a:pt x="0" y="1438"/>
                    <a:pt x="297" y="1712"/>
                  </a:cubicBezTo>
                  <a:cubicBezTo>
                    <a:pt x="297" y="1712"/>
                    <a:pt x="297" y="2009"/>
                    <a:pt x="571" y="2009"/>
                  </a:cubicBezTo>
                  <a:cubicBezTo>
                    <a:pt x="867" y="2283"/>
                    <a:pt x="1438" y="2283"/>
                    <a:pt x="1712" y="2283"/>
                  </a:cubicBezTo>
                  <a:cubicBezTo>
                    <a:pt x="2283" y="2009"/>
                    <a:pt x="2579" y="1438"/>
                    <a:pt x="2283" y="1142"/>
                  </a:cubicBezTo>
                  <a:cubicBezTo>
                    <a:pt x="2283" y="571"/>
                    <a:pt x="2009" y="297"/>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1"/>
            <p:cNvSpPr/>
            <p:nvPr/>
          </p:nvSpPr>
          <p:spPr>
            <a:xfrm rot="689301">
              <a:off x="983653" y="3760317"/>
              <a:ext cx="30748" cy="29042"/>
            </a:xfrm>
            <a:custGeom>
              <a:avLst/>
              <a:gdLst/>
              <a:ahLst/>
              <a:cxnLst/>
              <a:rect l="l" t="t" r="r" b="b"/>
              <a:pathLst>
                <a:path w="1713" h="1618" extrusionOk="0">
                  <a:moveTo>
                    <a:pt x="969" y="1"/>
                  </a:moveTo>
                  <a:cubicBezTo>
                    <a:pt x="721" y="1"/>
                    <a:pt x="450" y="139"/>
                    <a:pt x="274" y="476"/>
                  </a:cubicBezTo>
                  <a:cubicBezTo>
                    <a:pt x="1" y="750"/>
                    <a:pt x="1" y="1047"/>
                    <a:pt x="274" y="1047"/>
                  </a:cubicBezTo>
                  <a:cubicBezTo>
                    <a:pt x="274" y="1320"/>
                    <a:pt x="274" y="1320"/>
                    <a:pt x="571" y="1617"/>
                  </a:cubicBezTo>
                  <a:cubicBezTo>
                    <a:pt x="845" y="1617"/>
                    <a:pt x="1142" y="1617"/>
                    <a:pt x="1142" y="1320"/>
                  </a:cubicBezTo>
                  <a:cubicBezTo>
                    <a:pt x="1416" y="1320"/>
                    <a:pt x="1416" y="1047"/>
                    <a:pt x="1712" y="1047"/>
                  </a:cubicBezTo>
                  <a:cubicBezTo>
                    <a:pt x="1712" y="750"/>
                    <a:pt x="1416" y="476"/>
                    <a:pt x="1416" y="179"/>
                  </a:cubicBezTo>
                  <a:cubicBezTo>
                    <a:pt x="1304" y="67"/>
                    <a:pt x="1142"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1"/>
            <p:cNvSpPr/>
            <p:nvPr/>
          </p:nvSpPr>
          <p:spPr>
            <a:xfrm rot="689301">
              <a:off x="915590" y="3170894"/>
              <a:ext cx="210190" cy="916938"/>
            </a:xfrm>
            <a:custGeom>
              <a:avLst/>
              <a:gdLst/>
              <a:ahLst/>
              <a:cxnLst/>
              <a:rect l="l" t="t" r="r" b="b"/>
              <a:pathLst>
                <a:path w="11710" h="51084" extrusionOk="0">
                  <a:moveTo>
                    <a:pt x="1141" y="33965"/>
                  </a:moveTo>
                  <a:cubicBezTo>
                    <a:pt x="868" y="29399"/>
                    <a:pt x="571" y="24834"/>
                    <a:pt x="571" y="20543"/>
                  </a:cubicBezTo>
                  <a:lnTo>
                    <a:pt x="571" y="8857"/>
                  </a:lnTo>
                  <a:cubicBezTo>
                    <a:pt x="571" y="7145"/>
                    <a:pt x="297" y="5136"/>
                    <a:pt x="297" y="3424"/>
                  </a:cubicBezTo>
                  <a:cubicBezTo>
                    <a:pt x="0" y="2009"/>
                    <a:pt x="571" y="1439"/>
                    <a:pt x="1712" y="868"/>
                  </a:cubicBezTo>
                  <a:cubicBezTo>
                    <a:pt x="3150" y="1"/>
                    <a:pt x="4862" y="1"/>
                    <a:pt x="6574" y="1"/>
                  </a:cubicBezTo>
                  <a:cubicBezTo>
                    <a:pt x="7418" y="1"/>
                    <a:pt x="8286" y="297"/>
                    <a:pt x="9130" y="297"/>
                  </a:cubicBezTo>
                  <a:cubicBezTo>
                    <a:pt x="10272" y="571"/>
                    <a:pt x="10568" y="1142"/>
                    <a:pt x="10272" y="2283"/>
                  </a:cubicBezTo>
                  <a:lnTo>
                    <a:pt x="10272" y="4292"/>
                  </a:lnTo>
                  <a:cubicBezTo>
                    <a:pt x="10272" y="7145"/>
                    <a:pt x="10568" y="10272"/>
                    <a:pt x="10568" y="13125"/>
                  </a:cubicBezTo>
                  <a:lnTo>
                    <a:pt x="11413" y="31956"/>
                  </a:lnTo>
                  <a:cubicBezTo>
                    <a:pt x="11710" y="35106"/>
                    <a:pt x="11710" y="37959"/>
                    <a:pt x="11710" y="41086"/>
                  </a:cubicBezTo>
                  <a:cubicBezTo>
                    <a:pt x="11710" y="43369"/>
                    <a:pt x="11710" y="45651"/>
                    <a:pt x="10842" y="47660"/>
                  </a:cubicBezTo>
                  <a:cubicBezTo>
                    <a:pt x="9998" y="50513"/>
                    <a:pt x="7989" y="51083"/>
                    <a:pt x="5433" y="50216"/>
                  </a:cubicBezTo>
                  <a:cubicBezTo>
                    <a:pt x="3424" y="49372"/>
                    <a:pt x="2579" y="47660"/>
                    <a:pt x="2009" y="45651"/>
                  </a:cubicBezTo>
                  <a:cubicBezTo>
                    <a:pt x="1438" y="43095"/>
                    <a:pt x="1438" y="40241"/>
                    <a:pt x="1141" y="37388"/>
                  </a:cubicBezTo>
                  <a:lnTo>
                    <a:pt x="1141" y="33965"/>
                  </a:lnTo>
                  <a:close/>
                  <a:moveTo>
                    <a:pt x="868" y="3721"/>
                  </a:moveTo>
                  <a:cubicBezTo>
                    <a:pt x="1141" y="5136"/>
                    <a:pt x="1141" y="6277"/>
                    <a:pt x="1141" y="7715"/>
                  </a:cubicBezTo>
                  <a:lnTo>
                    <a:pt x="1141" y="14837"/>
                  </a:lnTo>
                  <a:lnTo>
                    <a:pt x="1141" y="23693"/>
                  </a:lnTo>
                  <a:cubicBezTo>
                    <a:pt x="1141" y="27391"/>
                    <a:pt x="1438" y="30815"/>
                    <a:pt x="1438" y="34535"/>
                  </a:cubicBezTo>
                  <a:cubicBezTo>
                    <a:pt x="1712" y="38233"/>
                    <a:pt x="1712" y="41657"/>
                    <a:pt x="2579" y="45377"/>
                  </a:cubicBezTo>
                  <a:cubicBezTo>
                    <a:pt x="3150" y="48230"/>
                    <a:pt x="4565" y="49645"/>
                    <a:pt x="7418" y="49942"/>
                  </a:cubicBezTo>
                  <a:cubicBezTo>
                    <a:pt x="8560" y="49942"/>
                    <a:pt x="9427" y="49645"/>
                    <a:pt x="9998" y="48504"/>
                  </a:cubicBezTo>
                  <a:cubicBezTo>
                    <a:pt x="10842" y="47089"/>
                    <a:pt x="11139" y="45080"/>
                    <a:pt x="11139" y="43369"/>
                  </a:cubicBezTo>
                  <a:lnTo>
                    <a:pt x="11139" y="36521"/>
                  </a:lnTo>
                  <a:cubicBezTo>
                    <a:pt x="10842" y="33965"/>
                    <a:pt x="10842" y="31111"/>
                    <a:pt x="10842" y="28532"/>
                  </a:cubicBezTo>
                  <a:cubicBezTo>
                    <a:pt x="10568" y="25405"/>
                    <a:pt x="10568" y="21981"/>
                    <a:pt x="10272" y="18557"/>
                  </a:cubicBezTo>
                  <a:cubicBezTo>
                    <a:pt x="10272" y="13992"/>
                    <a:pt x="9998" y="9131"/>
                    <a:pt x="9701" y="4566"/>
                  </a:cubicBezTo>
                  <a:lnTo>
                    <a:pt x="9701" y="3150"/>
                  </a:lnTo>
                  <a:cubicBezTo>
                    <a:pt x="6848" y="3995"/>
                    <a:pt x="3995" y="4566"/>
                    <a:pt x="868" y="3721"/>
                  </a:cubicBezTo>
                  <a:close/>
                  <a:moveTo>
                    <a:pt x="5136" y="571"/>
                  </a:moveTo>
                  <a:cubicBezTo>
                    <a:pt x="3721" y="571"/>
                    <a:pt x="2853" y="868"/>
                    <a:pt x="1712" y="1439"/>
                  </a:cubicBezTo>
                  <a:cubicBezTo>
                    <a:pt x="1438" y="1712"/>
                    <a:pt x="1141" y="2283"/>
                    <a:pt x="868" y="2580"/>
                  </a:cubicBezTo>
                  <a:cubicBezTo>
                    <a:pt x="1438" y="2854"/>
                    <a:pt x="1712" y="3150"/>
                    <a:pt x="2283" y="3424"/>
                  </a:cubicBezTo>
                  <a:lnTo>
                    <a:pt x="2283" y="3424"/>
                  </a:lnTo>
                  <a:cubicBezTo>
                    <a:pt x="4291" y="3424"/>
                    <a:pt x="6003" y="3424"/>
                    <a:pt x="7715" y="3150"/>
                  </a:cubicBezTo>
                  <a:cubicBezTo>
                    <a:pt x="8286" y="3150"/>
                    <a:pt x="8856" y="2854"/>
                    <a:pt x="9427" y="2283"/>
                  </a:cubicBezTo>
                  <a:cubicBezTo>
                    <a:pt x="9998" y="2009"/>
                    <a:pt x="9701" y="1142"/>
                    <a:pt x="8856" y="1142"/>
                  </a:cubicBezTo>
                  <a:cubicBezTo>
                    <a:pt x="7715" y="868"/>
                    <a:pt x="6277" y="571"/>
                    <a:pt x="5136"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1"/>
            <p:cNvSpPr/>
            <p:nvPr/>
          </p:nvSpPr>
          <p:spPr>
            <a:xfrm rot="689301">
              <a:off x="912962" y="3634773"/>
              <a:ext cx="148748" cy="419967"/>
            </a:xfrm>
            <a:custGeom>
              <a:avLst/>
              <a:gdLst/>
              <a:ahLst/>
              <a:cxnLst/>
              <a:rect l="l" t="t" r="r" b="b"/>
              <a:pathLst>
                <a:path w="8287" h="23397" extrusionOk="0">
                  <a:moveTo>
                    <a:pt x="297" y="14540"/>
                  </a:moveTo>
                  <a:cubicBezTo>
                    <a:pt x="297" y="12258"/>
                    <a:pt x="1" y="9975"/>
                    <a:pt x="1" y="7990"/>
                  </a:cubicBezTo>
                  <a:lnTo>
                    <a:pt x="1" y="2854"/>
                  </a:lnTo>
                  <a:cubicBezTo>
                    <a:pt x="1" y="1986"/>
                    <a:pt x="868" y="1416"/>
                    <a:pt x="1713" y="1986"/>
                  </a:cubicBezTo>
                  <a:cubicBezTo>
                    <a:pt x="2580" y="2283"/>
                    <a:pt x="3151" y="1713"/>
                    <a:pt x="3721" y="1142"/>
                  </a:cubicBezTo>
                  <a:cubicBezTo>
                    <a:pt x="4862" y="275"/>
                    <a:pt x="5707" y="1"/>
                    <a:pt x="6574" y="845"/>
                  </a:cubicBezTo>
                  <a:cubicBezTo>
                    <a:pt x="6848" y="1142"/>
                    <a:pt x="7145" y="1713"/>
                    <a:pt x="7419" y="2283"/>
                  </a:cubicBezTo>
                  <a:cubicBezTo>
                    <a:pt x="7716" y="4566"/>
                    <a:pt x="7990" y="7122"/>
                    <a:pt x="8286" y="9701"/>
                  </a:cubicBezTo>
                  <a:cubicBezTo>
                    <a:pt x="8286" y="13399"/>
                    <a:pt x="8286" y="16823"/>
                    <a:pt x="7716" y="20543"/>
                  </a:cubicBezTo>
                  <a:cubicBezTo>
                    <a:pt x="7716" y="21114"/>
                    <a:pt x="7419" y="21959"/>
                    <a:pt x="7145" y="22529"/>
                  </a:cubicBezTo>
                  <a:cubicBezTo>
                    <a:pt x="6848" y="23100"/>
                    <a:pt x="6574" y="23397"/>
                    <a:pt x="5707" y="23397"/>
                  </a:cubicBezTo>
                  <a:lnTo>
                    <a:pt x="4862" y="23397"/>
                  </a:lnTo>
                  <a:cubicBezTo>
                    <a:pt x="3424" y="23397"/>
                    <a:pt x="2580" y="22529"/>
                    <a:pt x="1713" y="21388"/>
                  </a:cubicBezTo>
                  <a:cubicBezTo>
                    <a:pt x="571" y="19676"/>
                    <a:pt x="571" y="17394"/>
                    <a:pt x="297" y="15408"/>
                  </a:cubicBezTo>
                  <a:lnTo>
                    <a:pt x="297" y="14540"/>
                  </a:lnTo>
                  <a:close/>
                  <a:moveTo>
                    <a:pt x="7145" y="4269"/>
                  </a:moveTo>
                  <a:cubicBezTo>
                    <a:pt x="5136" y="4566"/>
                    <a:pt x="4862" y="4566"/>
                    <a:pt x="3151" y="3424"/>
                  </a:cubicBezTo>
                  <a:cubicBezTo>
                    <a:pt x="2854" y="2854"/>
                    <a:pt x="2009" y="2557"/>
                    <a:pt x="1439" y="2283"/>
                  </a:cubicBezTo>
                  <a:cubicBezTo>
                    <a:pt x="868" y="1986"/>
                    <a:pt x="571" y="2283"/>
                    <a:pt x="571" y="2854"/>
                  </a:cubicBezTo>
                  <a:cubicBezTo>
                    <a:pt x="571" y="3698"/>
                    <a:pt x="297" y="4566"/>
                    <a:pt x="571" y="5410"/>
                  </a:cubicBezTo>
                  <a:cubicBezTo>
                    <a:pt x="868" y="9701"/>
                    <a:pt x="1142" y="14266"/>
                    <a:pt x="1439" y="18832"/>
                  </a:cubicBezTo>
                  <a:cubicBezTo>
                    <a:pt x="1439" y="20543"/>
                    <a:pt x="2854" y="22255"/>
                    <a:pt x="4292" y="22529"/>
                  </a:cubicBezTo>
                  <a:cubicBezTo>
                    <a:pt x="5433" y="23100"/>
                    <a:pt x="6848" y="22255"/>
                    <a:pt x="6848" y="21388"/>
                  </a:cubicBezTo>
                  <a:cubicBezTo>
                    <a:pt x="7145" y="19402"/>
                    <a:pt x="7419" y="17690"/>
                    <a:pt x="7419" y="15682"/>
                  </a:cubicBezTo>
                  <a:cubicBezTo>
                    <a:pt x="7716" y="13125"/>
                    <a:pt x="7419" y="10272"/>
                    <a:pt x="7419" y="7419"/>
                  </a:cubicBezTo>
                  <a:cubicBezTo>
                    <a:pt x="7419" y="6278"/>
                    <a:pt x="7145" y="5136"/>
                    <a:pt x="7145" y="4269"/>
                  </a:cubicBezTo>
                  <a:close/>
                  <a:moveTo>
                    <a:pt x="3151" y="2557"/>
                  </a:moveTo>
                  <a:cubicBezTo>
                    <a:pt x="3995" y="3128"/>
                    <a:pt x="4566" y="3424"/>
                    <a:pt x="5433" y="3995"/>
                  </a:cubicBezTo>
                  <a:cubicBezTo>
                    <a:pt x="5707" y="3995"/>
                    <a:pt x="6278" y="3698"/>
                    <a:pt x="6574" y="3698"/>
                  </a:cubicBezTo>
                  <a:cubicBezTo>
                    <a:pt x="7145" y="3128"/>
                    <a:pt x="7145" y="1986"/>
                    <a:pt x="6574" y="1416"/>
                  </a:cubicBezTo>
                  <a:cubicBezTo>
                    <a:pt x="6004" y="845"/>
                    <a:pt x="5136" y="845"/>
                    <a:pt x="4292"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1"/>
            <p:cNvSpPr/>
            <p:nvPr/>
          </p:nvSpPr>
          <p:spPr>
            <a:xfrm rot="689301">
              <a:off x="958488" y="3927956"/>
              <a:ext cx="51228" cy="46310"/>
            </a:xfrm>
            <a:custGeom>
              <a:avLst/>
              <a:gdLst/>
              <a:ahLst/>
              <a:cxnLst/>
              <a:rect l="l" t="t" r="r" b="b"/>
              <a:pathLst>
                <a:path w="2854" h="2580" extrusionOk="0">
                  <a:moveTo>
                    <a:pt x="2853" y="1142"/>
                  </a:moveTo>
                  <a:cubicBezTo>
                    <a:pt x="2853" y="2009"/>
                    <a:pt x="2283" y="2580"/>
                    <a:pt x="1415" y="2580"/>
                  </a:cubicBezTo>
                  <a:cubicBezTo>
                    <a:pt x="571" y="2580"/>
                    <a:pt x="274" y="2283"/>
                    <a:pt x="0" y="1438"/>
                  </a:cubicBezTo>
                  <a:cubicBezTo>
                    <a:pt x="0" y="571"/>
                    <a:pt x="571" y="0"/>
                    <a:pt x="1415" y="0"/>
                  </a:cubicBezTo>
                  <a:cubicBezTo>
                    <a:pt x="2283" y="0"/>
                    <a:pt x="2853" y="297"/>
                    <a:pt x="2853" y="1142"/>
                  </a:cubicBezTo>
                  <a:close/>
                  <a:moveTo>
                    <a:pt x="1415" y="571"/>
                  </a:moveTo>
                  <a:cubicBezTo>
                    <a:pt x="571" y="297"/>
                    <a:pt x="571" y="868"/>
                    <a:pt x="571" y="1142"/>
                  </a:cubicBezTo>
                  <a:cubicBezTo>
                    <a:pt x="571" y="1712"/>
                    <a:pt x="845" y="2009"/>
                    <a:pt x="1415" y="2009"/>
                  </a:cubicBezTo>
                  <a:cubicBezTo>
                    <a:pt x="1986" y="2009"/>
                    <a:pt x="2283" y="1712"/>
                    <a:pt x="2283" y="1142"/>
                  </a:cubicBezTo>
                  <a:cubicBezTo>
                    <a:pt x="2283" y="571"/>
                    <a:pt x="1986" y="297"/>
                    <a:pt x="141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1"/>
            <p:cNvSpPr/>
            <p:nvPr/>
          </p:nvSpPr>
          <p:spPr>
            <a:xfrm rot="689301">
              <a:off x="937959" y="3984254"/>
              <a:ext cx="30748" cy="30730"/>
            </a:xfrm>
            <a:custGeom>
              <a:avLst/>
              <a:gdLst/>
              <a:ahLst/>
              <a:cxnLst/>
              <a:rect l="l" t="t" r="r" b="b"/>
              <a:pathLst>
                <a:path w="1713" h="1712" extrusionOk="0">
                  <a:moveTo>
                    <a:pt x="1" y="571"/>
                  </a:moveTo>
                  <a:cubicBezTo>
                    <a:pt x="274" y="297"/>
                    <a:pt x="571" y="0"/>
                    <a:pt x="845" y="0"/>
                  </a:cubicBezTo>
                  <a:cubicBezTo>
                    <a:pt x="1142" y="0"/>
                    <a:pt x="1712" y="297"/>
                    <a:pt x="1712" y="867"/>
                  </a:cubicBezTo>
                  <a:cubicBezTo>
                    <a:pt x="1712" y="1141"/>
                    <a:pt x="1416" y="1712"/>
                    <a:pt x="845" y="1712"/>
                  </a:cubicBezTo>
                  <a:cubicBezTo>
                    <a:pt x="274" y="1712"/>
                    <a:pt x="1" y="143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1"/>
            <p:cNvSpPr/>
            <p:nvPr/>
          </p:nvSpPr>
          <p:spPr>
            <a:xfrm rot="689301">
              <a:off x="979027" y="3753311"/>
              <a:ext cx="40997" cy="36079"/>
            </a:xfrm>
            <a:custGeom>
              <a:avLst/>
              <a:gdLst/>
              <a:ahLst/>
              <a:cxnLst/>
              <a:rect l="l" t="t" r="r" b="b"/>
              <a:pathLst>
                <a:path w="2284" h="2010" extrusionOk="0">
                  <a:moveTo>
                    <a:pt x="1142" y="2009"/>
                  </a:moveTo>
                  <a:cubicBezTo>
                    <a:pt x="571" y="2009"/>
                    <a:pt x="298" y="2009"/>
                    <a:pt x="1" y="1142"/>
                  </a:cubicBezTo>
                  <a:cubicBezTo>
                    <a:pt x="1" y="868"/>
                    <a:pt x="571" y="1"/>
                    <a:pt x="868" y="1"/>
                  </a:cubicBezTo>
                  <a:cubicBezTo>
                    <a:pt x="1439" y="1"/>
                    <a:pt x="2009" y="868"/>
                    <a:pt x="2009" y="1142"/>
                  </a:cubicBezTo>
                  <a:cubicBezTo>
                    <a:pt x="2283" y="1712"/>
                    <a:pt x="1713" y="2009"/>
                    <a:pt x="1142" y="2009"/>
                  </a:cubicBezTo>
                  <a:close/>
                  <a:moveTo>
                    <a:pt x="1439" y="1712"/>
                  </a:moveTo>
                  <a:cubicBezTo>
                    <a:pt x="1439" y="1439"/>
                    <a:pt x="1439" y="1439"/>
                    <a:pt x="1713" y="1142"/>
                  </a:cubicBezTo>
                  <a:cubicBezTo>
                    <a:pt x="1439" y="1142"/>
                    <a:pt x="1142" y="868"/>
                    <a:pt x="868" y="571"/>
                  </a:cubicBezTo>
                  <a:cubicBezTo>
                    <a:pt x="868" y="868"/>
                    <a:pt x="868" y="868"/>
                    <a:pt x="571" y="1142"/>
                  </a:cubicBezTo>
                  <a:cubicBezTo>
                    <a:pt x="868" y="1142"/>
                    <a:pt x="1142" y="1439"/>
                    <a:pt x="1439"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1"/>
            <p:cNvSpPr/>
            <p:nvPr/>
          </p:nvSpPr>
          <p:spPr>
            <a:xfrm rot="689301">
              <a:off x="1001587" y="3876664"/>
              <a:ext cx="25417" cy="30748"/>
            </a:xfrm>
            <a:custGeom>
              <a:avLst/>
              <a:gdLst/>
              <a:ahLst/>
              <a:cxnLst/>
              <a:rect l="l" t="t" r="r" b="b"/>
              <a:pathLst>
                <a:path w="1416" h="1713" extrusionOk="0">
                  <a:moveTo>
                    <a:pt x="0" y="845"/>
                  </a:moveTo>
                  <a:cubicBezTo>
                    <a:pt x="0" y="274"/>
                    <a:pt x="0" y="0"/>
                    <a:pt x="571" y="0"/>
                  </a:cubicBezTo>
                  <a:cubicBezTo>
                    <a:pt x="1141" y="0"/>
                    <a:pt x="1415" y="274"/>
                    <a:pt x="1415" y="845"/>
                  </a:cubicBezTo>
                  <a:cubicBezTo>
                    <a:pt x="1415" y="1415"/>
                    <a:pt x="1141" y="1712"/>
                    <a:pt x="845" y="1712"/>
                  </a:cubicBezTo>
                  <a:cubicBezTo>
                    <a:pt x="274" y="1712"/>
                    <a:pt x="0" y="1415"/>
                    <a:pt x="0"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1"/>
            <p:cNvSpPr/>
            <p:nvPr/>
          </p:nvSpPr>
          <p:spPr>
            <a:xfrm rot="689301">
              <a:off x="957986" y="3809557"/>
              <a:ext cx="20498" cy="25829"/>
            </a:xfrm>
            <a:custGeom>
              <a:avLst/>
              <a:gdLst/>
              <a:ahLst/>
              <a:cxnLst/>
              <a:rect l="l" t="t" r="r" b="b"/>
              <a:pathLst>
                <a:path w="1142" h="1439" extrusionOk="0">
                  <a:moveTo>
                    <a:pt x="571" y="1438"/>
                  </a:moveTo>
                  <a:cubicBezTo>
                    <a:pt x="297" y="1142"/>
                    <a:pt x="0" y="868"/>
                    <a:pt x="0" y="571"/>
                  </a:cubicBezTo>
                  <a:cubicBezTo>
                    <a:pt x="0" y="571"/>
                    <a:pt x="297" y="297"/>
                    <a:pt x="571" y="297"/>
                  </a:cubicBezTo>
                  <a:cubicBezTo>
                    <a:pt x="868" y="0"/>
                    <a:pt x="1141" y="297"/>
                    <a:pt x="1141" y="571"/>
                  </a:cubicBezTo>
                  <a:cubicBezTo>
                    <a:pt x="1141" y="868"/>
                    <a:pt x="868" y="1142"/>
                    <a:pt x="868" y="1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descr="21 anh nguyen">
            <a:extLst>
              <a:ext uri="{FF2B5EF4-FFF2-40B4-BE49-F238E27FC236}">
                <a16:creationId xmlns:a16="http://schemas.microsoft.com/office/drawing/2014/main" id="{4930ECA9-1AD0-FB77-CB38-DA2F2B737E7F}"/>
              </a:ext>
            </a:extLst>
          </p:cNvPr>
          <p:cNvSpPr/>
          <p:nvPr/>
        </p:nvSpPr>
        <p:spPr>
          <a:xfrm>
            <a:off x="1640931" y="1076242"/>
            <a:ext cx="3137583" cy="3140262"/>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068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5"/>
                                        </p:tgtEl>
                                        <p:attrNameLst>
                                          <p:attrName>style.visibility</p:attrName>
                                        </p:attrNameLst>
                                      </p:cBhvr>
                                      <p:to>
                                        <p:strVal val="visible"/>
                                      </p:to>
                                    </p:set>
                                    <p:animEffect transition="in" filter="strips(downLeft)">
                                      <p:cBhvr>
                                        <p:cTn id="7"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descr="21 anh nguyen"/>
          <p:cNvSpPr/>
          <p:nvPr/>
        </p:nvSpPr>
        <p:spPr>
          <a:xfrm>
            <a:off x="2109275" y="530275"/>
            <a:ext cx="4436400" cy="16551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1" descr="21 anh nguyen"/>
          <p:cNvSpPr/>
          <p:nvPr/>
        </p:nvSpPr>
        <p:spPr>
          <a:xfrm>
            <a:off x="3352877" y="1061543"/>
            <a:ext cx="169920" cy="229589"/>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1" descr="21 anh nguyen"/>
          <p:cNvSpPr/>
          <p:nvPr/>
        </p:nvSpPr>
        <p:spPr>
          <a:xfrm rot="20396062">
            <a:off x="5129656" y="773693"/>
            <a:ext cx="360233" cy="26307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1" descr="21 anh nguyen"/>
          <p:cNvSpPr txBox="1">
            <a:spLocks noGrp="1"/>
          </p:cNvSpPr>
          <p:nvPr>
            <p:ph type="ctrTitle"/>
          </p:nvPr>
        </p:nvSpPr>
        <p:spPr>
          <a:xfrm>
            <a:off x="732725" y="2394035"/>
            <a:ext cx="5776200" cy="1345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3200" dirty="0" err="1">
                <a:latin typeface="#9Slide03 Montserrat Medium" pitchFamily="2" charset="77"/>
              </a:rPr>
              <a:t>Một</a:t>
            </a:r>
            <a:r>
              <a:rPr lang="en" sz="3200" dirty="0">
                <a:latin typeface="#9Slide03 Montserrat Medium" pitchFamily="2" charset="77"/>
              </a:rPr>
              <a:t> </a:t>
            </a:r>
            <a:r>
              <a:rPr lang="en" sz="3200" dirty="0" err="1">
                <a:latin typeface="#9Slide03 Montserrat Medium" pitchFamily="2" charset="77"/>
              </a:rPr>
              <a:t>số</a:t>
            </a:r>
            <a:r>
              <a:rPr lang="en" sz="3200" dirty="0">
                <a:latin typeface="#9Slide03 Montserrat Medium" pitchFamily="2" charset="77"/>
              </a:rPr>
              <a:t> d</a:t>
            </a:r>
            <a:r>
              <a:rPr lang="en-US" sz="3200" dirty="0">
                <a:latin typeface="#9Slide03 Montserrat Medium" pitchFamily="2" charset="77"/>
              </a:rPr>
              <a:t>ụ</a:t>
            </a:r>
            <a:r>
              <a:rPr lang="en" sz="3200" dirty="0">
                <a:latin typeface="#9Slide03 Montserrat Medium" pitchFamily="2" charset="77"/>
              </a:rPr>
              <a:t>ng </a:t>
            </a:r>
            <a:r>
              <a:rPr lang="en" sz="3200" dirty="0" err="1">
                <a:latin typeface="#9Slide03 Montserrat Medium" pitchFamily="2" charset="77"/>
              </a:rPr>
              <a:t>cụ</a:t>
            </a:r>
            <a:r>
              <a:rPr lang="en" sz="3200" dirty="0">
                <a:latin typeface="#9Slide03 Montserrat Medium" pitchFamily="2" charset="77"/>
              </a:rPr>
              <a:t> </a:t>
            </a:r>
            <a:r>
              <a:rPr lang="en" sz="3200" dirty="0" err="1">
                <a:latin typeface="#9Slide03 Montserrat Medium" pitchFamily="2" charset="77"/>
              </a:rPr>
              <a:t>thí</a:t>
            </a:r>
            <a:r>
              <a:rPr lang="en" sz="3200" dirty="0">
                <a:latin typeface="#9Slide03 Montserrat Medium" pitchFamily="2" charset="77"/>
              </a:rPr>
              <a:t> </a:t>
            </a:r>
            <a:r>
              <a:rPr lang="en" sz="3200" dirty="0" err="1">
                <a:latin typeface="#9Slide03 Montserrat Medium" pitchFamily="2" charset="77"/>
              </a:rPr>
              <a:t>nghiệm</a:t>
            </a:r>
            <a:r>
              <a:rPr lang="en" sz="3200" dirty="0">
                <a:latin typeface="#9Slide03 Montserrat Medium" pitchFamily="2" charset="77"/>
              </a:rPr>
              <a:t> </a:t>
            </a:r>
            <a:r>
              <a:rPr lang="en" sz="3200" dirty="0" err="1">
                <a:latin typeface="#9Slide03 Montserrat Medium" pitchFamily="2" charset="77"/>
              </a:rPr>
              <a:t>quang</a:t>
            </a:r>
            <a:r>
              <a:rPr lang="en" sz="3200" dirty="0">
                <a:latin typeface="#9Slide03 Montserrat Medium" pitchFamily="2" charset="77"/>
              </a:rPr>
              <a:t> </a:t>
            </a:r>
            <a:r>
              <a:rPr lang="en" sz="3200" dirty="0" err="1">
                <a:latin typeface="#9Slide03 Montserrat Medium" pitchFamily="2" charset="77"/>
              </a:rPr>
              <a:t>học</a:t>
            </a:r>
            <a:endParaRPr sz="3200" dirty="0">
              <a:latin typeface="#9Slide03 Montserrat Medium" pitchFamily="2" charset="77"/>
            </a:endParaRPr>
          </a:p>
        </p:txBody>
      </p:sp>
      <p:sp>
        <p:nvSpPr>
          <p:cNvPr id="619" name="Google Shape;619;p71" descr="21 anh nguyen"/>
          <p:cNvSpPr txBox="1">
            <a:spLocks noGrp="1"/>
          </p:cNvSpPr>
          <p:nvPr>
            <p:ph type="title" idx="2"/>
          </p:nvPr>
        </p:nvSpPr>
        <p:spPr>
          <a:xfrm>
            <a:off x="732725" y="530275"/>
            <a:ext cx="1245600" cy="16551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1200"/>
              </a:spcAft>
              <a:buClr>
                <a:schemeClr val="dk1"/>
              </a:buClr>
              <a:buSzPts val="1100"/>
              <a:buFont typeface="Arial"/>
              <a:buNone/>
            </a:pPr>
            <a:r>
              <a:rPr lang="en"/>
              <a:t>01</a:t>
            </a:r>
            <a:endParaRPr/>
          </a:p>
        </p:txBody>
      </p:sp>
      <p:sp>
        <p:nvSpPr>
          <p:cNvPr id="621" name="Google Shape;621;p71" descr="21 anh nguyen"/>
          <p:cNvSpPr/>
          <p:nvPr/>
        </p:nvSpPr>
        <p:spPr>
          <a:xfrm>
            <a:off x="6676625" y="2314375"/>
            <a:ext cx="1750800" cy="14175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1" descr="21 anh nguyen"/>
          <p:cNvSpPr/>
          <p:nvPr/>
        </p:nvSpPr>
        <p:spPr>
          <a:xfrm rot="20384659">
            <a:off x="7854386" y="261727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71" descr="21 anh nguyen"/>
          <p:cNvGrpSpPr/>
          <p:nvPr/>
        </p:nvGrpSpPr>
        <p:grpSpPr>
          <a:xfrm>
            <a:off x="6676625" y="530275"/>
            <a:ext cx="1777511" cy="1655100"/>
            <a:chOff x="6676625" y="530275"/>
            <a:chExt cx="1777511" cy="1655100"/>
          </a:xfrm>
        </p:grpSpPr>
        <p:sp>
          <p:nvSpPr>
            <p:cNvPr id="636" name="Google Shape;636;p71"/>
            <p:cNvSpPr/>
            <p:nvPr/>
          </p:nvSpPr>
          <p:spPr>
            <a:xfrm>
              <a:off x="8061329" y="1470693"/>
              <a:ext cx="188545" cy="198979"/>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1"/>
            <p:cNvSpPr/>
            <p:nvPr/>
          </p:nvSpPr>
          <p:spPr>
            <a:xfrm>
              <a:off x="8085281" y="1508225"/>
              <a:ext cx="82297" cy="44322"/>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1"/>
            <p:cNvSpPr/>
            <p:nvPr/>
          </p:nvSpPr>
          <p:spPr>
            <a:xfrm>
              <a:off x="6676625" y="530275"/>
              <a:ext cx="1750800" cy="16551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71"/>
            <p:cNvGrpSpPr/>
            <p:nvPr/>
          </p:nvGrpSpPr>
          <p:grpSpPr>
            <a:xfrm rot="-1520185">
              <a:off x="7440496" y="806958"/>
              <a:ext cx="878800" cy="825094"/>
              <a:chOff x="6301075" y="2611825"/>
              <a:chExt cx="827450" cy="777800"/>
            </a:xfrm>
          </p:grpSpPr>
          <p:sp>
            <p:nvSpPr>
              <p:cNvPr id="640" name="Google Shape;640;p71"/>
              <p:cNvSpPr/>
              <p:nvPr/>
            </p:nvSpPr>
            <p:spPr>
              <a:xfrm>
                <a:off x="6301075" y="2617250"/>
                <a:ext cx="827450" cy="772375"/>
              </a:xfrm>
              <a:custGeom>
                <a:avLst/>
                <a:gdLst/>
                <a:ahLst/>
                <a:cxnLst/>
                <a:rect l="l" t="t" r="r" b="b"/>
                <a:pathLst>
                  <a:path w="33098" h="30895" extrusionOk="0">
                    <a:moveTo>
                      <a:pt x="22689" y="1"/>
                    </a:moveTo>
                    <a:cubicBezTo>
                      <a:pt x="21691" y="1"/>
                      <a:pt x="20692" y="217"/>
                      <a:pt x="19699" y="651"/>
                    </a:cubicBezTo>
                    <a:cubicBezTo>
                      <a:pt x="16846" y="2363"/>
                      <a:pt x="14563" y="4919"/>
                      <a:pt x="13422" y="8343"/>
                    </a:cubicBezTo>
                    <a:cubicBezTo>
                      <a:pt x="12555" y="11196"/>
                      <a:pt x="11710" y="14050"/>
                      <a:pt x="9998" y="16629"/>
                    </a:cubicBezTo>
                    <a:cubicBezTo>
                      <a:pt x="9757" y="16852"/>
                      <a:pt x="9530" y="17272"/>
                      <a:pt x="8985" y="17272"/>
                    </a:cubicBezTo>
                    <a:cubicBezTo>
                      <a:pt x="8862" y="17272"/>
                      <a:pt x="8721" y="17250"/>
                      <a:pt x="8560" y="17199"/>
                    </a:cubicBezTo>
                    <a:cubicBezTo>
                      <a:pt x="8286" y="17199"/>
                      <a:pt x="7990" y="17473"/>
                      <a:pt x="7716" y="17473"/>
                    </a:cubicBezTo>
                    <a:cubicBezTo>
                      <a:pt x="6848" y="18044"/>
                      <a:pt x="6278" y="18615"/>
                      <a:pt x="5707" y="19185"/>
                    </a:cubicBezTo>
                    <a:cubicBezTo>
                      <a:pt x="5707" y="19482"/>
                      <a:pt x="5433" y="19482"/>
                      <a:pt x="5137" y="19482"/>
                    </a:cubicBezTo>
                    <a:cubicBezTo>
                      <a:pt x="4292" y="19482"/>
                      <a:pt x="3995" y="19756"/>
                      <a:pt x="3721" y="20623"/>
                    </a:cubicBezTo>
                    <a:cubicBezTo>
                      <a:pt x="3721" y="21194"/>
                      <a:pt x="3425" y="21468"/>
                      <a:pt x="2854" y="21468"/>
                    </a:cubicBezTo>
                    <a:cubicBezTo>
                      <a:pt x="2748" y="21417"/>
                      <a:pt x="2653" y="21395"/>
                      <a:pt x="2565" y="21395"/>
                    </a:cubicBezTo>
                    <a:cubicBezTo>
                      <a:pt x="2181" y="21395"/>
                      <a:pt x="1954" y="21815"/>
                      <a:pt x="1713" y="22038"/>
                    </a:cubicBezTo>
                    <a:cubicBezTo>
                      <a:pt x="1439" y="22609"/>
                      <a:pt x="1713" y="23180"/>
                      <a:pt x="1439" y="23750"/>
                    </a:cubicBezTo>
                    <a:cubicBezTo>
                      <a:pt x="1" y="24321"/>
                      <a:pt x="1" y="25759"/>
                      <a:pt x="1142" y="27745"/>
                    </a:cubicBezTo>
                    <a:cubicBezTo>
                      <a:pt x="868" y="28612"/>
                      <a:pt x="868" y="29183"/>
                      <a:pt x="1439" y="29753"/>
                    </a:cubicBezTo>
                    <a:cubicBezTo>
                      <a:pt x="1719" y="30033"/>
                      <a:pt x="1998" y="30104"/>
                      <a:pt x="2278" y="30104"/>
                    </a:cubicBezTo>
                    <a:cubicBezTo>
                      <a:pt x="2569" y="30104"/>
                      <a:pt x="2860" y="30027"/>
                      <a:pt x="3151" y="30027"/>
                    </a:cubicBezTo>
                    <a:cubicBezTo>
                      <a:pt x="3242" y="29936"/>
                      <a:pt x="3303" y="29905"/>
                      <a:pt x="3355" y="29905"/>
                    </a:cubicBezTo>
                    <a:cubicBezTo>
                      <a:pt x="3458" y="29905"/>
                      <a:pt x="3524" y="30027"/>
                      <a:pt x="3721" y="30027"/>
                    </a:cubicBezTo>
                    <a:cubicBezTo>
                      <a:pt x="4292" y="30324"/>
                      <a:pt x="5137" y="30598"/>
                      <a:pt x="5707" y="30895"/>
                    </a:cubicBezTo>
                    <a:cubicBezTo>
                      <a:pt x="6575" y="30895"/>
                      <a:pt x="7716" y="30895"/>
                      <a:pt x="8286" y="30324"/>
                    </a:cubicBezTo>
                    <a:cubicBezTo>
                      <a:pt x="8857" y="30027"/>
                      <a:pt x="9428" y="29753"/>
                      <a:pt x="9998" y="29753"/>
                    </a:cubicBezTo>
                    <a:cubicBezTo>
                      <a:pt x="10272" y="29753"/>
                      <a:pt x="10843" y="29753"/>
                      <a:pt x="11140" y="29457"/>
                    </a:cubicBezTo>
                    <a:cubicBezTo>
                      <a:pt x="11414" y="29183"/>
                      <a:pt x="11984" y="28886"/>
                      <a:pt x="12281" y="28315"/>
                    </a:cubicBezTo>
                    <a:cubicBezTo>
                      <a:pt x="12281" y="27745"/>
                      <a:pt x="12555" y="27471"/>
                      <a:pt x="13125" y="27471"/>
                    </a:cubicBezTo>
                    <a:cubicBezTo>
                      <a:pt x="13993" y="27174"/>
                      <a:pt x="13993" y="26900"/>
                      <a:pt x="13993" y="26033"/>
                    </a:cubicBezTo>
                    <a:lnTo>
                      <a:pt x="13993" y="25759"/>
                    </a:lnTo>
                    <a:cubicBezTo>
                      <a:pt x="14563" y="24892"/>
                      <a:pt x="14563" y="24047"/>
                      <a:pt x="14267" y="23476"/>
                    </a:cubicBezTo>
                    <a:cubicBezTo>
                      <a:pt x="16549" y="22038"/>
                      <a:pt x="19128" y="21764"/>
                      <a:pt x="21685" y="21194"/>
                    </a:cubicBezTo>
                    <a:cubicBezTo>
                      <a:pt x="25109" y="20623"/>
                      <a:pt x="28259" y="19185"/>
                      <a:pt x="30244" y="16332"/>
                    </a:cubicBezTo>
                    <a:cubicBezTo>
                      <a:pt x="31956" y="14050"/>
                      <a:pt x="33098" y="11767"/>
                      <a:pt x="32527" y="8640"/>
                    </a:cubicBezTo>
                    <a:cubicBezTo>
                      <a:pt x="31682" y="4646"/>
                      <a:pt x="29400" y="1792"/>
                      <a:pt x="25679" y="651"/>
                    </a:cubicBezTo>
                    <a:cubicBezTo>
                      <a:pt x="24686" y="217"/>
                      <a:pt x="23688" y="1"/>
                      <a:pt x="226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1"/>
              <p:cNvSpPr/>
              <p:nvPr/>
            </p:nvSpPr>
            <p:spPr>
              <a:xfrm>
                <a:off x="6515075" y="2626100"/>
                <a:ext cx="592350" cy="593325"/>
              </a:xfrm>
              <a:custGeom>
                <a:avLst/>
                <a:gdLst/>
                <a:ahLst/>
                <a:cxnLst/>
                <a:rect l="l" t="t" r="r" b="b"/>
                <a:pathLst>
                  <a:path w="23694" h="23733" extrusionOk="0">
                    <a:moveTo>
                      <a:pt x="13125" y="0"/>
                    </a:moveTo>
                    <a:cubicBezTo>
                      <a:pt x="11984" y="297"/>
                      <a:pt x="11413" y="571"/>
                      <a:pt x="10568" y="1142"/>
                    </a:cubicBezTo>
                    <a:cubicBezTo>
                      <a:pt x="9998" y="1712"/>
                      <a:pt x="9427" y="2009"/>
                      <a:pt x="8857" y="2580"/>
                    </a:cubicBezTo>
                    <a:cubicBezTo>
                      <a:pt x="7989" y="3424"/>
                      <a:pt x="7145" y="4292"/>
                      <a:pt x="6574" y="5433"/>
                    </a:cubicBezTo>
                    <a:cubicBezTo>
                      <a:pt x="6003" y="6574"/>
                      <a:pt x="5433" y="7715"/>
                      <a:pt x="4862" y="9130"/>
                    </a:cubicBezTo>
                    <a:cubicBezTo>
                      <a:pt x="4565" y="9998"/>
                      <a:pt x="4292" y="10842"/>
                      <a:pt x="3995" y="11984"/>
                    </a:cubicBezTo>
                    <a:cubicBezTo>
                      <a:pt x="3995" y="11984"/>
                      <a:pt x="3995" y="12280"/>
                      <a:pt x="3721" y="12554"/>
                    </a:cubicBezTo>
                    <a:cubicBezTo>
                      <a:pt x="3424" y="13422"/>
                      <a:pt x="3150" y="14266"/>
                      <a:pt x="2580" y="14837"/>
                    </a:cubicBezTo>
                    <a:cubicBezTo>
                      <a:pt x="1712" y="16275"/>
                      <a:pt x="571" y="17416"/>
                      <a:pt x="297" y="19128"/>
                    </a:cubicBezTo>
                    <a:cubicBezTo>
                      <a:pt x="0" y="19699"/>
                      <a:pt x="297" y="20269"/>
                      <a:pt x="297" y="20840"/>
                    </a:cubicBezTo>
                    <a:cubicBezTo>
                      <a:pt x="571" y="21410"/>
                      <a:pt x="868" y="21981"/>
                      <a:pt x="1438" y="22552"/>
                    </a:cubicBezTo>
                    <a:cubicBezTo>
                      <a:pt x="2018" y="22943"/>
                      <a:pt x="2876" y="23732"/>
                      <a:pt x="3631" y="23732"/>
                    </a:cubicBezTo>
                    <a:cubicBezTo>
                      <a:pt x="3977" y="23732"/>
                      <a:pt x="4300" y="23567"/>
                      <a:pt x="4565" y="23122"/>
                    </a:cubicBezTo>
                    <a:cubicBezTo>
                      <a:pt x="4862" y="23122"/>
                      <a:pt x="4862" y="22826"/>
                      <a:pt x="4862" y="22826"/>
                    </a:cubicBezTo>
                    <a:cubicBezTo>
                      <a:pt x="6277" y="22255"/>
                      <a:pt x="7419" y="21684"/>
                      <a:pt x="8857" y="21410"/>
                    </a:cubicBezTo>
                    <a:lnTo>
                      <a:pt x="12280" y="20543"/>
                    </a:lnTo>
                    <a:cubicBezTo>
                      <a:pt x="13125" y="20543"/>
                      <a:pt x="13696" y="20543"/>
                      <a:pt x="14563" y="20269"/>
                    </a:cubicBezTo>
                    <a:cubicBezTo>
                      <a:pt x="15978" y="19699"/>
                      <a:pt x="17416" y="19128"/>
                      <a:pt x="18831" y="18261"/>
                    </a:cubicBezTo>
                    <a:cubicBezTo>
                      <a:pt x="19699" y="17690"/>
                      <a:pt x="20840" y="16549"/>
                      <a:pt x="21411" y="15704"/>
                    </a:cubicBezTo>
                    <a:cubicBezTo>
                      <a:pt x="21981" y="15134"/>
                      <a:pt x="22255" y="14266"/>
                      <a:pt x="22826" y="13696"/>
                    </a:cubicBezTo>
                    <a:cubicBezTo>
                      <a:pt x="23122" y="13422"/>
                      <a:pt x="23396" y="12851"/>
                      <a:pt x="23396" y="12554"/>
                    </a:cubicBezTo>
                    <a:lnTo>
                      <a:pt x="23396" y="10568"/>
                    </a:lnTo>
                    <a:cubicBezTo>
                      <a:pt x="23396" y="9998"/>
                      <a:pt x="23693" y="9130"/>
                      <a:pt x="23396" y="8560"/>
                    </a:cubicBezTo>
                    <a:cubicBezTo>
                      <a:pt x="23396" y="7715"/>
                      <a:pt x="23122" y="7145"/>
                      <a:pt x="22826" y="6277"/>
                    </a:cubicBezTo>
                    <a:cubicBezTo>
                      <a:pt x="22552" y="5707"/>
                      <a:pt x="22255" y="4862"/>
                      <a:pt x="21981" y="4292"/>
                    </a:cubicBezTo>
                    <a:cubicBezTo>
                      <a:pt x="21411" y="3721"/>
                      <a:pt x="21114" y="3150"/>
                      <a:pt x="20543" y="2580"/>
                    </a:cubicBezTo>
                    <a:cubicBezTo>
                      <a:pt x="19699" y="1712"/>
                      <a:pt x="18261" y="868"/>
                      <a:pt x="17119" y="571"/>
                    </a:cubicBezTo>
                    <a:cubicBezTo>
                      <a:pt x="16845" y="571"/>
                      <a:pt x="16549" y="297"/>
                      <a:pt x="16549" y="297"/>
                    </a:cubicBezTo>
                    <a:cubicBezTo>
                      <a:pt x="15407" y="0"/>
                      <a:pt x="14266" y="0"/>
                      <a:pt x="13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1"/>
              <p:cNvSpPr/>
              <p:nvPr/>
            </p:nvSpPr>
            <p:spPr>
              <a:xfrm>
                <a:off x="6301075" y="2611825"/>
                <a:ext cx="827450" cy="777800"/>
              </a:xfrm>
              <a:custGeom>
                <a:avLst/>
                <a:gdLst/>
                <a:ahLst/>
                <a:cxnLst/>
                <a:rect l="l" t="t" r="r" b="b"/>
                <a:pathLst>
                  <a:path w="33098" h="31112" extrusionOk="0">
                    <a:moveTo>
                      <a:pt x="14267" y="23693"/>
                    </a:moveTo>
                    <a:cubicBezTo>
                      <a:pt x="14563" y="24264"/>
                      <a:pt x="14563" y="25109"/>
                      <a:pt x="13993" y="25976"/>
                    </a:cubicBezTo>
                    <a:lnTo>
                      <a:pt x="13993" y="26250"/>
                    </a:lnTo>
                    <a:cubicBezTo>
                      <a:pt x="13993" y="27117"/>
                      <a:pt x="13993" y="27391"/>
                      <a:pt x="13125" y="27688"/>
                    </a:cubicBezTo>
                    <a:cubicBezTo>
                      <a:pt x="12555" y="27688"/>
                      <a:pt x="12281" y="27962"/>
                      <a:pt x="12281" y="28532"/>
                    </a:cubicBezTo>
                    <a:cubicBezTo>
                      <a:pt x="11984" y="29103"/>
                      <a:pt x="11414" y="29400"/>
                      <a:pt x="11140" y="29674"/>
                    </a:cubicBezTo>
                    <a:cubicBezTo>
                      <a:pt x="10843" y="29970"/>
                      <a:pt x="10272" y="29970"/>
                      <a:pt x="9998" y="29970"/>
                    </a:cubicBezTo>
                    <a:cubicBezTo>
                      <a:pt x="9428" y="29970"/>
                      <a:pt x="8857" y="30244"/>
                      <a:pt x="8286" y="30541"/>
                    </a:cubicBezTo>
                    <a:cubicBezTo>
                      <a:pt x="7716" y="31112"/>
                      <a:pt x="6575" y="31112"/>
                      <a:pt x="5707" y="31112"/>
                    </a:cubicBezTo>
                    <a:cubicBezTo>
                      <a:pt x="5137" y="30815"/>
                      <a:pt x="4292" y="30541"/>
                      <a:pt x="3721" y="30244"/>
                    </a:cubicBezTo>
                    <a:cubicBezTo>
                      <a:pt x="3425" y="30244"/>
                      <a:pt x="3425" y="29970"/>
                      <a:pt x="3151" y="30244"/>
                    </a:cubicBezTo>
                    <a:cubicBezTo>
                      <a:pt x="2580" y="30244"/>
                      <a:pt x="2010" y="30541"/>
                      <a:pt x="1439" y="29970"/>
                    </a:cubicBezTo>
                    <a:cubicBezTo>
                      <a:pt x="868" y="29400"/>
                      <a:pt x="868" y="28829"/>
                      <a:pt x="1142" y="27962"/>
                    </a:cubicBezTo>
                    <a:cubicBezTo>
                      <a:pt x="1" y="25976"/>
                      <a:pt x="1" y="24538"/>
                      <a:pt x="1439" y="23967"/>
                    </a:cubicBezTo>
                    <a:cubicBezTo>
                      <a:pt x="1713" y="23397"/>
                      <a:pt x="1439" y="22826"/>
                      <a:pt x="1713" y="22255"/>
                    </a:cubicBezTo>
                    <a:cubicBezTo>
                      <a:pt x="2010" y="21981"/>
                      <a:pt x="2283" y="21411"/>
                      <a:pt x="2854" y="21685"/>
                    </a:cubicBezTo>
                    <a:cubicBezTo>
                      <a:pt x="3425" y="21685"/>
                      <a:pt x="3721" y="21411"/>
                      <a:pt x="3721" y="20840"/>
                    </a:cubicBezTo>
                    <a:cubicBezTo>
                      <a:pt x="3995" y="19973"/>
                      <a:pt x="4292" y="19699"/>
                      <a:pt x="5137" y="19699"/>
                    </a:cubicBezTo>
                    <a:cubicBezTo>
                      <a:pt x="5433" y="19699"/>
                      <a:pt x="5707" y="19699"/>
                      <a:pt x="5707" y="19402"/>
                    </a:cubicBezTo>
                    <a:cubicBezTo>
                      <a:pt x="6278" y="18832"/>
                      <a:pt x="6848" y="18261"/>
                      <a:pt x="7716" y="17690"/>
                    </a:cubicBezTo>
                    <a:cubicBezTo>
                      <a:pt x="7990" y="17690"/>
                      <a:pt x="8286" y="17416"/>
                      <a:pt x="8560" y="17416"/>
                    </a:cubicBezTo>
                    <a:cubicBezTo>
                      <a:pt x="9428" y="17690"/>
                      <a:pt x="9702" y="17120"/>
                      <a:pt x="9998" y="16846"/>
                    </a:cubicBezTo>
                    <a:cubicBezTo>
                      <a:pt x="11710" y="14267"/>
                      <a:pt x="12555" y="11413"/>
                      <a:pt x="13422" y="8560"/>
                    </a:cubicBezTo>
                    <a:cubicBezTo>
                      <a:pt x="14563" y="5136"/>
                      <a:pt x="16846" y="2580"/>
                      <a:pt x="19699" y="868"/>
                    </a:cubicBezTo>
                    <a:cubicBezTo>
                      <a:pt x="21685" y="1"/>
                      <a:pt x="23694" y="1"/>
                      <a:pt x="25679" y="868"/>
                    </a:cubicBezTo>
                    <a:cubicBezTo>
                      <a:pt x="29400" y="2009"/>
                      <a:pt x="31682" y="4863"/>
                      <a:pt x="32527" y="8857"/>
                    </a:cubicBezTo>
                    <a:cubicBezTo>
                      <a:pt x="33098" y="11984"/>
                      <a:pt x="31956" y="14267"/>
                      <a:pt x="30244" y="16549"/>
                    </a:cubicBezTo>
                    <a:cubicBezTo>
                      <a:pt x="28259" y="19402"/>
                      <a:pt x="25109" y="20840"/>
                      <a:pt x="21685" y="21411"/>
                    </a:cubicBezTo>
                    <a:cubicBezTo>
                      <a:pt x="19128" y="21981"/>
                      <a:pt x="16549" y="22255"/>
                      <a:pt x="14267" y="23693"/>
                    </a:cubicBezTo>
                    <a:close/>
                    <a:moveTo>
                      <a:pt x="11984" y="23693"/>
                    </a:moveTo>
                    <a:cubicBezTo>
                      <a:pt x="12281" y="23693"/>
                      <a:pt x="12281" y="23693"/>
                      <a:pt x="13422" y="23123"/>
                    </a:cubicBezTo>
                    <a:cubicBezTo>
                      <a:pt x="14563" y="22826"/>
                      <a:pt x="15408" y="22255"/>
                      <a:pt x="16549" y="21981"/>
                    </a:cubicBezTo>
                    <a:cubicBezTo>
                      <a:pt x="18832" y="21411"/>
                      <a:pt x="21411" y="20840"/>
                      <a:pt x="23694" y="20270"/>
                    </a:cubicBezTo>
                    <a:cubicBezTo>
                      <a:pt x="26250" y="19699"/>
                      <a:pt x="28259" y="18261"/>
                      <a:pt x="29674" y="16275"/>
                    </a:cubicBezTo>
                    <a:cubicBezTo>
                      <a:pt x="31682" y="13993"/>
                      <a:pt x="32527" y="11413"/>
                      <a:pt x="31682" y="8286"/>
                    </a:cubicBezTo>
                    <a:cubicBezTo>
                      <a:pt x="30815" y="5136"/>
                      <a:pt x="29103" y="2580"/>
                      <a:pt x="25679" y="1439"/>
                    </a:cubicBezTo>
                    <a:cubicBezTo>
                      <a:pt x="23694" y="571"/>
                      <a:pt x="21685" y="571"/>
                      <a:pt x="19973" y="1713"/>
                    </a:cubicBezTo>
                    <a:cubicBezTo>
                      <a:pt x="16549" y="3425"/>
                      <a:pt x="14563" y="6278"/>
                      <a:pt x="13696" y="9998"/>
                    </a:cubicBezTo>
                    <a:cubicBezTo>
                      <a:pt x="12852" y="13422"/>
                      <a:pt x="11140" y="15978"/>
                      <a:pt x="9428" y="18558"/>
                    </a:cubicBezTo>
                    <a:cubicBezTo>
                      <a:pt x="8857" y="19402"/>
                      <a:pt x="8857" y="19973"/>
                      <a:pt x="9131" y="20543"/>
                    </a:cubicBezTo>
                    <a:cubicBezTo>
                      <a:pt x="9428" y="20543"/>
                      <a:pt x="9428" y="20270"/>
                      <a:pt x="9428" y="20270"/>
                    </a:cubicBezTo>
                    <a:cubicBezTo>
                      <a:pt x="12852" y="17120"/>
                      <a:pt x="15979" y="13696"/>
                      <a:pt x="18558" y="9998"/>
                    </a:cubicBezTo>
                    <a:cubicBezTo>
                      <a:pt x="18832" y="9998"/>
                      <a:pt x="18832" y="9428"/>
                      <a:pt x="18832" y="9131"/>
                    </a:cubicBezTo>
                    <a:cubicBezTo>
                      <a:pt x="18261" y="7990"/>
                      <a:pt x="18558" y="7145"/>
                      <a:pt x="19402" y="6574"/>
                    </a:cubicBezTo>
                    <a:cubicBezTo>
                      <a:pt x="19699" y="6278"/>
                      <a:pt x="19973" y="6278"/>
                      <a:pt x="20270" y="6004"/>
                    </a:cubicBezTo>
                    <a:cubicBezTo>
                      <a:pt x="20544" y="6574"/>
                      <a:pt x="20840" y="6848"/>
                      <a:pt x="20544" y="7145"/>
                    </a:cubicBezTo>
                    <a:cubicBezTo>
                      <a:pt x="20544" y="7716"/>
                      <a:pt x="20270" y="8560"/>
                      <a:pt x="19973" y="9131"/>
                    </a:cubicBezTo>
                    <a:cubicBezTo>
                      <a:pt x="19973" y="9428"/>
                      <a:pt x="19699" y="9701"/>
                      <a:pt x="19699" y="9998"/>
                    </a:cubicBezTo>
                    <a:cubicBezTo>
                      <a:pt x="20544" y="11139"/>
                      <a:pt x="21114" y="12281"/>
                      <a:pt x="21685" y="13422"/>
                    </a:cubicBezTo>
                    <a:cubicBezTo>
                      <a:pt x="22552" y="14267"/>
                      <a:pt x="22552" y="14267"/>
                      <a:pt x="23694" y="13696"/>
                    </a:cubicBezTo>
                    <a:cubicBezTo>
                      <a:pt x="23967" y="13696"/>
                      <a:pt x="24264" y="13422"/>
                      <a:pt x="24538" y="13422"/>
                    </a:cubicBezTo>
                    <a:cubicBezTo>
                      <a:pt x="25109" y="13422"/>
                      <a:pt x="25679" y="13125"/>
                      <a:pt x="26250" y="13125"/>
                    </a:cubicBezTo>
                    <a:cubicBezTo>
                      <a:pt x="26547" y="13125"/>
                      <a:pt x="26821" y="13696"/>
                      <a:pt x="26821" y="13993"/>
                    </a:cubicBezTo>
                    <a:cubicBezTo>
                      <a:pt x="27117" y="13993"/>
                      <a:pt x="26821" y="14563"/>
                      <a:pt x="26547" y="14563"/>
                    </a:cubicBezTo>
                    <a:cubicBezTo>
                      <a:pt x="25679" y="15134"/>
                      <a:pt x="24538" y="15705"/>
                      <a:pt x="23694" y="15408"/>
                    </a:cubicBezTo>
                    <a:cubicBezTo>
                      <a:pt x="22552" y="14837"/>
                      <a:pt x="21982" y="15134"/>
                      <a:pt x="21411" y="15705"/>
                    </a:cubicBezTo>
                    <a:cubicBezTo>
                      <a:pt x="21114" y="15978"/>
                      <a:pt x="20840" y="15978"/>
                      <a:pt x="20544" y="16275"/>
                    </a:cubicBezTo>
                    <a:cubicBezTo>
                      <a:pt x="17417" y="18261"/>
                      <a:pt x="14563" y="20840"/>
                      <a:pt x="11984" y="23693"/>
                    </a:cubicBezTo>
                    <a:close/>
                    <a:moveTo>
                      <a:pt x="19128" y="10569"/>
                    </a:moveTo>
                    <a:lnTo>
                      <a:pt x="13125" y="17416"/>
                    </a:lnTo>
                    <a:lnTo>
                      <a:pt x="9702" y="20840"/>
                    </a:lnTo>
                    <a:cubicBezTo>
                      <a:pt x="9428" y="21114"/>
                      <a:pt x="9428" y="21411"/>
                      <a:pt x="9702" y="21685"/>
                    </a:cubicBezTo>
                    <a:lnTo>
                      <a:pt x="11414" y="23397"/>
                    </a:lnTo>
                    <a:cubicBezTo>
                      <a:pt x="14267" y="19699"/>
                      <a:pt x="17987" y="17120"/>
                      <a:pt x="21982" y="14837"/>
                    </a:cubicBezTo>
                    <a:cubicBezTo>
                      <a:pt x="21114" y="13125"/>
                      <a:pt x="19973" y="11710"/>
                      <a:pt x="19128" y="10569"/>
                    </a:cubicBezTo>
                    <a:close/>
                    <a:moveTo>
                      <a:pt x="4863" y="20270"/>
                    </a:moveTo>
                    <a:cubicBezTo>
                      <a:pt x="4292" y="20543"/>
                      <a:pt x="4292" y="21114"/>
                      <a:pt x="4566" y="21685"/>
                    </a:cubicBezTo>
                    <a:cubicBezTo>
                      <a:pt x="4863" y="22255"/>
                      <a:pt x="5137" y="22826"/>
                      <a:pt x="5707" y="23397"/>
                    </a:cubicBezTo>
                    <a:cubicBezTo>
                      <a:pt x="7145" y="24835"/>
                      <a:pt x="8857" y="25976"/>
                      <a:pt x="10569" y="26820"/>
                    </a:cubicBezTo>
                    <a:cubicBezTo>
                      <a:pt x="11140" y="27117"/>
                      <a:pt x="11984" y="27117"/>
                      <a:pt x="12555" y="27117"/>
                    </a:cubicBezTo>
                    <a:cubicBezTo>
                      <a:pt x="12852" y="27117"/>
                      <a:pt x="13422" y="26820"/>
                      <a:pt x="13422" y="26250"/>
                    </a:cubicBezTo>
                    <a:cubicBezTo>
                      <a:pt x="12281" y="26820"/>
                      <a:pt x="11414" y="26250"/>
                      <a:pt x="10569" y="25679"/>
                    </a:cubicBezTo>
                    <a:cubicBezTo>
                      <a:pt x="8857" y="24538"/>
                      <a:pt x="7145" y="23693"/>
                      <a:pt x="6004" y="21981"/>
                    </a:cubicBezTo>
                    <a:cubicBezTo>
                      <a:pt x="5707" y="21411"/>
                      <a:pt x="5137" y="20840"/>
                      <a:pt x="4863" y="20270"/>
                    </a:cubicBezTo>
                    <a:close/>
                    <a:moveTo>
                      <a:pt x="13422" y="25679"/>
                    </a:moveTo>
                    <a:cubicBezTo>
                      <a:pt x="9702" y="24538"/>
                      <a:pt x="8286" y="21981"/>
                      <a:pt x="7145" y="18832"/>
                    </a:cubicBezTo>
                    <a:cubicBezTo>
                      <a:pt x="6575" y="19402"/>
                      <a:pt x="6278" y="19973"/>
                      <a:pt x="5707" y="20543"/>
                    </a:cubicBezTo>
                    <a:cubicBezTo>
                      <a:pt x="7145" y="22826"/>
                      <a:pt x="9131" y="24264"/>
                      <a:pt x="11140" y="25405"/>
                    </a:cubicBezTo>
                    <a:cubicBezTo>
                      <a:pt x="11984" y="25976"/>
                      <a:pt x="12555" y="25976"/>
                      <a:pt x="13422" y="25679"/>
                    </a:cubicBezTo>
                    <a:close/>
                    <a:moveTo>
                      <a:pt x="2854" y="21981"/>
                    </a:moveTo>
                    <a:cubicBezTo>
                      <a:pt x="2283" y="22255"/>
                      <a:pt x="2010" y="22552"/>
                      <a:pt x="2283" y="23123"/>
                    </a:cubicBezTo>
                    <a:cubicBezTo>
                      <a:pt x="2283" y="23967"/>
                      <a:pt x="2580" y="24538"/>
                      <a:pt x="3151" y="25109"/>
                    </a:cubicBezTo>
                    <a:cubicBezTo>
                      <a:pt x="3995" y="25976"/>
                      <a:pt x="5137" y="26820"/>
                      <a:pt x="6004" y="27688"/>
                    </a:cubicBezTo>
                    <a:cubicBezTo>
                      <a:pt x="7145" y="28258"/>
                      <a:pt x="8286" y="28829"/>
                      <a:pt x="9428" y="29103"/>
                    </a:cubicBezTo>
                    <a:cubicBezTo>
                      <a:pt x="10569" y="29674"/>
                      <a:pt x="11414" y="29103"/>
                      <a:pt x="11710" y="28258"/>
                    </a:cubicBezTo>
                    <a:cubicBezTo>
                      <a:pt x="10272" y="29103"/>
                      <a:pt x="8857" y="28532"/>
                      <a:pt x="7716" y="27962"/>
                    </a:cubicBezTo>
                    <a:cubicBezTo>
                      <a:pt x="6575" y="27117"/>
                      <a:pt x="5433" y="25976"/>
                      <a:pt x="4566" y="25109"/>
                    </a:cubicBezTo>
                    <a:cubicBezTo>
                      <a:pt x="3721" y="24264"/>
                      <a:pt x="2854" y="23397"/>
                      <a:pt x="2854" y="21981"/>
                    </a:cubicBezTo>
                    <a:close/>
                    <a:moveTo>
                      <a:pt x="3721" y="21685"/>
                    </a:moveTo>
                    <a:cubicBezTo>
                      <a:pt x="3721" y="21981"/>
                      <a:pt x="3425" y="22255"/>
                      <a:pt x="3425" y="22552"/>
                    </a:cubicBezTo>
                    <a:cubicBezTo>
                      <a:pt x="3721" y="23123"/>
                      <a:pt x="3995" y="23397"/>
                      <a:pt x="4292" y="23967"/>
                    </a:cubicBezTo>
                    <a:cubicBezTo>
                      <a:pt x="5137" y="24835"/>
                      <a:pt x="6004" y="25679"/>
                      <a:pt x="6575" y="26547"/>
                    </a:cubicBezTo>
                    <a:cubicBezTo>
                      <a:pt x="7716" y="27391"/>
                      <a:pt x="8857" y="27962"/>
                      <a:pt x="10272" y="27962"/>
                    </a:cubicBezTo>
                    <a:lnTo>
                      <a:pt x="11140" y="27962"/>
                    </a:lnTo>
                    <a:cubicBezTo>
                      <a:pt x="7990" y="26250"/>
                      <a:pt x="5137" y="24264"/>
                      <a:pt x="3721" y="21685"/>
                    </a:cubicBezTo>
                    <a:close/>
                    <a:moveTo>
                      <a:pt x="1439" y="24538"/>
                    </a:moveTo>
                    <a:cubicBezTo>
                      <a:pt x="868" y="25109"/>
                      <a:pt x="868" y="25679"/>
                      <a:pt x="1142" y="26547"/>
                    </a:cubicBezTo>
                    <a:cubicBezTo>
                      <a:pt x="2010" y="28258"/>
                      <a:pt x="3425" y="29400"/>
                      <a:pt x="5137" y="30244"/>
                    </a:cubicBezTo>
                    <a:cubicBezTo>
                      <a:pt x="5707" y="30541"/>
                      <a:pt x="6575" y="30541"/>
                      <a:pt x="7419" y="30244"/>
                    </a:cubicBezTo>
                    <a:cubicBezTo>
                      <a:pt x="6004" y="29970"/>
                      <a:pt x="4566" y="29400"/>
                      <a:pt x="3721" y="28258"/>
                    </a:cubicBezTo>
                    <a:cubicBezTo>
                      <a:pt x="2580" y="27117"/>
                      <a:pt x="1439" y="26250"/>
                      <a:pt x="1439" y="24538"/>
                    </a:cubicBezTo>
                    <a:close/>
                    <a:moveTo>
                      <a:pt x="8286" y="29674"/>
                    </a:moveTo>
                    <a:cubicBezTo>
                      <a:pt x="5707" y="28532"/>
                      <a:pt x="3995" y="26820"/>
                      <a:pt x="2010" y="24835"/>
                    </a:cubicBezTo>
                    <a:cubicBezTo>
                      <a:pt x="2283" y="26820"/>
                      <a:pt x="6004" y="29970"/>
                      <a:pt x="8286" y="29674"/>
                    </a:cubicBezTo>
                    <a:close/>
                    <a:moveTo>
                      <a:pt x="23397" y="14563"/>
                    </a:moveTo>
                    <a:cubicBezTo>
                      <a:pt x="24264" y="15134"/>
                      <a:pt x="25679" y="14563"/>
                      <a:pt x="26250" y="13993"/>
                    </a:cubicBezTo>
                    <a:cubicBezTo>
                      <a:pt x="25109" y="13422"/>
                      <a:pt x="24264" y="14267"/>
                      <a:pt x="23397" y="14563"/>
                    </a:cubicBezTo>
                    <a:close/>
                    <a:moveTo>
                      <a:pt x="19402" y="8857"/>
                    </a:moveTo>
                    <a:lnTo>
                      <a:pt x="19699" y="8857"/>
                    </a:lnTo>
                    <a:cubicBezTo>
                      <a:pt x="19699" y="8286"/>
                      <a:pt x="19973" y="7419"/>
                      <a:pt x="20270" y="6848"/>
                    </a:cubicBezTo>
                    <a:cubicBezTo>
                      <a:pt x="19128" y="7419"/>
                      <a:pt x="19128" y="7990"/>
                      <a:pt x="19402" y="8857"/>
                    </a:cubicBezTo>
                    <a:close/>
                    <a:moveTo>
                      <a:pt x="8857" y="17987"/>
                    </a:moveTo>
                    <a:cubicBezTo>
                      <a:pt x="8560" y="17987"/>
                      <a:pt x="7990" y="18261"/>
                      <a:pt x="7990" y="18261"/>
                    </a:cubicBezTo>
                    <a:cubicBezTo>
                      <a:pt x="7990" y="18832"/>
                      <a:pt x="7990" y="19402"/>
                      <a:pt x="8286" y="19973"/>
                    </a:cubicBezTo>
                    <a:lnTo>
                      <a:pt x="8286" y="19973"/>
                    </a:lnTo>
                    <a:cubicBezTo>
                      <a:pt x="8560" y="19402"/>
                      <a:pt x="8560" y="18832"/>
                      <a:pt x="8857" y="17987"/>
                    </a:cubicBezTo>
                    <a:close/>
                    <a:moveTo>
                      <a:pt x="13993" y="23967"/>
                    </a:moveTo>
                    <a:cubicBezTo>
                      <a:pt x="13125" y="24264"/>
                      <a:pt x="12852" y="24538"/>
                      <a:pt x="12281" y="24538"/>
                    </a:cubicBezTo>
                    <a:cubicBezTo>
                      <a:pt x="12852" y="24835"/>
                      <a:pt x="13422" y="24835"/>
                      <a:pt x="13696" y="24538"/>
                    </a:cubicBezTo>
                    <a:cubicBezTo>
                      <a:pt x="13993" y="24538"/>
                      <a:pt x="13993" y="24264"/>
                      <a:pt x="13993" y="23967"/>
                    </a:cubicBezTo>
                    <a:close/>
                    <a:moveTo>
                      <a:pt x="1713" y="28532"/>
                    </a:moveTo>
                    <a:cubicBezTo>
                      <a:pt x="1439" y="29103"/>
                      <a:pt x="1713" y="29400"/>
                      <a:pt x="2010" y="29674"/>
                    </a:cubicBezTo>
                    <a:lnTo>
                      <a:pt x="2854" y="29674"/>
                    </a:lnTo>
                    <a:lnTo>
                      <a:pt x="2854" y="29400"/>
                    </a:lnTo>
                    <a:cubicBezTo>
                      <a:pt x="2580" y="29103"/>
                      <a:pt x="2010" y="28829"/>
                      <a:pt x="1713" y="285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71"/>
            <p:cNvGrpSpPr/>
            <p:nvPr/>
          </p:nvGrpSpPr>
          <p:grpSpPr>
            <a:xfrm rot="-657468">
              <a:off x="7057742" y="797135"/>
              <a:ext cx="276315" cy="1121410"/>
              <a:chOff x="-3316375" y="456000"/>
              <a:chExt cx="214025" cy="870225"/>
            </a:xfrm>
          </p:grpSpPr>
          <p:sp>
            <p:nvSpPr>
              <p:cNvPr id="644" name="Google Shape;644;p71"/>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1"/>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1"/>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1"/>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1"/>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1"/>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1"/>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71"/>
            <p:cNvSpPr/>
            <p:nvPr/>
          </p:nvSpPr>
          <p:spPr>
            <a:xfrm rot="793036">
              <a:off x="7969762" y="1694330"/>
              <a:ext cx="183509" cy="21728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ubtitle 2" descr="21 anh nguyen">
            <a:extLst>
              <a:ext uri="{FF2B5EF4-FFF2-40B4-BE49-F238E27FC236}">
                <a16:creationId xmlns:a16="http://schemas.microsoft.com/office/drawing/2014/main" id="{9CA38798-ED7E-06CB-3192-A64A2EC9324E}"/>
              </a:ext>
            </a:extLst>
          </p:cNvPr>
          <p:cNvSpPr>
            <a:spLocks noGrp="1"/>
          </p:cNvSpPr>
          <p:nvPr>
            <p:ph type="subTitle" idx="1"/>
          </p:nvPr>
        </p:nvSpPr>
        <p:spPr/>
        <p:txBody>
          <a:bodyPr/>
          <a:lstStyle/>
          <a:p>
            <a:r>
              <a:rPr lang="en-US" dirty="0"/>
              <a:t>…</a:t>
            </a:r>
          </a:p>
        </p:txBody>
      </p:sp>
      <p:pic>
        <p:nvPicPr>
          <p:cNvPr id="5" name="Picture 4" descr="21 anh nguyen">
            <a:extLst>
              <a:ext uri="{FF2B5EF4-FFF2-40B4-BE49-F238E27FC236}">
                <a16:creationId xmlns:a16="http://schemas.microsoft.com/office/drawing/2014/main" id="{6EC37E26-C046-480E-2F85-FE1E92474087}"/>
              </a:ext>
            </a:extLst>
          </p:cNvPr>
          <p:cNvPicPr>
            <a:picLocks noChangeAspect="1"/>
          </p:cNvPicPr>
          <p:nvPr/>
        </p:nvPicPr>
        <p:blipFill>
          <a:blip r:embed="rId3"/>
          <a:stretch>
            <a:fillRect/>
          </a:stretch>
        </p:blipFill>
        <p:spPr>
          <a:xfrm rot="19248457">
            <a:off x="2322786" y="988387"/>
            <a:ext cx="839198" cy="839198"/>
          </a:xfrm>
          <a:prstGeom prst="rect">
            <a:avLst/>
          </a:prstGeom>
        </p:spPr>
      </p:pic>
      <p:pic>
        <p:nvPicPr>
          <p:cNvPr id="7" name="Picture 6" descr="21 anh nguyen">
            <a:extLst>
              <a:ext uri="{FF2B5EF4-FFF2-40B4-BE49-F238E27FC236}">
                <a16:creationId xmlns:a16="http://schemas.microsoft.com/office/drawing/2014/main" id="{A6E6854B-3050-0CB7-D6EC-9789607E454A}"/>
              </a:ext>
            </a:extLst>
          </p:cNvPr>
          <p:cNvPicPr>
            <a:picLocks noChangeAspect="1"/>
          </p:cNvPicPr>
          <p:nvPr/>
        </p:nvPicPr>
        <p:blipFill>
          <a:blip r:embed="rId4"/>
          <a:stretch>
            <a:fillRect/>
          </a:stretch>
        </p:blipFill>
        <p:spPr>
          <a:xfrm rot="1299572">
            <a:off x="4016395" y="877424"/>
            <a:ext cx="827320" cy="849682"/>
          </a:xfrm>
          <a:prstGeom prst="rect">
            <a:avLst/>
          </a:prstGeom>
        </p:spPr>
      </p:pic>
      <p:pic>
        <p:nvPicPr>
          <p:cNvPr id="9" name="Picture 8" descr="21 anh nguyen">
            <a:extLst>
              <a:ext uri="{FF2B5EF4-FFF2-40B4-BE49-F238E27FC236}">
                <a16:creationId xmlns:a16="http://schemas.microsoft.com/office/drawing/2014/main" id="{A97DC4CD-74E0-46AE-4B71-D17ACEE025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343499" y="937248"/>
            <a:ext cx="1165426" cy="1165426"/>
          </a:xfrm>
          <a:prstGeom prst="rect">
            <a:avLst/>
          </a:prstGeom>
        </p:spPr>
      </p:pic>
      <p:pic>
        <p:nvPicPr>
          <p:cNvPr id="11" name="Picture 10" descr="21 anh nguyen">
            <a:extLst>
              <a:ext uri="{FF2B5EF4-FFF2-40B4-BE49-F238E27FC236}">
                <a16:creationId xmlns:a16="http://schemas.microsoft.com/office/drawing/2014/main" id="{FBEF436D-182E-6638-F8DA-F3D898B52E9C}"/>
              </a:ext>
            </a:extLst>
          </p:cNvPr>
          <p:cNvPicPr>
            <a:picLocks noChangeAspect="1"/>
          </p:cNvPicPr>
          <p:nvPr/>
        </p:nvPicPr>
        <p:blipFill>
          <a:blip r:embed="rId7"/>
          <a:stretch>
            <a:fillRect/>
          </a:stretch>
        </p:blipFill>
        <p:spPr>
          <a:xfrm>
            <a:off x="6922232" y="2506360"/>
            <a:ext cx="916676" cy="916676"/>
          </a:xfrm>
          <a:prstGeom prst="rect">
            <a:avLst/>
          </a:prstGeom>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105" descr="21 anh nguyen"/>
          <p:cNvSpPr txBox="1">
            <a:spLocks noGrp="1"/>
          </p:cNvSpPr>
          <p:nvPr>
            <p:ph type="subTitle" idx="1"/>
          </p:nvPr>
        </p:nvSpPr>
        <p:spPr>
          <a:xfrm>
            <a:off x="718050" y="3856650"/>
            <a:ext cx="7707900" cy="7683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dirty="0"/>
              <a:t>…</a:t>
            </a:r>
            <a:endParaRPr dirty="0"/>
          </a:p>
        </p:txBody>
      </p:sp>
      <p:sp>
        <p:nvSpPr>
          <p:cNvPr id="2975" name="Google Shape;2975;p105" descr="21 anh nguyen"/>
          <p:cNvSpPr txBox="1">
            <a:spLocks noGrp="1"/>
          </p:cNvSpPr>
          <p:nvPr>
            <p:ph type="ctrTitle"/>
          </p:nvPr>
        </p:nvSpPr>
        <p:spPr>
          <a:xfrm>
            <a:off x="732725" y="2613729"/>
            <a:ext cx="5776200" cy="763068"/>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3600" dirty="0" err="1">
                <a:latin typeface="#9Slide03 Montserrat Medium" pitchFamily="2" charset="77"/>
              </a:rPr>
              <a:t>Báo</a:t>
            </a:r>
            <a:r>
              <a:rPr lang="en-US" sz="3600" dirty="0">
                <a:latin typeface="#9Slide03 Montserrat Medium" pitchFamily="2" charset="77"/>
              </a:rPr>
              <a:t> </a:t>
            </a:r>
            <a:r>
              <a:rPr lang="en-US" sz="3600" dirty="0" err="1">
                <a:latin typeface="#9Slide03 Montserrat Medium" pitchFamily="2" charset="77"/>
              </a:rPr>
              <a:t>cáo</a:t>
            </a:r>
            <a:r>
              <a:rPr lang="en-US" sz="3600" dirty="0">
                <a:latin typeface="#9Slide03 Montserrat Medium" pitchFamily="2" charset="77"/>
              </a:rPr>
              <a:t> </a:t>
            </a:r>
            <a:r>
              <a:rPr lang="en-US" sz="3600" dirty="0" err="1">
                <a:latin typeface="#9Slide03 Montserrat Medium" pitchFamily="2" charset="77"/>
              </a:rPr>
              <a:t>treo</a:t>
            </a:r>
            <a:r>
              <a:rPr lang="en-US" sz="3600" dirty="0">
                <a:latin typeface="#9Slide03 Montserrat Medium" pitchFamily="2" charset="77"/>
              </a:rPr>
              <a:t> </a:t>
            </a:r>
            <a:r>
              <a:rPr lang="en-US" sz="3600" dirty="0" err="1">
                <a:latin typeface="#9Slide03 Montserrat Medium" pitchFamily="2" charset="77"/>
              </a:rPr>
              <a:t>tường</a:t>
            </a:r>
            <a:endParaRPr sz="3600" dirty="0">
              <a:latin typeface="#9Slide03 Montserrat Medium" pitchFamily="2" charset="77"/>
            </a:endParaRPr>
          </a:p>
        </p:txBody>
      </p:sp>
      <p:sp>
        <p:nvSpPr>
          <p:cNvPr id="2976" name="Google Shape;2976;p105" descr="21 anh nguyen"/>
          <p:cNvSpPr txBox="1">
            <a:spLocks noGrp="1"/>
          </p:cNvSpPr>
          <p:nvPr>
            <p:ph type="title" idx="2"/>
          </p:nvPr>
        </p:nvSpPr>
        <p:spPr>
          <a:xfrm>
            <a:off x="732725" y="530275"/>
            <a:ext cx="1245600" cy="16551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dirty="0"/>
              <a:t>02</a:t>
            </a:r>
            <a:endParaRPr dirty="0"/>
          </a:p>
        </p:txBody>
      </p:sp>
      <p:grpSp>
        <p:nvGrpSpPr>
          <p:cNvPr id="2977" name="Google Shape;2977;p105" descr="21 anh nguyen"/>
          <p:cNvGrpSpPr/>
          <p:nvPr/>
        </p:nvGrpSpPr>
        <p:grpSpPr>
          <a:xfrm>
            <a:off x="6650400" y="2944700"/>
            <a:ext cx="1777500" cy="768300"/>
            <a:chOff x="6650400" y="2944700"/>
            <a:chExt cx="1777500" cy="768300"/>
          </a:xfrm>
        </p:grpSpPr>
        <p:sp>
          <p:nvSpPr>
            <p:cNvPr id="2978" name="Google Shape;2978;p105"/>
            <p:cNvSpPr/>
            <p:nvPr/>
          </p:nvSpPr>
          <p:spPr>
            <a:xfrm rot="-1215341">
              <a:off x="7875949" y="3354323"/>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5"/>
            <p:cNvSpPr/>
            <p:nvPr/>
          </p:nvSpPr>
          <p:spPr>
            <a:xfrm>
              <a:off x="6650400" y="2944700"/>
              <a:ext cx="1777500" cy="768300"/>
            </a:xfrm>
            <a:prstGeom prst="rect">
              <a:avLst/>
            </a:prstGeom>
            <a:solidFill>
              <a:schemeClr val="accent2"/>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0" name="Google Shape;2980;p105"/>
            <p:cNvGrpSpPr/>
            <p:nvPr/>
          </p:nvGrpSpPr>
          <p:grpSpPr>
            <a:xfrm rot="149167">
              <a:off x="6809841" y="3121926"/>
              <a:ext cx="944498" cy="386920"/>
              <a:chOff x="2078400" y="4616450"/>
              <a:chExt cx="1184100" cy="485075"/>
            </a:xfrm>
          </p:grpSpPr>
          <p:sp>
            <p:nvSpPr>
              <p:cNvPr id="2981" name="Google Shape;2981;p105"/>
              <p:cNvSpPr/>
              <p:nvPr/>
            </p:nvSpPr>
            <p:spPr>
              <a:xfrm>
                <a:off x="2078400" y="4616450"/>
                <a:ext cx="1184100" cy="482125"/>
              </a:xfrm>
              <a:custGeom>
                <a:avLst/>
                <a:gdLst/>
                <a:ahLst/>
                <a:cxnLst/>
                <a:rect l="l" t="t" r="r" b="b"/>
                <a:pathLst>
                  <a:path w="47364" h="19285" extrusionOk="0">
                    <a:moveTo>
                      <a:pt x="2580" y="1"/>
                    </a:moveTo>
                    <a:cubicBezTo>
                      <a:pt x="2283" y="1"/>
                      <a:pt x="1713" y="275"/>
                      <a:pt x="1713" y="275"/>
                    </a:cubicBezTo>
                    <a:cubicBezTo>
                      <a:pt x="1439" y="1142"/>
                      <a:pt x="1142" y="1713"/>
                      <a:pt x="1142" y="2557"/>
                    </a:cubicBezTo>
                    <a:cubicBezTo>
                      <a:pt x="868" y="4269"/>
                      <a:pt x="297" y="6278"/>
                      <a:pt x="1" y="8264"/>
                    </a:cubicBezTo>
                    <a:cubicBezTo>
                      <a:pt x="1" y="8560"/>
                      <a:pt x="1" y="8834"/>
                      <a:pt x="297" y="8834"/>
                    </a:cubicBezTo>
                    <a:cubicBezTo>
                      <a:pt x="571" y="9131"/>
                      <a:pt x="1142" y="9131"/>
                      <a:pt x="1713" y="9405"/>
                    </a:cubicBezTo>
                    <a:cubicBezTo>
                      <a:pt x="2580" y="9702"/>
                      <a:pt x="3721" y="9976"/>
                      <a:pt x="4862" y="10272"/>
                    </a:cubicBezTo>
                    <a:lnTo>
                      <a:pt x="13422" y="11984"/>
                    </a:lnTo>
                    <a:lnTo>
                      <a:pt x="20269" y="13696"/>
                    </a:lnTo>
                    <a:cubicBezTo>
                      <a:pt x="23693" y="14541"/>
                      <a:pt x="27117" y="15408"/>
                      <a:pt x="30815" y="16252"/>
                    </a:cubicBezTo>
                    <a:cubicBezTo>
                      <a:pt x="32823" y="16823"/>
                      <a:pt x="35106" y="17120"/>
                      <a:pt x="37388" y="17690"/>
                    </a:cubicBezTo>
                    <a:cubicBezTo>
                      <a:pt x="39671" y="18261"/>
                      <a:pt x="41954" y="18535"/>
                      <a:pt x="44510" y="19106"/>
                    </a:cubicBezTo>
                    <a:cubicBezTo>
                      <a:pt x="44721" y="19215"/>
                      <a:pt x="44894" y="19284"/>
                      <a:pt x="45042" y="19284"/>
                    </a:cubicBezTo>
                    <a:cubicBezTo>
                      <a:pt x="45296" y="19284"/>
                      <a:pt x="45478" y="19082"/>
                      <a:pt x="45651" y="18535"/>
                    </a:cubicBezTo>
                    <a:cubicBezTo>
                      <a:pt x="45948" y="17690"/>
                      <a:pt x="46222" y="16823"/>
                      <a:pt x="46222" y="15979"/>
                    </a:cubicBezTo>
                    <a:cubicBezTo>
                      <a:pt x="46792" y="14267"/>
                      <a:pt x="47089" y="12555"/>
                      <a:pt x="47363" y="10843"/>
                    </a:cubicBezTo>
                    <a:cubicBezTo>
                      <a:pt x="47363" y="10272"/>
                      <a:pt x="47363" y="10272"/>
                      <a:pt x="46792" y="9976"/>
                    </a:cubicBezTo>
                    <a:cubicBezTo>
                      <a:pt x="46222" y="9976"/>
                      <a:pt x="45377" y="9702"/>
                      <a:pt x="44510" y="9702"/>
                    </a:cubicBezTo>
                    <a:cubicBezTo>
                      <a:pt x="42227" y="9131"/>
                      <a:pt x="39945" y="8834"/>
                      <a:pt x="37959" y="8264"/>
                    </a:cubicBezTo>
                    <a:cubicBezTo>
                      <a:pt x="35950" y="7990"/>
                      <a:pt x="33965" y="7419"/>
                      <a:pt x="31956" y="6848"/>
                    </a:cubicBezTo>
                    <a:cubicBezTo>
                      <a:pt x="29400" y="6278"/>
                      <a:pt x="26546" y="5707"/>
                      <a:pt x="23967" y="4840"/>
                    </a:cubicBezTo>
                    <a:cubicBezTo>
                      <a:pt x="22255" y="4566"/>
                      <a:pt x="20269" y="4269"/>
                      <a:pt x="18558" y="3699"/>
                    </a:cubicBezTo>
                    <a:cubicBezTo>
                      <a:pt x="15408" y="3128"/>
                      <a:pt x="12281" y="2283"/>
                      <a:pt x="9427" y="1416"/>
                    </a:cubicBezTo>
                    <a:cubicBezTo>
                      <a:pt x="7145" y="1142"/>
                      <a:pt x="4862" y="572"/>
                      <a:pt x="2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5"/>
              <p:cNvSpPr/>
              <p:nvPr/>
            </p:nvSpPr>
            <p:spPr>
              <a:xfrm>
                <a:off x="2078400" y="4616450"/>
                <a:ext cx="1184100" cy="485075"/>
              </a:xfrm>
              <a:custGeom>
                <a:avLst/>
                <a:gdLst/>
                <a:ahLst/>
                <a:cxnLst/>
                <a:rect l="l" t="t" r="r" b="b"/>
                <a:pathLst>
                  <a:path w="47364" h="19403" extrusionOk="0">
                    <a:moveTo>
                      <a:pt x="1713" y="9405"/>
                    </a:moveTo>
                    <a:cubicBezTo>
                      <a:pt x="1142" y="9131"/>
                      <a:pt x="571" y="9131"/>
                      <a:pt x="297" y="8834"/>
                    </a:cubicBezTo>
                    <a:cubicBezTo>
                      <a:pt x="1" y="8834"/>
                      <a:pt x="1" y="8560"/>
                      <a:pt x="1" y="8264"/>
                    </a:cubicBezTo>
                    <a:cubicBezTo>
                      <a:pt x="297" y="6278"/>
                      <a:pt x="868" y="4269"/>
                      <a:pt x="1142" y="2557"/>
                    </a:cubicBezTo>
                    <a:cubicBezTo>
                      <a:pt x="1142" y="1713"/>
                      <a:pt x="1439" y="1142"/>
                      <a:pt x="1713" y="275"/>
                    </a:cubicBezTo>
                    <a:cubicBezTo>
                      <a:pt x="1713" y="275"/>
                      <a:pt x="2283" y="1"/>
                      <a:pt x="2580" y="1"/>
                    </a:cubicBezTo>
                    <a:cubicBezTo>
                      <a:pt x="4862" y="572"/>
                      <a:pt x="7145" y="1142"/>
                      <a:pt x="9427" y="1416"/>
                    </a:cubicBezTo>
                    <a:cubicBezTo>
                      <a:pt x="12281" y="2283"/>
                      <a:pt x="15408" y="3128"/>
                      <a:pt x="18558" y="3699"/>
                    </a:cubicBezTo>
                    <a:cubicBezTo>
                      <a:pt x="20269" y="4269"/>
                      <a:pt x="22255" y="4566"/>
                      <a:pt x="23967" y="4840"/>
                    </a:cubicBezTo>
                    <a:cubicBezTo>
                      <a:pt x="26546" y="5707"/>
                      <a:pt x="29400" y="6278"/>
                      <a:pt x="31956" y="6848"/>
                    </a:cubicBezTo>
                    <a:cubicBezTo>
                      <a:pt x="33965" y="7419"/>
                      <a:pt x="35950" y="7990"/>
                      <a:pt x="37959" y="8264"/>
                    </a:cubicBezTo>
                    <a:cubicBezTo>
                      <a:pt x="39945" y="8834"/>
                      <a:pt x="42227" y="9131"/>
                      <a:pt x="44510" y="9702"/>
                    </a:cubicBezTo>
                    <a:cubicBezTo>
                      <a:pt x="45377" y="9702"/>
                      <a:pt x="46222" y="9976"/>
                      <a:pt x="46792" y="9976"/>
                    </a:cubicBezTo>
                    <a:cubicBezTo>
                      <a:pt x="47363" y="10272"/>
                      <a:pt x="47363" y="10272"/>
                      <a:pt x="47363" y="10843"/>
                    </a:cubicBezTo>
                    <a:cubicBezTo>
                      <a:pt x="47089" y="12555"/>
                      <a:pt x="46792" y="14267"/>
                      <a:pt x="46222" y="15979"/>
                    </a:cubicBezTo>
                    <a:cubicBezTo>
                      <a:pt x="46222" y="16823"/>
                      <a:pt x="45948" y="17690"/>
                      <a:pt x="45651" y="18535"/>
                    </a:cubicBezTo>
                    <a:cubicBezTo>
                      <a:pt x="45377" y="19402"/>
                      <a:pt x="45081" y="19402"/>
                      <a:pt x="44510" y="19106"/>
                    </a:cubicBezTo>
                    <a:cubicBezTo>
                      <a:pt x="41954" y="18535"/>
                      <a:pt x="39671" y="18261"/>
                      <a:pt x="37388" y="17690"/>
                    </a:cubicBezTo>
                    <a:cubicBezTo>
                      <a:pt x="35106" y="17120"/>
                      <a:pt x="32823" y="16823"/>
                      <a:pt x="30815" y="16252"/>
                    </a:cubicBezTo>
                    <a:cubicBezTo>
                      <a:pt x="27117" y="15408"/>
                      <a:pt x="23693" y="14541"/>
                      <a:pt x="20269" y="13696"/>
                    </a:cubicBezTo>
                    <a:lnTo>
                      <a:pt x="13422" y="11984"/>
                    </a:lnTo>
                    <a:lnTo>
                      <a:pt x="4862" y="10272"/>
                    </a:lnTo>
                    <a:cubicBezTo>
                      <a:pt x="3721" y="9976"/>
                      <a:pt x="2580" y="9702"/>
                      <a:pt x="1713" y="9405"/>
                    </a:cubicBezTo>
                    <a:close/>
                    <a:moveTo>
                      <a:pt x="868" y="8264"/>
                    </a:moveTo>
                    <a:cubicBezTo>
                      <a:pt x="1142" y="8560"/>
                      <a:pt x="1713" y="8834"/>
                      <a:pt x="2283" y="8834"/>
                    </a:cubicBezTo>
                    <a:cubicBezTo>
                      <a:pt x="3721" y="9131"/>
                      <a:pt x="5433" y="9405"/>
                      <a:pt x="7145" y="9702"/>
                    </a:cubicBezTo>
                    <a:cubicBezTo>
                      <a:pt x="9427" y="10272"/>
                      <a:pt x="11413" y="10843"/>
                      <a:pt x="13696" y="11414"/>
                    </a:cubicBezTo>
                    <a:cubicBezTo>
                      <a:pt x="17987" y="12555"/>
                      <a:pt x="21981" y="13399"/>
                      <a:pt x="26250" y="14541"/>
                    </a:cubicBezTo>
                    <a:cubicBezTo>
                      <a:pt x="28258" y="15111"/>
                      <a:pt x="30541" y="15682"/>
                      <a:pt x="32527" y="15979"/>
                    </a:cubicBezTo>
                    <a:cubicBezTo>
                      <a:pt x="35677" y="16823"/>
                      <a:pt x="38530" y="17394"/>
                      <a:pt x="41383" y="17964"/>
                    </a:cubicBezTo>
                    <a:cubicBezTo>
                      <a:pt x="42524" y="18261"/>
                      <a:pt x="43665" y="18261"/>
                      <a:pt x="45081" y="18535"/>
                    </a:cubicBezTo>
                    <a:cubicBezTo>
                      <a:pt x="45377" y="17690"/>
                      <a:pt x="45377" y="16823"/>
                      <a:pt x="45651" y="15682"/>
                    </a:cubicBezTo>
                    <a:cubicBezTo>
                      <a:pt x="45948" y="14267"/>
                      <a:pt x="46222" y="12829"/>
                      <a:pt x="46519" y="11117"/>
                    </a:cubicBezTo>
                    <a:cubicBezTo>
                      <a:pt x="46792" y="10843"/>
                      <a:pt x="46519" y="10546"/>
                      <a:pt x="46222" y="10546"/>
                    </a:cubicBezTo>
                    <a:lnTo>
                      <a:pt x="41954" y="9702"/>
                    </a:lnTo>
                    <a:cubicBezTo>
                      <a:pt x="39374" y="9131"/>
                      <a:pt x="36521" y="8560"/>
                      <a:pt x="33668" y="7990"/>
                    </a:cubicBezTo>
                    <a:lnTo>
                      <a:pt x="30244" y="7122"/>
                    </a:lnTo>
                    <a:cubicBezTo>
                      <a:pt x="28532" y="6552"/>
                      <a:pt x="26546" y="6278"/>
                      <a:pt x="24538" y="5707"/>
                    </a:cubicBezTo>
                    <a:cubicBezTo>
                      <a:pt x="23397" y="5410"/>
                      <a:pt x="21981" y="5137"/>
                      <a:pt x="20840" y="4840"/>
                    </a:cubicBezTo>
                    <a:cubicBezTo>
                      <a:pt x="18558" y="4566"/>
                      <a:pt x="16275" y="3995"/>
                      <a:pt x="13993" y="3425"/>
                    </a:cubicBezTo>
                    <a:cubicBezTo>
                      <a:pt x="11413" y="2854"/>
                      <a:pt x="8857" y="1987"/>
                      <a:pt x="6278" y="1416"/>
                    </a:cubicBezTo>
                    <a:cubicBezTo>
                      <a:pt x="5136" y="1142"/>
                      <a:pt x="3721" y="845"/>
                      <a:pt x="2283" y="572"/>
                    </a:cubicBezTo>
                    <a:cubicBezTo>
                      <a:pt x="1713" y="3128"/>
                      <a:pt x="1142" y="5707"/>
                      <a:pt x="868" y="82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5"/>
              <p:cNvSpPr/>
              <p:nvPr/>
            </p:nvSpPr>
            <p:spPr>
              <a:xfrm>
                <a:off x="2142875" y="4787650"/>
                <a:ext cx="1027175" cy="235125"/>
              </a:xfrm>
              <a:custGeom>
                <a:avLst/>
                <a:gdLst/>
                <a:ahLst/>
                <a:cxnLst/>
                <a:rect l="l" t="t" r="r" b="b"/>
                <a:pathLst>
                  <a:path w="41087" h="9405" extrusionOk="0">
                    <a:moveTo>
                      <a:pt x="40790" y="9404"/>
                    </a:moveTo>
                    <a:cubicBezTo>
                      <a:pt x="40219" y="9404"/>
                      <a:pt x="39375" y="9404"/>
                      <a:pt x="38804" y="9131"/>
                    </a:cubicBezTo>
                    <a:cubicBezTo>
                      <a:pt x="36521" y="8834"/>
                      <a:pt x="34513" y="8263"/>
                      <a:pt x="32230" y="7693"/>
                    </a:cubicBezTo>
                    <a:cubicBezTo>
                      <a:pt x="31089" y="7693"/>
                      <a:pt x="29948" y="7419"/>
                      <a:pt x="28806" y="7122"/>
                    </a:cubicBezTo>
                    <a:cubicBezTo>
                      <a:pt x="24812" y="5981"/>
                      <a:pt x="21114" y="5136"/>
                      <a:pt x="17120" y="4269"/>
                    </a:cubicBezTo>
                    <a:cubicBezTo>
                      <a:pt x="13970" y="3424"/>
                      <a:pt x="10843" y="2854"/>
                      <a:pt x="7419" y="1986"/>
                    </a:cubicBezTo>
                    <a:cubicBezTo>
                      <a:pt x="5410" y="1416"/>
                      <a:pt x="3128" y="1142"/>
                      <a:pt x="845" y="845"/>
                    </a:cubicBezTo>
                    <a:cubicBezTo>
                      <a:pt x="572" y="571"/>
                      <a:pt x="275" y="571"/>
                      <a:pt x="1" y="274"/>
                    </a:cubicBezTo>
                    <a:lnTo>
                      <a:pt x="275" y="0"/>
                    </a:lnTo>
                    <a:cubicBezTo>
                      <a:pt x="1416" y="274"/>
                      <a:pt x="2854" y="274"/>
                      <a:pt x="4269" y="571"/>
                    </a:cubicBezTo>
                    <a:cubicBezTo>
                      <a:pt x="7419" y="1416"/>
                      <a:pt x="10546" y="1986"/>
                      <a:pt x="13970" y="2854"/>
                    </a:cubicBezTo>
                    <a:cubicBezTo>
                      <a:pt x="17394" y="3698"/>
                      <a:pt x="20818" y="4566"/>
                      <a:pt x="24241" y="5136"/>
                    </a:cubicBezTo>
                    <a:cubicBezTo>
                      <a:pt x="27665" y="5981"/>
                      <a:pt x="30815" y="6848"/>
                      <a:pt x="34239" y="7693"/>
                    </a:cubicBezTo>
                    <a:cubicBezTo>
                      <a:pt x="36225" y="7989"/>
                      <a:pt x="38233" y="8560"/>
                      <a:pt x="40219" y="8834"/>
                    </a:cubicBezTo>
                    <a:cubicBezTo>
                      <a:pt x="40516" y="8834"/>
                      <a:pt x="40790" y="9131"/>
                      <a:pt x="41086" y="9131"/>
                    </a:cubicBezTo>
                    <a:cubicBezTo>
                      <a:pt x="41086" y="9404"/>
                      <a:pt x="41086" y="9404"/>
                      <a:pt x="40790" y="94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5"/>
              <p:cNvSpPr/>
              <p:nvPr/>
            </p:nvSpPr>
            <p:spPr>
              <a:xfrm>
                <a:off x="2656450" y="4780225"/>
                <a:ext cx="28550" cy="93050"/>
              </a:xfrm>
              <a:custGeom>
                <a:avLst/>
                <a:gdLst/>
                <a:ahLst/>
                <a:cxnLst/>
                <a:rect l="l" t="t" r="r" b="b"/>
                <a:pathLst>
                  <a:path w="1142" h="3722" extrusionOk="0">
                    <a:moveTo>
                      <a:pt x="1142" y="297"/>
                    </a:moveTo>
                    <a:lnTo>
                      <a:pt x="1142" y="1142"/>
                    </a:lnTo>
                    <a:cubicBezTo>
                      <a:pt x="1142" y="1713"/>
                      <a:pt x="845" y="2580"/>
                      <a:pt x="571" y="3151"/>
                    </a:cubicBezTo>
                    <a:cubicBezTo>
                      <a:pt x="571" y="3425"/>
                      <a:pt x="275" y="3425"/>
                      <a:pt x="275" y="3721"/>
                    </a:cubicBezTo>
                    <a:cubicBezTo>
                      <a:pt x="275" y="3425"/>
                      <a:pt x="1" y="3151"/>
                      <a:pt x="1" y="2854"/>
                    </a:cubicBezTo>
                    <a:cubicBezTo>
                      <a:pt x="275" y="2283"/>
                      <a:pt x="275" y="1439"/>
                      <a:pt x="571" y="868"/>
                    </a:cubicBezTo>
                    <a:cubicBezTo>
                      <a:pt x="571" y="571"/>
                      <a:pt x="845" y="297"/>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5"/>
              <p:cNvSpPr/>
              <p:nvPr/>
            </p:nvSpPr>
            <p:spPr>
              <a:xfrm>
                <a:off x="2406525" y="4737425"/>
                <a:ext cx="35975" cy="85625"/>
              </a:xfrm>
              <a:custGeom>
                <a:avLst/>
                <a:gdLst/>
                <a:ahLst/>
                <a:cxnLst/>
                <a:rect l="l" t="t" r="r" b="b"/>
                <a:pathLst>
                  <a:path w="1439" h="3425" extrusionOk="0">
                    <a:moveTo>
                      <a:pt x="571" y="3425"/>
                    </a:moveTo>
                    <a:cubicBezTo>
                      <a:pt x="0" y="2580"/>
                      <a:pt x="571" y="1"/>
                      <a:pt x="1438" y="1"/>
                    </a:cubicBezTo>
                    <a:cubicBezTo>
                      <a:pt x="1438" y="1142"/>
                      <a:pt x="868" y="2283"/>
                      <a:pt x="571" y="3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5"/>
              <p:cNvSpPr/>
              <p:nvPr/>
            </p:nvSpPr>
            <p:spPr>
              <a:xfrm>
                <a:off x="2898975" y="4837300"/>
                <a:ext cx="35400" cy="93025"/>
              </a:xfrm>
              <a:custGeom>
                <a:avLst/>
                <a:gdLst/>
                <a:ahLst/>
                <a:cxnLst/>
                <a:rect l="l" t="t" r="r" b="b"/>
                <a:pathLst>
                  <a:path w="1416" h="3721" extrusionOk="0">
                    <a:moveTo>
                      <a:pt x="1142" y="0"/>
                    </a:moveTo>
                    <a:cubicBezTo>
                      <a:pt x="1416" y="868"/>
                      <a:pt x="571" y="3424"/>
                      <a:pt x="0" y="3721"/>
                    </a:cubicBezTo>
                    <a:cubicBezTo>
                      <a:pt x="274" y="2283"/>
                      <a:pt x="274" y="1142"/>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5"/>
              <p:cNvSpPr/>
              <p:nvPr/>
            </p:nvSpPr>
            <p:spPr>
              <a:xfrm>
                <a:off x="3155750" y="4894350"/>
                <a:ext cx="35400" cy="93050"/>
              </a:xfrm>
              <a:custGeom>
                <a:avLst/>
                <a:gdLst/>
                <a:ahLst/>
                <a:cxnLst/>
                <a:rect l="l" t="t" r="r" b="b"/>
                <a:pathLst>
                  <a:path w="1416" h="3722" extrusionOk="0">
                    <a:moveTo>
                      <a:pt x="1416" y="298"/>
                    </a:moveTo>
                    <a:cubicBezTo>
                      <a:pt x="1142" y="2580"/>
                      <a:pt x="845" y="3425"/>
                      <a:pt x="1" y="3721"/>
                    </a:cubicBezTo>
                    <a:cubicBezTo>
                      <a:pt x="1" y="3425"/>
                      <a:pt x="275" y="3151"/>
                      <a:pt x="275" y="2854"/>
                    </a:cubicBezTo>
                    <a:cubicBezTo>
                      <a:pt x="275" y="2009"/>
                      <a:pt x="571" y="1439"/>
                      <a:pt x="845" y="571"/>
                    </a:cubicBez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5"/>
              <p:cNvSpPr/>
              <p:nvPr/>
            </p:nvSpPr>
            <p:spPr>
              <a:xfrm>
                <a:off x="2363725" y="4744850"/>
                <a:ext cx="21700" cy="57100"/>
              </a:xfrm>
              <a:custGeom>
                <a:avLst/>
                <a:gdLst/>
                <a:ahLst/>
                <a:cxnLst/>
                <a:rect l="l" t="t" r="r" b="b"/>
                <a:pathLst>
                  <a:path w="868" h="2284" extrusionOk="0">
                    <a:moveTo>
                      <a:pt x="0" y="1986"/>
                    </a:moveTo>
                    <a:cubicBezTo>
                      <a:pt x="0" y="1416"/>
                      <a:pt x="0" y="845"/>
                      <a:pt x="297" y="571"/>
                    </a:cubicBezTo>
                    <a:cubicBezTo>
                      <a:pt x="297" y="274"/>
                      <a:pt x="571" y="274"/>
                      <a:pt x="868" y="1"/>
                    </a:cubicBezTo>
                    <a:lnTo>
                      <a:pt x="868" y="571"/>
                    </a:lnTo>
                    <a:lnTo>
                      <a:pt x="868" y="1712"/>
                    </a:lnTo>
                    <a:cubicBezTo>
                      <a:pt x="571" y="1712"/>
                      <a:pt x="571" y="1986"/>
                      <a:pt x="297" y="2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5"/>
              <p:cNvSpPr/>
              <p:nvPr/>
            </p:nvSpPr>
            <p:spPr>
              <a:xfrm>
                <a:off x="2570850" y="4801925"/>
                <a:ext cx="28575" cy="49650"/>
              </a:xfrm>
              <a:custGeom>
                <a:avLst/>
                <a:gdLst/>
                <a:ahLst/>
                <a:cxnLst/>
                <a:rect l="l" t="t" r="r" b="b"/>
                <a:pathLst>
                  <a:path w="1143" h="1986" extrusionOk="0">
                    <a:moveTo>
                      <a:pt x="1" y="1712"/>
                    </a:moveTo>
                    <a:cubicBezTo>
                      <a:pt x="1" y="1141"/>
                      <a:pt x="275" y="845"/>
                      <a:pt x="275" y="274"/>
                    </a:cubicBezTo>
                    <a:lnTo>
                      <a:pt x="571" y="0"/>
                    </a:lnTo>
                    <a:cubicBezTo>
                      <a:pt x="845" y="0"/>
                      <a:pt x="1142" y="274"/>
                      <a:pt x="1142" y="274"/>
                    </a:cubicBezTo>
                    <a:cubicBezTo>
                      <a:pt x="845" y="571"/>
                      <a:pt x="845" y="1141"/>
                      <a:pt x="845" y="1415"/>
                    </a:cubicBezTo>
                    <a:cubicBezTo>
                      <a:pt x="571" y="1712"/>
                      <a:pt x="275" y="1712"/>
                      <a:pt x="1"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5"/>
              <p:cNvSpPr/>
              <p:nvPr/>
            </p:nvSpPr>
            <p:spPr>
              <a:xfrm>
                <a:off x="2278125" y="4737425"/>
                <a:ext cx="21700" cy="35975"/>
              </a:xfrm>
              <a:custGeom>
                <a:avLst/>
                <a:gdLst/>
                <a:ahLst/>
                <a:cxnLst/>
                <a:rect l="l" t="t" r="r" b="b"/>
                <a:pathLst>
                  <a:path w="868" h="1439" extrusionOk="0">
                    <a:moveTo>
                      <a:pt x="868" y="1142"/>
                    </a:moveTo>
                    <a:cubicBezTo>
                      <a:pt x="571" y="1142"/>
                      <a:pt x="297" y="1439"/>
                      <a:pt x="0" y="1439"/>
                    </a:cubicBezTo>
                    <a:lnTo>
                      <a:pt x="0" y="868"/>
                    </a:lnTo>
                    <a:lnTo>
                      <a:pt x="0" y="868"/>
                    </a:lnTo>
                    <a:cubicBezTo>
                      <a:pt x="0" y="571"/>
                      <a:pt x="0" y="298"/>
                      <a:pt x="297" y="1"/>
                    </a:cubicBezTo>
                    <a:lnTo>
                      <a:pt x="571" y="1"/>
                    </a:lnTo>
                    <a:cubicBezTo>
                      <a:pt x="571" y="298"/>
                      <a:pt x="868" y="571"/>
                      <a:pt x="86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5"/>
              <p:cNvSpPr/>
              <p:nvPr/>
            </p:nvSpPr>
            <p:spPr>
              <a:xfrm>
                <a:off x="2720375" y="4844700"/>
                <a:ext cx="28550" cy="42825"/>
              </a:xfrm>
              <a:custGeom>
                <a:avLst/>
                <a:gdLst/>
                <a:ahLst/>
                <a:cxnLst/>
                <a:rect l="l" t="t" r="r" b="b"/>
                <a:pathLst>
                  <a:path w="1142" h="1713" extrusionOk="0">
                    <a:moveTo>
                      <a:pt x="0" y="1713"/>
                    </a:moveTo>
                    <a:cubicBezTo>
                      <a:pt x="0" y="1142"/>
                      <a:pt x="0" y="572"/>
                      <a:pt x="297" y="275"/>
                    </a:cubicBezTo>
                    <a:cubicBezTo>
                      <a:pt x="297" y="275"/>
                      <a:pt x="867" y="1"/>
                      <a:pt x="867" y="275"/>
                    </a:cubicBezTo>
                    <a:cubicBezTo>
                      <a:pt x="1141" y="572"/>
                      <a:pt x="571" y="1713"/>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5"/>
              <p:cNvSpPr/>
              <p:nvPr/>
            </p:nvSpPr>
            <p:spPr>
              <a:xfrm>
                <a:off x="2528050" y="4801925"/>
                <a:ext cx="35425" cy="42800"/>
              </a:xfrm>
              <a:custGeom>
                <a:avLst/>
                <a:gdLst/>
                <a:ahLst/>
                <a:cxnLst/>
                <a:rect l="l" t="t" r="r" b="b"/>
                <a:pathLst>
                  <a:path w="1417" h="1712" extrusionOk="0">
                    <a:moveTo>
                      <a:pt x="1" y="1712"/>
                    </a:moveTo>
                    <a:cubicBezTo>
                      <a:pt x="275" y="1141"/>
                      <a:pt x="275" y="571"/>
                      <a:pt x="275" y="274"/>
                    </a:cubicBezTo>
                    <a:cubicBezTo>
                      <a:pt x="275" y="0"/>
                      <a:pt x="572" y="0"/>
                      <a:pt x="572" y="0"/>
                    </a:cubicBezTo>
                    <a:cubicBezTo>
                      <a:pt x="845" y="0"/>
                      <a:pt x="845" y="0"/>
                      <a:pt x="1142" y="274"/>
                    </a:cubicBezTo>
                    <a:cubicBezTo>
                      <a:pt x="1416" y="845"/>
                      <a:pt x="845" y="1415"/>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5"/>
              <p:cNvSpPr/>
              <p:nvPr/>
            </p:nvSpPr>
            <p:spPr>
              <a:xfrm>
                <a:off x="2199950" y="4716325"/>
                <a:ext cx="28550" cy="49675"/>
              </a:xfrm>
              <a:custGeom>
                <a:avLst/>
                <a:gdLst/>
                <a:ahLst/>
                <a:cxnLst/>
                <a:rect l="l" t="t" r="r" b="b"/>
                <a:pathLst>
                  <a:path w="1142" h="1987" extrusionOk="0">
                    <a:moveTo>
                      <a:pt x="0" y="1986"/>
                    </a:moveTo>
                    <a:cubicBezTo>
                      <a:pt x="0" y="1142"/>
                      <a:pt x="0" y="845"/>
                      <a:pt x="274" y="274"/>
                    </a:cubicBezTo>
                    <a:cubicBezTo>
                      <a:pt x="274" y="0"/>
                      <a:pt x="571" y="0"/>
                      <a:pt x="571" y="0"/>
                    </a:cubicBezTo>
                    <a:lnTo>
                      <a:pt x="845" y="274"/>
                    </a:lnTo>
                    <a:cubicBezTo>
                      <a:pt x="571" y="845"/>
                      <a:pt x="1142" y="1712"/>
                      <a:pt x="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5"/>
              <p:cNvSpPr/>
              <p:nvPr/>
            </p:nvSpPr>
            <p:spPr>
              <a:xfrm>
                <a:off x="2763150" y="4851550"/>
                <a:ext cx="28575" cy="50250"/>
              </a:xfrm>
              <a:custGeom>
                <a:avLst/>
                <a:gdLst/>
                <a:ahLst/>
                <a:cxnLst/>
                <a:rect l="l" t="t" r="r" b="b"/>
                <a:pathLst>
                  <a:path w="1143" h="2010" extrusionOk="0">
                    <a:moveTo>
                      <a:pt x="1" y="2010"/>
                    </a:moveTo>
                    <a:cubicBezTo>
                      <a:pt x="1" y="1142"/>
                      <a:pt x="298" y="868"/>
                      <a:pt x="298" y="298"/>
                    </a:cubicBezTo>
                    <a:cubicBezTo>
                      <a:pt x="298" y="298"/>
                      <a:pt x="572" y="1"/>
                      <a:pt x="572" y="298"/>
                    </a:cubicBezTo>
                    <a:lnTo>
                      <a:pt x="868" y="298"/>
                    </a:lnTo>
                    <a:cubicBezTo>
                      <a:pt x="1142" y="868"/>
                      <a:pt x="572" y="1713"/>
                      <a:pt x="1" y="20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5"/>
              <p:cNvSpPr/>
              <p:nvPr/>
            </p:nvSpPr>
            <p:spPr>
              <a:xfrm>
                <a:off x="2684975" y="4837300"/>
                <a:ext cx="35425" cy="42825"/>
              </a:xfrm>
              <a:custGeom>
                <a:avLst/>
                <a:gdLst/>
                <a:ahLst/>
                <a:cxnLst/>
                <a:rect l="l" t="t" r="r" b="b"/>
                <a:pathLst>
                  <a:path w="1417" h="1713" extrusionOk="0">
                    <a:moveTo>
                      <a:pt x="1" y="1712"/>
                    </a:moveTo>
                    <a:cubicBezTo>
                      <a:pt x="275" y="1142"/>
                      <a:pt x="275" y="868"/>
                      <a:pt x="572" y="297"/>
                    </a:cubicBezTo>
                    <a:lnTo>
                      <a:pt x="845" y="0"/>
                    </a:lnTo>
                    <a:lnTo>
                      <a:pt x="1142" y="297"/>
                    </a:lnTo>
                    <a:cubicBezTo>
                      <a:pt x="1416" y="868"/>
                      <a:pt x="845"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5"/>
              <p:cNvSpPr/>
              <p:nvPr/>
            </p:nvSpPr>
            <p:spPr>
              <a:xfrm>
                <a:off x="2613650" y="4816175"/>
                <a:ext cx="21150" cy="42825"/>
              </a:xfrm>
              <a:custGeom>
                <a:avLst/>
                <a:gdLst/>
                <a:ahLst/>
                <a:cxnLst/>
                <a:rect l="l" t="t" r="r" b="b"/>
                <a:pathLst>
                  <a:path w="846" h="1713" extrusionOk="0">
                    <a:moveTo>
                      <a:pt x="571" y="1"/>
                    </a:moveTo>
                    <a:cubicBezTo>
                      <a:pt x="571" y="275"/>
                      <a:pt x="845" y="571"/>
                      <a:pt x="845" y="571"/>
                    </a:cubicBezTo>
                    <a:cubicBezTo>
                      <a:pt x="845" y="1142"/>
                      <a:pt x="845" y="1713"/>
                      <a:pt x="1" y="1713"/>
                    </a:cubicBezTo>
                    <a:cubicBezTo>
                      <a:pt x="1" y="1142"/>
                      <a:pt x="275" y="57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5"/>
              <p:cNvSpPr/>
              <p:nvPr/>
            </p:nvSpPr>
            <p:spPr>
              <a:xfrm>
                <a:off x="2805950" y="4865825"/>
                <a:ext cx="35975" cy="35975"/>
              </a:xfrm>
              <a:custGeom>
                <a:avLst/>
                <a:gdLst/>
                <a:ahLst/>
                <a:cxnLst/>
                <a:rect l="l" t="t" r="r" b="b"/>
                <a:pathLst>
                  <a:path w="1439" h="1439" extrusionOk="0">
                    <a:moveTo>
                      <a:pt x="1" y="1439"/>
                    </a:moveTo>
                    <a:cubicBezTo>
                      <a:pt x="298" y="1142"/>
                      <a:pt x="298" y="571"/>
                      <a:pt x="572" y="297"/>
                    </a:cubicBezTo>
                    <a:cubicBezTo>
                      <a:pt x="572" y="1"/>
                      <a:pt x="572" y="1"/>
                      <a:pt x="868" y="1"/>
                    </a:cubicBezTo>
                    <a:cubicBezTo>
                      <a:pt x="868" y="1"/>
                      <a:pt x="1142" y="1"/>
                      <a:pt x="1142" y="297"/>
                    </a:cubicBezTo>
                    <a:cubicBezTo>
                      <a:pt x="1439" y="571"/>
                      <a:pt x="868" y="1439"/>
                      <a:pt x="1"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5"/>
              <p:cNvSpPr/>
              <p:nvPr/>
            </p:nvSpPr>
            <p:spPr>
              <a:xfrm>
                <a:off x="2856175" y="4880100"/>
                <a:ext cx="21150" cy="42825"/>
              </a:xfrm>
              <a:custGeom>
                <a:avLst/>
                <a:gdLst/>
                <a:ahLst/>
                <a:cxnLst/>
                <a:rect l="l" t="t" r="r" b="b"/>
                <a:pathLst>
                  <a:path w="846" h="1713" extrusionOk="0">
                    <a:moveTo>
                      <a:pt x="1" y="1438"/>
                    </a:moveTo>
                    <a:cubicBezTo>
                      <a:pt x="1" y="868"/>
                      <a:pt x="1" y="571"/>
                      <a:pt x="274" y="297"/>
                    </a:cubicBezTo>
                    <a:cubicBezTo>
                      <a:pt x="274" y="0"/>
                      <a:pt x="571" y="0"/>
                      <a:pt x="571" y="0"/>
                    </a:cubicBezTo>
                    <a:cubicBezTo>
                      <a:pt x="845" y="0"/>
                      <a:pt x="845" y="297"/>
                      <a:pt x="845" y="571"/>
                    </a:cubicBezTo>
                    <a:cubicBezTo>
                      <a:pt x="845" y="571"/>
                      <a:pt x="571" y="868"/>
                      <a:pt x="571" y="1141"/>
                    </a:cubicBezTo>
                    <a:cubicBezTo>
                      <a:pt x="571" y="1438"/>
                      <a:pt x="274" y="1438"/>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5"/>
              <p:cNvSpPr/>
              <p:nvPr/>
            </p:nvSpPr>
            <p:spPr>
              <a:xfrm>
                <a:off x="2485275" y="4787650"/>
                <a:ext cx="28550" cy="42825"/>
              </a:xfrm>
              <a:custGeom>
                <a:avLst/>
                <a:gdLst/>
                <a:ahLst/>
                <a:cxnLst/>
                <a:rect l="l" t="t" r="r" b="b"/>
                <a:pathLst>
                  <a:path w="1142" h="1713" extrusionOk="0">
                    <a:moveTo>
                      <a:pt x="0" y="1416"/>
                    </a:moveTo>
                    <a:cubicBezTo>
                      <a:pt x="274" y="1142"/>
                      <a:pt x="274" y="571"/>
                      <a:pt x="274" y="274"/>
                    </a:cubicBezTo>
                    <a:cubicBezTo>
                      <a:pt x="571" y="274"/>
                      <a:pt x="571" y="274"/>
                      <a:pt x="571" y="0"/>
                    </a:cubicBezTo>
                    <a:cubicBezTo>
                      <a:pt x="1141" y="0"/>
                      <a:pt x="1141" y="274"/>
                      <a:pt x="1141" y="845"/>
                    </a:cubicBezTo>
                    <a:cubicBezTo>
                      <a:pt x="845" y="1416"/>
                      <a:pt x="845" y="1712"/>
                      <a:pt x="0"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5"/>
              <p:cNvSpPr/>
              <p:nvPr/>
            </p:nvSpPr>
            <p:spPr>
              <a:xfrm>
                <a:off x="3019950" y="4916050"/>
                <a:ext cx="28550" cy="42825"/>
              </a:xfrm>
              <a:custGeom>
                <a:avLst/>
                <a:gdLst/>
                <a:ahLst/>
                <a:cxnLst/>
                <a:rect l="l" t="t" r="r" b="b"/>
                <a:pathLst>
                  <a:path w="1142" h="1713" extrusionOk="0">
                    <a:moveTo>
                      <a:pt x="1142" y="0"/>
                    </a:moveTo>
                    <a:cubicBezTo>
                      <a:pt x="868" y="571"/>
                      <a:pt x="571" y="1141"/>
                      <a:pt x="571" y="1712"/>
                    </a:cubicBezTo>
                    <a:cubicBezTo>
                      <a:pt x="0" y="1141"/>
                      <a:pt x="0" y="274"/>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5"/>
              <p:cNvSpPr/>
              <p:nvPr/>
            </p:nvSpPr>
            <p:spPr>
              <a:xfrm>
                <a:off x="2235325" y="4723175"/>
                <a:ext cx="21700" cy="42825"/>
              </a:xfrm>
              <a:custGeom>
                <a:avLst/>
                <a:gdLst/>
                <a:ahLst/>
                <a:cxnLst/>
                <a:rect l="l" t="t" r="r" b="b"/>
                <a:pathLst>
                  <a:path w="868" h="1713" extrusionOk="0">
                    <a:moveTo>
                      <a:pt x="1" y="1712"/>
                    </a:moveTo>
                    <a:lnTo>
                      <a:pt x="1" y="297"/>
                    </a:lnTo>
                    <a:lnTo>
                      <a:pt x="297" y="0"/>
                    </a:lnTo>
                    <a:cubicBezTo>
                      <a:pt x="571" y="297"/>
                      <a:pt x="571" y="571"/>
                      <a:pt x="868" y="868"/>
                    </a:cubicBezTo>
                    <a:cubicBezTo>
                      <a:pt x="868" y="1141"/>
                      <a:pt x="571" y="1712"/>
                      <a:pt x="1"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5"/>
              <p:cNvSpPr/>
              <p:nvPr/>
            </p:nvSpPr>
            <p:spPr>
              <a:xfrm>
                <a:off x="2314075" y="4744850"/>
                <a:ext cx="21125" cy="42825"/>
              </a:xfrm>
              <a:custGeom>
                <a:avLst/>
                <a:gdLst/>
                <a:ahLst/>
                <a:cxnLst/>
                <a:rect l="l" t="t" r="r" b="b"/>
                <a:pathLst>
                  <a:path w="845" h="1713" extrusionOk="0">
                    <a:moveTo>
                      <a:pt x="0" y="1712"/>
                    </a:moveTo>
                    <a:cubicBezTo>
                      <a:pt x="274" y="1142"/>
                      <a:pt x="274" y="571"/>
                      <a:pt x="571" y="1"/>
                    </a:cubicBezTo>
                    <a:lnTo>
                      <a:pt x="571" y="1"/>
                    </a:lnTo>
                    <a:cubicBezTo>
                      <a:pt x="845" y="274"/>
                      <a:pt x="845" y="571"/>
                      <a:pt x="845" y="845"/>
                    </a:cubicBezTo>
                    <a:cubicBezTo>
                      <a:pt x="845" y="1142"/>
                      <a:pt x="571" y="1416"/>
                      <a:pt x="0"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5"/>
              <p:cNvSpPr/>
              <p:nvPr/>
            </p:nvSpPr>
            <p:spPr>
              <a:xfrm>
                <a:off x="2449325" y="4780225"/>
                <a:ext cx="21700" cy="42825"/>
              </a:xfrm>
              <a:custGeom>
                <a:avLst/>
                <a:gdLst/>
                <a:ahLst/>
                <a:cxnLst/>
                <a:rect l="l" t="t" r="r" b="b"/>
                <a:pathLst>
                  <a:path w="868" h="1713" extrusionOk="0">
                    <a:moveTo>
                      <a:pt x="0" y="1713"/>
                    </a:moveTo>
                    <a:cubicBezTo>
                      <a:pt x="0" y="1142"/>
                      <a:pt x="297" y="571"/>
                      <a:pt x="297" y="297"/>
                    </a:cubicBezTo>
                    <a:lnTo>
                      <a:pt x="571" y="1"/>
                    </a:lnTo>
                    <a:cubicBezTo>
                      <a:pt x="867" y="297"/>
                      <a:pt x="867" y="297"/>
                      <a:pt x="867" y="571"/>
                    </a:cubicBezTo>
                    <a:cubicBezTo>
                      <a:pt x="867" y="868"/>
                      <a:pt x="867" y="1439"/>
                      <a:pt x="0" y="17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5"/>
              <p:cNvSpPr/>
              <p:nvPr/>
            </p:nvSpPr>
            <p:spPr>
              <a:xfrm>
                <a:off x="2977150" y="4908625"/>
                <a:ext cx="21700" cy="28550"/>
              </a:xfrm>
              <a:custGeom>
                <a:avLst/>
                <a:gdLst/>
                <a:ahLst/>
                <a:cxnLst/>
                <a:rect l="l" t="t" r="r" b="b"/>
                <a:pathLst>
                  <a:path w="868" h="1142" extrusionOk="0">
                    <a:moveTo>
                      <a:pt x="0" y="1142"/>
                    </a:moveTo>
                    <a:cubicBezTo>
                      <a:pt x="0" y="868"/>
                      <a:pt x="297" y="571"/>
                      <a:pt x="297" y="297"/>
                    </a:cubicBezTo>
                    <a:cubicBezTo>
                      <a:pt x="297" y="0"/>
                      <a:pt x="571" y="0"/>
                      <a:pt x="571" y="0"/>
                    </a:cubicBezTo>
                    <a:cubicBezTo>
                      <a:pt x="868" y="0"/>
                      <a:pt x="868" y="297"/>
                      <a:pt x="868" y="297"/>
                    </a:cubicBezTo>
                    <a:cubicBezTo>
                      <a:pt x="868" y="868"/>
                      <a:pt x="868" y="1142"/>
                      <a:pt x="0"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5"/>
              <p:cNvSpPr/>
              <p:nvPr/>
            </p:nvSpPr>
            <p:spPr>
              <a:xfrm>
                <a:off x="3070150" y="4922900"/>
                <a:ext cx="21150" cy="42800"/>
              </a:xfrm>
              <a:custGeom>
                <a:avLst/>
                <a:gdLst/>
                <a:ahLst/>
                <a:cxnLst/>
                <a:rect l="l" t="t" r="r" b="b"/>
                <a:pathLst>
                  <a:path w="846" h="1712" extrusionOk="0">
                    <a:moveTo>
                      <a:pt x="846" y="297"/>
                    </a:moveTo>
                    <a:cubicBezTo>
                      <a:pt x="572" y="571"/>
                      <a:pt x="572" y="1141"/>
                      <a:pt x="275" y="1438"/>
                    </a:cubicBezTo>
                    <a:cubicBezTo>
                      <a:pt x="275" y="1438"/>
                      <a:pt x="275" y="1712"/>
                      <a:pt x="1" y="1438"/>
                    </a:cubicBezTo>
                    <a:lnTo>
                      <a:pt x="1" y="1438"/>
                    </a:lnTo>
                    <a:cubicBezTo>
                      <a:pt x="1" y="867"/>
                      <a:pt x="275" y="571"/>
                      <a:pt x="275" y="0"/>
                    </a:cubicBezTo>
                    <a:cubicBezTo>
                      <a:pt x="572" y="0"/>
                      <a:pt x="572" y="0"/>
                      <a:pt x="846"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5"/>
              <p:cNvSpPr/>
              <p:nvPr/>
            </p:nvSpPr>
            <p:spPr>
              <a:xfrm>
                <a:off x="3112950" y="4937150"/>
                <a:ext cx="21150" cy="35975"/>
              </a:xfrm>
              <a:custGeom>
                <a:avLst/>
                <a:gdLst/>
                <a:ahLst/>
                <a:cxnLst/>
                <a:rect l="l" t="t" r="r" b="b"/>
                <a:pathLst>
                  <a:path w="846" h="1439" extrusionOk="0">
                    <a:moveTo>
                      <a:pt x="1" y="571"/>
                    </a:moveTo>
                    <a:cubicBezTo>
                      <a:pt x="275" y="297"/>
                      <a:pt x="572" y="297"/>
                      <a:pt x="572" y="1"/>
                    </a:cubicBezTo>
                    <a:cubicBezTo>
                      <a:pt x="572" y="297"/>
                      <a:pt x="845" y="571"/>
                      <a:pt x="572" y="868"/>
                    </a:cubicBezTo>
                    <a:cubicBezTo>
                      <a:pt x="572" y="1142"/>
                      <a:pt x="275" y="1439"/>
                      <a:pt x="275" y="1439"/>
                    </a:cubicBezTo>
                    <a:cubicBezTo>
                      <a:pt x="275" y="1142"/>
                      <a:pt x="1" y="86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7" name="Google Shape;3007;p105"/>
            <p:cNvSpPr/>
            <p:nvPr/>
          </p:nvSpPr>
          <p:spPr>
            <a:xfrm>
              <a:off x="7454189" y="2993462"/>
              <a:ext cx="169920" cy="231955"/>
            </a:xfrm>
            <a:custGeom>
              <a:avLst/>
              <a:gdLst/>
              <a:ahLst/>
              <a:cxnLst/>
              <a:rect l="l" t="t" r="r" b="b"/>
              <a:pathLst>
                <a:path w="4840" h="6607" extrusionOk="0">
                  <a:moveTo>
                    <a:pt x="2055" y="707"/>
                  </a:moveTo>
                  <a:cubicBezTo>
                    <a:pt x="2603" y="707"/>
                    <a:pt x="3218" y="1247"/>
                    <a:pt x="3425" y="1644"/>
                  </a:cubicBezTo>
                  <a:cubicBezTo>
                    <a:pt x="3698" y="2489"/>
                    <a:pt x="3128" y="3060"/>
                    <a:pt x="3128" y="3630"/>
                  </a:cubicBezTo>
                  <a:cubicBezTo>
                    <a:pt x="3128" y="4201"/>
                    <a:pt x="3425" y="5068"/>
                    <a:pt x="3425" y="5639"/>
                  </a:cubicBezTo>
                  <a:cubicBezTo>
                    <a:pt x="2854" y="5068"/>
                    <a:pt x="1987" y="4498"/>
                    <a:pt x="1713" y="3927"/>
                  </a:cubicBezTo>
                  <a:cubicBezTo>
                    <a:pt x="1416" y="3060"/>
                    <a:pt x="845" y="1644"/>
                    <a:pt x="1416" y="1074"/>
                  </a:cubicBezTo>
                  <a:cubicBezTo>
                    <a:pt x="1589" y="810"/>
                    <a:pt x="1816" y="707"/>
                    <a:pt x="2055" y="707"/>
                  </a:cubicBezTo>
                  <a:close/>
                  <a:moveTo>
                    <a:pt x="2124" y="0"/>
                  </a:moveTo>
                  <a:cubicBezTo>
                    <a:pt x="1659" y="0"/>
                    <a:pt x="1187" y="162"/>
                    <a:pt x="845" y="503"/>
                  </a:cubicBezTo>
                  <a:cubicBezTo>
                    <a:pt x="1" y="1074"/>
                    <a:pt x="275" y="2786"/>
                    <a:pt x="845" y="3927"/>
                  </a:cubicBezTo>
                  <a:cubicBezTo>
                    <a:pt x="1416" y="5068"/>
                    <a:pt x="2557" y="5913"/>
                    <a:pt x="3995" y="6209"/>
                  </a:cubicBezTo>
                  <a:cubicBezTo>
                    <a:pt x="3995" y="6483"/>
                    <a:pt x="3995" y="6483"/>
                    <a:pt x="4269" y="6483"/>
                  </a:cubicBezTo>
                  <a:cubicBezTo>
                    <a:pt x="4269" y="6571"/>
                    <a:pt x="4319" y="6607"/>
                    <a:pt x="4389" y="6607"/>
                  </a:cubicBezTo>
                  <a:cubicBezTo>
                    <a:pt x="4556" y="6607"/>
                    <a:pt x="4840" y="6402"/>
                    <a:pt x="4840" y="6209"/>
                  </a:cubicBezTo>
                  <a:lnTo>
                    <a:pt x="4566" y="6209"/>
                  </a:lnTo>
                  <a:lnTo>
                    <a:pt x="4566" y="5913"/>
                  </a:lnTo>
                  <a:cubicBezTo>
                    <a:pt x="3995" y="5068"/>
                    <a:pt x="3995" y="4201"/>
                    <a:pt x="4269" y="3060"/>
                  </a:cubicBezTo>
                  <a:cubicBezTo>
                    <a:pt x="4269" y="2215"/>
                    <a:pt x="4269" y="1644"/>
                    <a:pt x="3698" y="1074"/>
                  </a:cubicBezTo>
                  <a:cubicBezTo>
                    <a:pt x="3532" y="382"/>
                    <a:pt x="2838" y="0"/>
                    <a:pt x="2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8" name="Google Shape;3008;p105"/>
            <p:cNvGrpSpPr/>
            <p:nvPr/>
          </p:nvGrpSpPr>
          <p:grpSpPr>
            <a:xfrm rot="1272271">
              <a:off x="7771180" y="3101695"/>
              <a:ext cx="570653" cy="306452"/>
              <a:chOff x="573650" y="4673525"/>
              <a:chExt cx="570650" cy="306450"/>
            </a:xfrm>
          </p:grpSpPr>
          <p:sp>
            <p:nvSpPr>
              <p:cNvPr id="3009" name="Google Shape;3009;p105"/>
              <p:cNvSpPr/>
              <p:nvPr/>
            </p:nvSpPr>
            <p:spPr>
              <a:xfrm>
                <a:off x="573650" y="4677550"/>
                <a:ext cx="570650" cy="302425"/>
              </a:xfrm>
              <a:custGeom>
                <a:avLst/>
                <a:gdLst/>
                <a:ahLst/>
                <a:cxnLst/>
                <a:rect l="l" t="t" r="r" b="b"/>
                <a:pathLst>
                  <a:path w="22826" h="12097" extrusionOk="0">
                    <a:moveTo>
                      <a:pt x="4857" y="0"/>
                    </a:moveTo>
                    <a:cubicBezTo>
                      <a:pt x="4372" y="0"/>
                      <a:pt x="3829" y="199"/>
                      <a:pt x="3424" y="410"/>
                    </a:cubicBezTo>
                    <a:cubicBezTo>
                      <a:pt x="2853" y="684"/>
                      <a:pt x="1986" y="1255"/>
                      <a:pt x="1415" y="1825"/>
                    </a:cubicBezTo>
                    <a:cubicBezTo>
                      <a:pt x="0" y="2693"/>
                      <a:pt x="0" y="3263"/>
                      <a:pt x="571" y="4678"/>
                    </a:cubicBezTo>
                    <a:cubicBezTo>
                      <a:pt x="845" y="4975"/>
                      <a:pt x="845" y="5249"/>
                      <a:pt x="1142" y="5820"/>
                    </a:cubicBezTo>
                    <a:lnTo>
                      <a:pt x="1142" y="6116"/>
                    </a:lnTo>
                    <a:lnTo>
                      <a:pt x="1415" y="6116"/>
                    </a:lnTo>
                    <a:lnTo>
                      <a:pt x="1415" y="6390"/>
                    </a:lnTo>
                    <a:lnTo>
                      <a:pt x="1712" y="6961"/>
                    </a:lnTo>
                    <a:lnTo>
                      <a:pt x="3424" y="9540"/>
                    </a:lnTo>
                    <a:cubicBezTo>
                      <a:pt x="3698" y="9814"/>
                      <a:pt x="3995" y="10385"/>
                      <a:pt x="4565" y="10681"/>
                    </a:cubicBezTo>
                    <a:cubicBezTo>
                      <a:pt x="7419" y="10955"/>
                      <a:pt x="9975" y="11526"/>
                      <a:pt x="12828" y="11823"/>
                    </a:cubicBezTo>
                    <a:cubicBezTo>
                      <a:pt x="14540" y="11823"/>
                      <a:pt x="16252" y="12097"/>
                      <a:pt x="17964" y="12097"/>
                    </a:cubicBezTo>
                    <a:cubicBezTo>
                      <a:pt x="18534" y="12097"/>
                      <a:pt x="19402" y="12097"/>
                      <a:pt x="19676" y="11823"/>
                    </a:cubicBezTo>
                    <a:cubicBezTo>
                      <a:pt x="20817" y="10955"/>
                      <a:pt x="21684" y="10111"/>
                      <a:pt x="22529" y="9243"/>
                    </a:cubicBezTo>
                    <a:cubicBezTo>
                      <a:pt x="22826" y="8970"/>
                      <a:pt x="22826" y="8673"/>
                      <a:pt x="22826" y="8399"/>
                    </a:cubicBezTo>
                    <a:lnTo>
                      <a:pt x="20246" y="2396"/>
                    </a:lnTo>
                    <a:cubicBezTo>
                      <a:pt x="19972" y="2122"/>
                      <a:pt x="19402" y="1825"/>
                      <a:pt x="18831" y="1825"/>
                    </a:cubicBezTo>
                    <a:cubicBezTo>
                      <a:pt x="17119" y="1551"/>
                      <a:pt x="15407" y="1255"/>
                      <a:pt x="13399" y="981"/>
                    </a:cubicBezTo>
                    <a:cubicBezTo>
                      <a:pt x="10842" y="684"/>
                      <a:pt x="8263" y="410"/>
                      <a:pt x="5410" y="113"/>
                    </a:cubicBezTo>
                    <a:cubicBezTo>
                      <a:pt x="5244" y="34"/>
                      <a:pt x="5055" y="0"/>
                      <a:pt x="4857"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5"/>
              <p:cNvSpPr/>
              <p:nvPr/>
            </p:nvSpPr>
            <p:spPr>
              <a:xfrm>
                <a:off x="851550" y="4708900"/>
                <a:ext cx="278475" cy="256800"/>
              </a:xfrm>
              <a:custGeom>
                <a:avLst/>
                <a:gdLst/>
                <a:ahLst/>
                <a:cxnLst/>
                <a:rect l="l" t="t" r="r" b="b"/>
                <a:pathLst>
                  <a:path w="11139" h="10272" extrusionOk="0">
                    <a:moveTo>
                      <a:pt x="2009" y="1"/>
                    </a:moveTo>
                    <a:cubicBezTo>
                      <a:pt x="1141" y="1"/>
                      <a:pt x="2579" y="2283"/>
                      <a:pt x="2579" y="2580"/>
                    </a:cubicBezTo>
                    <a:cubicBezTo>
                      <a:pt x="3150" y="3424"/>
                      <a:pt x="3424" y="4292"/>
                      <a:pt x="3995" y="5136"/>
                    </a:cubicBezTo>
                    <a:cubicBezTo>
                      <a:pt x="4291" y="6278"/>
                      <a:pt x="3424" y="7419"/>
                      <a:pt x="2579" y="7716"/>
                    </a:cubicBezTo>
                    <a:cubicBezTo>
                      <a:pt x="2009" y="7989"/>
                      <a:pt x="0" y="9427"/>
                      <a:pt x="1141" y="9998"/>
                    </a:cubicBezTo>
                    <a:lnTo>
                      <a:pt x="2283" y="9998"/>
                    </a:lnTo>
                    <a:cubicBezTo>
                      <a:pt x="2579" y="9998"/>
                      <a:pt x="3150" y="9998"/>
                      <a:pt x="3721" y="10272"/>
                    </a:cubicBezTo>
                    <a:lnTo>
                      <a:pt x="6277" y="10272"/>
                    </a:lnTo>
                    <a:cubicBezTo>
                      <a:pt x="7145" y="10272"/>
                      <a:pt x="7715" y="10272"/>
                      <a:pt x="8560" y="9998"/>
                    </a:cubicBezTo>
                    <a:cubicBezTo>
                      <a:pt x="9130" y="9701"/>
                      <a:pt x="9701" y="8857"/>
                      <a:pt x="10272" y="8286"/>
                    </a:cubicBezTo>
                    <a:cubicBezTo>
                      <a:pt x="10842" y="7989"/>
                      <a:pt x="11139" y="7419"/>
                      <a:pt x="11139" y="6574"/>
                    </a:cubicBezTo>
                    <a:cubicBezTo>
                      <a:pt x="11139" y="6278"/>
                      <a:pt x="10568" y="5707"/>
                      <a:pt x="10568" y="5433"/>
                    </a:cubicBezTo>
                    <a:cubicBezTo>
                      <a:pt x="10272" y="4862"/>
                      <a:pt x="9998" y="4566"/>
                      <a:pt x="9701" y="3995"/>
                    </a:cubicBezTo>
                    <a:cubicBezTo>
                      <a:pt x="9701" y="3150"/>
                      <a:pt x="9130" y="2283"/>
                      <a:pt x="8560" y="1712"/>
                    </a:cubicBezTo>
                    <a:cubicBezTo>
                      <a:pt x="8560" y="1142"/>
                      <a:pt x="8286" y="868"/>
                      <a:pt x="7715" y="868"/>
                    </a:cubicBezTo>
                    <a:cubicBezTo>
                      <a:pt x="6848" y="868"/>
                      <a:pt x="6003" y="571"/>
                      <a:pt x="5136" y="571"/>
                    </a:cubicBezTo>
                    <a:cubicBezTo>
                      <a:pt x="4862" y="571"/>
                      <a:pt x="4565" y="571"/>
                      <a:pt x="4291" y="297"/>
                    </a:cubicBezTo>
                    <a:lnTo>
                      <a:pt x="2283" y="297"/>
                    </a:lnTo>
                    <a:lnTo>
                      <a:pt x="22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5"/>
              <p:cNvSpPr/>
              <p:nvPr/>
            </p:nvSpPr>
            <p:spPr>
              <a:xfrm>
                <a:off x="573650" y="4673525"/>
                <a:ext cx="570650" cy="306450"/>
              </a:xfrm>
              <a:custGeom>
                <a:avLst/>
                <a:gdLst/>
                <a:ahLst/>
                <a:cxnLst/>
                <a:rect l="l" t="t" r="r" b="b"/>
                <a:pathLst>
                  <a:path w="22826" h="12258" extrusionOk="0">
                    <a:moveTo>
                      <a:pt x="1415" y="1986"/>
                    </a:moveTo>
                    <a:cubicBezTo>
                      <a:pt x="0" y="2854"/>
                      <a:pt x="0" y="3424"/>
                      <a:pt x="571" y="4839"/>
                    </a:cubicBezTo>
                    <a:cubicBezTo>
                      <a:pt x="845" y="5136"/>
                      <a:pt x="845" y="5410"/>
                      <a:pt x="1142" y="5981"/>
                    </a:cubicBezTo>
                    <a:lnTo>
                      <a:pt x="1142" y="5981"/>
                    </a:lnTo>
                    <a:lnTo>
                      <a:pt x="1142" y="6277"/>
                    </a:lnTo>
                    <a:lnTo>
                      <a:pt x="1415" y="6277"/>
                    </a:lnTo>
                    <a:lnTo>
                      <a:pt x="1415" y="6551"/>
                    </a:lnTo>
                    <a:lnTo>
                      <a:pt x="1712" y="7122"/>
                    </a:lnTo>
                    <a:lnTo>
                      <a:pt x="3424" y="9701"/>
                    </a:lnTo>
                    <a:cubicBezTo>
                      <a:pt x="3698" y="9975"/>
                      <a:pt x="3995" y="10546"/>
                      <a:pt x="4565" y="10842"/>
                    </a:cubicBezTo>
                    <a:cubicBezTo>
                      <a:pt x="7419" y="11116"/>
                      <a:pt x="9975" y="11687"/>
                      <a:pt x="12828" y="11984"/>
                    </a:cubicBezTo>
                    <a:cubicBezTo>
                      <a:pt x="14540" y="11984"/>
                      <a:pt x="16252" y="12258"/>
                      <a:pt x="17964" y="12258"/>
                    </a:cubicBezTo>
                    <a:cubicBezTo>
                      <a:pt x="18534" y="12258"/>
                      <a:pt x="19402" y="12258"/>
                      <a:pt x="19676" y="11984"/>
                    </a:cubicBezTo>
                    <a:cubicBezTo>
                      <a:pt x="20817" y="11116"/>
                      <a:pt x="21684" y="10272"/>
                      <a:pt x="22529" y="9404"/>
                    </a:cubicBezTo>
                    <a:cubicBezTo>
                      <a:pt x="22826" y="9131"/>
                      <a:pt x="22826" y="8834"/>
                      <a:pt x="22826" y="8560"/>
                    </a:cubicBezTo>
                    <a:lnTo>
                      <a:pt x="20246" y="2557"/>
                    </a:lnTo>
                    <a:cubicBezTo>
                      <a:pt x="19972" y="2283"/>
                      <a:pt x="19402" y="1986"/>
                      <a:pt x="18831" y="1986"/>
                    </a:cubicBezTo>
                    <a:cubicBezTo>
                      <a:pt x="17119" y="1712"/>
                      <a:pt x="15407" y="1416"/>
                      <a:pt x="13399" y="1142"/>
                    </a:cubicBezTo>
                    <a:cubicBezTo>
                      <a:pt x="10842" y="845"/>
                      <a:pt x="8263" y="571"/>
                      <a:pt x="5410" y="274"/>
                    </a:cubicBezTo>
                    <a:cubicBezTo>
                      <a:pt x="4839" y="0"/>
                      <a:pt x="3995" y="274"/>
                      <a:pt x="3424" y="571"/>
                    </a:cubicBezTo>
                    <a:cubicBezTo>
                      <a:pt x="2853" y="845"/>
                      <a:pt x="1986" y="1416"/>
                      <a:pt x="1415" y="1986"/>
                    </a:cubicBezTo>
                    <a:close/>
                    <a:moveTo>
                      <a:pt x="4839" y="9975"/>
                    </a:moveTo>
                    <a:cubicBezTo>
                      <a:pt x="5707" y="9404"/>
                      <a:pt x="6848" y="8560"/>
                      <a:pt x="7692" y="7693"/>
                    </a:cubicBezTo>
                    <a:lnTo>
                      <a:pt x="7692" y="7989"/>
                    </a:lnTo>
                    <a:cubicBezTo>
                      <a:pt x="6848" y="8560"/>
                      <a:pt x="5981" y="9404"/>
                      <a:pt x="4839" y="10272"/>
                    </a:cubicBezTo>
                    <a:close/>
                    <a:moveTo>
                      <a:pt x="15681" y="8560"/>
                    </a:moveTo>
                    <a:cubicBezTo>
                      <a:pt x="17393" y="8834"/>
                      <a:pt x="19105" y="9131"/>
                      <a:pt x="21114" y="9404"/>
                    </a:cubicBezTo>
                    <a:cubicBezTo>
                      <a:pt x="19676" y="10546"/>
                      <a:pt x="19105" y="11687"/>
                      <a:pt x="17393" y="11413"/>
                    </a:cubicBezTo>
                    <a:cubicBezTo>
                      <a:pt x="15978" y="11413"/>
                      <a:pt x="14540" y="11413"/>
                      <a:pt x="13125" y="11116"/>
                    </a:cubicBezTo>
                    <a:lnTo>
                      <a:pt x="12257" y="11116"/>
                    </a:lnTo>
                    <a:cubicBezTo>
                      <a:pt x="13399" y="10272"/>
                      <a:pt x="14266" y="9404"/>
                      <a:pt x="15111" y="8834"/>
                    </a:cubicBezTo>
                    <a:cubicBezTo>
                      <a:pt x="15407" y="8560"/>
                      <a:pt x="15681" y="8560"/>
                      <a:pt x="15681" y="8560"/>
                    </a:cubicBezTo>
                    <a:close/>
                    <a:moveTo>
                      <a:pt x="21388" y="8560"/>
                    </a:moveTo>
                    <a:lnTo>
                      <a:pt x="21388" y="8834"/>
                    </a:lnTo>
                    <a:cubicBezTo>
                      <a:pt x="19972" y="8560"/>
                      <a:pt x="18534" y="8560"/>
                      <a:pt x="17119" y="8263"/>
                    </a:cubicBezTo>
                    <a:lnTo>
                      <a:pt x="17119" y="7989"/>
                    </a:lnTo>
                    <a:cubicBezTo>
                      <a:pt x="18534" y="8263"/>
                      <a:pt x="19972" y="8263"/>
                      <a:pt x="21388" y="8560"/>
                    </a:cubicBezTo>
                    <a:close/>
                    <a:moveTo>
                      <a:pt x="9404" y="7693"/>
                    </a:moveTo>
                    <a:cubicBezTo>
                      <a:pt x="10842" y="7693"/>
                      <a:pt x="12554" y="8263"/>
                      <a:pt x="14266" y="8560"/>
                    </a:cubicBezTo>
                    <a:cubicBezTo>
                      <a:pt x="13125" y="9404"/>
                      <a:pt x="11984" y="10272"/>
                      <a:pt x="11116" y="10842"/>
                    </a:cubicBezTo>
                    <a:cubicBezTo>
                      <a:pt x="9404" y="10842"/>
                      <a:pt x="7989" y="10546"/>
                      <a:pt x="6277" y="10272"/>
                    </a:cubicBezTo>
                    <a:cubicBezTo>
                      <a:pt x="7419" y="9404"/>
                      <a:pt x="8263" y="8560"/>
                      <a:pt x="9130" y="7693"/>
                    </a:cubicBezTo>
                    <a:cubicBezTo>
                      <a:pt x="9130" y="7693"/>
                      <a:pt x="9404" y="7419"/>
                      <a:pt x="9404" y="7693"/>
                    </a:cubicBezTo>
                    <a:close/>
                    <a:moveTo>
                      <a:pt x="4269" y="9404"/>
                    </a:moveTo>
                    <a:cubicBezTo>
                      <a:pt x="3127" y="7693"/>
                      <a:pt x="1986" y="5981"/>
                      <a:pt x="1415" y="3995"/>
                    </a:cubicBezTo>
                    <a:cubicBezTo>
                      <a:pt x="1142" y="3424"/>
                      <a:pt x="1142" y="3127"/>
                      <a:pt x="1712" y="2854"/>
                    </a:cubicBezTo>
                    <a:lnTo>
                      <a:pt x="4269" y="1142"/>
                    </a:lnTo>
                    <a:cubicBezTo>
                      <a:pt x="5410" y="2854"/>
                      <a:pt x="6277" y="4839"/>
                      <a:pt x="7122" y="6848"/>
                    </a:cubicBezTo>
                    <a:cubicBezTo>
                      <a:pt x="7122" y="7122"/>
                      <a:pt x="7122" y="7419"/>
                      <a:pt x="6848" y="7419"/>
                    </a:cubicBezTo>
                    <a:cubicBezTo>
                      <a:pt x="5981" y="7989"/>
                      <a:pt x="5136" y="8834"/>
                      <a:pt x="4269" y="9404"/>
                    </a:cubicBezTo>
                    <a:close/>
                    <a:moveTo>
                      <a:pt x="7122" y="4565"/>
                    </a:moveTo>
                    <a:cubicBezTo>
                      <a:pt x="7419" y="4839"/>
                      <a:pt x="7692" y="5410"/>
                      <a:pt x="7989" y="5981"/>
                    </a:cubicBezTo>
                    <a:lnTo>
                      <a:pt x="7692" y="5981"/>
                    </a:lnTo>
                    <a:cubicBezTo>
                      <a:pt x="7419" y="5410"/>
                      <a:pt x="7419" y="5136"/>
                      <a:pt x="7122" y="4565"/>
                    </a:cubicBezTo>
                    <a:close/>
                    <a:moveTo>
                      <a:pt x="17964" y="2283"/>
                    </a:moveTo>
                    <a:cubicBezTo>
                      <a:pt x="19105" y="2283"/>
                      <a:pt x="19676" y="2854"/>
                      <a:pt x="19972" y="3698"/>
                    </a:cubicBezTo>
                    <a:cubicBezTo>
                      <a:pt x="20543" y="5136"/>
                      <a:pt x="21114" y="6551"/>
                      <a:pt x="21958" y="7989"/>
                    </a:cubicBezTo>
                    <a:lnTo>
                      <a:pt x="20246" y="7989"/>
                    </a:lnTo>
                    <a:cubicBezTo>
                      <a:pt x="19105" y="7693"/>
                      <a:pt x="17964" y="7419"/>
                      <a:pt x="16823" y="7419"/>
                    </a:cubicBezTo>
                    <a:cubicBezTo>
                      <a:pt x="16252" y="7122"/>
                      <a:pt x="15978" y="7122"/>
                      <a:pt x="15681" y="6551"/>
                    </a:cubicBezTo>
                    <a:cubicBezTo>
                      <a:pt x="14837" y="5136"/>
                      <a:pt x="13969" y="3698"/>
                      <a:pt x="13125" y="1986"/>
                    </a:cubicBezTo>
                    <a:lnTo>
                      <a:pt x="13125" y="1712"/>
                    </a:lnTo>
                    <a:cubicBezTo>
                      <a:pt x="14837" y="1986"/>
                      <a:pt x="16252" y="2283"/>
                      <a:pt x="17964" y="2283"/>
                    </a:cubicBezTo>
                    <a:close/>
                    <a:moveTo>
                      <a:pt x="11687" y="1416"/>
                    </a:moveTo>
                    <a:cubicBezTo>
                      <a:pt x="11984" y="1712"/>
                      <a:pt x="12257" y="1712"/>
                      <a:pt x="12257" y="1986"/>
                    </a:cubicBezTo>
                    <a:lnTo>
                      <a:pt x="14837" y="7122"/>
                    </a:lnTo>
                    <a:lnTo>
                      <a:pt x="14540" y="7122"/>
                    </a:lnTo>
                    <a:lnTo>
                      <a:pt x="9404" y="6277"/>
                    </a:lnTo>
                    <a:cubicBezTo>
                      <a:pt x="9130" y="6277"/>
                      <a:pt x="8834" y="6277"/>
                      <a:pt x="8834" y="5981"/>
                    </a:cubicBezTo>
                    <a:lnTo>
                      <a:pt x="6277" y="845"/>
                    </a:lnTo>
                    <a:cubicBezTo>
                      <a:pt x="8263" y="1142"/>
                      <a:pt x="9975" y="1416"/>
                      <a:pt x="11687" y="1416"/>
                    </a:cubicBezTo>
                    <a:close/>
                    <a:moveTo>
                      <a:pt x="6277" y="2557"/>
                    </a:moveTo>
                    <a:lnTo>
                      <a:pt x="6277" y="2854"/>
                    </a:lnTo>
                    <a:lnTo>
                      <a:pt x="5410" y="845"/>
                    </a:lnTo>
                    <a:lnTo>
                      <a:pt x="5410" y="84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2" name="Google Shape;3012;p105" descr="21 anh nguyen"/>
          <p:cNvGrpSpPr/>
          <p:nvPr/>
        </p:nvGrpSpPr>
        <p:grpSpPr>
          <a:xfrm>
            <a:off x="2117350" y="537175"/>
            <a:ext cx="4391701" cy="1658400"/>
            <a:chOff x="2103323" y="537175"/>
            <a:chExt cx="4405800" cy="1658400"/>
          </a:xfrm>
        </p:grpSpPr>
        <p:sp>
          <p:nvSpPr>
            <p:cNvPr id="3013" name="Google Shape;3013;p105"/>
            <p:cNvSpPr/>
            <p:nvPr/>
          </p:nvSpPr>
          <p:spPr>
            <a:xfrm>
              <a:off x="2103323" y="537175"/>
              <a:ext cx="4405800" cy="16584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05"/>
            <p:cNvSpPr/>
            <p:nvPr/>
          </p:nvSpPr>
          <p:spPr>
            <a:xfrm rot="-4405954">
              <a:off x="5071570" y="780962"/>
              <a:ext cx="176239" cy="227344"/>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5" name="Google Shape;3015;p105"/>
            <p:cNvGrpSpPr/>
            <p:nvPr/>
          </p:nvGrpSpPr>
          <p:grpSpPr>
            <a:xfrm rot="-812118">
              <a:off x="3774298" y="798502"/>
              <a:ext cx="468009" cy="823633"/>
              <a:chOff x="8084300" y="7950"/>
              <a:chExt cx="356675" cy="627700"/>
            </a:xfrm>
          </p:grpSpPr>
          <p:sp>
            <p:nvSpPr>
              <p:cNvPr id="3016" name="Google Shape;3016;p105"/>
              <p:cNvSpPr/>
              <p:nvPr/>
            </p:nvSpPr>
            <p:spPr>
              <a:xfrm>
                <a:off x="8084300" y="12300"/>
                <a:ext cx="356675" cy="623350"/>
              </a:xfrm>
              <a:custGeom>
                <a:avLst/>
                <a:gdLst/>
                <a:ahLst/>
                <a:cxnLst/>
                <a:rect l="l" t="t" r="r" b="b"/>
                <a:pathLst>
                  <a:path w="14267" h="24934" extrusionOk="0">
                    <a:moveTo>
                      <a:pt x="9831" y="0"/>
                    </a:moveTo>
                    <a:cubicBezTo>
                      <a:pt x="8525" y="0"/>
                      <a:pt x="7264" y="215"/>
                      <a:pt x="6004" y="694"/>
                    </a:cubicBezTo>
                    <a:lnTo>
                      <a:pt x="5137" y="1538"/>
                    </a:lnTo>
                    <a:cubicBezTo>
                      <a:pt x="4566" y="2109"/>
                      <a:pt x="4292" y="2679"/>
                      <a:pt x="3995" y="3547"/>
                    </a:cubicBezTo>
                    <a:cubicBezTo>
                      <a:pt x="3425" y="4962"/>
                      <a:pt x="2854" y="6400"/>
                      <a:pt x="2283" y="7541"/>
                    </a:cubicBezTo>
                    <a:cubicBezTo>
                      <a:pt x="1713" y="9253"/>
                      <a:pt x="868" y="10668"/>
                      <a:pt x="298" y="12106"/>
                    </a:cubicBezTo>
                    <a:cubicBezTo>
                      <a:pt x="1" y="12677"/>
                      <a:pt x="298" y="12951"/>
                      <a:pt x="868" y="12951"/>
                    </a:cubicBezTo>
                    <a:cubicBezTo>
                      <a:pt x="1142" y="12951"/>
                      <a:pt x="1142" y="13247"/>
                      <a:pt x="1439" y="13247"/>
                    </a:cubicBezTo>
                    <a:cubicBezTo>
                      <a:pt x="2112" y="13247"/>
                      <a:pt x="2740" y="13290"/>
                      <a:pt x="3358" y="13290"/>
                    </a:cubicBezTo>
                    <a:cubicBezTo>
                      <a:pt x="4310" y="13290"/>
                      <a:pt x="5240" y="13189"/>
                      <a:pt x="6278" y="12677"/>
                    </a:cubicBezTo>
                    <a:lnTo>
                      <a:pt x="6278" y="12677"/>
                    </a:lnTo>
                    <a:cubicBezTo>
                      <a:pt x="6278" y="13247"/>
                      <a:pt x="6278" y="13247"/>
                      <a:pt x="6004" y="13521"/>
                    </a:cubicBezTo>
                    <a:cubicBezTo>
                      <a:pt x="5707" y="16945"/>
                      <a:pt x="5433" y="20369"/>
                      <a:pt x="4863" y="23793"/>
                    </a:cubicBezTo>
                    <a:cubicBezTo>
                      <a:pt x="4863" y="24363"/>
                      <a:pt x="5137" y="24660"/>
                      <a:pt x="5707" y="24660"/>
                    </a:cubicBezTo>
                    <a:cubicBezTo>
                      <a:pt x="7145" y="24934"/>
                      <a:pt x="8560" y="24934"/>
                      <a:pt x="9998" y="24934"/>
                    </a:cubicBezTo>
                    <a:lnTo>
                      <a:pt x="10272" y="24934"/>
                    </a:lnTo>
                    <a:cubicBezTo>
                      <a:pt x="10843" y="24660"/>
                      <a:pt x="11140" y="24089"/>
                      <a:pt x="11710" y="23793"/>
                    </a:cubicBezTo>
                    <a:cubicBezTo>
                      <a:pt x="12555" y="23222"/>
                      <a:pt x="12555" y="22651"/>
                      <a:pt x="12555" y="21807"/>
                    </a:cubicBezTo>
                    <a:cubicBezTo>
                      <a:pt x="12555" y="15233"/>
                      <a:pt x="13422" y="8682"/>
                      <a:pt x="13993" y="1835"/>
                    </a:cubicBezTo>
                    <a:cubicBezTo>
                      <a:pt x="14267" y="694"/>
                      <a:pt x="14267" y="694"/>
                      <a:pt x="13125" y="397"/>
                    </a:cubicBezTo>
                    <a:cubicBezTo>
                      <a:pt x="11981" y="141"/>
                      <a:pt x="10891" y="0"/>
                      <a:pt x="9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5"/>
              <p:cNvSpPr/>
              <p:nvPr/>
            </p:nvSpPr>
            <p:spPr>
              <a:xfrm>
                <a:off x="8255500" y="22200"/>
                <a:ext cx="142675" cy="42825"/>
              </a:xfrm>
              <a:custGeom>
                <a:avLst/>
                <a:gdLst/>
                <a:ahLst/>
                <a:cxnLst/>
                <a:rect l="l" t="t" r="r" b="b"/>
                <a:pathLst>
                  <a:path w="5707" h="1713" extrusionOk="0">
                    <a:moveTo>
                      <a:pt x="3424" y="1"/>
                    </a:moveTo>
                    <a:cubicBezTo>
                      <a:pt x="2854" y="1"/>
                      <a:pt x="2283" y="1"/>
                      <a:pt x="2009" y="298"/>
                    </a:cubicBezTo>
                    <a:cubicBezTo>
                      <a:pt x="1439" y="298"/>
                      <a:pt x="297" y="298"/>
                      <a:pt x="1" y="571"/>
                    </a:cubicBezTo>
                    <a:lnTo>
                      <a:pt x="1" y="868"/>
                    </a:lnTo>
                    <a:cubicBezTo>
                      <a:pt x="571" y="1142"/>
                      <a:pt x="1142" y="1142"/>
                      <a:pt x="1439" y="1439"/>
                    </a:cubicBezTo>
                    <a:cubicBezTo>
                      <a:pt x="2009" y="1439"/>
                      <a:pt x="2283" y="1439"/>
                      <a:pt x="2854" y="1713"/>
                    </a:cubicBezTo>
                    <a:cubicBezTo>
                      <a:pt x="3721" y="1713"/>
                      <a:pt x="4566" y="1142"/>
                      <a:pt x="5433" y="868"/>
                    </a:cubicBezTo>
                    <a:cubicBezTo>
                      <a:pt x="5707" y="571"/>
                      <a:pt x="5707" y="298"/>
                      <a:pt x="5433" y="298"/>
                    </a:cubicBezTo>
                    <a:cubicBezTo>
                      <a:pt x="4566" y="298"/>
                      <a:pt x="3995" y="298"/>
                      <a:pt x="3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5"/>
              <p:cNvSpPr/>
              <p:nvPr/>
            </p:nvSpPr>
            <p:spPr>
              <a:xfrm>
                <a:off x="8191600" y="254575"/>
                <a:ext cx="71350" cy="84600"/>
              </a:xfrm>
              <a:custGeom>
                <a:avLst/>
                <a:gdLst/>
                <a:ahLst/>
                <a:cxnLst/>
                <a:rect l="l" t="t" r="r" b="b"/>
                <a:pathLst>
                  <a:path w="2854" h="3384" extrusionOk="0">
                    <a:moveTo>
                      <a:pt x="2354" y="1"/>
                    </a:moveTo>
                    <a:cubicBezTo>
                      <a:pt x="2313" y="1"/>
                      <a:pt x="2283" y="34"/>
                      <a:pt x="2283" y="133"/>
                    </a:cubicBezTo>
                    <a:cubicBezTo>
                      <a:pt x="1986" y="133"/>
                      <a:pt x="1415" y="703"/>
                      <a:pt x="1415" y="977"/>
                    </a:cubicBezTo>
                    <a:cubicBezTo>
                      <a:pt x="845" y="1548"/>
                      <a:pt x="571" y="2415"/>
                      <a:pt x="0" y="2986"/>
                    </a:cubicBezTo>
                    <a:lnTo>
                      <a:pt x="0" y="3260"/>
                    </a:lnTo>
                    <a:lnTo>
                      <a:pt x="274" y="3260"/>
                    </a:lnTo>
                    <a:cubicBezTo>
                      <a:pt x="362" y="3347"/>
                      <a:pt x="447" y="3383"/>
                      <a:pt x="532" y="3383"/>
                    </a:cubicBezTo>
                    <a:cubicBezTo>
                      <a:pt x="734" y="3383"/>
                      <a:pt x="932" y="3179"/>
                      <a:pt x="1141" y="2986"/>
                    </a:cubicBezTo>
                    <a:cubicBezTo>
                      <a:pt x="1415" y="2986"/>
                      <a:pt x="1986" y="2986"/>
                      <a:pt x="1986" y="2689"/>
                    </a:cubicBezTo>
                    <a:cubicBezTo>
                      <a:pt x="2283" y="2415"/>
                      <a:pt x="2283" y="2118"/>
                      <a:pt x="2283" y="2118"/>
                    </a:cubicBezTo>
                    <a:cubicBezTo>
                      <a:pt x="2283" y="1845"/>
                      <a:pt x="2557" y="1548"/>
                      <a:pt x="2557" y="1274"/>
                    </a:cubicBezTo>
                    <a:cubicBezTo>
                      <a:pt x="2557" y="977"/>
                      <a:pt x="2853" y="407"/>
                      <a:pt x="2557" y="133"/>
                    </a:cubicBezTo>
                    <a:cubicBezTo>
                      <a:pt x="2557" y="133"/>
                      <a:pt x="2435" y="1"/>
                      <a:pt x="235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5"/>
              <p:cNvSpPr/>
              <p:nvPr/>
            </p:nvSpPr>
            <p:spPr>
              <a:xfrm>
                <a:off x="8326825" y="40050"/>
                <a:ext cx="104800" cy="588775"/>
              </a:xfrm>
              <a:custGeom>
                <a:avLst/>
                <a:gdLst/>
                <a:ahLst/>
                <a:cxnLst/>
                <a:rect l="l" t="t" r="r" b="b"/>
                <a:pathLst>
                  <a:path w="4192" h="23551" extrusionOk="0">
                    <a:moveTo>
                      <a:pt x="3652" y="1"/>
                    </a:moveTo>
                    <a:cubicBezTo>
                      <a:pt x="3528" y="1"/>
                      <a:pt x="3364" y="47"/>
                      <a:pt x="3151" y="154"/>
                    </a:cubicBezTo>
                    <a:cubicBezTo>
                      <a:pt x="2854" y="428"/>
                      <a:pt x="2283" y="428"/>
                      <a:pt x="1713" y="725"/>
                    </a:cubicBezTo>
                    <a:cubicBezTo>
                      <a:pt x="1439" y="999"/>
                      <a:pt x="1142" y="999"/>
                      <a:pt x="868" y="1295"/>
                    </a:cubicBezTo>
                    <a:lnTo>
                      <a:pt x="571" y="1295"/>
                    </a:lnTo>
                    <a:cubicBezTo>
                      <a:pt x="297" y="1866"/>
                      <a:pt x="571" y="2711"/>
                      <a:pt x="571" y="3578"/>
                    </a:cubicBezTo>
                    <a:lnTo>
                      <a:pt x="571" y="6134"/>
                    </a:lnTo>
                    <a:lnTo>
                      <a:pt x="571" y="9284"/>
                    </a:lnTo>
                    <a:lnTo>
                      <a:pt x="571" y="12708"/>
                    </a:lnTo>
                    <a:cubicBezTo>
                      <a:pt x="571" y="13553"/>
                      <a:pt x="297" y="14420"/>
                      <a:pt x="297" y="15561"/>
                    </a:cubicBezTo>
                    <a:lnTo>
                      <a:pt x="297" y="18688"/>
                    </a:lnTo>
                    <a:cubicBezTo>
                      <a:pt x="1" y="19556"/>
                      <a:pt x="1" y="20697"/>
                      <a:pt x="1" y="21541"/>
                    </a:cubicBezTo>
                    <a:lnTo>
                      <a:pt x="1" y="22409"/>
                    </a:lnTo>
                    <a:lnTo>
                      <a:pt x="1" y="23253"/>
                    </a:lnTo>
                    <a:cubicBezTo>
                      <a:pt x="1" y="23253"/>
                      <a:pt x="1" y="23550"/>
                      <a:pt x="297" y="23550"/>
                    </a:cubicBezTo>
                    <a:lnTo>
                      <a:pt x="571" y="23253"/>
                    </a:lnTo>
                    <a:cubicBezTo>
                      <a:pt x="1142" y="23253"/>
                      <a:pt x="1713" y="22409"/>
                      <a:pt x="2283" y="22112"/>
                    </a:cubicBezTo>
                    <a:cubicBezTo>
                      <a:pt x="2580" y="21838"/>
                      <a:pt x="2580" y="21541"/>
                      <a:pt x="2580" y="21268"/>
                    </a:cubicBezTo>
                    <a:lnTo>
                      <a:pt x="2580" y="20400"/>
                    </a:lnTo>
                    <a:cubicBezTo>
                      <a:pt x="2580" y="19830"/>
                      <a:pt x="2580" y="19556"/>
                      <a:pt x="2854" y="18985"/>
                    </a:cubicBezTo>
                    <a:lnTo>
                      <a:pt x="2854" y="16703"/>
                    </a:lnTo>
                    <a:lnTo>
                      <a:pt x="2854" y="14420"/>
                    </a:lnTo>
                    <a:cubicBezTo>
                      <a:pt x="3151" y="12982"/>
                      <a:pt x="3151" y="11567"/>
                      <a:pt x="3424" y="9855"/>
                    </a:cubicBezTo>
                    <a:cubicBezTo>
                      <a:pt x="3424" y="9284"/>
                      <a:pt x="3424" y="8714"/>
                      <a:pt x="3721" y="8143"/>
                    </a:cubicBezTo>
                    <a:lnTo>
                      <a:pt x="3721" y="6134"/>
                    </a:lnTo>
                    <a:cubicBezTo>
                      <a:pt x="3721" y="5564"/>
                      <a:pt x="3721" y="4719"/>
                      <a:pt x="3995" y="4149"/>
                    </a:cubicBezTo>
                    <a:lnTo>
                      <a:pt x="3995" y="1569"/>
                    </a:lnTo>
                    <a:cubicBezTo>
                      <a:pt x="3995" y="883"/>
                      <a:pt x="4191" y="1"/>
                      <a:pt x="36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5"/>
              <p:cNvSpPr/>
              <p:nvPr/>
            </p:nvSpPr>
            <p:spPr>
              <a:xfrm>
                <a:off x="8084300" y="7950"/>
                <a:ext cx="356675" cy="627700"/>
              </a:xfrm>
              <a:custGeom>
                <a:avLst/>
                <a:gdLst/>
                <a:ahLst/>
                <a:cxnLst/>
                <a:rect l="l" t="t" r="r" b="b"/>
                <a:pathLst>
                  <a:path w="14267" h="25108" extrusionOk="0">
                    <a:moveTo>
                      <a:pt x="6278" y="12851"/>
                    </a:moveTo>
                    <a:cubicBezTo>
                      <a:pt x="4566" y="13695"/>
                      <a:pt x="3151" y="13421"/>
                      <a:pt x="1439" y="13421"/>
                    </a:cubicBezTo>
                    <a:cubicBezTo>
                      <a:pt x="1142" y="13421"/>
                      <a:pt x="1142" y="13125"/>
                      <a:pt x="868" y="13125"/>
                    </a:cubicBezTo>
                    <a:cubicBezTo>
                      <a:pt x="298" y="13125"/>
                      <a:pt x="1" y="12851"/>
                      <a:pt x="298" y="12280"/>
                    </a:cubicBezTo>
                    <a:cubicBezTo>
                      <a:pt x="868" y="10842"/>
                      <a:pt x="1713" y="9427"/>
                      <a:pt x="2283" y="7715"/>
                    </a:cubicBezTo>
                    <a:cubicBezTo>
                      <a:pt x="2854" y="6574"/>
                      <a:pt x="3425" y="5136"/>
                      <a:pt x="3995" y="3721"/>
                    </a:cubicBezTo>
                    <a:cubicBezTo>
                      <a:pt x="4292" y="2853"/>
                      <a:pt x="4566" y="2283"/>
                      <a:pt x="5137" y="1712"/>
                    </a:cubicBezTo>
                    <a:lnTo>
                      <a:pt x="6004" y="868"/>
                    </a:lnTo>
                    <a:cubicBezTo>
                      <a:pt x="8287" y="0"/>
                      <a:pt x="10569" y="0"/>
                      <a:pt x="13125" y="571"/>
                    </a:cubicBezTo>
                    <a:cubicBezTo>
                      <a:pt x="14267" y="868"/>
                      <a:pt x="14267" y="868"/>
                      <a:pt x="13993" y="2009"/>
                    </a:cubicBezTo>
                    <a:cubicBezTo>
                      <a:pt x="13422" y="8856"/>
                      <a:pt x="12555" y="15407"/>
                      <a:pt x="12555" y="21981"/>
                    </a:cubicBezTo>
                    <a:cubicBezTo>
                      <a:pt x="12555" y="22825"/>
                      <a:pt x="12555" y="23396"/>
                      <a:pt x="11710" y="23967"/>
                    </a:cubicBezTo>
                    <a:cubicBezTo>
                      <a:pt x="11140" y="24263"/>
                      <a:pt x="10843" y="24834"/>
                      <a:pt x="10272" y="25108"/>
                    </a:cubicBezTo>
                    <a:lnTo>
                      <a:pt x="9998" y="25108"/>
                    </a:lnTo>
                    <a:cubicBezTo>
                      <a:pt x="8560" y="25108"/>
                      <a:pt x="7145" y="25108"/>
                      <a:pt x="5707" y="24834"/>
                    </a:cubicBezTo>
                    <a:cubicBezTo>
                      <a:pt x="5137" y="24834"/>
                      <a:pt x="4863" y="24537"/>
                      <a:pt x="4863" y="23967"/>
                    </a:cubicBezTo>
                    <a:cubicBezTo>
                      <a:pt x="5433" y="20543"/>
                      <a:pt x="5707" y="17119"/>
                      <a:pt x="6004" y="13695"/>
                    </a:cubicBezTo>
                    <a:cubicBezTo>
                      <a:pt x="6278" y="13421"/>
                      <a:pt x="6278" y="13421"/>
                      <a:pt x="6278" y="12851"/>
                    </a:cubicBezTo>
                    <a:close/>
                    <a:moveTo>
                      <a:pt x="7419" y="8856"/>
                    </a:moveTo>
                    <a:cubicBezTo>
                      <a:pt x="6575" y="13992"/>
                      <a:pt x="6004" y="19128"/>
                      <a:pt x="5433" y="24263"/>
                    </a:cubicBezTo>
                    <a:cubicBezTo>
                      <a:pt x="6849" y="24263"/>
                      <a:pt x="7990" y="24263"/>
                      <a:pt x="9131" y="24537"/>
                    </a:cubicBezTo>
                    <a:cubicBezTo>
                      <a:pt x="9131" y="23122"/>
                      <a:pt x="9428" y="21981"/>
                      <a:pt x="9428" y="20840"/>
                    </a:cubicBezTo>
                    <a:cubicBezTo>
                      <a:pt x="9428" y="19972"/>
                      <a:pt x="9702" y="18831"/>
                      <a:pt x="9702" y="17987"/>
                    </a:cubicBezTo>
                    <a:cubicBezTo>
                      <a:pt x="9702" y="14837"/>
                      <a:pt x="9998" y="11983"/>
                      <a:pt x="9998" y="8856"/>
                    </a:cubicBezTo>
                    <a:cubicBezTo>
                      <a:pt x="9998" y="6848"/>
                      <a:pt x="9998" y="5136"/>
                      <a:pt x="10272" y="3150"/>
                    </a:cubicBezTo>
                    <a:cubicBezTo>
                      <a:pt x="10272" y="2579"/>
                      <a:pt x="9998" y="2579"/>
                      <a:pt x="9428" y="2283"/>
                    </a:cubicBezTo>
                    <a:cubicBezTo>
                      <a:pt x="8287" y="2283"/>
                      <a:pt x="7419" y="2009"/>
                      <a:pt x="6278" y="1712"/>
                    </a:cubicBezTo>
                    <a:cubicBezTo>
                      <a:pt x="5707" y="1712"/>
                      <a:pt x="5433" y="2009"/>
                      <a:pt x="5137" y="2579"/>
                    </a:cubicBezTo>
                    <a:cubicBezTo>
                      <a:pt x="4863" y="3424"/>
                      <a:pt x="4292" y="4565"/>
                      <a:pt x="3995" y="5707"/>
                    </a:cubicBezTo>
                    <a:cubicBezTo>
                      <a:pt x="3151" y="7715"/>
                      <a:pt x="2010" y="9701"/>
                      <a:pt x="1142" y="11710"/>
                    </a:cubicBezTo>
                    <a:cubicBezTo>
                      <a:pt x="1142" y="11983"/>
                      <a:pt x="868" y="12280"/>
                      <a:pt x="868" y="12280"/>
                    </a:cubicBezTo>
                    <a:cubicBezTo>
                      <a:pt x="1439" y="12554"/>
                      <a:pt x="1713" y="12554"/>
                      <a:pt x="2010" y="12554"/>
                    </a:cubicBezTo>
                    <a:cubicBezTo>
                      <a:pt x="3721" y="12851"/>
                      <a:pt x="4292" y="12851"/>
                      <a:pt x="5137" y="11413"/>
                    </a:cubicBezTo>
                    <a:lnTo>
                      <a:pt x="5137" y="11413"/>
                    </a:lnTo>
                    <a:cubicBezTo>
                      <a:pt x="5707" y="10568"/>
                      <a:pt x="6004" y="9427"/>
                      <a:pt x="7419" y="8856"/>
                    </a:cubicBezTo>
                    <a:close/>
                    <a:moveTo>
                      <a:pt x="13422" y="1438"/>
                    </a:moveTo>
                    <a:cubicBezTo>
                      <a:pt x="12555" y="1712"/>
                      <a:pt x="11984" y="2009"/>
                      <a:pt x="11414" y="2283"/>
                    </a:cubicBezTo>
                    <a:cubicBezTo>
                      <a:pt x="10843" y="2283"/>
                      <a:pt x="10569" y="2579"/>
                      <a:pt x="10569" y="3150"/>
                    </a:cubicBezTo>
                    <a:cubicBezTo>
                      <a:pt x="10843" y="4862"/>
                      <a:pt x="10569" y="6574"/>
                      <a:pt x="10569" y="8286"/>
                    </a:cubicBezTo>
                    <a:cubicBezTo>
                      <a:pt x="10569" y="12280"/>
                      <a:pt x="10272" y="16275"/>
                      <a:pt x="9998" y="20269"/>
                    </a:cubicBezTo>
                    <a:lnTo>
                      <a:pt x="9998" y="24263"/>
                    </a:lnTo>
                    <a:cubicBezTo>
                      <a:pt x="11414" y="23967"/>
                      <a:pt x="11984" y="23122"/>
                      <a:pt x="11984" y="21981"/>
                    </a:cubicBezTo>
                    <a:lnTo>
                      <a:pt x="11984" y="18260"/>
                    </a:lnTo>
                    <a:cubicBezTo>
                      <a:pt x="12555" y="13421"/>
                      <a:pt x="12852" y="8856"/>
                      <a:pt x="13422" y="4291"/>
                    </a:cubicBezTo>
                    <a:close/>
                    <a:moveTo>
                      <a:pt x="7419" y="1438"/>
                    </a:moveTo>
                    <a:cubicBezTo>
                      <a:pt x="9131" y="1712"/>
                      <a:pt x="10569" y="2283"/>
                      <a:pt x="11984" y="1141"/>
                    </a:cubicBezTo>
                    <a:cubicBezTo>
                      <a:pt x="10569" y="1141"/>
                      <a:pt x="9131" y="571"/>
                      <a:pt x="7419" y="1438"/>
                    </a:cubicBezTo>
                    <a:close/>
                    <a:moveTo>
                      <a:pt x="4863" y="12554"/>
                    </a:moveTo>
                    <a:cubicBezTo>
                      <a:pt x="6278" y="12280"/>
                      <a:pt x="6849" y="11710"/>
                      <a:pt x="6278" y="10568"/>
                    </a:cubicBezTo>
                    <a:cubicBezTo>
                      <a:pt x="5707" y="11139"/>
                      <a:pt x="5433" y="11983"/>
                      <a:pt x="4863" y="125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1" name="Google Shape;3021;p105"/>
            <p:cNvSpPr/>
            <p:nvPr/>
          </p:nvSpPr>
          <p:spPr>
            <a:xfrm rot="-5947764">
              <a:off x="3561479" y="1775670"/>
              <a:ext cx="142750" cy="262927"/>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5"/>
            <p:cNvSpPr/>
            <p:nvPr/>
          </p:nvSpPr>
          <p:spPr>
            <a:xfrm rot="-5947764">
              <a:off x="3321620" y="1257374"/>
              <a:ext cx="192975" cy="21801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3" name="Google Shape;3023;p105"/>
            <p:cNvGrpSpPr/>
            <p:nvPr/>
          </p:nvGrpSpPr>
          <p:grpSpPr>
            <a:xfrm rot="1023724">
              <a:off x="4604551" y="1141178"/>
              <a:ext cx="642859" cy="782446"/>
              <a:chOff x="-1634125" y="2633225"/>
              <a:chExt cx="428000" cy="521000"/>
            </a:xfrm>
          </p:grpSpPr>
          <p:sp>
            <p:nvSpPr>
              <p:cNvPr id="3024" name="Google Shape;3024;p105"/>
              <p:cNvSpPr/>
              <p:nvPr/>
            </p:nvSpPr>
            <p:spPr>
              <a:xfrm>
                <a:off x="-1534275" y="2780000"/>
                <a:ext cx="49675" cy="67225"/>
              </a:xfrm>
              <a:custGeom>
                <a:avLst/>
                <a:gdLst/>
                <a:ahLst/>
                <a:cxnLst/>
                <a:rect l="l" t="t" r="r" b="b"/>
                <a:pathLst>
                  <a:path w="1987" h="2689" extrusionOk="0">
                    <a:moveTo>
                      <a:pt x="1784" y="1"/>
                    </a:moveTo>
                    <a:cubicBezTo>
                      <a:pt x="1743" y="1"/>
                      <a:pt x="1713" y="34"/>
                      <a:pt x="1713" y="132"/>
                    </a:cubicBezTo>
                    <a:cubicBezTo>
                      <a:pt x="1142" y="132"/>
                      <a:pt x="845" y="703"/>
                      <a:pt x="571" y="977"/>
                    </a:cubicBezTo>
                    <a:cubicBezTo>
                      <a:pt x="571" y="1274"/>
                      <a:pt x="571" y="1548"/>
                      <a:pt x="275" y="1844"/>
                    </a:cubicBezTo>
                    <a:cubicBezTo>
                      <a:pt x="275" y="2118"/>
                      <a:pt x="275" y="2415"/>
                      <a:pt x="1" y="2415"/>
                    </a:cubicBezTo>
                    <a:cubicBezTo>
                      <a:pt x="1" y="2689"/>
                      <a:pt x="275" y="2689"/>
                      <a:pt x="275" y="2689"/>
                    </a:cubicBezTo>
                    <a:lnTo>
                      <a:pt x="571" y="2689"/>
                    </a:lnTo>
                    <a:cubicBezTo>
                      <a:pt x="571" y="2415"/>
                      <a:pt x="845" y="2415"/>
                      <a:pt x="845" y="2415"/>
                    </a:cubicBezTo>
                    <a:cubicBezTo>
                      <a:pt x="1142" y="2118"/>
                      <a:pt x="1142" y="1844"/>
                      <a:pt x="1416" y="1548"/>
                    </a:cubicBezTo>
                    <a:cubicBezTo>
                      <a:pt x="1416" y="1548"/>
                      <a:pt x="1416" y="1274"/>
                      <a:pt x="1713" y="977"/>
                    </a:cubicBezTo>
                    <a:cubicBezTo>
                      <a:pt x="1713" y="703"/>
                      <a:pt x="1986" y="406"/>
                      <a:pt x="1986" y="132"/>
                    </a:cubicBezTo>
                    <a:cubicBezTo>
                      <a:pt x="1986" y="132"/>
                      <a:pt x="1865" y="1"/>
                      <a:pt x="1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5"/>
              <p:cNvSpPr/>
              <p:nvPr/>
            </p:nvSpPr>
            <p:spPr>
              <a:xfrm>
                <a:off x="-1634125" y="2639350"/>
                <a:ext cx="428000" cy="514875"/>
              </a:xfrm>
              <a:custGeom>
                <a:avLst/>
                <a:gdLst/>
                <a:ahLst/>
                <a:cxnLst/>
                <a:rect l="l" t="t" r="r" b="b"/>
                <a:pathLst>
                  <a:path w="17120" h="20595" extrusionOk="0">
                    <a:moveTo>
                      <a:pt x="9091" y="0"/>
                    </a:moveTo>
                    <a:cubicBezTo>
                      <a:pt x="8400" y="0"/>
                      <a:pt x="7670" y="167"/>
                      <a:pt x="6848" y="326"/>
                    </a:cubicBezTo>
                    <a:cubicBezTo>
                      <a:pt x="5136" y="897"/>
                      <a:pt x="3424" y="2038"/>
                      <a:pt x="2283" y="3476"/>
                    </a:cubicBezTo>
                    <a:cubicBezTo>
                      <a:pt x="845" y="4891"/>
                      <a:pt x="571" y="6900"/>
                      <a:pt x="571" y="9182"/>
                    </a:cubicBezTo>
                    <a:lnTo>
                      <a:pt x="1986" y="9182"/>
                    </a:lnTo>
                    <a:cubicBezTo>
                      <a:pt x="2853" y="8886"/>
                      <a:pt x="3698" y="9182"/>
                      <a:pt x="4565" y="8315"/>
                    </a:cubicBezTo>
                    <a:cubicBezTo>
                      <a:pt x="5136" y="8041"/>
                      <a:pt x="5410" y="7470"/>
                      <a:pt x="5707" y="6900"/>
                    </a:cubicBezTo>
                    <a:cubicBezTo>
                      <a:pt x="5893" y="5920"/>
                      <a:pt x="6355" y="5481"/>
                      <a:pt x="6992" y="5481"/>
                    </a:cubicBezTo>
                    <a:cubicBezTo>
                      <a:pt x="7290" y="5481"/>
                      <a:pt x="7625" y="5577"/>
                      <a:pt x="7989" y="5758"/>
                    </a:cubicBezTo>
                    <a:cubicBezTo>
                      <a:pt x="8834" y="6329"/>
                      <a:pt x="9404" y="7470"/>
                      <a:pt x="9130" y="8612"/>
                    </a:cubicBezTo>
                    <a:cubicBezTo>
                      <a:pt x="8834" y="10324"/>
                      <a:pt x="7989" y="11465"/>
                      <a:pt x="6551" y="12606"/>
                    </a:cubicBezTo>
                    <a:lnTo>
                      <a:pt x="3127" y="15162"/>
                    </a:lnTo>
                    <a:cubicBezTo>
                      <a:pt x="1712" y="16304"/>
                      <a:pt x="845" y="17742"/>
                      <a:pt x="274" y="19454"/>
                    </a:cubicBezTo>
                    <a:cubicBezTo>
                      <a:pt x="0" y="20024"/>
                      <a:pt x="274" y="20595"/>
                      <a:pt x="1141" y="20595"/>
                    </a:cubicBezTo>
                    <a:lnTo>
                      <a:pt x="4565" y="20595"/>
                    </a:lnTo>
                    <a:cubicBezTo>
                      <a:pt x="6551" y="20595"/>
                      <a:pt x="8834" y="20595"/>
                      <a:pt x="10842" y="20298"/>
                    </a:cubicBezTo>
                    <a:lnTo>
                      <a:pt x="14540" y="20298"/>
                    </a:lnTo>
                    <a:cubicBezTo>
                      <a:pt x="14837" y="20298"/>
                      <a:pt x="15111" y="20298"/>
                      <a:pt x="15407" y="20024"/>
                    </a:cubicBezTo>
                    <a:cubicBezTo>
                      <a:pt x="15681" y="19454"/>
                      <a:pt x="16252" y="18883"/>
                      <a:pt x="16549" y="18586"/>
                    </a:cubicBezTo>
                    <a:cubicBezTo>
                      <a:pt x="16822" y="18312"/>
                      <a:pt x="17119" y="17742"/>
                      <a:pt x="17119" y="17445"/>
                    </a:cubicBezTo>
                    <a:lnTo>
                      <a:pt x="17119" y="14889"/>
                    </a:lnTo>
                    <a:cubicBezTo>
                      <a:pt x="17119" y="14318"/>
                      <a:pt x="16822" y="14318"/>
                      <a:pt x="16549" y="14318"/>
                    </a:cubicBezTo>
                    <a:lnTo>
                      <a:pt x="15111" y="14318"/>
                    </a:lnTo>
                    <a:cubicBezTo>
                      <a:pt x="13969" y="14592"/>
                      <a:pt x="13125" y="14592"/>
                      <a:pt x="11983" y="14592"/>
                    </a:cubicBezTo>
                    <a:lnTo>
                      <a:pt x="11983" y="14318"/>
                    </a:lnTo>
                    <a:cubicBezTo>
                      <a:pt x="12554" y="12606"/>
                      <a:pt x="13399" y="11168"/>
                      <a:pt x="13969" y="9456"/>
                    </a:cubicBezTo>
                    <a:cubicBezTo>
                      <a:pt x="14837" y="7174"/>
                      <a:pt x="14540" y="4891"/>
                      <a:pt x="13399" y="2609"/>
                    </a:cubicBezTo>
                    <a:cubicBezTo>
                      <a:pt x="12828" y="1467"/>
                      <a:pt x="11983" y="623"/>
                      <a:pt x="10545" y="326"/>
                    </a:cubicBezTo>
                    <a:cubicBezTo>
                      <a:pt x="10067" y="87"/>
                      <a:pt x="9589" y="0"/>
                      <a:pt x="9091"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5"/>
              <p:cNvSpPr/>
              <p:nvPr/>
            </p:nvSpPr>
            <p:spPr>
              <a:xfrm>
                <a:off x="-1448675" y="2644675"/>
                <a:ext cx="242550" cy="487875"/>
              </a:xfrm>
              <a:custGeom>
                <a:avLst/>
                <a:gdLst/>
                <a:ahLst/>
                <a:cxnLst/>
                <a:rect l="l" t="t" r="r" b="b"/>
                <a:pathLst>
                  <a:path w="9702" h="19515" extrusionOk="0">
                    <a:moveTo>
                      <a:pt x="1085" y="0"/>
                    </a:moveTo>
                    <a:cubicBezTo>
                      <a:pt x="801" y="0"/>
                      <a:pt x="526" y="34"/>
                      <a:pt x="274" y="113"/>
                    </a:cubicBezTo>
                    <a:lnTo>
                      <a:pt x="274" y="410"/>
                    </a:lnTo>
                    <a:lnTo>
                      <a:pt x="0" y="410"/>
                    </a:lnTo>
                    <a:lnTo>
                      <a:pt x="0" y="684"/>
                    </a:lnTo>
                    <a:cubicBezTo>
                      <a:pt x="274" y="684"/>
                      <a:pt x="571" y="684"/>
                      <a:pt x="845" y="980"/>
                    </a:cubicBezTo>
                    <a:cubicBezTo>
                      <a:pt x="1416" y="980"/>
                      <a:pt x="1712" y="1254"/>
                      <a:pt x="2283" y="1254"/>
                    </a:cubicBezTo>
                    <a:cubicBezTo>
                      <a:pt x="3127" y="1551"/>
                      <a:pt x="3698" y="2396"/>
                      <a:pt x="3995" y="3263"/>
                    </a:cubicBezTo>
                    <a:cubicBezTo>
                      <a:pt x="4269" y="3537"/>
                      <a:pt x="4269" y="3834"/>
                      <a:pt x="4565" y="4107"/>
                    </a:cubicBezTo>
                    <a:cubicBezTo>
                      <a:pt x="4839" y="4678"/>
                      <a:pt x="4839" y="4975"/>
                      <a:pt x="4839" y="5249"/>
                    </a:cubicBezTo>
                    <a:cubicBezTo>
                      <a:pt x="5136" y="5545"/>
                      <a:pt x="5136" y="6116"/>
                      <a:pt x="5136" y="6390"/>
                    </a:cubicBezTo>
                    <a:lnTo>
                      <a:pt x="5136" y="8102"/>
                    </a:lnTo>
                    <a:lnTo>
                      <a:pt x="5136" y="9243"/>
                    </a:lnTo>
                    <a:cubicBezTo>
                      <a:pt x="5136" y="9814"/>
                      <a:pt x="4839" y="10111"/>
                      <a:pt x="4839" y="10681"/>
                    </a:cubicBezTo>
                    <a:cubicBezTo>
                      <a:pt x="4565" y="11252"/>
                      <a:pt x="4269" y="11822"/>
                      <a:pt x="3698" y="12393"/>
                    </a:cubicBezTo>
                    <a:cubicBezTo>
                      <a:pt x="3424" y="13238"/>
                      <a:pt x="2854" y="13808"/>
                      <a:pt x="2283" y="14379"/>
                    </a:cubicBezTo>
                    <a:cubicBezTo>
                      <a:pt x="1986" y="14676"/>
                      <a:pt x="1986" y="14949"/>
                      <a:pt x="1712" y="15246"/>
                    </a:cubicBezTo>
                    <a:lnTo>
                      <a:pt x="845" y="16091"/>
                    </a:lnTo>
                    <a:cubicBezTo>
                      <a:pt x="845" y="16091"/>
                      <a:pt x="977" y="16223"/>
                      <a:pt x="1065" y="16223"/>
                    </a:cubicBezTo>
                    <a:cubicBezTo>
                      <a:pt x="1109" y="16223"/>
                      <a:pt x="1142" y="16190"/>
                      <a:pt x="1142" y="16091"/>
                    </a:cubicBezTo>
                    <a:cubicBezTo>
                      <a:pt x="1142" y="16387"/>
                      <a:pt x="1416" y="16387"/>
                      <a:pt x="1416" y="16387"/>
                    </a:cubicBezTo>
                    <a:lnTo>
                      <a:pt x="3698" y="16387"/>
                    </a:lnTo>
                    <a:cubicBezTo>
                      <a:pt x="3987" y="16479"/>
                      <a:pt x="4274" y="16509"/>
                      <a:pt x="4560" y="16509"/>
                    </a:cubicBezTo>
                    <a:cubicBezTo>
                      <a:pt x="5131" y="16509"/>
                      <a:pt x="5699" y="16387"/>
                      <a:pt x="6277" y="16387"/>
                    </a:cubicBezTo>
                    <a:cubicBezTo>
                      <a:pt x="6277" y="16387"/>
                      <a:pt x="6848" y="16661"/>
                      <a:pt x="7122" y="16661"/>
                    </a:cubicBezTo>
                    <a:cubicBezTo>
                      <a:pt x="7122" y="16661"/>
                      <a:pt x="7122" y="16387"/>
                      <a:pt x="7419" y="16387"/>
                    </a:cubicBezTo>
                    <a:lnTo>
                      <a:pt x="7419" y="17232"/>
                    </a:lnTo>
                    <a:cubicBezTo>
                      <a:pt x="7693" y="17803"/>
                      <a:pt x="7419" y="18670"/>
                      <a:pt x="7419" y="19241"/>
                    </a:cubicBezTo>
                    <a:cubicBezTo>
                      <a:pt x="7419" y="19515"/>
                      <a:pt x="7693" y="19515"/>
                      <a:pt x="7693" y="19515"/>
                    </a:cubicBezTo>
                    <a:cubicBezTo>
                      <a:pt x="7989" y="19515"/>
                      <a:pt x="7989" y="19515"/>
                      <a:pt x="7989" y="19241"/>
                    </a:cubicBezTo>
                    <a:cubicBezTo>
                      <a:pt x="8263" y="19241"/>
                      <a:pt x="8560" y="18944"/>
                      <a:pt x="8834" y="18670"/>
                    </a:cubicBezTo>
                    <a:cubicBezTo>
                      <a:pt x="9404" y="18373"/>
                      <a:pt x="9701" y="17529"/>
                      <a:pt x="9701" y="16958"/>
                    </a:cubicBezTo>
                    <a:cubicBezTo>
                      <a:pt x="9701" y="16661"/>
                      <a:pt x="9701" y="16387"/>
                      <a:pt x="9404" y="15817"/>
                    </a:cubicBezTo>
                    <a:lnTo>
                      <a:pt x="9404" y="14949"/>
                    </a:lnTo>
                    <a:cubicBezTo>
                      <a:pt x="9404" y="14949"/>
                      <a:pt x="9404" y="14676"/>
                      <a:pt x="9131" y="14676"/>
                    </a:cubicBezTo>
                    <a:lnTo>
                      <a:pt x="9131" y="14379"/>
                    </a:lnTo>
                    <a:lnTo>
                      <a:pt x="8834" y="14379"/>
                    </a:lnTo>
                    <a:cubicBezTo>
                      <a:pt x="8263" y="14379"/>
                      <a:pt x="7693" y="14676"/>
                      <a:pt x="6848" y="14676"/>
                    </a:cubicBezTo>
                    <a:lnTo>
                      <a:pt x="3698" y="14676"/>
                    </a:lnTo>
                    <a:cubicBezTo>
                      <a:pt x="3995" y="14379"/>
                      <a:pt x="4269" y="14105"/>
                      <a:pt x="4269" y="13808"/>
                    </a:cubicBezTo>
                    <a:cubicBezTo>
                      <a:pt x="4839" y="12667"/>
                      <a:pt x="5410" y="11822"/>
                      <a:pt x="5707" y="10681"/>
                    </a:cubicBezTo>
                    <a:cubicBezTo>
                      <a:pt x="5981" y="9814"/>
                      <a:pt x="6277" y="8969"/>
                      <a:pt x="6551" y="7828"/>
                    </a:cubicBezTo>
                    <a:cubicBezTo>
                      <a:pt x="6848" y="6961"/>
                      <a:pt x="6551" y="6116"/>
                      <a:pt x="6277" y="4975"/>
                    </a:cubicBezTo>
                    <a:cubicBezTo>
                      <a:pt x="6277" y="4107"/>
                      <a:pt x="5707" y="2966"/>
                      <a:pt x="5410" y="2396"/>
                    </a:cubicBezTo>
                    <a:cubicBezTo>
                      <a:pt x="5136" y="1825"/>
                      <a:pt x="4839" y="1551"/>
                      <a:pt x="4565" y="1254"/>
                    </a:cubicBezTo>
                    <a:cubicBezTo>
                      <a:pt x="3995" y="684"/>
                      <a:pt x="3698" y="684"/>
                      <a:pt x="3127" y="410"/>
                    </a:cubicBezTo>
                    <a:cubicBezTo>
                      <a:pt x="2528" y="199"/>
                      <a:pt x="1780" y="0"/>
                      <a:pt x="10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5"/>
              <p:cNvSpPr/>
              <p:nvPr/>
            </p:nvSpPr>
            <p:spPr>
              <a:xfrm>
                <a:off x="-1634125" y="2633225"/>
                <a:ext cx="428000" cy="521000"/>
              </a:xfrm>
              <a:custGeom>
                <a:avLst/>
                <a:gdLst/>
                <a:ahLst/>
                <a:cxnLst/>
                <a:rect l="l" t="t" r="r" b="b"/>
                <a:pathLst>
                  <a:path w="17120" h="20840" extrusionOk="0">
                    <a:moveTo>
                      <a:pt x="571" y="9427"/>
                    </a:moveTo>
                    <a:cubicBezTo>
                      <a:pt x="571" y="7145"/>
                      <a:pt x="845" y="5136"/>
                      <a:pt x="2283" y="3721"/>
                    </a:cubicBezTo>
                    <a:cubicBezTo>
                      <a:pt x="3424" y="2283"/>
                      <a:pt x="5136" y="1142"/>
                      <a:pt x="6848" y="571"/>
                    </a:cubicBezTo>
                    <a:cubicBezTo>
                      <a:pt x="8263" y="297"/>
                      <a:pt x="9404" y="0"/>
                      <a:pt x="10545" y="571"/>
                    </a:cubicBezTo>
                    <a:cubicBezTo>
                      <a:pt x="11983" y="868"/>
                      <a:pt x="12828" y="1712"/>
                      <a:pt x="13399" y="2854"/>
                    </a:cubicBezTo>
                    <a:cubicBezTo>
                      <a:pt x="14540" y="5136"/>
                      <a:pt x="14837" y="7419"/>
                      <a:pt x="13969" y="9701"/>
                    </a:cubicBezTo>
                    <a:cubicBezTo>
                      <a:pt x="13399" y="11413"/>
                      <a:pt x="12554" y="12851"/>
                      <a:pt x="11983" y="14563"/>
                    </a:cubicBezTo>
                    <a:lnTo>
                      <a:pt x="11983" y="14837"/>
                    </a:lnTo>
                    <a:cubicBezTo>
                      <a:pt x="13125" y="14837"/>
                      <a:pt x="13969" y="14837"/>
                      <a:pt x="15111" y="14563"/>
                    </a:cubicBezTo>
                    <a:lnTo>
                      <a:pt x="16549" y="14563"/>
                    </a:lnTo>
                    <a:cubicBezTo>
                      <a:pt x="16822" y="14563"/>
                      <a:pt x="17119" y="14563"/>
                      <a:pt x="17119" y="15134"/>
                    </a:cubicBezTo>
                    <a:lnTo>
                      <a:pt x="17119" y="17690"/>
                    </a:lnTo>
                    <a:cubicBezTo>
                      <a:pt x="17119" y="17987"/>
                      <a:pt x="16822" y="18557"/>
                      <a:pt x="16549" y="18831"/>
                    </a:cubicBezTo>
                    <a:cubicBezTo>
                      <a:pt x="16252" y="19128"/>
                      <a:pt x="15681" y="19699"/>
                      <a:pt x="15407" y="20269"/>
                    </a:cubicBezTo>
                    <a:cubicBezTo>
                      <a:pt x="15111" y="20543"/>
                      <a:pt x="14837" y="20543"/>
                      <a:pt x="14540" y="20543"/>
                    </a:cubicBezTo>
                    <a:lnTo>
                      <a:pt x="10842" y="20543"/>
                    </a:lnTo>
                    <a:cubicBezTo>
                      <a:pt x="8834" y="20840"/>
                      <a:pt x="6551" y="20840"/>
                      <a:pt x="4565" y="20840"/>
                    </a:cubicBezTo>
                    <a:lnTo>
                      <a:pt x="1141" y="20840"/>
                    </a:lnTo>
                    <a:cubicBezTo>
                      <a:pt x="274" y="20840"/>
                      <a:pt x="0" y="20269"/>
                      <a:pt x="274" y="19699"/>
                    </a:cubicBezTo>
                    <a:cubicBezTo>
                      <a:pt x="845" y="17987"/>
                      <a:pt x="1712" y="16549"/>
                      <a:pt x="3127" y="15407"/>
                    </a:cubicBezTo>
                    <a:lnTo>
                      <a:pt x="6551" y="12851"/>
                    </a:lnTo>
                    <a:cubicBezTo>
                      <a:pt x="7989" y="11710"/>
                      <a:pt x="8834" y="10569"/>
                      <a:pt x="9130" y="8857"/>
                    </a:cubicBezTo>
                    <a:cubicBezTo>
                      <a:pt x="9404" y="7715"/>
                      <a:pt x="8834" y="6574"/>
                      <a:pt x="7989" y="6003"/>
                    </a:cubicBezTo>
                    <a:cubicBezTo>
                      <a:pt x="6848" y="5433"/>
                      <a:pt x="5980" y="5707"/>
                      <a:pt x="5707" y="7145"/>
                    </a:cubicBezTo>
                    <a:cubicBezTo>
                      <a:pt x="5410" y="7715"/>
                      <a:pt x="5136" y="8286"/>
                      <a:pt x="4565" y="8560"/>
                    </a:cubicBezTo>
                    <a:cubicBezTo>
                      <a:pt x="3698" y="9427"/>
                      <a:pt x="2853" y="9131"/>
                      <a:pt x="1986" y="9427"/>
                    </a:cubicBezTo>
                    <a:close/>
                    <a:moveTo>
                      <a:pt x="7692" y="17119"/>
                    </a:moveTo>
                    <a:lnTo>
                      <a:pt x="7692" y="16845"/>
                    </a:lnTo>
                    <a:cubicBezTo>
                      <a:pt x="7692" y="16549"/>
                      <a:pt x="7989" y="16549"/>
                      <a:pt x="7989" y="16275"/>
                    </a:cubicBezTo>
                    <a:cubicBezTo>
                      <a:pt x="9404" y="15134"/>
                      <a:pt x="10545" y="13992"/>
                      <a:pt x="11413" y="12280"/>
                    </a:cubicBezTo>
                    <a:cubicBezTo>
                      <a:pt x="12257" y="10569"/>
                      <a:pt x="12554" y="8857"/>
                      <a:pt x="12554" y="7145"/>
                    </a:cubicBezTo>
                    <a:cubicBezTo>
                      <a:pt x="12554" y="6003"/>
                      <a:pt x="12257" y="4862"/>
                      <a:pt x="11413" y="3995"/>
                    </a:cubicBezTo>
                    <a:cubicBezTo>
                      <a:pt x="10842" y="2854"/>
                      <a:pt x="9975" y="2283"/>
                      <a:pt x="8834" y="1712"/>
                    </a:cubicBezTo>
                    <a:cubicBezTo>
                      <a:pt x="7692" y="1438"/>
                      <a:pt x="6551" y="1142"/>
                      <a:pt x="5707" y="2009"/>
                    </a:cubicBezTo>
                    <a:lnTo>
                      <a:pt x="3995" y="2854"/>
                    </a:lnTo>
                    <a:cubicBezTo>
                      <a:pt x="2557" y="3721"/>
                      <a:pt x="1415" y="5136"/>
                      <a:pt x="1141" y="6848"/>
                    </a:cubicBezTo>
                    <a:cubicBezTo>
                      <a:pt x="1141" y="7419"/>
                      <a:pt x="845" y="7989"/>
                      <a:pt x="845" y="8857"/>
                    </a:cubicBezTo>
                    <a:lnTo>
                      <a:pt x="3424" y="8857"/>
                    </a:lnTo>
                    <a:cubicBezTo>
                      <a:pt x="3698" y="8857"/>
                      <a:pt x="3995" y="8560"/>
                      <a:pt x="3995" y="7989"/>
                    </a:cubicBezTo>
                    <a:cubicBezTo>
                      <a:pt x="4269" y="7419"/>
                      <a:pt x="4565" y="6574"/>
                      <a:pt x="5136" y="6003"/>
                    </a:cubicBezTo>
                    <a:cubicBezTo>
                      <a:pt x="5410" y="5433"/>
                      <a:pt x="5980" y="5136"/>
                      <a:pt x="6551" y="5136"/>
                    </a:cubicBezTo>
                    <a:cubicBezTo>
                      <a:pt x="8263" y="5136"/>
                      <a:pt x="9975" y="6574"/>
                      <a:pt x="9701" y="8560"/>
                    </a:cubicBezTo>
                    <a:cubicBezTo>
                      <a:pt x="9404" y="10272"/>
                      <a:pt x="8560" y="11413"/>
                      <a:pt x="7418" y="12554"/>
                    </a:cubicBezTo>
                    <a:cubicBezTo>
                      <a:pt x="6277" y="13696"/>
                      <a:pt x="4839" y="14837"/>
                      <a:pt x="3424" y="15704"/>
                    </a:cubicBezTo>
                    <a:cubicBezTo>
                      <a:pt x="1986" y="16845"/>
                      <a:pt x="1415" y="18261"/>
                      <a:pt x="845" y="19699"/>
                    </a:cubicBezTo>
                    <a:cubicBezTo>
                      <a:pt x="571" y="20269"/>
                      <a:pt x="845" y="20269"/>
                      <a:pt x="1415" y="20269"/>
                    </a:cubicBezTo>
                    <a:lnTo>
                      <a:pt x="5136" y="20269"/>
                    </a:lnTo>
                    <a:cubicBezTo>
                      <a:pt x="7989" y="20269"/>
                      <a:pt x="11116" y="19973"/>
                      <a:pt x="14266" y="19973"/>
                    </a:cubicBezTo>
                    <a:cubicBezTo>
                      <a:pt x="14540" y="19973"/>
                      <a:pt x="14540" y="19699"/>
                      <a:pt x="14837" y="19402"/>
                    </a:cubicBezTo>
                    <a:lnTo>
                      <a:pt x="14837" y="17987"/>
                    </a:lnTo>
                    <a:cubicBezTo>
                      <a:pt x="14837" y="17416"/>
                      <a:pt x="14540" y="17119"/>
                      <a:pt x="13969" y="17119"/>
                    </a:cubicBezTo>
                    <a:close/>
                    <a:moveTo>
                      <a:pt x="8834" y="16275"/>
                    </a:moveTo>
                    <a:cubicBezTo>
                      <a:pt x="9130" y="16275"/>
                      <a:pt x="9404" y="15978"/>
                      <a:pt x="9701" y="15704"/>
                    </a:cubicBezTo>
                    <a:cubicBezTo>
                      <a:pt x="10842" y="15407"/>
                      <a:pt x="11687" y="14563"/>
                      <a:pt x="11983" y="13422"/>
                    </a:cubicBezTo>
                    <a:cubicBezTo>
                      <a:pt x="12257" y="12851"/>
                      <a:pt x="12554" y="11984"/>
                      <a:pt x="13125" y="11139"/>
                    </a:cubicBezTo>
                    <a:cubicBezTo>
                      <a:pt x="14266" y="8560"/>
                      <a:pt x="14266" y="6003"/>
                      <a:pt x="12828" y="3424"/>
                    </a:cubicBezTo>
                    <a:cubicBezTo>
                      <a:pt x="11983" y="1712"/>
                      <a:pt x="10545" y="868"/>
                      <a:pt x="8560" y="868"/>
                    </a:cubicBezTo>
                    <a:lnTo>
                      <a:pt x="8263" y="868"/>
                    </a:lnTo>
                    <a:cubicBezTo>
                      <a:pt x="8834" y="1142"/>
                      <a:pt x="9404" y="1438"/>
                      <a:pt x="9701" y="1712"/>
                    </a:cubicBezTo>
                    <a:cubicBezTo>
                      <a:pt x="11116" y="2283"/>
                      <a:pt x="11983" y="3424"/>
                      <a:pt x="12554" y="4862"/>
                    </a:cubicBezTo>
                    <a:cubicBezTo>
                      <a:pt x="13125" y="7145"/>
                      <a:pt x="13125" y="9427"/>
                      <a:pt x="12257" y="11710"/>
                    </a:cubicBezTo>
                    <a:cubicBezTo>
                      <a:pt x="11413" y="13422"/>
                      <a:pt x="10272" y="14837"/>
                      <a:pt x="8834" y="16275"/>
                    </a:cubicBezTo>
                    <a:close/>
                    <a:moveTo>
                      <a:pt x="16252" y="15134"/>
                    </a:moveTo>
                    <a:lnTo>
                      <a:pt x="15681" y="15134"/>
                    </a:lnTo>
                    <a:cubicBezTo>
                      <a:pt x="14540" y="15134"/>
                      <a:pt x="13399" y="15407"/>
                      <a:pt x="12554" y="15134"/>
                    </a:cubicBezTo>
                    <a:cubicBezTo>
                      <a:pt x="11116" y="15134"/>
                      <a:pt x="10272" y="15704"/>
                      <a:pt x="9404" y="16549"/>
                    </a:cubicBezTo>
                    <a:lnTo>
                      <a:pt x="9701" y="16549"/>
                    </a:lnTo>
                    <a:cubicBezTo>
                      <a:pt x="11413" y="16549"/>
                      <a:pt x="12828" y="16845"/>
                      <a:pt x="14540" y="16845"/>
                    </a:cubicBezTo>
                    <a:lnTo>
                      <a:pt x="14837" y="16549"/>
                    </a:lnTo>
                    <a:close/>
                    <a:moveTo>
                      <a:pt x="15111" y="19699"/>
                    </a:moveTo>
                    <a:cubicBezTo>
                      <a:pt x="16549" y="18557"/>
                      <a:pt x="16822" y="17119"/>
                      <a:pt x="16549" y="15704"/>
                    </a:cubicBezTo>
                    <a:cubicBezTo>
                      <a:pt x="16252" y="15704"/>
                      <a:pt x="15978" y="15978"/>
                      <a:pt x="15681" y="16275"/>
                    </a:cubicBezTo>
                    <a:cubicBezTo>
                      <a:pt x="15407" y="16549"/>
                      <a:pt x="15111" y="16845"/>
                      <a:pt x="15111" y="17119"/>
                    </a:cubicBezTo>
                    <a:close/>
                    <a:moveTo>
                      <a:pt x="4565" y="8286"/>
                    </a:moveTo>
                    <a:cubicBezTo>
                      <a:pt x="5136" y="7989"/>
                      <a:pt x="5136" y="7989"/>
                      <a:pt x="5707" y="6003"/>
                    </a:cubicBezTo>
                    <a:cubicBezTo>
                      <a:pt x="4839" y="6574"/>
                      <a:pt x="4269" y="7419"/>
                      <a:pt x="4565" y="82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8" name="Google Shape;3028;p105"/>
            <p:cNvGrpSpPr/>
            <p:nvPr/>
          </p:nvGrpSpPr>
          <p:grpSpPr>
            <a:xfrm>
              <a:off x="5505726" y="789576"/>
              <a:ext cx="647790" cy="841724"/>
              <a:chOff x="3626525" y="643150"/>
              <a:chExt cx="548975" cy="713325"/>
            </a:xfrm>
          </p:grpSpPr>
          <p:sp>
            <p:nvSpPr>
              <p:cNvPr id="3029" name="Google Shape;3029;p105"/>
              <p:cNvSpPr/>
              <p:nvPr/>
            </p:nvSpPr>
            <p:spPr>
              <a:xfrm>
                <a:off x="3997450" y="896000"/>
                <a:ext cx="171200" cy="382300"/>
              </a:xfrm>
              <a:custGeom>
                <a:avLst/>
                <a:gdLst/>
                <a:ahLst/>
                <a:cxnLst/>
                <a:rect l="l" t="t" r="r" b="b"/>
                <a:pathLst>
                  <a:path w="6848" h="15292" extrusionOk="0">
                    <a:moveTo>
                      <a:pt x="2375" y="0"/>
                    </a:moveTo>
                    <a:cubicBezTo>
                      <a:pt x="2230" y="0"/>
                      <a:pt x="2097" y="47"/>
                      <a:pt x="1986" y="158"/>
                    </a:cubicBezTo>
                    <a:cubicBezTo>
                      <a:pt x="1415" y="455"/>
                      <a:pt x="845" y="729"/>
                      <a:pt x="0" y="1299"/>
                    </a:cubicBezTo>
                    <a:lnTo>
                      <a:pt x="0" y="1596"/>
                    </a:lnTo>
                    <a:lnTo>
                      <a:pt x="571" y="1596"/>
                    </a:lnTo>
                    <a:cubicBezTo>
                      <a:pt x="571" y="1870"/>
                      <a:pt x="571" y="1870"/>
                      <a:pt x="845" y="1870"/>
                    </a:cubicBezTo>
                    <a:cubicBezTo>
                      <a:pt x="1986" y="2440"/>
                      <a:pt x="2853" y="3582"/>
                      <a:pt x="3698" y="4723"/>
                    </a:cubicBezTo>
                    <a:cubicBezTo>
                      <a:pt x="4268" y="5020"/>
                      <a:pt x="4268" y="5864"/>
                      <a:pt x="4565" y="6435"/>
                    </a:cubicBezTo>
                    <a:cubicBezTo>
                      <a:pt x="4565" y="7006"/>
                      <a:pt x="4839" y="7576"/>
                      <a:pt x="4839" y="8147"/>
                    </a:cubicBezTo>
                    <a:cubicBezTo>
                      <a:pt x="4839" y="9288"/>
                      <a:pt x="4565" y="10429"/>
                      <a:pt x="4268" y="11867"/>
                    </a:cubicBezTo>
                    <a:cubicBezTo>
                      <a:pt x="4268" y="12438"/>
                      <a:pt x="3995" y="13009"/>
                      <a:pt x="3698" y="13579"/>
                    </a:cubicBezTo>
                    <a:cubicBezTo>
                      <a:pt x="3424" y="14150"/>
                      <a:pt x="3127" y="14424"/>
                      <a:pt x="3127" y="14994"/>
                    </a:cubicBezTo>
                    <a:cubicBezTo>
                      <a:pt x="3127" y="15291"/>
                      <a:pt x="3127" y="15291"/>
                      <a:pt x="3424" y="15291"/>
                    </a:cubicBezTo>
                    <a:cubicBezTo>
                      <a:pt x="3995" y="14720"/>
                      <a:pt x="4565" y="14424"/>
                      <a:pt x="4839" y="13853"/>
                    </a:cubicBezTo>
                    <a:cubicBezTo>
                      <a:pt x="5410" y="13009"/>
                      <a:pt x="5706" y="12141"/>
                      <a:pt x="5980" y="11571"/>
                    </a:cubicBezTo>
                    <a:cubicBezTo>
                      <a:pt x="6277" y="10726"/>
                      <a:pt x="6551" y="9585"/>
                      <a:pt x="6551" y="8717"/>
                    </a:cubicBezTo>
                    <a:cubicBezTo>
                      <a:pt x="6848" y="7873"/>
                      <a:pt x="6551" y="6732"/>
                      <a:pt x="6551" y="5864"/>
                    </a:cubicBezTo>
                    <a:cubicBezTo>
                      <a:pt x="6277" y="4723"/>
                      <a:pt x="5706" y="3878"/>
                      <a:pt x="5410" y="3011"/>
                    </a:cubicBezTo>
                    <a:cubicBezTo>
                      <a:pt x="5136" y="2167"/>
                      <a:pt x="4565" y="1596"/>
                      <a:pt x="3995" y="1025"/>
                    </a:cubicBezTo>
                    <a:cubicBezTo>
                      <a:pt x="3756" y="786"/>
                      <a:pt x="2970" y="0"/>
                      <a:pt x="2375"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5"/>
              <p:cNvSpPr/>
              <p:nvPr/>
            </p:nvSpPr>
            <p:spPr>
              <a:xfrm>
                <a:off x="3626525" y="643150"/>
                <a:ext cx="548975" cy="706925"/>
              </a:xfrm>
              <a:custGeom>
                <a:avLst/>
                <a:gdLst/>
                <a:ahLst/>
                <a:cxnLst/>
                <a:rect l="l" t="t" r="r" b="b"/>
                <a:pathLst>
                  <a:path w="21959" h="28277" extrusionOk="0">
                    <a:moveTo>
                      <a:pt x="10843" y="1"/>
                    </a:moveTo>
                    <a:cubicBezTo>
                      <a:pt x="9131" y="1"/>
                      <a:pt x="7419" y="868"/>
                      <a:pt x="5707" y="1439"/>
                    </a:cubicBezTo>
                    <a:cubicBezTo>
                      <a:pt x="4269" y="2009"/>
                      <a:pt x="3424" y="2854"/>
                      <a:pt x="2283" y="3995"/>
                    </a:cubicBezTo>
                    <a:cubicBezTo>
                      <a:pt x="845" y="5433"/>
                      <a:pt x="275" y="6848"/>
                      <a:pt x="1" y="9131"/>
                    </a:cubicBezTo>
                    <a:cubicBezTo>
                      <a:pt x="1142" y="9427"/>
                      <a:pt x="2283" y="9998"/>
                      <a:pt x="3424" y="10272"/>
                    </a:cubicBezTo>
                    <a:lnTo>
                      <a:pt x="4566" y="10272"/>
                    </a:lnTo>
                    <a:cubicBezTo>
                      <a:pt x="4840" y="10272"/>
                      <a:pt x="5410" y="9998"/>
                      <a:pt x="5981" y="9701"/>
                    </a:cubicBezTo>
                    <a:cubicBezTo>
                      <a:pt x="7122" y="9427"/>
                      <a:pt x="7122" y="9427"/>
                      <a:pt x="7122" y="7989"/>
                    </a:cubicBezTo>
                    <a:lnTo>
                      <a:pt x="7122" y="7716"/>
                    </a:lnTo>
                    <a:cubicBezTo>
                      <a:pt x="7122" y="6848"/>
                      <a:pt x="7693" y="6848"/>
                      <a:pt x="8263" y="6574"/>
                    </a:cubicBezTo>
                    <a:lnTo>
                      <a:pt x="8834" y="7145"/>
                    </a:lnTo>
                    <a:cubicBezTo>
                      <a:pt x="9131" y="7419"/>
                      <a:pt x="9131" y="7716"/>
                      <a:pt x="9131" y="7716"/>
                    </a:cubicBezTo>
                    <a:cubicBezTo>
                      <a:pt x="9701" y="9131"/>
                      <a:pt x="9131" y="10569"/>
                      <a:pt x="7693" y="10843"/>
                    </a:cubicBezTo>
                    <a:cubicBezTo>
                      <a:pt x="7122" y="10843"/>
                      <a:pt x="7122" y="11413"/>
                      <a:pt x="7122" y="11710"/>
                    </a:cubicBezTo>
                    <a:cubicBezTo>
                      <a:pt x="7419" y="12851"/>
                      <a:pt x="7693" y="13696"/>
                      <a:pt x="7990" y="14837"/>
                    </a:cubicBezTo>
                    <a:cubicBezTo>
                      <a:pt x="7990" y="15134"/>
                      <a:pt x="8263" y="15408"/>
                      <a:pt x="8560" y="15408"/>
                    </a:cubicBezTo>
                    <a:cubicBezTo>
                      <a:pt x="9405" y="15704"/>
                      <a:pt x="10546" y="15704"/>
                      <a:pt x="11413" y="15978"/>
                    </a:cubicBezTo>
                    <a:cubicBezTo>
                      <a:pt x="13125" y="16275"/>
                      <a:pt x="13970" y="17416"/>
                      <a:pt x="14266" y="19128"/>
                    </a:cubicBezTo>
                    <a:cubicBezTo>
                      <a:pt x="14540" y="20269"/>
                      <a:pt x="13970" y="21114"/>
                      <a:pt x="13125" y="21411"/>
                    </a:cubicBezTo>
                    <a:cubicBezTo>
                      <a:pt x="12560" y="21661"/>
                      <a:pt x="12009" y="21774"/>
                      <a:pt x="11490" y="21774"/>
                    </a:cubicBezTo>
                    <a:cubicBezTo>
                      <a:pt x="9642" y="21774"/>
                      <a:pt x="8203" y="20340"/>
                      <a:pt x="7990" y="18558"/>
                    </a:cubicBezTo>
                    <a:cubicBezTo>
                      <a:pt x="7773" y="18141"/>
                      <a:pt x="7714" y="17870"/>
                      <a:pt x="7476" y="17870"/>
                    </a:cubicBezTo>
                    <a:cubicBezTo>
                      <a:pt x="7388" y="17870"/>
                      <a:pt x="7276" y="17907"/>
                      <a:pt x="7122" y="17987"/>
                    </a:cubicBezTo>
                    <a:cubicBezTo>
                      <a:pt x="4840" y="17987"/>
                      <a:pt x="3128" y="19402"/>
                      <a:pt x="1713" y="21114"/>
                    </a:cubicBezTo>
                    <a:cubicBezTo>
                      <a:pt x="1416" y="21411"/>
                      <a:pt x="1416" y="21685"/>
                      <a:pt x="1416" y="21981"/>
                    </a:cubicBezTo>
                    <a:cubicBezTo>
                      <a:pt x="1713" y="22826"/>
                      <a:pt x="1986" y="23967"/>
                      <a:pt x="2557" y="24538"/>
                    </a:cubicBezTo>
                    <a:cubicBezTo>
                      <a:pt x="3698" y="26250"/>
                      <a:pt x="5410" y="27391"/>
                      <a:pt x="7693" y="27962"/>
                    </a:cubicBezTo>
                    <a:cubicBezTo>
                      <a:pt x="8574" y="28182"/>
                      <a:pt x="9500" y="28276"/>
                      <a:pt x="10436" y="28276"/>
                    </a:cubicBezTo>
                    <a:cubicBezTo>
                      <a:pt x="11923" y="28276"/>
                      <a:pt x="13436" y="28038"/>
                      <a:pt x="14837" y="27688"/>
                    </a:cubicBezTo>
                    <a:cubicBezTo>
                      <a:pt x="16823" y="27391"/>
                      <a:pt x="18535" y="25679"/>
                      <a:pt x="19676" y="24264"/>
                    </a:cubicBezTo>
                    <a:cubicBezTo>
                      <a:pt x="21114" y="22552"/>
                      <a:pt x="21685" y="20269"/>
                      <a:pt x="21959" y="17987"/>
                    </a:cubicBezTo>
                    <a:cubicBezTo>
                      <a:pt x="21959" y="15978"/>
                      <a:pt x="21388" y="14266"/>
                      <a:pt x="20543" y="12554"/>
                    </a:cubicBezTo>
                    <a:cubicBezTo>
                      <a:pt x="19973" y="11413"/>
                      <a:pt x="19105" y="10569"/>
                      <a:pt x="17964" y="9701"/>
                    </a:cubicBezTo>
                    <a:cubicBezTo>
                      <a:pt x="17690" y="9701"/>
                      <a:pt x="17690" y="9427"/>
                      <a:pt x="17394" y="8857"/>
                    </a:cubicBezTo>
                    <a:cubicBezTo>
                      <a:pt x="17394" y="7989"/>
                      <a:pt x="17690" y="7419"/>
                      <a:pt x="17394" y="6574"/>
                    </a:cubicBezTo>
                    <a:cubicBezTo>
                      <a:pt x="17120" y="3150"/>
                      <a:pt x="14540" y="297"/>
                      <a:pt x="10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5"/>
              <p:cNvSpPr/>
              <p:nvPr/>
            </p:nvSpPr>
            <p:spPr>
              <a:xfrm>
                <a:off x="3847375" y="657425"/>
                <a:ext cx="207150" cy="269350"/>
              </a:xfrm>
              <a:custGeom>
                <a:avLst/>
                <a:gdLst/>
                <a:ahLst/>
                <a:cxnLst/>
                <a:rect l="l" t="t" r="r" b="b"/>
                <a:pathLst>
                  <a:path w="8286" h="10774" extrusionOk="0">
                    <a:moveTo>
                      <a:pt x="2579" y="0"/>
                    </a:moveTo>
                    <a:cubicBezTo>
                      <a:pt x="1712" y="0"/>
                      <a:pt x="1141" y="0"/>
                      <a:pt x="297" y="297"/>
                    </a:cubicBezTo>
                    <a:cubicBezTo>
                      <a:pt x="0" y="297"/>
                      <a:pt x="0" y="571"/>
                      <a:pt x="297" y="571"/>
                    </a:cubicBezTo>
                    <a:lnTo>
                      <a:pt x="867" y="571"/>
                    </a:lnTo>
                    <a:cubicBezTo>
                      <a:pt x="2009" y="868"/>
                      <a:pt x="2579" y="1438"/>
                      <a:pt x="3424" y="1712"/>
                    </a:cubicBezTo>
                    <a:cubicBezTo>
                      <a:pt x="3994" y="2009"/>
                      <a:pt x="4291" y="2579"/>
                      <a:pt x="4565" y="3150"/>
                    </a:cubicBezTo>
                    <a:cubicBezTo>
                      <a:pt x="4862" y="3424"/>
                      <a:pt x="5136" y="3995"/>
                      <a:pt x="5432" y="4291"/>
                    </a:cubicBezTo>
                    <a:cubicBezTo>
                      <a:pt x="6003" y="5433"/>
                      <a:pt x="6003" y="6574"/>
                      <a:pt x="6003" y="7715"/>
                    </a:cubicBezTo>
                    <a:cubicBezTo>
                      <a:pt x="5706" y="8286"/>
                      <a:pt x="5706" y="8856"/>
                      <a:pt x="5706" y="9130"/>
                    </a:cubicBezTo>
                    <a:cubicBezTo>
                      <a:pt x="5706" y="9427"/>
                      <a:pt x="5432" y="9998"/>
                      <a:pt x="5432" y="10272"/>
                    </a:cubicBezTo>
                    <a:lnTo>
                      <a:pt x="5432" y="10568"/>
                    </a:lnTo>
                    <a:cubicBezTo>
                      <a:pt x="5432" y="10705"/>
                      <a:pt x="5501" y="10774"/>
                      <a:pt x="5569" y="10774"/>
                    </a:cubicBezTo>
                    <a:cubicBezTo>
                      <a:pt x="5638" y="10774"/>
                      <a:pt x="5706" y="10705"/>
                      <a:pt x="5706" y="10568"/>
                    </a:cubicBezTo>
                    <a:cubicBezTo>
                      <a:pt x="6277" y="10568"/>
                      <a:pt x="6574" y="10272"/>
                      <a:pt x="6848" y="9998"/>
                    </a:cubicBezTo>
                    <a:cubicBezTo>
                      <a:pt x="7418" y="9701"/>
                      <a:pt x="7715" y="9427"/>
                      <a:pt x="7715" y="9130"/>
                    </a:cubicBezTo>
                    <a:cubicBezTo>
                      <a:pt x="7989" y="9130"/>
                      <a:pt x="7989" y="8856"/>
                      <a:pt x="7989" y="8560"/>
                    </a:cubicBezTo>
                    <a:cubicBezTo>
                      <a:pt x="8286" y="7715"/>
                      <a:pt x="8286" y="6574"/>
                      <a:pt x="8286" y="5707"/>
                    </a:cubicBezTo>
                    <a:cubicBezTo>
                      <a:pt x="7989" y="4862"/>
                      <a:pt x="7989" y="4291"/>
                      <a:pt x="7715" y="3424"/>
                    </a:cubicBezTo>
                    <a:cubicBezTo>
                      <a:pt x="7418" y="2853"/>
                      <a:pt x="6574" y="2579"/>
                      <a:pt x="6277" y="2009"/>
                    </a:cubicBezTo>
                    <a:lnTo>
                      <a:pt x="5432" y="1141"/>
                    </a:lnTo>
                    <a:cubicBezTo>
                      <a:pt x="5136" y="868"/>
                      <a:pt x="4862" y="868"/>
                      <a:pt x="4565" y="571"/>
                    </a:cubicBezTo>
                    <a:cubicBezTo>
                      <a:pt x="4291" y="571"/>
                      <a:pt x="3994" y="297"/>
                      <a:pt x="3721" y="297"/>
                    </a:cubicBezTo>
                    <a:cubicBezTo>
                      <a:pt x="3572" y="149"/>
                      <a:pt x="3355" y="149"/>
                      <a:pt x="3141" y="149"/>
                    </a:cubicBezTo>
                    <a:cubicBezTo>
                      <a:pt x="2927" y="149"/>
                      <a:pt x="2716" y="149"/>
                      <a:pt x="2579" y="0"/>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5"/>
              <p:cNvSpPr/>
              <p:nvPr/>
            </p:nvSpPr>
            <p:spPr>
              <a:xfrm>
                <a:off x="3626525" y="643150"/>
                <a:ext cx="548975" cy="713325"/>
              </a:xfrm>
              <a:custGeom>
                <a:avLst/>
                <a:gdLst/>
                <a:ahLst/>
                <a:cxnLst/>
                <a:rect l="l" t="t" r="r" b="b"/>
                <a:pathLst>
                  <a:path w="21959" h="28533" extrusionOk="0">
                    <a:moveTo>
                      <a:pt x="1" y="9131"/>
                    </a:moveTo>
                    <a:cubicBezTo>
                      <a:pt x="275" y="6848"/>
                      <a:pt x="845" y="5433"/>
                      <a:pt x="2283" y="3995"/>
                    </a:cubicBezTo>
                    <a:cubicBezTo>
                      <a:pt x="3424" y="2854"/>
                      <a:pt x="4269" y="2009"/>
                      <a:pt x="5707" y="1439"/>
                    </a:cubicBezTo>
                    <a:cubicBezTo>
                      <a:pt x="7419" y="868"/>
                      <a:pt x="9131" y="1"/>
                      <a:pt x="10843" y="1"/>
                    </a:cubicBezTo>
                    <a:cubicBezTo>
                      <a:pt x="14540" y="297"/>
                      <a:pt x="17120" y="3150"/>
                      <a:pt x="17394" y="6574"/>
                    </a:cubicBezTo>
                    <a:cubicBezTo>
                      <a:pt x="17690" y="7419"/>
                      <a:pt x="17394" y="7989"/>
                      <a:pt x="17394" y="8857"/>
                    </a:cubicBezTo>
                    <a:cubicBezTo>
                      <a:pt x="17690" y="9427"/>
                      <a:pt x="17690" y="9701"/>
                      <a:pt x="17964" y="9701"/>
                    </a:cubicBezTo>
                    <a:cubicBezTo>
                      <a:pt x="19105" y="10569"/>
                      <a:pt x="19973" y="11413"/>
                      <a:pt x="20543" y="12554"/>
                    </a:cubicBezTo>
                    <a:cubicBezTo>
                      <a:pt x="21388" y="14266"/>
                      <a:pt x="21959" y="15978"/>
                      <a:pt x="21959" y="17987"/>
                    </a:cubicBezTo>
                    <a:cubicBezTo>
                      <a:pt x="21685" y="20269"/>
                      <a:pt x="21114" y="22552"/>
                      <a:pt x="19676" y="24264"/>
                    </a:cubicBezTo>
                    <a:cubicBezTo>
                      <a:pt x="18535" y="25679"/>
                      <a:pt x="16823" y="27391"/>
                      <a:pt x="14837" y="27688"/>
                    </a:cubicBezTo>
                    <a:cubicBezTo>
                      <a:pt x="12555" y="28258"/>
                      <a:pt x="9975" y="28532"/>
                      <a:pt x="7693" y="27962"/>
                    </a:cubicBezTo>
                    <a:cubicBezTo>
                      <a:pt x="5410" y="27391"/>
                      <a:pt x="3698" y="26250"/>
                      <a:pt x="2557" y="24538"/>
                    </a:cubicBezTo>
                    <a:cubicBezTo>
                      <a:pt x="1986" y="23967"/>
                      <a:pt x="1713" y="22826"/>
                      <a:pt x="1416" y="21981"/>
                    </a:cubicBezTo>
                    <a:cubicBezTo>
                      <a:pt x="1416" y="21685"/>
                      <a:pt x="1416" y="21411"/>
                      <a:pt x="1713" y="21114"/>
                    </a:cubicBezTo>
                    <a:cubicBezTo>
                      <a:pt x="3128" y="19402"/>
                      <a:pt x="4840" y="17987"/>
                      <a:pt x="7122" y="17987"/>
                    </a:cubicBezTo>
                    <a:cubicBezTo>
                      <a:pt x="7693" y="17690"/>
                      <a:pt x="7693" y="17987"/>
                      <a:pt x="7990" y="18558"/>
                    </a:cubicBezTo>
                    <a:cubicBezTo>
                      <a:pt x="8263" y="20840"/>
                      <a:pt x="10546" y="22552"/>
                      <a:pt x="13125" y="21411"/>
                    </a:cubicBezTo>
                    <a:cubicBezTo>
                      <a:pt x="13970" y="21114"/>
                      <a:pt x="14540" y="20269"/>
                      <a:pt x="14266" y="19128"/>
                    </a:cubicBezTo>
                    <a:cubicBezTo>
                      <a:pt x="13970" y="17416"/>
                      <a:pt x="13125" y="16275"/>
                      <a:pt x="11413" y="15978"/>
                    </a:cubicBezTo>
                    <a:cubicBezTo>
                      <a:pt x="10546" y="15704"/>
                      <a:pt x="9405" y="15704"/>
                      <a:pt x="8560" y="15408"/>
                    </a:cubicBezTo>
                    <a:cubicBezTo>
                      <a:pt x="8263" y="15408"/>
                      <a:pt x="7990" y="15134"/>
                      <a:pt x="7990" y="14837"/>
                    </a:cubicBezTo>
                    <a:cubicBezTo>
                      <a:pt x="7693" y="13696"/>
                      <a:pt x="7419" y="12851"/>
                      <a:pt x="7122" y="11710"/>
                    </a:cubicBezTo>
                    <a:cubicBezTo>
                      <a:pt x="7122" y="11413"/>
                      <a:pt x="7122" y="10843"/>
                      <a:pt x="7693" y="10843"/>
                    </a:cubicBezTo>
                    <a:cubicBezTo>
                      <a:pt x="9131" y="10569"/>
                      <a:pt x="9701" y="9131"/>
                      <a:pt x="9131" y="7716"/>
                    </a:cubicBezTo>
                    <a:cubicBezTo>
                      <a:pt x="9131" y="7716"/>
                      <a:pt x="9131" y="7419"/>
                      <a:pt x="8834" y="7145"/>
                    </a:cubicBezTo>
                    <a:lnTo>
                      <a:pt x="8263" y="6574"/>
                    </a:lnTo>
                    <a:cubicBezTo>
                      <a:pt x="7693" y="6848"/>
                      <a:pt x="7122" y="6848"/>
                      <a:pt x="7122" y="7716"/>
                    </a:cubicBezTo>
                    <a:lnTo>
                      <a:pt x="7122" y="7989"/>
                    </a:lnTo>
                    <a:cubicBezTo>
                      <a:pt x="7122" y="9427"/>
                      <a:pt x="7122" y="9427"/>
                      <a:pt x="5981" y="9701"/>
                    </a:cubicBezTo>
                    <a:cubicBezTo>
                      <a:pt x="5410" y="9998"/>
                      <a:pt x="4840" y="10272"/>
                      <a:pt x="4566" y="10272"/>
                    </a:cubicBezTo>
                    <a:lnTo>
                      <a:pt x="3424" y="10272"/>
                    </a:lnTo>
                    <a:cubicBezTo>
                      <a:pt x="2283" y="9998"/>
                      <a:pt x="1142" y="9427"/>
                      <a:pt x="1" y="9131"/>
                    </a:cubicBezTo>
                    <a:close/>
                    <a:moveTo>
                      <a:pt x="1713" y="21685"/>
                    </a:moveTo>
                    <a:cubicBezTo>
                      <a:pt x="1986" y="22255"/>
                      <a:pt x="2283" y="23123"/>
                      <a:pt x="2557" y="23693"/>
                    </a:cubicBezTo>
                    <a:cubicBezTo>
                      <a:pt x="3424" y="24834"/>
                      <a:pt x="4566" y="25976"/>
                      <a:pt x="5981" y="26546"/>
                    </a:cubicBezTo>
                    <a:cubicBezTo>
                      <a:pt x="7693" y="27117"/>
                      <a:pt x="9701" y="27688"/>
                      <a:pt x="11984" y="27391"/>
                    </a:cubicBezTo>
                    <a:cubicBezTo>
                      <a:pt x="13696" y="27117"/>
                      <a:pt x="15111" y="26546"/>
                      <a:pt x="16549" y="25405"/>
                    </a:cubicBezTo>
                    <a:cubicBezTo>
                      <a:pt x="17964" y="24538"/>
                      <a:pt x="18535" y="23123"/>
                      <a:pt x="19105" y="21685"/>
                    </a:cubicBezTo>
                    <a:cubicBezTo>
                      <a:pt x="20247" y="18558"/>
                      <a:pt x="19105" y="13992"/>
                      <a:pt x="15408" y="12281"/>
                    </a:cubicBezTo>
                    <a:cubicBezTo>
                      <a:pt x="15111" y="11984"/>
                      <a:pt x="14837" y="11984"/>
                      <a:pt x="14266" y="11984"/>
                    </a:cubicBezTo>
                    <a:cubicBezTo>
                      <a:pt x="13970" y="11984"/>
                      <a:pt x="13696" y="11984"/>
                      <a:pt x="13696" y="11710"/>
                    </a:cubicBezTo>
                    <a:lnTo>
                      <a:pt x="13696" y="11139"/>
                    </a:lnTo>
                    <a:cubicBezTo>
                      <a:pt x="13970" y="10843"/>
                      <a:pt x="14266" y="10569"/>
                      <a:pt x="14266" y="10272"/>
                    </a:cubicBezTo>
                    <a:cubicBezTo>
                      <a:pt x="14837" y="7419"/>
                      <a:pt x="14540" y="4566"/>
                      <a:pt x="11984" y="2854"/>
                    </a:cubicBezTo>
                    <a:cubicBezTo>
                      <a:pt x="9975" y="1439"/>
                      <a:pt x="8263" y="1142"/>
                      <a:pt x="6278" y="2009"/>
                    </a:cubicBezTo>
                    <a:cubicBezTo>
                      <a:pt x="4566" y="2854"/>
                      <a:pt x="3128" y="3721"/>
                      <a:pt x="1986" y="5136"/>
                    </a:cubicBezTo>
                    <a:cubicBezTo>
                      <a:pt x="1142" y="6004"/>
                      <a:pt x="571" y="7145"/>
                      <a:pt x="571" y="8560"/>
                    </a:cubicBezTo>
                    <a:lnTo>
                      <a:pt x="3128" y="9427"/>
                    </a:lnTo>
                    <a:cubicBezTo>
                      <a:pt x="3698" y="9701"/>
                      <a:pt x="3995" y="9701"/>
                      <a:pt x="4269" y="8857"/>
                    </a:cubicBezTo>
                    <a:cubicBezTo>
                      <a:pt x="4269" y="8286"/>
                      <a:pt x="4566" y="7419"/>
                      <a:pt x="5136" y="6848"/>
                    </a:cubicBezTo>
                    <a:cubicBezTo>
                      <a:pt x="5981" y="5707"/>
                      <a:pt x="7693" y="5433"/>
                      <a:pt x="8834" y="6004"/>
                    </a:cubicBezTo>
                    <a:cubicBezTo>
                      <a:pt x="10546" y="7419"/>
                      <a:pt x="10272" y="10272"/>
                      <a:pt x="8263" y="11413"/>
                    </a:cubicBezTo>
                    <a:cubicBezTo>
                      <a:pt x="8263" y="11413"/>
                      <a:pt x="7990" y="11710"/>
                      <a:pt x="7990" y="11984"/>
                    </a:cubicBezTo>
                    <a:cubicBezTo>
                      <a:pt x="7990" y="12554"/>
                      <a:pt x="8263" y="13422"/>
                      <a:pt x="8263" y="13992"/>
                    </a:cubicBezTo>
                    <a:cubicBezTo>
                      <a:pt x="8263" y="14563"/>
                      <a:pt x="8560" y="14563"/>
                      <a:pt x="9131" y="14837"/>
                    </a:cubicBezTo>
                    <a:cubicBezTo>
                      <a:pt x="9975" y="14837"/>
                      <a:pt x="11117" y="15134"/>
                      <a:pt x="11984" y="15408"/>
                    </a:cubicBezTo>
                    <a:cubicBezTo>
                      <a:pt x="14266" y="15978"/>
                      <a:pt x="15682" y="18831"/>
                      <a:pt x="14837" y="20840"/>
                    </a:cubicBezTo>
                    <a:cubicBezTo>
                      <a:pt x="13970" y="23123"/>
                      <a:pt x="12258" y="24264"/>
                      <a:pt x="9701" y="24264"/>
                    </a:cubicBezTo>
                    <a:cubicBezTo>
                      <a:pt x="7693" y="23967"/>
                      <a:pt x="6278" y="22826"/>
                      <a:pt x="5410" y="21114"/>
                    </a:cubicBezTo>
                    <a:cubicBezTo>
                      <a:pt x="5136" y="21114"/>
                      <a:pt x="5136" y="20840"/>
                      <a:pt x="4840" y="20840"/>
                    </a:cubicBezTo>
                    <a:cubicBezTo>
                      <a:pt x="3995" y="21114"/>
                      <a:pt x="2854" y="21411"/>
                      <a:pt x="1713" y="21685"/>
                    </a:cubicBezTo>
                    <a:close/>
                    <a:moveTo>
                      <a:pt x="18261" y="24538"/>
                    </a:moveTo>
                    <a:lnTo>
                      <a:pt x="18535" y="24538"/>
                    </a:lnTo>
                    <a:cubicBezTo>
                      <a:pt x="18832" y="24264"/>
                      <a:pt x="19105" y="23967"/>
                      <a:pt x="19402" y="23396"/>
                    </a:cubicBezTo>
                    <a:cubicBezTo>
                      <a:pt x="20247" y="22552"/>
                      <a:pt x="20543" y="21411"/>
                      <a:pt x="20817" y="20269"/>
                    </a:cubicBezTo>
                    <a:cubicBezTo>
                      <a:pt x="21685" y="16549"/>
                      <a:pt x="20817" y="13696"/>
                      <a:pt x="18261" y="11139"/>
                    </a:cubicBezTo>
                    <a:cubicBezTo>
                      <a:pt x="17964" y="10569"/>
                      <a:pt x="17394" y="10272"/>
                      <a:pt x="16823" y="10272"/>
                    </a:cubicBezTo>
                    <a:cubicBezTo>
                      <a:pt x="16252" y="10272"/>
                      <a:pt x="15978" y="10843"/>
                      <a:pt x="15111" y="11413"/>
                    </a:cubicBezTo>
                    <a:cubicBezTo>
                      <a:pt x="17964" y="12281"/>
                      <a:pt x="19402" y="14563"/>
                      <a:pt x="19973" y="17120"/>
                    </a:cubicBezTo>
                    <a:cubicBezTo>
                      <a:pt x="20543" y="19973"/>
                      <a:pt x="19676" y="22255"/>
                      <a:pt x="18261" y="24538"/>
                    </a:cubicBezTo>
                    <a:close/>
                    <a:moveTo>
                      <a:pt x="14540" y="10843"/>
                    </a:moveTo>
                    <a:cubicBezTo>
                      <a:pt x="15408" y="10569"/>
                      <a:pt x="15978" y="10272"/>
                      <a:pt x="16549" y="9701"/>
                    </a:cubicBezTo>
                    <a:lnTo>
                      <a:pt x="16823" y="9427"/>
                    </a:lnTo>
                    <a:lnTo>
                      <a:pt x="16823" y="6004"/>
                    </a:lnTo>
                    <a:cubicBezTo>
                      <a:pt x="15978" y="2854"/>
                      <a:pt x="13696" y="1142"/>
                      <a:pt x="10546" y="868"/>
                    </a:cubicBezTo>
                    <a:cubicBezTo>
                      <a:pt x="10272" y="571"/>
                      <a:pt x="9975" y="868"/>
                      <a:pt x="9701" y="868"/>
                    </a:cubicBezTo>
                    <a:cubicBezTo>
                      <a:pt x="14266" y="2580"/>
                      <a:pt x="15978" y="5707"/>
                      <a:pt x="14540" y="10843"/>
                    </a:cubicBezTo>
                    <a:close/>
                    <a:moveTo>
                      <a:pt x="5707" y="20269"/>
                    </a:moveTo>
                    <a:cubicBezTo>
                      <a:pt x="5981" y="21685"/>
                      <a:pt x="7419" y="23123"/>
                      <a:pt x="8834" y="23123"/>
                    </a:cubicBezTo>
                    <a:cubicBezTo>
                      <a:pt x="10272" y="23396"/>
                      <a:pt x="11413" y="23693"/>
                      <a:pt x="12828" y="22552"/>
                    </a:cubicBezTo>
                    <a:cubicBezTo>
                      <a:pt x="9975" y="22826"/>
                      <a:pt x="7990" y="21685"/>
                      <a:pt x="7122" y="18831"/>
                    </a:cubicBezTo>
                    <a:close/>
                    <a:moveTo>
                      <a:pt x="4566" y="9427"/>
                    </a:moveTo>
                    <a:cubicBezTo>
                      <a:pt x="5136" y="9427"/>
                      <a:pt x="5707" y="9131"/>
                      <a:pt x="5981" y="8857"/>
                    </a:cubicBezTo>
                    <a:cubicBezTo>
                      <a:pt x="6278" y="8857"/>
                      <a:pt x="6552" y="8857"/>
                      <a:pt x="6552" y="8560"/>
                    </a:cubicBezTo>
                    <a:cubicBezTo>
                      <a:pt x="6848" y="7989"/>
                      <a:pt x="6848" y="7145"/>
                      <a:pt x="6848" y="6574"/>
                    </a:cubicBezTo>
                    <a:cubicBezTo>
                      <a:pt x="5707" y="6574"/>
                      <a:pt x="4840" y="7989"/>
                      <a:pt x="4566" y="9427"/>
                    </a:cubicBezTo>
                    <a:close/>
                    <a:moveTo>
                      <a:pt x="6552" y="18831"/>
                    </a:moveTo>
                    <a:cubicBezTo>
                      <a:pt x="5410" y="18831"/>
                      <a:pt x="3128" y="19699"/>
                      <a:pt x="2854" y="20840"/>
                    </a:cubicBezTo>
                    <a:cubicBezTo>
                      <a:pt x="3995" y="20269"/>
                      <a:pt x="5707" y="20269"/>
                      <a:pt x="6552" y="188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3" name="Google Shape;3033;p105"/>
            <p:cNvGrpSpPr/>
            <p:nvPr/>
          </p:nvGrpSpPr>
          <p:grpSpPr>
            <a:xfrm rot="1681867">
              <a:off x="2707910" y="736431"/>
              <a:ext cx="311111" cy="1256932"/>
              <a:chOff x="-3318090" y="454605"/>
              <a:chExt cx="215740" cy="871620"/>
            </a:xfrm>
          </p:grpSpPr>
          <p:sp>
            <p:nvSpPr>
              <p:cNvPr id="3034" name="Google Shape;3034;p105"/>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5"/>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5"/>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5"/>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5"/>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5"/>
              <p:cNvSpPr/>
              <p:nvPr/>
            </p:nvSpPr>
            <p:spPr>
              <a:xfrm>
                <a:off x="-3318090" y="454605"/>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5"/>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1" name="Google Shape;3041;p105" descr="21 anh nguyen"/>
          <p:cNvGrpSpPr/>
          <p:nvPr/>
        </p:nvGrpSpPr>
        <p:grpSpPr>
          <a:xfrm>
            <a:off x="6311185" y="537169"/>
            <a:ext cx="2116715" cy="2408354"/>
            <a:chOff x="6311185" y="537169"/>
            <a:chExt cx="2116715" cy="2408354"/>
          </a:xfrm>
        </p:grpSpPr>
        <p:sp>
          <p:nvSpPr>
            <p:cNvPr id="3042" name="Google Shape;3042;p105"/>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5"/>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5"/>
            <p:cNvSpPr/>
            <p:nvPr/>
          </p:nvSpPr>
          <p:spPr>
            <a:xfrm>
              <a:off x="6650400" y="537169"/>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5"/>
            <p:cNvSpPr/>
            <p:nvPr/>
          </p:nvSpPr>
          <p:spPr>
            <a:xfrm rot="-1215341">
              <a:off x="7975649" y="1896648"/>
              <a:ext cx="360672" cy="265457"/>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6" name="Google Shape;3046;p105"/>
            <p:cNvGrpSpPr/>
            <p:nvPr/>
          </p:nvGrpSpPr>
          <p:grpSpPr>
            <a:xfrm>
              <a:off x="7146466" y="800198"/>
              <a:ext cx="1098790" cy="820488"/>
              <a:chOff x="2098125" y="1339350"/>
              <a:chExt cx="443275" cy="304550"/>
            </a:xfrm>
          </p:grpSpPr>
          <p:sp>
            <p:nvSpPr>
              <p:cNvPr id="3047" name="Google Shape;3047;p105"/>
              <p:cNvSpPr/>
              <p:nvPr/>
            </p:nvSpPr>
            <p:spPr>
              <a:xfrm>
                <a:off x="2102700" y="1514800"/>
                <a:ext cx="429925" cy="127075"/>
              </a:xfrm>
              <a:custGeom>
                <a:avLst/>
                <a:gdLst/>
                <a:ahLst/>
                <a:cxnLst/>
                <a:rect l="l" t="t" r="r" b="b"/>
                <a:pathLst>
                  <a:path w="17197" h="5083" extrusionOk="0">
                    <a:moveTo>
                      <a:pt x="0" y="1"/>
                    </a:moveTo>
                    <a:lnTo>
                      <a:pt x="0" y="169"/>
                    </a:lnTo>
                    <a:lnTo>
                      <a:pt x="0" y="352"/>
                    </a:lnTo>
                    <a:lnTo>
                      <a:pt x="169" y="352"/>
                    </a:lnTo>
                    <a:cubicBezTo>
                      <a:pt x="351" y="520"/>
                      <a:pt x="520" y="520"/>
                      <a:pt x="871" y="703"/>
                    </a:cubicBezTo>
                    <a:cubicBezTo>
                      <a:pt x="1053" y="703"/>
                      <a:pt x="1404" y="703"/>
                      <a:pt x="1573" y="871"/>
                    </a:cubicBezTo>
                    <a:lnTo>
                      <a:pt x="2106" y="871"/>
                    </a:lnTo>
                    <a:cubicBezTo>
                      <a:pt x="2457" y="1054"/>
                      <a:pt x="2808" y="1054"/>
                      <a:pt x="3159" y="1222"/>
                    </a:cubicBezTo>
                    <a:lnTo>
                      <a:pt x="3678" y="1222"/>
                    </a:lnTo>
                    <a:cubicBezTo>
                      <a:pt x="3861" y="1405"/>
                      <a:pt x="4029" y="1405"/>
                      <a:pt x="4212" y="1405"/>
                    </a:cubicBezTo>
                    <a:cubicBezTo>
                      <a:pt x="4212" y="1405"/>
                      <a:pt x="4380" y="1405"/>
                      <a:pt x="4562" y="1573"/>
                    </a:cubicBezTo>
                    <a:cubicBezTo>
                      <a:pt x="4731" y="1573"/>
                      <a:pt x="4913" y="1573"/>
                      <a:pt x="5082" y="1756"/>
                    </a:cubicBezTo>
                    <a:cubicBezTo>
                      <a:pt x="5433" y="1756"/>
                      <a:pt x="5784" y="1924"/>
                      <a:pt x="6135" y="1924"/>
                    </a:cubicBezTo>
                    <a:cubicBezTo>
                      <a:pt x="6317" y="2107"/>
                      <a:pt x="6486" y="2107"/>
                      <a:pt x="6668" y="2107"/>
                    </a:cubicBezTo>
                    <a:cubicBezTo>
                      <a:pt x="7187" y="2275"/>
                      <a:pt x="7538" y="2458"/>
                      <a:pt x="8072" y="2458"/>
                    </a:cubicBezTo>
                    <a:cubicBezTo>
                      <a:pt x="8240" y="2626"/>
                      <a:pt x="8240" y="2626"/>
                      <a:pt x="8423" y="2626"/>
                    </a:cubicBezTo>
                    <a:cubicBezTo>
                      <a:pt x="8591" y="2626"/>
                      <a:pt x="8774" y="2626"/>
                      <a:pt x="8942" y="2808"/>
                    </a:cubicBezTo>
                    <a:lnTo>
                      <a:pt x="9293" y="2808"/>
                    </a:lnTo>
                    <a:cubicBezTo>
                      <a:pt x="9476" y="2808"/>
                      <a:pt x="9644" y="2977"/>
                      <a:pt x="9826" y="2977"/>
                    </a:cubicBezTo>
                    <a:lnTo>
                      <a:pt x="9995" y="2977"/>
                    </a:lnTo>
                    <a:cubicBezTo>
                      <a:pt x="10177" y="2977"/>
                      <a:pt x="10528" y="3159"/>
                      <a:pt x="10879" y="3328"/>
                    </a:cubicBezTo>
                    <a:cubicBezTo>
                      <a:pt x="11048" y="3328"/>
                      <a:pt x="11399" y="3328"/>
                      <a:pt x="11581" y="3510"/>
                    </a:cubicBezTo>
                    <a:lnTo>
                      <a:pt x="11750" y="3510"/>
                    </a:lnTo>
                    <a:cubicBezTo>
                      <a:pt x="12101" y="3679"/>
                      <a:pt x="12451" y="3679"/>
                      <a:pt x="12802" y="3861"/>
                    </a:cubicBezTo>
                    <a:cubicBezTo>
                      <a:pt x="13336" y="4030"/>
                      <a:pt x="13855" y="4212"/>
                      <a:pt x="14557" y="4381"/>
                    </a:cubicBezTo>
                    <a:cubicBezTo>
                      <a:pt x="14908" y="4381"/>
                      <a:pt x="15090" y="4563"/>
                      <a:pt x="15441" y="4563"/>
                    </a:cubicBezTo>
                    <a:cubicBezTo>
                      <a:pt x="15792" y="4732"/>
                      <a:pt x="15961" y="4732"/>
                      <a:pt x="16312" y="4914"/>
                    </a:cubicBezTo>
                    <a:lnTo>
                      <a:pt x="16663" y="4914"/>
                    </a:lnTo>
                    <a:lnTo>
                      <a:pt x="17014" y="5083"/>
                    </a:lnTo>
                    <a:lnTo>
                      <a:pt x="17196" y="4914"/>
                    </a:lnTo>
                    <a:lnTo>
                      <a:pt x="17196" y="4732"/>
                    </a:lnTo>
                    <a:cubicBezTo>
                      <a:pt x="17196" y="4732"/>
                      <a:pt x="17014" y="4732"/>
                      <a:pt x="17014" y="4563"/>
                    </a:cubicBezTo>
                    <a:cubicBezTo>
                      <a:pt x="17014" y="4563"/>
                      <a:pt x="17014" y="4381"/>
                      <a:pt x="16845" y="4381"/>
                    </a:cubicBezTo>
                    <a:lnTo>
                      <a:pt x="16663" y="4381"/>
                    </a:lnTo>
                    <a:cubicBezTo>
                      <a:pt x="16494" y="4212"/>
                      <a:pt x="16312" y="4212"/>
                      <a:pt x="16312" y="4212"/>
                    </a:cubicBezTo>
                    <a:cubicBezTo>
                      <a:pt x="16143" y="4212"/>
                      <a:pt x="16143" y="4212"/>
                      <a:pt x="15961" y="4030"/>
                    </a:cubicBezTo>
                    <a:lnTo>
                      <a:pt x="15610" y="4030"/>
                    </a:lnTo>
                    <a:cubicBezTo>
                      <a:pt x="15441" y="3861"/>
                      <a:pt x="15441" y="3861"/>
                      <a:pt x="15259" y="3861"/>
                    </a:cubicBezTo>
                    <a:lnTo>
                      <a:pt x="15259" y="3679"/>
                    </a:lnTo>
                    <a:cubicBezTo>
                      <a:pt x="15090" y="3679"/>
                      <a:pt x="14908" y="3510"/>
                      <a:pt x="14908" y="3510"/>
                    </a:cubicBezTo>
                    <a:lnTo>
                      <a:pt x="14740" y="3510"/>
                    </a:lnTo>
                    <a:lnTo>
                      <a:pt x="14557" y="3328"/>
                    </a:lnTo>
                    <a:lnTo>
                      <a:pt x="14389" y="3159"/>
                    </a:lnTo>
                    <a:cubicBezTo>
                      <a:pt x="14038" y="2977"/>
                      <a:pt x="13855" y="2808"/>
                      <a:pt x="13504" y="2626"/>
                    </a:cubicBezTo>
                    <a:cubicBezTo>
                      <a:pt x="13153" y="2458"/>
                      <a:pt x="12802" y="2458"/>
                      <a:pt x="12634" y="2275"/>
                    </a:cubicBezTo>
                    <a:cubicBezTo>
                      <a:pt x="12283" y="2107"/>
                      <a:pt x="11932" y="2107"/>
                      <a:pt x="11581" y="1924"/>
                    </a:cubicBezTo>
                    <a:cubicBezTo>
                      <a:pt x="11399" y="1924"/>
                      <a:pt x="11048" y="1756"/>
                      <a:pt x="10697" y="1756"/>
                    </a:cubicBezTo>
                    <a:lnTo>
                      <a:pt x="9476" y="1756"/>
                    </a:lnTo>
                    <a:cubicBezTo>
                      <a:pt x="9293" y="1756"/>
                      <a:pt x="9125" y="1756"/>
                      <a:pt x="8942" y="1924"/>
                    </a:cubicBezTo>
                    <a:lnTo>
                      <a:pt x="8423" y="1924"/>
                    </a:lnTo>
                    <a:cubicBezTo>
                      <a:pt x="8423" y="1756"/>
                      <a:pt x="8240" y="1756"/>
                      <a:pt x="8072" y="1573"/>
                    </a:cubicBezTo>
                    <a:cubicBezTo>
                      <a:pt x="7889" y="1405"/>
                      <a:pt x="7721" y="1222"/>
                      <a:pt x="7370" y="1054"/>
                    </a:cubicBezTo>
                    <a:cubicBezTo>
                      <a:pt x="7370" y="1054"/>
                      <a:pt x="7187" y="871"/>
                      <a:pt x="7019" y="871"/>
                    </a:cubicBezTo>
                    <a:cubicBezTo>
                      <a:pt x="6837" y="703"/>
                      <a:pt x="6668" y="703"/>
                      <a:pt x="6668" y="703"/>
                    </a:cubicBezTo>
                    <a:cubicBezTo>
                      <a:pt x="6317" y="520"/>
                      <a:pt x="5966" y="520"/>
                      <a:pt x="5615" y="352"/>
                    </a:cubicBezTo>
                    <a:cubicBezTo>
                      <a:pt x="5433" y="352"/>
                      <a:pt x="5082" y="352"/>
                      <a:pt x="4731" y="169"/>
                    </a:cubicBezTo>
                    <a:lnTo>
                      <a:pt x="1573" y="169"/>
                    </a:lnTo>
                    <a:cubicBezTo>
                      <a:pt x="1404" y="1"/>
                      <a:pt x="1222" y="1"/>
                      <a:pt x="871" y="1"/>
                    </a:cubicBezTo>
                    <a:close/>
                  </a:path>
                </a:pathLst>
              </a:custGeom>
              <a:solidFill>
                <a:srgbClr val="CFCEF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5"/>
              <p:cNvSpPr/>
              <p:nvPr/>
            </p:nvSpPr>
            <p:spPr>
              <a:xfrm>
                <a:off x="2106900" y="1339350"/>
                <a:ext cx="434500" cy="289550"/>
              </a:xfrm>
              <a:custGeom>
                <a:avLst/>
                <a:gdLst/>
                <a:ahLst/>
                <a:cxnLst/>
                <a:rect l="l" t="t" r="r" b="b"/>
                <a:pathLst>
                  <a:path w="17380" h="11582" extrusionOk="0">
                    <a:moveTo>
                      <a:pt x="5798" y="0"/>
                    </a:moveTo>
                    <a:cubicBezTo>
                      <a:pt x="5447" y="169"/>
                      <a:pt x="5096" y="169"/>
                      <a:pt x="4745" y="169"/>
                    </a:cubicBezTo>
                    <a:cubicBezTo>
                      <a:pt x="4394" y="351"/>
                      <a:pt x="4044" y="351"/>
                      <a:pt x="3861" y="351"/>
                    </a:cubicBezTo>
                    <a:lnTo>
                      <a:pt x="2808" y="351"/>
                    </a:lnTo>
                    <a:cubicBezTo>
                      <a:pt x="2289" y="1053"/>
                      <a:pt x="1938" y="1755"/>
                      <a:pt x="1587" y="2625"/>
                    </a:cubicBezTo>
                    <a:cubicBezTo>
                      <a:pt x="1587" y="2808"/>
                      <a:pt x="1405" y="2976"/>
                      <a:pt x="1236" y="3159"/>
                    </a:cubicBezTo>
                    <a:cubicBezTo>
                      <a:pt x="1236" y="3510"/>
                      <a:pt x="1054" y="3678"/>
                      <a:pt x="885" y="3861"/>
                    </a:cubicBezTo>
                    <a:cubicBezTo>
                      <a:pt x="885" y="4029"/>
                      <a:pt x="703" y="4212"/>
                      <a:pt x="703" y="4380"/>
                    </a:cubicBezTo>
                    <a:cubicBezTo>
                      <a:pt x="703" y="4380"/>
                      <a:pt x="703" y="4562"/>
                      <a:pt x="534" y="4562"/>
                    </a:cubicBezTo>
                    <a:cubicBezTo>
                      <a:pt x="534" y="4913"/>
                      <a:pt x="352" y="5082"/>
                      <a:pt x="183" y="5264"/>
                    </a:cubicBezTo>
                    <a:cubicBezTo>
                      <a:pt x="183" y="5433"/>
                      <a:pt x="183" y="5615"/>
                      <a:pt x="1" y="5615"/>
                    </a:cubicBezTo>
                    <a:lnTo>
                      <a:pt x="1" y="5784"/>
                    </a:lnTo>
                    <a:lnTo>
                      <a:pt x="1" y="5966"/>
                    </a:lnTo>
                    <a:lnTo>
                      <a:pt x="1" y="6135"/>
                    </a:lnTo>
                    <a:lnTo>
                      <a:pt x="1" y="6317"/>
                    </a:lnTo>
                    <a:lnTo>
                      <a:pt x="1" y="6486"/>
                    </a:lnTo>
                    <a:lnTo>
                      <a:pt x="1" y="6668"/>
                    </a:lnTo>
                    <a:lnTo>
                      <a:pt x="1" y="6837"/>
                    </a:lnTo>
                    <a:lnTo>
                      <a:pt x="1" y="7019"/>
                    </a:lnTo>
                    <a:cubicBezTo>
                      <a:pt x="183" y="7187"/>
                      <a:pt x="534" y="7370"/>
                      <a:pt x="1054" y="7370"/>
                    </a:cubicBezTo>
                    <a:lnTo>
                      <a:pt x="4914" y="7370"/>
                    </a:lnTo>
                    <a:cubicBezTo>
                      <a:pt x="5096" y="7370"/>
                      <a:pt x="5447" y="7370"/>
                      <a:pt x="5616" y="7538"/>
                    </a:cubicBezTo>
                    <a:cubicBezTo>
                      <a:pt x="6149" y="7538"/>
                      <a:pt x="6500" y="7721"/>
                      <a:pt x="6669" y="7889"/>
                    </a:cubicBezTo>
                    <a:cubicBezTo>
                      <a:pt x="6851" y="7889"/>
                      <a:pt x="7019" y="8072"/>
                      <a:pt x="7202" y="8072"/>
                    </a:cubicBezTo>
                    <a:cubicBezTo>
                      <a:pt x="7370" y="8240"/>
                      <a:pt x="7553" y="8423"/>
                      <a:pt x="7721" y="8423"/>
                    </a:cubicBezTo>
                    <a:cubicBezTo>
                      <a:pt x="7904" y="8591"/>
                      <a:pt x="7904" y="8774"/>
                      <a:pt x="7904" y="8774"/>
                    </a:cubicBezTo>
                    <a:cubicBezTo>
                      <a:pt x="8072" y="8774"/>
                      <a:pt x="8072" y="8942"/>
                      <a:pt x="8072" y="8942"/>
                    </a:cubicBezTo>
                    <a:lnTo>
                      <a:pt x="8072" y="9125"/>
                    </a:lnTo>
                    <a:lnTo>
                      <a:pt x="8255" y="9125"/>
                    </a:lnTo>
                    <a:lnTo>
                      <a:pt x="8255" y="9293"/>
                    </a:lnTo>
                    <a:lnTo>
                      <a:pt x="8423" y="9293"/>
                    </a:lnTo>
                    <a:lnTo>
                      <a:pt x="8423" y="9125"/>
                    </a:lnTo>
                    <a:lnTo>
                      <a:pt x="8606" y="9125"/>
                    </a:lnTo>
                    <a:cubicBezTo>
                      <a:pt x="8774" y="9125"/>
                      <a:pt x="8774" y="8942"/>
                      <a:pt x="8957" y="8942"/>
                    </a:cubicBezTo>
                    <a:lnTo>
                      <a:pt x="9308" y="8942"/>
                    </a:lnTo>
                    <a:cubicBezTo>
                      <a:pt x="9308" y="8942"/>
                      <a:pt x="9476" y="8774"/>
                      <a:pt x="9658" y="8774"/>
                    </a:cubicBezTo>
                    <a:cubicBezTo>
                      <a:pt x="9827" y="8774"/>
                      <a:pt x="10009" y="8942"/>
                      <a:pt x="10178" y="8942"/>
                    </a:cubicBezTo>
                    <a:lnTo>
                      <a:pt x="10880" y="8942"/>
                    </a:lnTo>
                    <a:cubicBezTo>
                      <a:pt x="11062" y="8942"/>
                      <a:pt x="11231" y="9125"/>
                      <a:pt x="11413" y="9125"/>
                    </a:cubicBezTo>
                    <a:cubicBezTo>
                      <a:pt x="11582" y="9125"/>
                      <a:pt x="11582" y="9293"/>
                      <a:pt x="11764" y="9293"/>
                    </a:cubicBezTo>
                    <a:cubicBezTo>
                      <a:pt x="12115" y="9476"/>
                      <a:pt x="12466" y="9476"/>
                      <a:pt x="12817" y="9644"/>
                    </a:cubicBezTo>
                    <a:cubicBezTo>
                      <a:pt x="12817" y="9826"/>
                      <a:pt x="12985" y="9826"/>
                      <a:pt x="13168" y="9826"/>
                    </a:cubicBezTo>
                    <a:cubicBezTo>
                      <a:pt x="13168" y="9995"/>
                      <a:pt x="13336" y="9995"/>
                      <a:pt x="13336" y="10177"/>
                    </a:cubicBezTo>
                    <a:lnTo>
                      <a:pt x="13519" y="10177"/>
                    </a:lnTo>
                    <a:cubicBezTo>
                      <a:pt x="13687" y="10346"/>
                      <a:pt x="13870" y="10346"/>
                      <a:pt x="14038" y="10528"/>
                    </a:cubicBezTo>
                    <a:cubicBezTo>
                      <a:pt x="14038" y="10528"/>
                      <a:pt x="14221" y="10697"/>
                      <a:pt x="14389" y="10697"/>
                    </a:cubicBezTo>
                    <a:cubicBezTo>
                      <a:pt x="14389" y="10697"/>
                      <a:pt x="14572" y="10879"/>
                      <a:pt x="14740" y="10879"/>
                    </a:cubicBezTo>
                    <a:cubicBezTo>
                      <a:pt x="14922" y="11048"/>
                      <a:pt x="15091" y="11048"/>
                      <a:pt x="15442" y="11230"/>
                    </a:cubicBezTo>
                    <a:cubicBezTo>
                      <a:pt x="15624" y="11230"/>
                      <a:pt x="15793" y="11399"/>
                      <a:pt x="16144" y="11399"/>
                    </a:cubicBezTo>
                    <a:lnTo>
                      <a:pt x="16495" y="11399"/>
                    </a:lnTo>
                    <a:cubicBezTo>
                      <a:pt x="16495" y="11399"/>
                      <a:pt x="16495" y="11581"/>
                      <a:pt x="16677" y="11581"/>
                    </a:cubicBezTo>
                    <a:lnTo>
                      <a:pt x="16846" y="11581"/>
                    </a:lnTo>
                    <a:lnTo>
                      <a:pt x="16846" y="11399"/>
                    </a:lnTo>
                    <a:cubicBezTo>
                      <a:pt x="16846" y="11399"/>
                      <a:pt x="17028" y="11230"/>
                      <a:pt x="17028" y="11048"/>
                    </a:cubicBezTo>
                    <a:lnTo>
                      <a:pt x="17028" y="10697"/>
                    </a:lnTo>
                    <a:lnTo>
                      <a:pt x="17028" y="10177"/>
                    </a:lnTo>
                    <a:lnTo>
                      <a:pt x="17028" y="9995"/>
                    </a:lnTo>
                    <a:cubicBezTo>
                      <a:pt x="17028" y="9826"/>
                      <a:pt x="16846" y="9476"/>
                      <a:pt x="16846" y="9293"/>
                    </a:cubicBezTo>
                    <a:lnTo>
                      <a:pt x="16846" y="8942"/>
                    </a:lnTo>
                    <a:cubicBezTo>
                      <a:pt x="17028" y="8774"/>
                      <a:pt x="17028" y="8591"/>
                      <a:pt x="17028" y="8591"/>
                    </a:cubicBezTo>
                    <a:cubicBezTo>
                      <a:pt x="17028" y="7370"/>
                      <a:pt x="17197" y="6135"/>
                      <a:pt x="17197" y="4731"/>
                    </a:cubicBezTo>
                    <a:lnTo>
                      <a:pt x="17197" y="4562"/>
                    </a:lnTo>
                    <a:cubicBezTo>
                      <a:pt x="17379" y="4380"/>
                      <a:pt x="17379" y="4029"/>
                      <a:pt x="17379" y="3861"/>
                    </a:cubicBezTo>
                    <a:lnTo>
                      <a:pt x="17379" y="3678"/>
                    </a:lnTo>
                    <a:lnTo>
                      <a:pt x="17028" y="3678"/>
                    </a:lnTo>
                    <a:cubicBezTo>
                      <a:pt x="16846" y="3678"/>
                      <a:pt x="16846" y="3678"/>
                      <a:pt x="16677" y="3510"/>
                    </a:cubicBezTo>
                    <a:lnTo>
                      <a:pt x="16495" y="3510"/>
                    </a:lnTo>
                    <a:lnTo>
                      <a:pt x="16495" y="3327"/>
                    </a:lnTo>
                    <a:lnTo>
                      <a:pt x="16326" y="3327"/>
                    </a:lnTo>
                    <a:cubicBezTo>
                      <a:pt x="16144" y="3159"/>
                      <a:pt x="15975" y="2976"/>
                      <a:pt x="15793" y="2976"/>
                    </a:cubicBezTo>
                    <a:cubicBezTo>
                      <a:pt x="15624" y="2808"/>
                      <a:pt x="15442" y="2625"/>
                      <a:pt x="15273" y="2625"/>
                    </a:cubicBezTo>
                    <a:lnTo>
                      <a:pt x="15273" y="2457"/>
                    </a:lnTo>
                    <a:lnTo>
                      <a:pt x="14922" y="2457"/>
                    </a:lnTo>
                    <a:cubicBezTo>
                      <a:pt x="14922" y="2274"/>
                      <a:pt x="14740" y="2274"/>
                      <a:pt x="14740" y="2274"/>
                    </a:cubicBezTo>
                    <a:cubicBezTo>
                      <a:pt x="14389" y="1923"/>
                      <a:pt x="14038" y="1755"/>
                      <a:pt x="13687" y="1755"/>
                    </a:cubicBezTo>
                    <a:cubicBezTo>
                      <a:pt x="13519" y="1572"/>
                      <a:pt x="13168" y="1572"/>
                      <a:pt x="12985" y="1404"/>
                    </a:cubicBezTo>
                    <a:lnTo>
                      <a:pt x="12466" y="1404"/>
                    </a:lnTo>
                    <a:cubicBezTo>
                      <a:pt x="12115" y="1404"/>
                      <a:pt x="11933" y="1222"/>
                      <a:pt x="11764" y="1222"/>
                    </a:cubicBezTo>
                    <a:cubicBezTo>
                      <a:pt x="11582" y="1222"/>
                      <a:pt x="11231" y="1404"/>
                      <a:pt x="11062" y="1404"/>
                    </a:cubicBezTo>
                    <a:lnTo>
                      <a:pt x="10880" y="1404"/>
                    </a:lnTo>
                    <a:cubicBezTo>
                      <a:pt x="10711" y="1404"/>
                      <a:pt x="10711" y="1404"/>
                      <a:pt x="10529" y="1572"/>
                    </a:cubicBezTo>
                    <a:lnTo>
                      <a:pt x="10360" y="1572"/>
                    </a:lnTo>
                    <a:lnTo>
                      <a:pt x="10009" y="1222"/>
                    </a:lnTo>
                    <a:cubicBezTo>
                      <a:pt x="9827" y="1053"/>
                      <a:pt x="9658" y="871"/>
                      <a:pt x="9308" y="702"/>
                    </a:cubicBezTo>
                    <a:lnTo>
                      <a:pt x="7721" y="169"/>
                    </a:lnTo>
                    <a:cubicBezTo>
                      <a:pt x="7370" y="0"/>
                      <a:pt x="6851" y="0"/>
                      <a:pt x="6500" y="0"/>
                    </a:cubicBezTo>
                    <a:close/>
                  </a:path>
                </a:pathLst>
              </a:custGeom>
              <a:solidFill>
                <a:srgbClr val="FBF1D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5"/>
              <p:cNvSpPr/>
              <p:nvPr/>
            </p:nvSpPr>
            <p:spPr>
              <a:xfrm>
                <a:off x="2098125" y="1339350"/>
                <a:ext cx="443275" cy="304550"/>
              </a:xfrm>
              <a:custGeom>
                <a:avLst/>
                <a:gdLst/>
                <a:ahLst/>
                <a:cxnLst/>
                <a:rect l="l" t="t" r="r" b="b"/>
                <a:pathLst>
                  <a:path w="17731" h="12182" extrusionOk="0">
                    <a:moveTo>
                      <a:pt x="5447" y="0"/>
                    </a:moveTo>
                    <a:cubicBezTo>
                      <a:pt x="5265" y="169"/>
                      <a:pt x="5265" y="169"/>
                      <a:pt x="5096" y="169"/>
                    </a:cubicBezTo>
                    <a:lnTo>
                      <a:pt x="5447" y="169"/>
                    </a:lnTo>
                    <a:cubicBezTo>
                      <a:pt x="5915" y="169"/>
                      <a:pt x="6383" y="94"/>
                      <a:pt x="6797" y="94"/>
                    </a:cubicBezTo>
                    <a:cubicBezTo>
                      <a:pt x="7004" y="94"/>
                      <a:pt x="7197" y="113"/>
                      <a:pt x="7370" y="169"/>
                    </a:cubicBezTo>
                    <a:lnTo>
                      <a:pt x="8072" y="169"/>
                    </a:lnTo>
                    <a:cubicBezTo>
                      <a:pt x="8255" y="169"/>
                      <a:pt x="8423" y="351"/>
                      <a:pt x="8606" y="351"/>
                    </a:cubicBezTo>
                    <a:lnTo>
                      <a:pt x="9659" y="871"/>
                    </a:lnTo>
                    <a:cubicBezTo>
                      <a:pt x="9827" y="871"/>
                      <a:pt x="9827" y="1053"/>
                      <a:pt x="10009" y="1053"/>
                    </a:cubicBezTo>
                    <a:cubicBezTo>
                      <a:pt x="9827" y="871"/>
                      <a:pt x="9659" y="702"/>
                      <a:pt x="9476" y="702"/>
                    </a:cubicBezTo>
                    <a:cubicBezTo>
                      <a:pt x="9125" y="351"/>
                      <a:pt x="8774" y="351"/>
                      <a:pt x="8423" y="169"/>
                    </a:cubicBezTo>
                    <a:cubicBezTo>
                      <a:pt x="8255" y="169"/>
                      <a:pt x="8072" y="0"/>
                      <a:pt x="7904" y="0"/>
                    </a:cubicBezTo>
                    <a:close/>
                    <a:moveTo>
                      <a:pt x="7020" y="1053"/>
                    </a:moveTo>
                    <a:cubicBezTo>
                      <a:pt x="7139" y="1053"/>
                      <a:pt x="7258" y="1053"/>
                      <a:pt x="7374" y="1055"/>
                    </a:cubicBezTo>
                    <a:lnTo>
                      <a:pt x="7374" y="1055"/>
                    </a:lnTo>
                    <a:cubicBezTo>
                      <a:pt x="7373" y="1054"/>
                      <a:pt x="7372" y="1054"/>
                      <a:pt x="7370" y="1053"/>
                    </a:cubicBezTo>
                    <a:close/>
                    <a:moveTo>
                      <a:pt x="3861" y="1053"/>
                    </a:moveTo>
                    <a:lnTo>
                      <a:pt x="3861" y="1222"/>
                    </a:lnTo>
                    <a:lnTo>
                      <a:pt x="4563" y="1222"/>
                    </a:lnTo>
                    <a:cubicBezTo>
                      <a:pt x="4745" y="1222"/>
                      <a:pt x="4745" y="1053"/>
                      <a:pt x="4745" y="1053"/>
                    </a:cubicBezTo>
                    <a:close/>
                    <a:moveTo>
                      <a:pt x="10009" y="1053"/>
                    </a:moveTo>
                    <a:cubicBezTo>
                      <a:pt x="10009" y="1222"/>
                      <a:pt x="10178" y="1222"/>
                      <a:pt x="10178" y="1222"/>
                    </a:cubicBezTo>
                    <a:cubicBezTo>
                      <a:pt x="10178" y="1053"/>
                      <a:pt x="10178" y="1053"/>
                      <a:pt x="10009" y="1053"/>
                    </a:cubicBezTo>
                    <a:close/>
                    <a:moveTo>
                      <a:pt x="10178" y="1222"/>
                    </a:moveTo>
                    <a:lnTo>
                      <a:pt x="10178" y="1404"/>
                    </a:lnTo>
                    <a:lnTo>
                      <a:pt x="10360" y="1404"/>
                    </a:lnTo>
                    <a:cubicBezTo>
                      <a:pt x="10360" y="1488"/>
                      <a:pt x="10360" y="1530"/>
                      <a:pt x="10381" y="1530"/>
                    </a:cubicBezTo>
                    <a:cubicBezTo>
                      <a:pt x="10403" y="1530"/>
                      <a:pt x="10445" y="1488"/>
                      <a:pt x="10529" y="1404"/>
                    </a:cubicBezTo>
                    <a:cubicBezTo>
                      <a:pt x="10360" y="1404"/>
                      <a:pt x="10360" y="1404"/>
                      <a:pt x="10360" y="1222"/>
                    </a:cubicBezTo>
                    <a:close/>
                    <a:moveTo>
                      <a:pt x="11413" y="1222"/>
                    </a:moveTo>
                    <a:cubicBezTo>
                      <a:pt x="11231" y="1222"/>
                      <a:pt x="11062" y="1404"/>
                      <a:pt x="10880" y="1404"/>
                    </a:cubicBezTo>
                    <a:lnTo>
                      <a:pt x="10880" y="1572"/>
                    </a:lnTo>
                    <a:cubicBezTo>
                      <a:pt x="11231" y="1404"/>
                      <a:pt x="11582" y="1404"/>
                      <a:pt x="11933" y="1222"/>
                    </a:cubicBezTo>
                    <a:close/>
                    <a:moveTo>
                      <a:pt x="7374" y="1055"/>
                    </a:moveTo>
                    <a:cubicBezTo>
                      <a:pt x="7725" y="1222"/>
                      <a:pt x="8256" y="1222"/>
                      <a:pt x="8606" y="1404"/>
                    </a:cubicBezTo>
                    <a:lnTo>
                      <a:pt x="9659" y="1923"/>
                    </a:lnTo>
                    <a:cubicBezTo>
                      <a:pt x="9659" y="1923"/>
                      <a:pt x="9827" y="1923"/>
                      <a:pt x="9827" y="2106"/>
                    </a:cubicBezTo>
                    <a:lnTo>
                      <a:pt x="10009" y="2106"/>
                    </a:lnTo>
                    <a:lnTo>
                      <a:pt x="10009" y="1923"/>
                    </a:lnTo>
                    <a:cubicBezTo>
                      <a:pt x="9659" y="1755"/>
                      <a:pt x="9476" y="1572"/>
                      <a:pt x="9308" y="1572"/>
                    </a:cubicBezTo>
                    <a:cubicBezTo>
                      <a:pt x="8957" y="1404"/>
                      <a:pt x="8774" y="1222"/>
                      <a:pt x="8423" y="1222"/>
                    </a:cubicBezTo>
                    <a:cubicBezTo>
                      <a:pt x="8151" y="1091"/>
                      <a:pt x="7777" y="1062"/>
                      <a:pt x="7374" y="1055"/>
                    </a:cubicBezTo>
                    <a:close/>
                    <a:moveTo>
                      <a:pt x="10529" y="1755"/>
                    </a:moveTo>
                    <a:cubicBezTo>
                      <a:pt x="10360" y="1755"/>
                      <a:pt x="10360" y="1923"/>
                      <a:pt x="10360" y="2106"/>
                    </a:cubicBezTo>
                    <a:cubicBezTo>
                      <a:pt x="10360" y="2106"/>
                      <a:pt x="10529" y="1923"/>
                      <a:pt x="10529" y="1755"/>
                    </a:cubicBezTo>
                    <a:close/>
                    <a:moveTo>
                      <a:pt x="3159" y="1923"/>
                    </a:moveTo>
                    <a:cubicBezTo>
                      <a:pt x="3342" y="2106"/>
                      <a:pt x="3510" y="2106"/>
                      <a:pt x="3693" y="2106"/>
                    </a:cubicBezTo>
                    <a:lnTo>
                      <a:pt x="4044" y="2106"/>
                    </a:lnTo>
                    <a:cubicBezTo>
                      <a:pt x="4395" y="2274"/>
                      <a:pt x="4563" y="2274"/>
                      <a:pt x="4914" y="2274"/>
                    </a:cubicBezTo>
                    <a:cubicBezTo>
                      <a:pt x="5265" y="2274"/>
                      <a:pt x="5447" y="2274"/>
                      <a:pt x="5798" y="2106"/>
                    </a:cubicBezTo>
                    <a:lnTo>
                      <a:pt x="4212" y="2106"/>
                    </a:lnTo>
                    <a:cubicBezTo>
                      <a:pt x="3861" y="2106"/>
                      <a:pt x="3510" y="2106"/>
                      <a:pt x="3342" y="1923"/>
                    </a:cubicBezTo>
                    <a:close/>
                    <a:moveTo>
                      <a:pt x="7202" y="2106"/>
                    </a:moveTo>
                    <a:cubicBezTo>
                      <a:pt x="7370" y="2274"/>
                      <a:pt x="7553" y="2274"/>
                      <a:pt x="7721" y="2274"/>
                    </a:cubicBezTo>
                    <a:cubicBezTo>
                      <a:pt x="7904" y="2274"/>
                      <a:pt x="8072" y="2274"/>
                      <a:pt x="8255" y="2457"/>
                    </a:cubicBezTo>
                    <a:lnTo>
                      <a:pt x="8606" y="2457"/>
                    </a:lnTo>
                    <a:cubicBezTo>
                      <a:pt x="8423" y="2274"/>
                      <a:pt x="8072" y="2274"/>
                      <a:pt x="7904" y="2106"/>
                    </a:cubicBezTo>
                    <a:close/>
                    <a:moveTo>
                      <a:pt x="8606" y="2457"/>
                    </a:moveTo>
                    <a:cubicBezTo>
                      <a:pt x="8606" y="2625"/>
                      <a:pt x="8774" y="2625"/>
                      <a:pt x="8957" y="2625"/>
                    </a:cubicBezTo>
                    <a:cubicBezTo>
                      <a:pt x="8957" y="2625"/>
                      <a:pt x="8774" y="2457"/>
                      <a:pt x="8606" y="2457"/>
                    </a:cubicBezTo>
                    <a:close/>
                    <a:moveTo>
                      <a:pt x="11231" y="2457"/>
                    </a:moveTo>
                    <a:lnTo>
                      <a:pt x="11231" y="2625"/>
                    </a:lnTo>
                    <a:cubicBezTo>
                      <a:pt x="11582" y="2457"/>
                      <a:pt x="11764" y="2457"/>
                      <a:pt x="11933" y="2457"/>
                    </a:cubicBezTo>
                    <a:close/>
                    <a:moveTo>
                      <a:pt x="11933" y="2457"/>
                    </a:moveTo>
                    <a:cubicBezTo>
                      <a:pt x="12284" y="2457"/>
                      <a:pt x="12466" y="2625"/>
                      <a:pt x="12817" y="2625"/>
                    </a:cubicBezTo>
                    <a:cubicBezTo>
                      <a:pt x="12634" y="2457"/>
                      <a:pt x="12284" y="2457"/>
                      <a:pt x="12115" y="2457"/>
                    </a:cubicBezTo>
                    <a:close/>
                    <a:moveTo>
                      <a:pt x="8957" y="2625"/>
                    </a:moveTo>
                    <a:cubicBezTo>
                      <a:pt x="9125" y="2808"/>
                      <a:pt x="9125" y="2976"/>
                      <a:pt x="9308" y="2976"/>
                    </a:cubicBezTo>
                    <a:cubicBezTo>
                      <a:pt x="9308" y="2808"/>
                      <a:pt x="9125" y="2808"/>
                      <a:pt x="8957" y="2625"/>
                    </a:cubicBezTo>
                    <a:close/>
                    <a:moveTo>
                      <a:pt x="2991" y="2976"/>
                    </a:moveTo>
                    <a:lnTo>
                      <a:pt x="2991" y="3159"/>
                    </a:lnTo>
                    <a:lnTo>
                      <a:pt x="3342" y="3159"/>
                    </a:lnTo>
                    <a:cubicBezTo>
                      <a:pt x="3342" y="2976"/>
                      <a:pt x="3159" y="2976"/>
                      <a:pt x="2991" y="2976"/>
                    </a:cubicBezTo>
                    <a:close/>
                    <a:moveTo>
                      <a:pt x="12817" y="2625"/>
                    </a:moveTo>
                    <a:lnTo>
                      <a:pt x="12817" y="2625"/>
                    </a:lnTo>
                    <a:cubicBezTo>
                      <a:pt x="13336" y="2808"/>
                      <a:pt x="13687" y="3159"/>
                      <a:pt x="14221" y="3327"/>
                    </a:cubicBezTo>
                    <a:cubicBezTo>
                      <a:pt x="13687" y="2976"/>
                      <a:pt x="13336" y="2808"/>
                      <a:pt x="12817" y="2625"/>
                    </a:cubicBezTo>
                    <a:close/>
                    <a:moveTo>
                      <a:pt x="11062" y="3327"/>
                    </a:moveTo>
                    <a:cubicBezTo>
                      <a:pt x="11231" y="3327"/>
                      <a:pt x="11413" y="3327"/>
                      <a:pt x="11582" y="3510"/>
                    </a:cubicBezTo>
                    <a:cubicBezTo>
                      <a:pt x="11933" y="3510"/>
                      <a:pt x="12115" y="3510"/>
                      <a:pt x="12284" y="3678"/>
                    </a:cubicBezTo>
                    <a:cubicBezTo>
                      <a:pt x="12466" y="3678"/>
                      <a:pt x="12817" y="3861"/>
                      <a:pt x="12985" y="3861"/>
                    </a:cubicBezTo>
                    <a:cubicBezTo>
                      <a:pt x="12817" y="3678"/>
                      <a:pt x="12466" y="3678"/>
                      <a:pt x="12284" y="3510"/>
                    </a:cubicBezTo>
                    <a:lnTo>
                      <a:pt x="11933" y="3510"/>
                    </a:lnTo>
                    <a:cubicBezTo>
                      <a:pt x="11933" y="3510"/>
                      <a:pt x="11764" y="3327"/>
                      <a:pt x="11582" y="3327"/>
                    </a:cubicBezTo>
                    <a:close/>
                    <a:moveTo>
                      <a:pt x="12466" y="1222"/>
                    </a:moveTo>
                    <a:cubicBezTo>
                      <a:pt x="12634" y="1222"/>
                      <a:pt x="12817" y="1404"/>
                      <a:pt x="12985" y="1404"/>
                    </a:cubicBezTo>
                    <a:cubicBezTo>
                      <a:pt x="13336" y="1404"/>
                      <a:pt x="13870" y="1572"/>
                      <a:pt x="14221" y="1755"/>
                    </a:cubicBezTo>
                    <a:cubicBezTo>
                      <a:pt x="14389" y="1923"/>
                      <a:pt x="14572" y="2106"/>
                      <a:pt x="14740" y="2106"/>
                    </a:cubicBezTo>
                    <a:cubicBezTo>
                      <a:pt x="14923" y="2274"/>
                      <a:pt x="15091" y="2274"/>
                      <a:pt x="15273" y="2457"/>
                    </a:cubicBezTo>
                    <a:cubicBezTo>
                      <a:pt x="15624" y="2625"/>
                      <a:pt x="15975" y="2976"/>
                      <a:pt x="16326" y="3159"/>
                    </a:cubicBezTo>
                    <a:cubicBezTo>
                      <a:pt x="16495" y="3327"/>
                      <a:pt x="16677" y="3327"/>
                      <a:pt x="17028" y="3510"/>
                    </a:cubicBezTo>
                    <a:cubicBezTo>
                      <a:pt x="17197" y="3678"/>
                      <a:pt x="17379" y="3678"/>
                      <a:pt x="17730" y="3861"/>
                    </a:cubicBezTo>
                    <a:lnTo>
                      <a:pt x="17730" y="3678"/>
                    </a:lnTo>
                    <a:cubicBezTo>
                      <a:pt x="17548" y="3678"/>
                      <a:pt x="17379" y="3510"/>
                      <a:pt x="17379" y="3510"/>
                    </a:cubicBezTo>
                    <a:cubicBezTo>
                      <a:pt x="16677" y="3159"/>
                      <a:pt x="15975" y="2625"/>
                      <a:pt x="15273" y="2274"/>
                    </a:cubicBezTo>
                    <a:cubicBezTo>
                      <a:pt x="15091" y="2106"/>
                      <a:pt x="14923" y="1923"/>
                      <a:pt x="14740" y="1923"/>
                    </a:cubicBezTo>
                    <a:cubicBezTo>
                      <a:pt x="14572" y="1755"/>
                      <a:pt x="14389" y="1755"/>
                      <a:pt x="14221" y="1572"/>
                    </a:cubicBezTo>
                    <a:cubicBezTo>
                      <a:pt x="13870" y="1404"/>
                      <a:pt x="13519" y="1404"/>
                      <a:pt x="12985" y="1222"/>
                    </a:cubicBezTo>
                    <a:close/>
                    <a:moveTo>
                      <a:pt x="5096" y="2976"/>
                    </a:moveTo>
                    <a:cubicBezTo>
                      <a:pt x="4914" y="2976"/>
                      <a:pt x="4563" y="2976"/>
                      <a:pt x="4395" y="3159"/>
                    </a:cubicBezTo>
                    <a:lnTo>
                      <a:pt x="4745" y="3159"/>
                    </a:lnTo>
                    <a:cubicBezTo>
                      <a:pt x="5092" y="3159"/>
                      <a:pt x="5444" y="3078"/>
                      <a:pt x="5795" y="3078"/>
                    </a:cubicBezTo>
                    <a:cubicBezTo>
                      <a:pt x="5970" y="3078"/>
                      <a:pt x="6145" y="3098"/>
                      <a:pt x="6318" y="3159"/>
                    </a:cubicBezTo>
                    <a:cubicBezTo>
                      <a:pt x="6669" y="3159"/>
                      <a:pt x="7202" y="3159"/>
                      <a:pt x="7553" y="3327"/>
                    </a:cubicBezTo>
                    <a:cubicBezTo>
                      <a:pt x="8072" y="3510"/>
                      <a:pt x="8423" y="3678"/>
                      <a:pt x="8774" y="3861"/>
                    </a:cubicBezTo>
                    <a:cubicBezTo>
                      <a:pt x="8774" y="4029"/>
                      <a:pt x="8957" y="4029"/>
                      <a:pt x="8957" y="4029"/>
                    </a:cubicBezTo>
                    <a:lnTo>
                      <a:pt x="9125" y="4029"/>
                    </a:lnTo>
                    <a:cubicBezTo>
                      <a:pt x="8774" y="3678"/>
                      <a:pt x="8423" y="3510"/>
                      <a:pt x="8072" y="3327"/>
                    </a:cubicBezTo>
                    <a:cubicBezTo>
                      <a:pt x="7904" y="3327"/>
                      <a:pt x="7553" y="3159"/>
                      <a:pt x="7202" y="3159"/>
                    </a:cubicBezTo>
                    <a:cubicBezTo>
                      <a:pt x="6851" y="2976"/>
                      <a:pt x="6500" y="2976"/>
                      <a:pt x="6149" y="2976"/>
                    </a:cubicBezTo>
                    <a:close/>
                    <a:moveTo>
                      <a:pt x="3159" y="4029"/>
                    </a:moveTo>
                    <a:cubicBezTo>
                      <a:pt x="3342" y="4212"/>
                      <a:pt x="3510" y="4212"/>
                      <a:pt x="3693" y="4212"/>
                    </a:cubicBezTo>
                    <a:lnTo>
                      <a:pt x="4563" y="4212"/>
                    </a:lnTo>
                    <a:cubicBezTo>
                      <a:pt x="4212" y="4212"/>
                      <a:pt x="3861" y="4212"/>
                      <a:pt x="3510" y="4029"/>
                    </a:cubicBezTo>
                    <a:close/>
                    <a:moveTo>
                      <a:pt x="12985" y="3861"/>
                    </a:moveTo>
                    <a:cubicBezTo>
                      <a:pt x="13336" y="4029"/>
                      <a:pt x="13519" y="4029"/>
                      <a:pt x="13870" y="4212"/>
                    </a:cubicBezTo>
                    <a:lnTo>
                      <a:pt x="13870" y="4029"/>
                    </a:lnTo>
                    <a:cubicBezTo>
                      <a:pt x="13519" y="4029"/>
                      <a:pt x="13336" y="3861"/>
                      <a:pt x="12985" y="3861"/>
                    </a:cubicBezTo>
                    <a:close/>
                    <a:moveTo>
                      <a:pt x="14221" y="3327"/>
                    </a:moveTo>
                    <a:cubicBezTo>
                      <a:pt x="14221" y="3510"/>
                      <a:pt x="14221" y="3510"/>
                      <a:pt x="14389" y="3510"/>
                    </a:cubicBezTo>
                    <a:cubicBezTo>
                      <a:pt x="14740" y="3861"/>
                      <a:pt x="15091" y="4029"/>
                      <a:pt x="15624" y="4380"/>
                    </a:cubicBezTo>
                    <a:cubicBezTo>
                      <a:pt x="15793" y="4562"/>
                      <a:pt x="15975" y="4562"/>
                      <a:pt x="16144" y="4731"/>
                    </a:cubicBezTo>
                    <a:lnTo>
                      <a:pt x="16495" y="4731"/>
                    </a:lnTo>
                    <a:cubicBezTo>
                      <a:pt x="16326" y="4562"/>
                      <a:pt x="16144" y="4562"/>
                      <a:pt x="16144" y="4562"/>
                    </a:cubicBezTo>
                    <a:cubicBezTo>
                      <a:pt x="15975" y="4380"/>
                      <a:pt x="15624" y="4212"/>
                      <a:pt x="15442" y="4029"/>
                    </a:cubicBezTo>
                    <a:cubicBezTo>
                      <a:pt x="15091" y="3861"/>
                      <a:pt x="14572" y="3510"/>
                      <a:pt x="14221" y="3327"/>
                    </a:cubicBezTo>
                    <a:close/>
                    <a:moveTo>
                      <a:pt x="10880" y="4380"/>
                    </a:moveTo>
                    <a:lnTo>
                      <a:pt x="10880" y="4562"/>
                    </a:lnTo>
                    <a:lnTo>
                      <a:pt x="11933" y="4562"/>
                    </a:lnTo>
                    <a:cubicBezTo>
                      <a:pt x="12115" y="4731"/>
                      <a:pt x="12284" y="4731"/>
                      <a:pt x="12634" y="4913"/>
                    </a:cubicBezTo>
                    <a:lnTo>
                      <a:pt x="12634" y="4731"/>
                    </a:lnTo>
                    <a:cubicBezTo>
                      <a:pt x="12284" y="4562"/>
                      <a:pt x="12115" y="4562"/>
                      <a:pt x="11764" y="4380"/>
                    </a:cubicBezTo>
                    <a:close/>
                    <a:moveTo>
                      <a:pt x="16495" y="4731"/>
                    </a:moveTo>
                    <a:cubicBezTo>
                      <a:pt x="16495" y="4913"/>
                      <a:pt x="16677" y="4913"/>
                      <a:pt x="16677" y="4913"/>
                    </a:cubicBezTo>
                    <a:lnTo>
                      <a:pt x="16846" y="4913"/>
                    </a:lnTo>
                    <a:lnTo>
                      <a:pt x="16846" y="4731"/>
                    </a:lnTo>
                    <a:close/>
                    <a:moveTo>
                      <a:pt x="12985" y="4913"/>
                    </a:moveTo>
                    <a:cubicBezTo>
                      <a:pt x="12985" y="4913"/>
                      <a:pt x="13168" y="4913"/>
                      <a:pt x="13168" y="5082"/>
                    </a:cubicBezTo>
                    <a:lnTo>
                      <a:pt x="13519" y="5082"/>
                    </a:lnTo>
                    <a:lnTo>
                      <a:pt x="13336" y="4913"/>
                    </a:lnTo>
                    <a:close/>
                    <a:moveTo>
                      <a:pt x="4914" y="4212"/>
                    </a:moveTo>
                    <a:cubicBezTo>
                      <a:pt x="5265" y="4212"/>
                      <a:pt x="5798" y="4380"/>
                      <a:pt x="6149" y="4380"/>
                    </a:cubicBezTo>
                    <a:cubicBezTo>
                      <a:pt x="6500" y="4380"/>
                      <a:pt x="6851" y="4562"/>
                      <a:pt x="7020" y="4562"/>
                    </a:cubicBezTo>
                    <a:lnTo>
                      <a:pt x="7202" y="4731"/>
                    </a:lnTo>
                    <a:cubicBezTo>
                      <a:pt x="7553" y="4731"/>
                      <a:pt x="7721" y="4913"/>
                      <a:pt x="7904" y="4913"/>
                    </a:cubicBezTo>
                    <a:cubicBezTo>
                      <a:pt x="8072" y="5082"/>
                      <a:pt x="8255" y="5082"/>
                      <a:pt x="8255" y="5082"/>
                    </a:cubicBezTo>
                    <a:cubicBezTo>
                      <a:pt x="8423" y="5264"/>
                      <a:pt x="8606" y="5264"/>
                      <a:pt x="8606" y="5433"/>
                    </a:cubicBezTo>
                    <a:lnTo>
                      <a:pt x="8774" y="5433"/>
                    </a:lnTo>
                    <a:lnTo>
                      <a:pt x="8774" y="5264"/>
                    </a:lnTo>
                    <a:cubicBezTo>
                      <a:pt x="8606" y="5082"/>
                      <a:pt x="8423" y="5082"/>
                      <a:pt x="8255" y="4913"/>
                    </a:cubicBezTo>
                    <a:cubicBezTo>
                      <a:pt x="8072" y="4913"/>
                      <a:pt x="7904" y="4913"/>
                      <a:pt x="7721" y="4731"/>
                    </a:cubicBezTo>
                    <a:cubicBezTo>
                      <a:pt x="7370" y="4562"/>
                      <a:pt x="7020" y="4562"/>
                      <a:pt x="6669" y="4380"/>
                    </a:cubicBezTo>
                    <a:cubicBezTo>
                      <a:pt x="6318" y="4380"/>
                      <a:pt x="5967" y="4212"/>
                      <a:pt x="5616" y="4212"/>
                    </a:cubicBezTo>
                    <a:close/>
                    <a:moveTo>
                      <a:pt x="3159" y="169"/>
                    </a:moveTo>
                    <a:cubicBezTo>
                      <a:pt x="2640" y="871"/>
                      <a:pt x="2289" y="1755"/>
                      <a:pt x="1938" y="2457"/>
                    </a:cubicBezTo>
                    <a:lnTo>
                      <a:pt x="885" y="4562"/>
                    </a:lnTo>
                    <a:cubicBezTo>
                      <a:pt x="885" y="4731"/>
                      <a:pt x="703" y="5082"/>
                      <a:pt x="534" y="5264"/>
                    </a:cubicBezTo>
                    <a:cubicBezTo>
                      <a:pt x="534" y="5433"/>
                      <a:pt x="352" y="5615"/>
                      <a:pt x="352" y="5966"/>
                    </a:cubicBezTo>
                    <a:cubicBezTo>
                      <a:pt x="534" y="5784"/>
                      <a:pt x="534" y="5615"/>
                      <a:pt x="703" y="5433"/>
                    </a:cubicBezTo>
                    <a:cubicBezTo>
                      <a:pt x="703" y="5264"/>
                      <a:pt x="885" y="5082"/>
                      <a:pt x="885" y="4913"/>
                    </a:cubicBezTo>
                    <a:cubicBezTo>
                      <a:pt x="1054" y="4562"/>
                      <a:pt x="1236" y="4029"/>
                      <a:pt x="1405" y="3678"/>
                    </a:cubicBezTo>
                    <a:lnTo>
                      <a:pt x="2457" y="1572"/>
                    </a:lnTo>
                    <a:cubicBezTo>
                      <a:pt x="2808" y="1053"/>
                      <a:pt x="2991" y="702"/>
                      <a:pt x="3159" y="351"/>
                    </a:cubicBezTo>
                    <a:lnTo>
                      <a:pt x="4395" y="351"/>
                    </a:lnTo>
                    <a:cubicBezTo>
                      <a:pt x="4563" y="351"/>
                      <a:pt x="4745" y="351"/>
                      <a:pt x="4914" y="169"/>
                    </a:cubicBezTo>
                    <a:close/>
                    <a:moveTo>
                      <a:pt x="14389" y="4380"/>
                    </a:moveTo>
                    <a:cubicBezTo>
                      <a:pt x="14389" y="4562"/>
                      <a:pt x="14572" y="4731"/>
                      <a:pt x="14740" y="4731"/>
                    </a:cubicBezTo>
                    <a:cubicBezTo>
                      <a:pt x="14923" y="4913"/>
                      <a:pt x="15091" y="5082"/>
                      <a:pt x="15273" y="5082"/>
                    </a:cubicBezTo>
                    <a:cubicBezTo>
                      <a:pt x="15624" y="5264"/>
                      <a:pt x="15975" y="5615"/>
                      <a:pt x="16326" y="5784"/>
                    </a:cubicBezTo>
                    <a:cubicBezTo>
                      <a:pt x="16495" y="5784"/>
                      <a:pt x="16495" y="5784"/>
                      <a:pt x="16677" y="5966"/>
                    </a:cubicBezTo>
                    <a:cubicBezTo>
                      <a:pt x="16846" y="5966"/>
                      <a:pt x="16846" y="5966"/>
                      <a:pt x="16846" y="5784"/>
                    </a:cubicBezTo>
                    <a:cubicBezTo>
                      <a:pt x="16677" y="5784"/>
                      <a:pt x="16495" y="5615"/>
                      <a:pt x="16326" y="5615"/>
                    </a:cubicBezTo>
                    <a:cubicBezTo>
                      <a:pt x="16144" y="5433"/>
                      <a:pt x="15975" y="5433"/>
                      <a:pt x="15793" y="5264"/>
                    </a:cubicBezTo>
                    <a:cubicBezTo>
                      <a:pt x="15442" y="5082"/>
                      <a:pt x="15273" y="4913"/>
                      <a:pt x="14923" y="4731"/>
                    </a:cubicBezTo>
                    <a:lnTo>
                      <a:pt x="14740" y="4562"/>
                    </a:lnTo>
                    <a:cubicBezTo>
                      <a:pt x="14572" y="4562"/>
                      <a:pt x="14389" y="4380"/>
                      <a:pt x="14389" y="4380"/>
                    </a:cubicBezTo>
                    <a:close/>
                    <a:moveTo>
                      <a:pt x="703" y="6135"/>
                    </a:moveTo>
                    <a:lnTo>
                      <a:pt x="703" y="6317"/>
                    </a:lnTo>
                    <a:lnTo>
                      <a:pt x="1236" y="6317"/>
                    </a:lnTo>
                    <a:cubicBezTo>
                      <a:pt x="1054" y="6317"/>
                      <a:pt x="885" y="6317"/>
                      <a:pt x="703" y="6135"/>
                    </a:cubicBezTo>
                    <a:close/>
                    <a:moveTo>
                      <a:pt x="2457" y="5082"/>
                    </a:moveTo>
                    <a:cubicBezTo>
                      <a:pt x="2640" y="5264"/>
                      <a:pt x="2808" y="5264"/>
                      <a:pt x="2991" y="5264"/>
                    </a:cubicBezTo>
                    <a:lnTo>
                      <a:pt x="5798" y="5264"/>
                    </a:lnTo>
                    <a:cubicBezTo>
                      <a:pt x="6149" y="5433"/>
                      <a:pt x="6500" y="5433"/>
                      <a:pt x="6669" y="5615"/>
                    </a:cubicBezTo>
                    <a:cubicBezTo>
                      <a:pt x="7020" y="5615"/>
                      <a:pt x="7202" y="5784"/>
                      <a:pt x="7553" y="5966"/>
                    </a:cubicBezTo>
                    <a:cubicBezTo>
                      <a:pt x="7721" y="6135"/>
                      <a:pt x="8072" y="6135"/>
                      <a:pt x="8255" y="6317"/>
                    </a:cubicBezTo>
                    <a:lnTo>
                      <a:pt x="8423" y="6317"/>
                    </a:lnTo>
                    <a:cubicBezTo>
                      <a:pt x="7904" y="5966"/>
                      <a:pt x="7202" y="5615"/>
                      <a:pt x="6500" y="5433"/>
                    </a:cubicBezTo>
                    <a:cubicBezTo>
                      <a:pt x="6318" y="5264"/>
                      <a:pt x="5967" y="5264"/>
                      <a:pt x="5616" y="5082"/>
                    </a:cubicBezTo>
                    <a:close/>
                    <a:moveTo>
                      <a:pt x="4745" y="5966"/>
                    </a:moveTo>
                    <a:cubicBezTo>
                      <a:pt x="4395" y="5966"/>
                      <a:pt x="4044" y="6135"/>
                      <a:pt x="3693" y="6135"/>
                    </a:cubicBezTo>
                    <a:cubicBezTo>
                      <a:pt x="2808" y="6135"/>
                      <a:pt x="2106" y="6317"/>
                      <a:pt x="1236" y="6317"/>
                    </a:cubicBezTo>
                    <a:lnTo>
                      <a:pt x="1405" y="6317"/>
                    </a:lnTo>
                    <a:cubicBezTo>
                      <a:pt x="1580" y="6401"/>
                      <a:pt x="1713" y="6443"/>
                      <a:pt x="1824" y="6443"/>
                    </a:cubicBezTo>
                    <a:cubicBezTo>
                      <a:pt x="1935" y="6443"/>
                      <a:pt x="2022" y="6401"/>
                      <a:pt x="2106" y="6317"/>
                    </a:cubicBezTo>
                    <a:lnTo>
                      <a:pt x="3510" y="6317"/>
                    </a:lnTo>
                    <a:cubicBezTo>
                      <a:pt x="4044" y="6135"/>
                      <a:pt x="4563" y="6135"/>
                      <a:pt x="5096" y="6135"/>
                    </a:cubicBezTo>
                    <a:cubicBezTo>
                      <a:pt x="4914" y="5966"/>
                      <a:pt x="4914" y="5966"/>
                      <a:pt x="4745" y="5966"/>
                    </a:cubicBezTo>
                    <a:close/>
                    <a:moveTo>
                      <a:pt x="3693" y="6486"/>
                    </a:moveTo>
                    <a:cubicBezTo>
                      <a:pt x="3342" y="6486"/>
                      <a:pt x="2808" y="6486"/>
                      <a:pt x="2457" y="6668"/>
                    </a:cubicBezTo>
                    <a:lnTo>
                      <a:pt x="3342" y="6668"/>
                    </a:lnTo>
                    <a:cubicBezTo>
                      <a:pt x="3693" y="6668"/>
                      <a:pt x="3861" y="6668"/>
                      <a:pt x="4044" y="6486"/>
                    </a:cubicBezTo>
                    <a:close/>
                    <a:moveTo>
                      <a:pt x="1054" y="6668"/>
                    </a:moveTo>
                    <a:lnTo>
                      <a:pt x="1054" y="6837"/>
                    </a:lnTo>
                    <a:cubicBezTo>
                      <a:pt x="1587" y="6837"/>
                      <a:pt x="1938" y="6837"/>
                      <a:pt x="2289" y="6668"/>
                    </a:cubicBezTo>
                    <a:close/>
                    <a:moveTo>
                      <a:pt x="10529" y="6486"/>
                    </a:moveTo>
                    <a:cubicBezTo>
                      <a:pt x="10529" y="6668"/>
                      <a:pt x="10360" y="6668"/>
                      <a:pt x="10178" y="6668"/>
                    </a:cubicBezTo>
                    <a:lnTo>
                      <a:pt x="11764" y="6668"/>
                    </a:lnTo>
                    <a:cubicBezTo>
                      <a:pt x="11933" y="6837"/>
                      <a:pt x="12115" y="6837"/>
                      <a:pt x="12466" y="6837"/>
                    </a:cubicBezTo>
                    <a:lnTo>
                      <a:pt x="12466" y="6668"/>
                    </a:lnTo>
                    <a:cubicBezTo>
                      <a:pt x="12115" y="6668"/>
                      <a:pt x="11764" y="6668"/>
                      <a:pt x="11582" y="6486"/>
                    </a:cubicBezTo>
                    <a:close/>
                    <a:moveTo>
                      <a:pt x="352" y="6135"/>
                    </a:moveTo>
                    <a:lnTo>
                      <a:pt x="352" y="6668"/>
                    </a:lnTo>
                    <a:cubicBezTo>
                      <a:pt x="183" y="6668"/>
                      <a:pt x="183" y="6837"/>
                      <a:pt x="183" y="6837"/>
                    </a:cubicBezTo>
                    <a:lnTo>
                      <a:pt x="183" y="7019"/>
                    </a:lnTo>
                    <a:lnTo>
                      <a:pt x="352" y="7019"/>
                    </a:lnTo>
                    <a:cubicBezTo>
                      <a:pt x="352" y="6837"/>
                      <a:pt x="534" y="6668"/>
                      <a:pt x="534" y="6486"/>
                    </a:cubicBezTo>
                    <a:cubicBezTo>
                      <a:pt x="534" y="6486"/>
                      <a:pt x="534" y="6317"/>
                      <a:pt x="352" y="6135"/>
                    </a:cubicBezTo>
                    <a:close/>
                    <a:moveTo>
                      <a:pt x="2991" y="6837"/>
                    </a:moveTo>
                    <a:cubicBezTo>
                      <a:pt x="2808" y="6837"/>
                      <a:pt x="2457" y="7019"/>
                      <a:pt x="2289" y="7019"/>
                    </a:cubicBezTo>
                    <a:lnTo>
                      <a:pt x="2457" y="7019"/>
                    </a:lnTo>
                    <a:cubicBezTo>
                      <a:pt x="3159" y="6837"/>
                      <a:pt x="3693" y="6837"/>
                      <a:pt x="4395" y="6837"/>
                    </a:cubicBezTo>
                    <a:close/>
                    <a:moveTo>
                      <a:pt x="13519" y="5082"/>
                    </a:moveTo>
                    <a:lnTo>
                      <a:pt x="13519" y="5082"/>
                    </a:lnTo>
                    <a:cubicBezTo>
                      <a:pt x="13687" y="5264"/>
                      <a:pt x="13687" y="5264"/>
                      <a:pt x="13870" y="5264"/>
                    </a:cubicBezTo>
                    <a:cubicBezTo>
                      <a:pt x="14038" y="5433"/>
                      <a:pt x="14389" y="5615"/>
                      <a:pt x="14572" y="5784"/>
                    </a:cubicBezTo>
                    <a:cubicBezTo>
                      <a:pt x="14923" y="5966"/>
                      <a:pt x="15091" y="6135"/>
                      <a:pt x="15442" y="6317"/>
                    </a:cubicBezTo>
                    <a:cubicBezTo>
                      <a:pt x="15624" y="6486"/>
                      <a:pt x="15975" y="6668"/>
                      <a:pt x="16326" y="6837"/>
                    </a:cubicBezTo>
                    <a:lnTo>
                      <a:pt x="16495" y="7019"/>
                    </a:lnTo>
                    <a:lnTo>
                      <a:pt x="16677" y="7019"/>
                    </a:lnTo>
                    <a:lnTo>
                      <a:pt x="16677" y="6837"/>
                    </a:lnTo>
                    <a:cubicBezTo>
                      <a:pt x="16144" y="6668"/>
                      <a:pt x="15793" y="6486"/>
                      <a:pt x="15442" y="6135"/>
                    </a:cubicBezTo>
                    <a:cubicBezTo>
                      <a:pt x="15273" y="5966"/>
                      <a:pt x="15091" y="5966"/>
                      <a:pt x="14923" y="5784"/>
                    </a:cubicBezTo>
                    <a:cubicBezTo>
                      <a:pt x="14740" y="5784"/>
                      <a:pt x="14572" y="5615"/>
                      <a:pt x="14572" y="5615"/>
                    </a:cubicBezTo>
                    <a:lnTo>
                      <a:pt x="13519" y="5082"/>
                    </a:lnTo>
                    <a:close/>
                    <a:moveTo>
                      <a:pt x="1" y="7019"/>
                    </a:moveTo>
                    <a:lnTo>
                      <a:pt x="1" y="7370"/>
                    </a:lnTo>
                    <a:cubicBezTo>
                      <a:pt x="1" y="7370"/>
                      <a:pt x="183" y="7370"/>
                      <a:pt x="183" y="7538"/>
                    </a:cubicBezTo>
                    <a:lnTo>
                      <a:pt x="703" y="7538"/>
                    </a:lnTo>
                    <a:lnTo>
                      <a:pt x="534" y="7370"/>
                    </a:lnTo>
                    <a:lnTo>
                      <a:pt x="183" y="7370"/>
                    </a:lnTo>
                    <a:lnTo>
                      <a:pt x="183" y="7187"/>
                    </a:lnTo>
                    <a:lnTo>
                      <a:pt x="183" y="7019"/>
                    </a:lnTo>
                    <a:close/>
                    <a:moveTo>
                      <a:pt x="5096" y="6135"/>
                    </a:moveTo>
                    <a:cubicBezTo>
                      <a:pt x="5096" y="6135"/>
                      <a:pt x="5265" y="6317"/>
                      <a:pt x="5447" y="6317"/>
                    </a:cubicBezTo>
                    <a:lnTo>
                      <a:pt x="5798" y="6317"/>
                    </a:lnTo>
                    <a:cubicBezTo>
                      <a:pt x="5967" y="6317"/>
                      <a:pt x="6149" y="6486"/>
                      <a:pt x="6500" y="6486"/>
                    </a:cubicBezTo>
                    <a:cubicBezTo>
                      <a:pt x="6669" y="6668"/>
                      <a:pt x="7020" y="6668"/>
                      <a:pt x="7202" y="6837"/>
                    </a:cubicBezTo>
                    <a:cubicBezTo>
                      <a:pt x="7370" y="7019"/>
                      <a:pt x="7721" y="7187"/>
                      <a:pt x="7904" y="7187"/>
                    </a:cubicBezTo>
                    <a:lnTo>
                      <a:pt x="8255" y="7538"/>
                    </a:lnTo>
                    <a:cubicBezTo>
                      <a:pt x="8423" y="7538"/>
                      <a:pt x="8423" y="7721"/>
                      <a:pt x="8606" y="7721"/>
                    </a:cubicBezTo>
                    <a:cubicBezTo>
                      <a:pt x="8606" y="7538"/>
                      <a:pt x="8423" y="7370"/>
                      <a:pt x="8255" y="7187"/>
                    </a:cubicBezTo>
                    <a:cubicBezTo>
                      <a:pt x="8072" y="7187"/>
                      <a:pt x="7904" y="7019"/>
                      <a:pt x="7721" y="6837"/>
                    </a:cubicBezTo>
                    <a:cubicBezTo>
                      <a:pt x="7202" y="6668"/>
                      <a:pt x="6851" y="6486"/>
                      <a:pt x="6500" y="6317"/>
                    </a:cubicBezTo>
                    <a:cubicBezTo>
                      <a:pt x="6149" y="6317"/>
                      <a:pt x="5967" y="6135"/>
                      <a:pt x="5798" y="6135"/>
                    </a:cubicBezTo>
                    <a:close/>
                    <a:moveTo>
                      <a:pt x="10360" y="2106"/>
                    </a:moveTo>
                    <a:lnTo>
                      <a:pt x="10360" y="2106"/>
                    </a:lnTo>
                    <a:cubicBezTo>
                      <a:pt x="10178" y="2274"/>
                      <a:pt x="10178" y="2457"/>
                      <a:pt x="10178" y="2625"/>
                    </a:cubicBezTo>
                    <a:cubicBezTo>
                      <a:pt x="10178" y="2808"/>
                      <a:pt x="10009" y="2808"/>
                      <a:pt x="10009" y="2976"/>
                    </a:cubicBezTo>
                    <a:lnTo>
                      <a:pt x="10009" y="3327"/>
                    </a:lnTo>
                    <a:lnTo>
                      <a:pt x="10009" y="3510"/>
                    </a:lnTo>
                    <a:cubicBezTo>
                      <a:pt x="9827" y="3678"/>
                      <a:pt x="9827" y="3861"/>
                      <a:pt x="9827" y="4029"/>
                    </a:cubicBezTo>
                    <a:lnTo>
                      <a:pt x="9827" y="4562"/>
                    </a:lnTo>
                    <a:cubicBezTo>
                      <a:pt x="9659" y="4913"/>
                      <a:pt x="9659" y="5264"/>
                      <a:pt x="9476" y="5615"/>
                    </a:cubicBezTo>
                    <a:cubicBezTo>
                      <a:pt x="9476" y="5966"/>
                      <a:pt x="9308" y="6317"/>
                      <a:pt x="9125" y="6668"/>
                    </a:cubicBezTo>
                    <a:cubicBezTo>
                      <a:pt x="9125" y="6837"/>
                      <a:pt x="9125" y="7019"/>
                      <a:pt x="8957" y="7187"/>
                    </a:cubicBezTo>
                    <a:lnTo>
                      <a:pt x="8957" y="7889"/>
                    </a:lnTo>
                    <a:cubicBezTo>
                      <a:pt x="9125" y="7721"/>
                      <a:pt x="9125" y="7538"/>
                      <a:pt x="9125" y="7370"/>
                    </a:cubicBezTo>
                    <a:cubicBezTo>
                      <a:pt x="9308" y="7187"/>
                      <a:pt x="9308" y="7019"/>
                      <a:pt x="9308" y="6837"/>
                    </a:cubicBezTo>
                    <a:cubicBezTo>
                      <a:pt x="9476" y="6486"/>
                      <a:pt x="9659" y="6135"/>
                      <a:pt x="9659" y="5784"/>
                    </a:cubicBezTo>
                    <a:cubicBezTo>
                      <a:pt x="9827" y="5264"/>
                      <a:pt x="9827" y="4913"/>
                      <a:pt x="10009" y="4562"/>
                    </a:cubicBezTo>
                    <a:lnTo>
                      <a:pt x="10009" y="3678"/>
                    </a:lnTo>
                    <a:cubicBezTo>
                      <a:pt x="10178" y="3327"/>
                      <a:pt x="10178" y="3159"/>
                      <a:pt x="10178" y="2976"/>
                    </a:cubicBezTo>
                    <a:cubicBezTo>
                      <a:pt x="10178" y="2625"/>
                      <a:pt x="10360" y="2457"/>
                      <a:pt x="10360" y="2106"/>
                    </a:cubicBezTo>
                    <a:close/>
                    <a:moveTo>
                      <a:pt x="11231" y="5433"/>
                    </a:moveTo>
                    <a:cubicBezTo>
                      <a:pt x="11582" y="5433"/>
                      <a:pt x="11933" y="5615"/>
                      <a:pt x="12284" y="5615"/>
                    </a:cubicBezTo>
                    <a:cubicBezTo>
                      <a:pt x="12817" y="5784"/>
                      <a:pt x="13336" y="6135"/>
                      <a:pt x="13870" y="6486"/>
                    </a:cubicBezTo>
                    <a:cubicBezTo>
                      <a:pt x="14038" y="6486"/>
                      <a:pt x="14221" y="6668"/>
                      <a:pt x="14572" y="6837"/>
                    </a:cubicBezTo>
                    <a:cubicBezTo>
                      <a:pt x="14740" y="7019"/>
                      <a:pt x="15091" y="7187"/>
                      <a:pt x="15273" y="7370"/>
                    </a:cubicBezTo>
                    <a:cubicBezTo>
                      <a:pt x="15442" y="7370"/>
                      <a:pt x="15624" y="7538"/>
                      <a:pt x="15793" y="7538"/>
                    </a:cubicBezTo>
                    <a:cubicBezTo>
                      <a:pt x="15975" y="7721"/>
                      <a:pt x="16326" y="7721"/>
                      <a:pt x="16495" y="7889"/>
                    </a:cubicBezTo>
                    <a:lnTo>
                      <a:pt x="16495" y="7721"/>
                    </a:lnTo>
                    <a:cubicBezTo>
                      <a:pt x="16144" y="7538"/>
                      <a:pt x="15975" y="7538"/>
                      <a:pt x="15624" y="7370"/>
                    </a:cubicBezTo>
                    <a:cubicBezTo>
                      <a:pt x="15442" y="7187"/>
                      <a:pt x="15273" y="7187"/>
                      <a:pt x="14923" y="7019"/>
                    </a:cubicBezTo>
                    <a:cubicBezTo>
                      <a:pt x="14389" y="6668"/>
                      <a:pt x="14038" y="6317"/>
                      <a:pt x="13519" y="6135"/>
                    </a:cubicBezTo>
                    <a:cubicBezTo>
                      <a:pt x="12985" y="5784"/>
                      <a:pt x="12466" y="5615"/>
                      <a:pt x="11933" y="5433"/>
                    </a:cubicBezTo>
                    <a:close/>
                    <a:moveTo>
                      <a:pt x="5096" y="6486"/>
                    </a:moveTo>
                    <a:lnTo>
                      <a:pt x="5096" y="6668"/>
                    </a:lnTo>
                    <a:lnTo>
                      <a:pt x="5447" y="6668"/>
                    </a:lnTo>
                    <a:cubicBezTo>
                      <a:pt x="5616" y="6668"/>
                      <a:pt x="5967" y="6668"/>
                      <a:pt x="6149" y="6837"/>
                    </a:cubicBezTo>
                    <a:cubicBezTo>
                      <a:pt x="6500" y="6837"/>
                      <a:pt x="6669" y="7019"/>
                      <a:pt x="7020" y="7187"/>
                    </a:cubicBezTo>
                    <a:cubicBezTo>
                      <a:pt x="7202" y="7187"/>
                      <a:pt x="7553" y="7370"/>
                      <a:pt x="7721" y="7538"/>
                    </a:cubicBezTo>
                    <a:cubicBezTo>
                      <a:pt x="7904" y="7538"/>
                      <a:pt x="7904" y="7721"/>
                      <a:pt x="8072" y="7721"/>
                    </a:cubicBezTo>
                    <a:lnTo>
                      <a:pt x="8072" y="7889"/>
                    </a:lnTo>
                    <a:lnTo>
                      <a:pt x="8255" y="7889"/>
                    </a:lnTo>
                    <a:cubicBezTo>
                      <a:pt x="8255" y="7981"/>
                      <a:pt x="8297" y="8026"/>
                      <a:pt x="8339" y="8026"/>
                    </a:cubicBezTo>
                    <a:cubicBezTo>
                      <a:pt x="8381" y="8026"/>
                      <a:pt x="8423" y="7981"/>
                      <a:pt x="8423" y="7889"/>
                    </a:cubicBezTo>
                    <a:lnTo>
                      <a:pt x="8255" y="7721"/>
                    </a:lnTo>
                    <a:cubicBezTo>
                      <a:pt x="8072" y="7721"/>
                      <a:pt x="8072" y="7538"/>
                      <a:pt x="8072" y="7538"/>
                    </a:cubicBezTo>
                    <a:cubicBezTo>
                      <a:pt x="7904" y="7370"/>
                      <a:pt x="7721" y="7370"/>
                      <a:pt x="7553" y="7187"/>
                    </a:cubicBezTo>
                    <a:lnTo>
                      <a:pt x="6500" y="6668"/>
                    </a:lnTo>
                    <a:cubicBezTo>
                      <a:pt x="6149" y="6486"/>
                      <a:pt x="5616" y="6486"/>
                      <a:pt x="5265" y="6486"/>
                    </a:cubicBezTo>
                    <a:close/>
                    <a:moveTo>
                      <a:pt x="10009" y="7538"/>
                    </a:moveTo>
                    <a:cubicBezTo>
                      <a:pt x="9827" y="7538"/>
                      <a:pt x="9476" y="7721"/>
                      <a:pt x="9125" y="7889"/>
                    </a:cubicBezTo>
                    <a:lnTo>
                      <a:pt x="9125" y="8072"/>
                    </a:lnTo>
                    <a:lnTo>
                      <a:pt x="9308" y="8072"/>
                    </a:lnTo>
                    <a:cubicBezTo>
                      <a:pt x="9308" y="8072"/>
                      <a:pt x="9308" y="7889"/>
                      <a:pt x="9476" y="7889"/>
                    </a:cubicBezTo>
                    <a:cubicBezTo>
                      <a:pt x="9659" y="7721"/>
                      <a:pt x="10009" y="7721"/>
                      <a:pt x="10178" y="7721"/>
                    </a:cubicBezTo>
                    <a:cubicBezTo>
                      <a:pt x="10529" y="7538"/>
                      <a:pt x="10711" y="7538"/>
                      <a:pt x="11062" y="7538"/>
                    </a:cubicBezTo>
                    <a:close/>
                    <a:moveTo>
                      <a:pt x="4563" y="6837"/>
                    </a:moveTo>
                    <a:cubicBezTo>
                      <a:pt x="4914" y="7019"/>
                      <a:pt x="5265" y="7019"/>
                      <a:pt x="5447" y="7019"/>
                    </a:cubicBezTo>
                    <a:cubicBezTo>
                      <a:pt x="5798" y="7019"/>
                      <a:pt x="6149" y="7187"/>
                      <a:pt x="6318" y="7187"/>
                    </a:cubicBezTo>
                    <a:cubicBezTo>
                      <a:pt x="6851" y="7370"/>
                      <a:pt x="7370" y="7721"/>
                      <a:pt x="7721" y="7889"/>
                    </a:cubicBezTo>
                    <a:lnTo>
                      <a:pt x="7904" y="8072"/>
                    </a:lnTo>
                    <a:cubicBezTo>
                      <a:pt x="8072" y="8072"/>
                      <a:pt x="8072" y="8240"/>
                      <a:pt x="8072" y="8240"/>
                    </a:cubicBezTo>
                    <a:lnTo>
                      <a:pt x="8255" y="8240"/>
                    </a:lnTo>
                    <a:cubicBezTo>
                      <a:pt x="8255" y="8240"/>
                      <a:pt x="8255" y="8072"/>
                      <a:pt x="8072" y="8072"/>
                    </a:cubicBezTo>
                    <a:cubicBezTo>
                      <a:pt x="8072" y="8072"/>
                      <a:pt x="8072" y="7889"/>
                      <a:pt x="7904" y="7889"/>
                    </a:cubicBezTo>
                    <a:cubicBezTo>
                      <a:pt x="7721" y="7889"/>
                      <a:pt x="7721" y="7721"/>
                      <a:pt x="7553" y="7721"/>
                    </a:cubicBezTo>
                    <a:cubicBezTo>
                      <a:pt x="7202" y="7538"/>
                      <a:pt x="7020" y="7370"/>
                      <a:pt x="6669" y="7187"/>
                    </a:cubicBezTo>
                    <a:cubicBezTo>
                      <a:pt x="6500" y="7187"/>
                      <a:pt x="6149" y="7019"/>
                      <a:pt x="5798" y="7019"/>
                    </a:cubicBezTo>
                    <a:cubicBezTo>
                      <a:pt x="5447" y="6837"/>
                      <a:pt x="5265" y="6837"/>
                      <a:pt x="4914" y="6837"/>
                    </a:cubicBezTo>
                    <a:close/>
                    <a:moveTo>
                      <a:pt x="12817" y="6837"/>
                    </a:moveTo>
                    <a:cubicBezTo>
                      <a:pt x="12817" y="7019"/>
                      <a:pt x="12817" y="7019"/>
                      <a:pt x="12985" y="7019"/>
                    </a:cubicBezTo>
                    <a:cubicBezTo>
                      <a:pt x="12985" y="7019"/>
                      <a:pt x="13168" y="7019"/>
                      <a:pt x="13336" y="7187"/>
                    </a:cubicBezTo>
                    <a:cubicBezTo>
                      <a:pt x="13336" y="7187"/>
                      <a:pt x="13519" y="7187"/>
                      <a:pt x="13687" y="7370"/>
                    </a:cubicBezTo>
                    <a:cubicBezTo>
                      <a:pt x="13870" y="7370"/>
                      <a:pt x="14038" y="7538"/>
                      <a:pt x="14221" y="7721"/>
                    </a:cubicBezTo>
                    <a:lnTo>
                      <a:pt x="14389" y="7721"/>
                    </a:lnTo>
                    <a:cubicBezTo>
                      <a:pt x="14572" y="7889"/>
                      <a:pt x="14740" y="7889"/>
                      <a:pt x="14740" y="8072"/>
                    </a:cubicBezTo>
                    <a:cubicBezTo>
                      <a:pt x="14923" y="8072"/>
                      <a:pt x="15091" y="8240"/>
                      <a:pt x="15273" y="8240"/>
                    </a:cubicBezTo>
                    <a:cubicBezTo>
                      <a:pt x="15091" y="8072"/>
                      <a:pt x="14740" y="7889"/>
                      <a:pt x="14572" y="7721"/>
                    </a:cubicBezTo>
                    <a:cubicBezTo>
                      <a:pt x="14389" y="7538"/>
                      <a:pt x="14221" y="7538"/>
                      <a:pt x="14221" y="7538"/>
                    </a:cubicBezTo>
                    <a:cubicBezTo>
                      <a:pt x="14038" y="7370"/>
                      <a:pt x="13870" y="7370"/>
                      <a:pt x="13687" y="7187"/>
                    </a:cubicBezTo>
                    <a:cubicBezTo>
                      <a:pt x="13519" y="7019"/>
                      <a:pt x="13168" y="7019"/>
                      <a:pt x="12817" y="6837"/>
                    </a:cubicBezTo>
                    <a:close/>
                    <a:moveTo>
                      <a:pt x="9827" y="8072"/>
                    </a:moveTo>
                    <a:cubicBezTo>
                      <a:pt x="9659" y="8240"/>
                      <a:pt x="9476" y="8240"/>
                      <a:pt x="9476" y="8240"/>
                    </a:cubicBezTo>
                    <a:cubicBezTo>
                      <a:pt x="9308" y="8240"/>
                      <a:pt x="9308" y="8423"/>
                      <a:pt x="9125" y="8423"/>
                    </a:cubicBezTo>
                    <a:lnTo>
                      <a:pt x="9476" y="8423"/>
                    </a:lnTo>
                    <a:cubicBezTo>
                      <a:pt x="9659" y="8240"/>
                      <a:pt x="9827" y="8240"/>
                      <a:pt x="10009" y="8240"/>
                    </a:cubicBezTo>
                    <a:cubicBezTo>
                      <a:pt x="10185" y="8156"/>
                      <a:pt x="10360" y="8114"/>
                      <a:pt x="10536" y="8114"/>
                    </a:cubicBezTo>
                    <a:cubicBezTo>
                      <a:pt x="10711" y="8114"/>
                      <a:pt x="10887" y="8156"/>
                      <a:pt x="11062" y="8240"/>
                    </a:cubicBezTo>
                    <a:lnTo>
                      <a:pt x="11231" y="8240"/>
                    </a:lnTo>
                    <a:lnTo>
                      <a:pt x="11231" y="8072"/>
                    </a:lnTo>
                    <a:close/>
                    <a:moveTo>
                      <a:pt x="8774" y="8072"/>
                    </a:moveTo>
                    <a:lnTo>
                      <a:pt x="8774" y="8240"/>
                    </a:lnTo>
                    <a:lnTo>
                      <a:pt x="8774" y="8591"/>
                    </a:lnTo>
                    <a:cubicBezTo>
                      <a:pt x="8957" y="8423"/>
                      <a:pt x="8957" y="8423"/>
                      <a:pt x="8957" y="8240"/>
                    </a:cubicBezTo>
                    <a:lnTo>
                      <a:pt x="8957" y="8072"/>
                    </a:lnTo>
                    <a:close/>
                    <a:moveTo>
                      <a:pt x="9827" y="8423"/>
                    </a:moveTo>
                    <a:lnTo>
                      <a:pt x="9827" y="8591"/>
                    </a:lnTo>
                    <a:lnTo>
                      <a:pt x="10009" y="8591"/>
                    </a:lnTo>
                    <a:cubicBezTo>
                      <a:pt x="10360" y="8423"/>
                      <a:pt x="10711" y="8423"/>
                      <a:pt x="10880" y="8423"/>
                    </a:cubicBezTo>
                    <a:close/>
                    <a:moveTo>
                      <a:pt x="15273" y="8240"/>
                    </a:moveTo>
                    <a:cubicBezTo>
                      <a:pt x="15273" y="8423"/>
                      <a:pt x="15442" y="8423"/>
                      <a:pt x="15624" y="8423"/>
                    </a:cubicBezTo>
                    <a:cubicBezTo>
                      <a:pt x="15793" y="8591"/>
                      <a:pt x="15793" y="8591"/>
                      <a:pt x="15975" y="8591"/>
                    </a:cubicBezTo>
                    <a:cubicBezTo>
                      <a:pt x="15975" y="8591"/>
                      <a:pt x="16144" y="8591"/>
                      <a:pt x="16144" y="8774"/>
                    </a:cubicBezTo>
                    <a:lnTo>
                      <a:pt x="16144" y="8591"/>
                    </a:lnTo>
                    <a:cubicBezTo>
                      <a:pt x="15793" y="8423"/>
                      <a:pt x="15624" y="8240"/>
                      <a:pt x="15273" y="8240"/>
                    </a:cubicBezTo>
                    <a:close/>
                    <a:moveTo>
                      <a:pt x="11062" y="7538"/>
                    </a:moveTo>
                    <a:cubicBezTo>
                      <a:pt x="11413" y="7721"/>
                      <a:pt x="11764" y="7721"/>
                      <a:pt x="12115" y="7889"/>
                    </a:cubicBezTo>
                    <a:cubicBezTo>
                      <a:pt x="12817" y="8072"/>
                      <a:pt x="13519" y="8423"/>
                      <a:pt x="14038" y="8942"/>
                    </a:cubicBezTo>
                    <a:lnTo>
                      <a:pt x="15091" y="9476"/>
                    </a:lnTo>
                    <a:cubicBezTo>
                      <a:pt x="15442" y="9644"/>
                      <a:pt x="15624" y="9995"/>
                      <a:pt x="15975" y="10177"/>
                    </a:cubicBezTo>
                    <a:cubicBezTo>
                      <a:pt x="16144" y="10177"/>
                      <a:pt x="16326" y="10177"/>
                      <a:pt x="16326" y="10346"/>
                    </a:cubicBezTo>
                    <a:cubicBezTo>
                      <a:pt x="16495" y="10346"/>
                      <a:pt x="16495" y="10346"/>
                      <a:pt x="16677" y="10528"/>
                    </a:cubicBezTo>
                    <a:lnTo>
                      <a:pt x="17028" y="10528"/>
                    </a:lnTo>
                    <a:lnTo>
                      <a:pt x="16846" y="10346"/>
                    </a:lnTo>
                    <a:lnTo>
                      <a:pt x="16677" y="10346"/>
                    </a:lnTo>
                    <a:lnTo>
                      <a:pt x="16495" y="10177"/>
                    </a:lnTo>
                    <a:cubicBezTo>
                      <a:pt x="16326" y="10177"/>
                      <a:pt x="16144" y="9995"/>
                      <a:pt x="15975" y="9995"/>
                    </a:cubicBezTo>
                    <a:cubicBezTo>
                      <a:pt x="15624" y="9826"/>
                      <a:pt x="15442" y="9476"/>
                      <a:pt x="15091" y="9293"/>
                    </a:cubicBezTo>
                    <a:cubicBezTo>
                      <a:pt x="14389" y="8942"/>
                      <a:pt x="13687" y="8423"/>
                      <a:pt x="13168" y="8072"/>
                    </a:cubicBezTo>
                    <a:cubicBezTo>
                      <a:pt x="12817" y="7889"/>
                      <a:pt x="12466" y="7721"/>
                      <a:pt x="12115" y="7721"/>
                    </a:cubicBezTo>
                    <a:cubicBezTo>
                      <a:pt x="11764" y="7538"/>
                      <a:pt x="11413" y="7538"/>
                      <a:pt x="11062" y="7538"/>
                    </a:cubicBezTo>
                    <a:close/>
                    <a:moveTo>
                      <a:pt x="10880" y="8942"/>
                    </a:moveTo>
                    <a:cubicBezTo>
                      <a:pt x="11231" y="9125"/>
                      <a:pt x="11582" y="9125"/>
                      <a:pt x="11933" y="9293"/>
                    </a:cubicBezTo>
                    <a:cubicBezTo>
                      <a:pt x="12284" y="9476"/>
                      <a:pt x="12466" y="9476"/>
                      <a:pt x="12817" y="9644"/>
                    </a:cubicBezTo>
                    <a:cubicBezTo>
                      <a:pt x="12985" y="9826"/>
                      <a:pt x="13168" y="9826"/>
                      <a:pt x="13336" y="9995"/>
                    </a:cubicBezTo>
                    <a:cubicBezTo>
                      <a:pt x="13519" y="9995"/>
                      <a:pt x="13687" y="10177"/>
                      <a:pt x="13870" y="10177"/>
                    </a:cubicBezTo>
                    <a:cubicBezTo>
                      <a:pt x="14117" y="10425"/>
                      <a:pt x="14274" y="10582"/>
                      <a:pt x="14468" y="10717"/>
                    </a:cubicBezTo>
                    <a:lnTo>
                      <a:pt x="14468" y="10717"/>
                    </a:lnTo>
                    <a:cubicBezTo>
                      <a:pt x="14384" y="10697"/>
                      <a:pt x="14301" y="10697"/>
                      <a:pt x="14221" y="10697"/>
                    </a:cubicBezTo>
                    <a:cubicBezTo>
                      <a:pt x="13168" y="10346"/>
                      <a:pt x="12115" y="10177"/>
                      <a:pt x="11062" y="9826"/>
                    </a:cubicBezTo>
                    <a:lnTo>
                      <a:pt x="9476" y="9293"/>
                    </a:lnTo>
                    <a:lnTo>
                      <a:pt x="8957" y="9293"/>
                    </a:lnTo>
                    <a:cubicBezTo>
                      <a:pt x="8957" y="9125"/>
                      <a:pt x="9125" y="9125"/>
                      <a:pt x="9308" y="9125"/>
                    </a:cubicBezTo>
                    <a:cubicBezTo>
                      <a:pt x="9476" y="8942"/>
                      <a:pt x="9659" y="8942"/>
                      <a:pt x="9827" y="8942"/>
                    </a:cubicBezTo>
                    <a:close/>
                    <a:moveTo>
                      <a:pt x="10880" y="8423"/>
                    </a:moveTo>
                    <a:cubicBezTo>
                      <a:pt x="11062" y="8591"/>
                      <a:pt x="11231" y="8591"/>
                      <a:pt x="11413" y="8591"/>
                    </a:cubicBezTo>
                    <a:cubicBezTo>
                      <a:pt x="11582" y="8591"/>
                      <a:pt x="11764" y="8591"/>
                      <a:pt x="11933" y="8774"/>
                    </a:cubicBezTo>
                    <a:cubicBezTo>
                      <a:pt x="12466" y="8942"/>
                      <a:pt x="12985" y="9125"/>
                      <a:pt x="13519" y="9476"/>
                    </a:cubicBezTo>
                    <a:lnTo>
                      <a:pt x="15091" y="10528"/>
                    </a:lnTo>
                    <a:cubicBezTo>
                      <a:pt x="15273" y="10528"/>
                      <a:pt x="15442" y="10697"/>
                      <a:pt x="15624" y="10879"/>
                    </a:cubicBezTo>
                    <a:lnTo>
                      <a:pt x="15975" y="10879"/>
                    </a:lnTo>
                    <a:cubicBezTo>
                      <a:pt x="15793" y="10697"/>
                      <a:pt x="15624" y="10697"/>
                      <a:pt x="15442" y="10528"/>
                    </a:cubicBezTo>
                    <a:cubicBezTo>
                      <a:pt x="15273" y="10528"/>
                      <a:pt x="15091" y="10346"/>
                      <a:pt x="14740" y="10177"/>
                    </a:cubicBezTo>
                    <a:lnTo>
                      <a:pt x="13168" y="9125"/>
                    </a:lnTo>
                    <a:cubicBezTo>
                      <a:pt x="12634" y="8942"/>
                      <a:pt x="12115" y="8591"/>
                      <a:pt x="11582" y="8423"/>
                    </a:cubicBezTo>
                    <a:close/>
                    <a:moveTo>
                      <a:pt x="11582" y="8072"/>
                    </a:moveTo>
                    <a:lnTo>
                      <a:pt x="11582" y="8240"/>
                    </a:lnTo>
                    <a:cubicBezTo>
                      <a:pt x="11764" y="8240"/>
                      <a:pt x="12115" y="8240"/>
                      <a:pt x="12284" y="8423"/>
                    </a:cubicBezTo>
                    <a:cubicBezTo>
                      <a:pt x="12817" y="8591"/>
                      <a:pt x="13168" y="8774"/>
                      <a:pt x="13687" y="9125"/>
                    </a:cubicBezTo>
                    <a:cubicBezTo>
                      <a:pt x="14038" y="9476"/>
                      <a:pt x="14572" y="9644"/>
                      <a:pt x="14923" y="9995"/>
                    </a:cubicBezTo>
                    <a:cubicBezTo>
                      <a:pt x="15091" y="10177"/>
                      <a:pt x="15442" y="10346"/>
                      <a:pt x="15624" y="10528"/>
                    </a:cubicBezTo>
                    <a:cubicBezTo>
                      <a:pt x="15793" y="10528"/>
                      <a:pt x="15975" y="10697"/>
                      <a:pt x="16326" y="10879"/>
                    </a:cubicBezTo>
                    <a:lnTo>
                      <a:pt x="16326" y="10697"/>
                    </a:lnTo>
                    <a:cubicBezTo>
                      <a:pt x="15975" y="10528"/>
                      <a:pt x="15442" y="10346"/>
                      <a:pt x="15091" y="9995"/>
                    </a:cubicBezTo>
                    <a:cubicBezTo>
                      <a:pt x="14740" y="9644"/>
                      <a:pt x="14221" y="9476"/>
                      <a:pt x="13870" y="9125"/>
                    </a:cubicBezTo>
                    <a:cubicBezTo>
                      <a:pt x="13336" y="8774"/>
                      <a:pt x="12985" y="8591"/>
                      <a:pt x="12466" y="8423"/>
                    </a:cubicBezTo>
                    <a:cubicBezTo>
                      <a:pt x="12115" y="8240"/>
                      <a:pt x="11933" y="8240"/>
                      <a:pt x="11582" y="8072"/>
                    </a:cubicBezTo>
                    <a:close/>
                    <a:moveTo>
                      <a:pt x="17548" y="4029"/>
                    </a:moveTo>
                    <a:cubicBezTo>
                      <a:pt x="17548" y="4913"/>
                      <a:pt x="17548" y="5784"/>
                      <a:pt x="17379" y="6837"/>
                    </a:cubicBezTo>
                    <a:cubicBezTo>
                      <a:pt x="17379" y="7721"/>
                      <a:pt x="17197" y="8591"/>
                      <a:pt x="17197" y="9476"/>
                    </a:cubicBezTo>
                    <a:cubicBezTo>
                      <a:pt x="17197" y="9995"/>
                      <a:pt x="17379" y="10346"/>
                      <a:pt x="17379" y="10879"/>
                    </a:cubicBezTo>
                    <a:lnTo>
                      <a:pt x="17379" y="9476"/>
                    </a:lnTo>
                    <a:lnTo>
                      <a:pt x="17379" y="8072"/>
                    </a:lnTo>
                    <a:cubicBezTo>
                      <a:pt x="17548" y="7187"/>
                      <a:pt x="17548" y="6317"/>
                      <a:pt x="17730" y="5264"/>
                    </a:cubicBezTo>
                    <a:lnTo>
                      <a:pt x="17730" y="4029"/>
                    </a:lnTo>
                    <a:close/>
                    <a:moveTo>
                      <a:pt x="15975" y="10879"/>
                    </a:moveTo>
                    <a:cubicBezTo>
                      <a:pt x="15975" y="11048"/>
                      <a:pt x="16144" y="11048"/>
                      <a:pt x="16144" y="11048"/>
                    </a:cubicBezTo>
                    <a:lnTo>
                      <a:pt x="16326" y="11048"/>
                    </a:lnTo>
                    <a:lnTo>
                      <a:pt x="16144" y="10879"/>
                    </a:lnTo>
                    <a:close/>
                    <a:moveTo>
                      <a:pt x="352" y="7019"/>
                    </a:moveTo>
                    <a:lnTo>
                      <a:pt x="352" y="7187"/>
                    </a:lnTo>
                    <a:cubicBezTo>
                      <a:pt x="1587" y="7370"/>
                      <a:pt x="2640" y="7721"/>
                      <a:pt x="3693" y="7889"/>
                    </a:cubicBezTo>
                    <a:cubicBezTo>
                      <a:pt x="4745" y="8240"/>
                      <a:pt x="5798" y="8591"/>
                      <a:pt x="6851" y="8774"/>
                    </a:cubicBezTo>
                    <a:cubicBezTo>
                      <a:pt x="7904" y="9125"/>
                      <a:pt x="8957" y="9476"/>
                      <a:pt x="10178" y="9644"/>
                    </a:cubicBezTo>
                    <a:cubicBezTo>
                      <a:pt x="11231" y="9995"/>
                      <a:pt x="12284" y="10346"/>
                      <a:pt x="13336" y="10528"/>
                    </a:cubicBezTo>
                    <a:cubicBezTo>
                      <a:pt x="13870" y="10697"/>
                      <a:pt x="14572" y="10879"/>
                      <a:pt x="15273" y="11048"/>
                    </a:cubicBezTo>
                    <a:cubicBezTo>
                      <a:pt x="15624" y="11230"/>
                      <a:pt x="15975" y="11399"/>
                      <a:pt x="16326" y="11399"/>
                    </a:cubicBezTo>
                    <a:cubicBezTo>
                      <a:pt x="16495" y="11399"/>
                      <a:pt x="16677" y="11581"/>
                      <a:pt x="16846" y="11581"/>
                    </a:cubicBezTo>
                    <a:cubicBezTo>
                      <a:pt x="16846" y="11581"/>
                      <a:pt x="17028" y="11581"/>
                      <a:pt x="17028" y="11750"/>
                    </a:cubicBezTo>
                    <a:lnTo>
                      <a:pt x="17379" y="11750"/>
                    </a:lnTo>
                    <a:lnTo>
                      <a:pt x="17379" y="11581"/>
                    </a:lnTo>
                    <a:lnTo>
                      <a:pt x="17379" y="11399"/>
                    </a:lnTo>
                    <a:lnTo>
                      <a:pt x="17379" y="11230"/>
                    </a:lnTo>
                    <a:lnTo>
                      <a:pt x="17379" y="11048"/>
                    </a:lnTo>
                    <a:lnTo>
                      <a:pt x="17197" y="11048"/>
                    </a:lnTo>
                    <a:lnTo>
                      <a:pt x="17197" y="11230"/>
                    </a:lnTo>
                    <a:lnTo>
                      <a:pt x="17197" y="11581"/>
                    </a:lnTo>
                    <a:cubicBezTo>
                      <a:pt x="17028" y="11581"/>
                      <a:pt x="17028" y="11581"/>
                      <a:pt x="17028" y="11399"/>
                    </a:cubicBezTo>
                    <a:lnTo>
                      <a:pt x="16495" y="11399"/>
                    </a:lnTo>
                    <a:cubicBezTo>
                      <a:pt x="16326" y="11230"/>
                      <a:pt x="15975" y="11230"/>
                      <a:pt x="15793" y="11048"/>
                    </a:cubicBezTo>
                    <a:lnTo>
                      <a:pt x="15442" y="11048"/>
                    </a:lnTo>
                    <a:cubicBezTo>
                      <a:pt x="15442" y="11048"/>
                      <a:pt x="15273" y="11048"/>
                      <a:pt x="15273" y="10879"/>
                    </a:cubicBezTo>
                    <a:cubicBezTo>
                      <a:pt x="14572" y="10528"/>
                      <a:pt x="14038" y="10177"/>
                      <a:pt x="13336" y="9826"/>
                    </a:cubicBezTo>
                    <a:cubicBezTo>
                      <a:pt x="13168" y="9644"/>
                      <a:pt x="12985" y="9644"/>
                      <a:pt x="12817" y="9476"/>
                    </a:cubicBezTo>
                    <a:cubicBezTo>
                      <a:pt x="12634" y="9476"/>
                      <a:pt x="12466" y="9293"/>
                      <a:pt x="12284" y="9293"/>
                    </a:cubicBezTo>
                    <a:cubicBezTo>
                      <a:pt x="12115" y="9125"/>
                      <a:pt x="11764" y="9125"/>
                      <a:pt x="11413" y="8942"/>
                    </a:cubicBezTo>
                    <a:cubicBezTo>
                      <a:pt x="11062" y="8942"/>
                      <a:pt x="10711" y="8774"/>
                      <a:pt x="10360" y="8774"/>
                    </a:cubicBezTo>
                    <a:lnTo>
                      <a:pt x="10178" y="8774"/>
                    </a:lnTo>
                    <a:cubicBezTo>
                      <a:pt x="9827" y="8774"/>
                      <a:pt x="9659" y="8774"/>
                      <a:pt x="9308" y="8942"/>
                    </a:cubicBezTo>
                    <a:cubicBezTo>
                      <a:pt x="9125" y="8942"/>
                      <a:pt x="8957" y="8942"/>
                      <a:pt x="8774" y="9125"/>
                    </a:cubicBezTo>
                    <a:lnTo>
                      <a:pt x="8774" y="8591"/>
                    </a:lnTo>
                    <a:cubicBezTo>
                      <a:pt x="8606" y="8774"/>
                      <a:pt x="8606" y="8942"/>
                      <a:pt x="8606" y="8942"/>
                    </a:cubicBezTo>
                    <a:cubicBezTo>
                      <a:pt x="8423" y="8942"/>
                      <a:pt x="8423" y="8942"/>
                      <a:pt x="8423" y="8774"/>
                    </a:cubicBezTo>
                    <a:cubicBezTo>
                      <a:pt x="8423" y="8774"/>
                      <a:pt x="8255" y="8774"/>
                      <a:pt x="8255" y="8591"/>
                    </a:cubicBezTo>
                    <a:cubicBezTo>
                      <a:pt x="8072" y="8423"/>
                      <a:pt x="7904" y="8423"/>
                      <a:pt x="7904" y="8240"/>
                    </a:cubicBezTo>
                    <a:cubicBezTo>
                      <a:pt x="7721" y="8072"/>
                      <a:pt x="7553" y="8072"/>
                      <a:pt x="7370" y="7889"/>
                    </a:cubicBezTo>
                    <a:cubicBezTo>
                      <a:pt x="7202" y="7889"/>
                      <a:pt x="7020" y="7721"/>
                      <a:pt x="6851" y="7721"/>
                    </a:cubicBezTo>
                    <a:cubicBezTo>
                      <a:pt x="6318" y="7538"/>
                      <a:pt x="5967" y="7370"/>
                      <a:pt x="5447" y="7370"/>
                    </a:cubicBezTo>
                    <a:lnTo>
                      <a:pt x="4745" y="7370"/>
                    </a:lnTo>
                    <a:cubicBezTo>
                      <a:pt x="5096" y="7370"/>
                      <a:pt x="5447" y="7538"/>
                      <a:pt x="5616" y="7538"/>
                    </a:cubicBezTo>
                    <a:cubicBezTo>
                      <a:pt x="5967" y="7538"/>
                      <a:pt x="6149" y="7538"/>
                      <a:pt x="6318" y="7721"/>
                    </a:cubicBezTo>
                    <a:cubicBezTo>
                      <a:pt x="6500" y="7721"/>
                      <a:pt x="6851" y="7889"/>
                      <a:pt x="7020" y="7889"/>
                    </a:cubicBezTo>
                    <a:cubicBezTo>
                      <a:pt x="7370" y="8072"/>
                      <a:pt x="7553" y="8240"/>
                      <a:pt x="7904" y="8591"/>
                    </a:cubicBezTo>
                    <a:cubicBezTo>
                      <a:pt x="8072" y="8591"/>
                      <a:pt x="8072" y="8774"/>
                      <a:pt x="8255" y="8774"/>
                    </a:cubicBezTo>
                    <a:cubicBezTo>
                      <a:pt x="8255" y="8942"/>
                      <a:pt x="8255" y="8942"/>
                      <a:pt x="8423" y="8942"/>
                    </a:cubicBezTo>
                    <a:lnTo>
                      <a:pt x="8423" y="9125"/>
                    </a:lnTo>
                    <a:cubicBezTo>
                      <a:pt x="8255" y="8942"/>
                      <a:pt x="8072" y="8942"/>
                      <a:pt x="7904" y="8942"/>
                    </a:cubicBezTo>
                    <a:cubicBezTo>
                      <a:pt x="6669" y="8591"/>
                      <a:pt x="5616" y="8423"/>
                      <a:pt x="4563" y="8072"/>
                    </a:cubicBezTo>
                    <a:lnTo>
                      <a:pt x="2457" y="7538"/>
                    </a:lnTo>
                    <a:cubicBezTo>
                      <a:pt x="2991" y="7538"/>
                      <a:pt x="3342" y="7370"/>
                      <a:pt x="3693" y="7370"/>
                    </a:cubicBezTo>
                    <a:lnTo>
                      <a:pt x="1756" y="7370"/>
                    </a:lnTo>
                    <a:cubicBezTo>
                      <a:pt x="1587" y="7370"/>
                      <a:pt x="1405" y="7187"/>
                      <a:pt x="1405" y="7187"/>
                    </a:cubicBezTo>
                    <a:cubicBezTo>
                      <a:pt x="1054" y="7187"/>
                      <a:pt x="703" y="7019"/>
                      <a:pt x="534" y="7019"/>
                    </a:cubicBezTo>
                    <a:close/>
                    <a:moveTo>
                      <a:pt x="885" y="7538"/>
                    </a:moveTo>
                    <a:cubicBezTo>
                      <a:pt x="885" y="7721"/>
                      <a:pt x="885" y="7721"/>
                      <a:pt x="1054" y="7721"/>
                    </a:cubicBezTo>
                    <a:lnTo>
                      <a:pt x="1405" y="7721"/>
                    </a:lnTo>
                    <a:cubicBezTo>
                      <a:pt x="1756" y="7889"/>
                      <a:pt x="1938" y="7889"/>
                      <a:pt x="2289" y="8072"/>
                    </a:cubicBezTo>
                    <a:cubicBezTo>
                      <a:pt x="2808" y="8072"/>
                      <a:pt x="3342" y="8240"/>
                      <a:pt x="3861" y="8423"/>
                    </a:cubicBezTo>
                    <a:cubicBezTo>
                      <a:pt x="4395" y="8591"/>
                      <a:pt x="5096" y="8774"/>
                      <a:pt x="5616" y="8774"/>
                    </a:cubicBezTo>
                    <a:lnTo>
                      <a:pt x="7202" y="9293"/>
                    </a:lnTo>
                    <a:cubicBezTo>
                      <a:pt x="8255" y="9644"/>
                      <a:pt x="9476" y="9826"/>
                      <a:pt x="10529" y="10177"/>
                    </a:cubicBezTo>
                    <a:lnTo>
                      <a:pt x="12115" y="10697"/>
                    </a:lnTo>
                    <a:cubicBezTo>
                      <a:pt x="12466" y="10697"/>
                      <a:pt x="12634" y="10879"/>
                      <a:pt x="12985" y="10879"/>
                    </a:cubicBezTo>
                    <a:cubicBezTo>
                      <a:pt x="13168" y="11048"/>
                      <a:pt x="13519" y="11048"/>
                      <a:pt x="13870" y="11230"/>
                    </a:cubicBezTo>
                    <a:cubicBezTo>
                      <a:pt x="14389" y="11399"/>
                      <a:pt x="14923" y="11399"/>
                      <a:pt x="15442" y="11581"/>
                    </a:cubicBezTo>
                    <a:cubicBezTo>
                      <a:pt x="15793" y="11750"/>
                      <a:pt x="16144" y="11750"/>
                      <a:pt x="16326" y="11932"/>
                    </a:cubicBezTo>
                    <a:cubicBezTo>
                      <a:pt x="16677" y="11932"/>
                      <a:pt x="16846" y="12101"/>
                      <a:pt x="17197" y="12101"/>
                    </a:cubicBezTo>
                    <a:cubicBezTo>
                      <a:pt x="17028" y="11932"/>
                      <a:pt x="16677" y="11932"/>
                      <a:pt x="16495" y="11750"/>
                    </a:cubicBezTo>
                    <a:cubicBezTo>
                      <a:pt x="16144" y="11750"/>
                      <a:pt x="15975" y="11581"/>
                      <a:pt x="15624" y="11581"/>
                    </a:cubicBezTo>
                    <a:lnTo>
                      <a:pt x="14038" y="11048"/>
                    </a:lnTo>
                    <a:lnTo>
                      <a:pt x="12466" y="10528"/>
                    </a:lnTo>
                    <a:cubicBezTo>
                      <a:pt x="11933" y="10346"/>
                      <a:pt x="11413" y="10346"/>
                      <a:pt x="10711" y="10177"/>
                    </a:cubicBezTo>
                    <a:lnTo>
                      <a:pt x="7553" y="9125"/>
                    </a:lnTo>
                    <a:cubicBezTo>
                      <a:pt x="7020" y="9125"/>
                      <a:pt x="6318" y="8942"/>
                      <a:pt x="5798" y="8774"/>
                    </a:cubicBezTo>
                    <a:lnTo>
                      <a:pt x="4212" y="8240"/>
                    </a:lnTo>
                    <a:cubicBezTo>
                      <a:pt x="3510" y="8072"/>
                      <a:pt x="2808" y="8072"/>
                      <a:pt x="2106" y="7889"/>
                    </a:cubicBezTo>
                    <a:cubicBezTo>
                      <a:pt x="1756" y="7721"/>
                      <a:pt x="1405" y="7721"/>
                      <a:pt x="1054" y="7538"/>
                    </a:cubicBezTo>
                    <a:close/>
                    <a:moveTo>
                      <a:pt x="17379" y="11750"/>
                    </a:moveTo>
                    <a:cubicBezTo>
                      <a:pt x="17379" y="11750"/>
                      <a:pt x="17379" y="11932"/>
                      <a:pt x="17197" y="11932"/>
                    </a:cubicBezTo>
                    <a:lnTo>
                      <a:pt x="17197" y="12101"/>
                    </a:lnTo>
                    <a:cubicBezTo>
                      <a:pt x="17197" y="12161"/>
                      <a:pt x="17217" y="12182"/>
                      <a:pt x="17244" y="12182"/>
                    </a:cubicBezTo>
                    <a:cubicBezTo>
                      <a:pt x="17298" y="12182"/>
                      <a:pt x="17379" y="12101"/>
                      <a:pt x="17379" y="12101"/>
                    </a:cubicBezTo>
                    <a:lnTo>
                      <a:pt x="17379" y="1175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0" name="Google Shape;3050;p105"/>
            <p:cNvGrpSpPr/>
            <p:nvPr/>
          </p:nvGrpSpPr>
          <p:grpSpPr>
            <a:xfrm rot="-2034099">
              <a:off x="6667921" y="1181604"/>
              <a:ext cx="1064052" cy="1603469"/>
              <a:chOff x="-1445292" y="1325539"/>
              <a:chExt cx="1190562" cy="1794114"/>
            </a:xfrm>
          </p:grpSpPr>
          <p:sp>
            <p:nvSpPr>
              <p:cNvPr id="3051" name="Google Shape;3051;p105"/>
              <p:cNvSpPr/>
              <p:nvPr/>
            </p:nvSpPr>
            <p:spPr>
              <a:xfrm rot="-5947764">
                <a:off x="-1683987" y="1757955"/>
                <a:ext cx="1666387" cy="929535"/>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5"/>
              <p:cNvSpPr/>
              <p:nvPr/>
            </p:nvSpPr>
            <p:spPr>
              <a:xfrm rot="-5947764">
                <a:off x="-1102159" y="2072855"/>
                <a:ext cx="192330" cy="179971"/>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5"/>
              <p:cNvSpPr/>
              <p:nvPr/>
            </p:nvSpPr>
            <p:spPr>
              <a:xfrm rot="-5947764">
                <a:off x="-744543" y="2117660"/>
                <a:ext cx="175568" cy="164737"/>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5"/>
              <p:cNvSpPr/>
              <p:nvPr/>
            </p:nvSpPr>
            <p:spPr>
              <a:xfrm rot="-5947764">
                <a:off x="-901308" y="1631788"/>
                <a:ext cx="243230" cy="175040"/>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5"/>
              <p:cNvSpPr/>
              <p:nvPr/>
            </p:nvSpPr>
            <p:spPr>
              <a:xfrm rot="-5947764">
                <a:off x="-843893" y="1433523"/>
                <a:ext cx="209091" cy="100539"/>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5"/>
              <p:cNvSpPr/>
              <p:nvPr/>
            </p:nvSpPr>
            <p:spPr>
              <a:xfrm rot="-5947764">
                <a:off x="-696122" y="2167249"/>
                <a:ext cx="67016" cy="59296"/>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5"/>
              <p:cNvSpPr/>
              <p:nvPr/>
            </p:nvSpPr>
            <p:spPr>
              <a:xfrm rot="-5947764">
                <a:off x="-820067" y="1687069"/>
                <a:ext cx="75734" cy="65284"/>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5"/>
              <p:cNvSpPr/>
              <p:nvPr/>
            </p:nvSpPr>
            <p:spPr>
              <a:xfrm rot="-5947764">
                <a:off x="-1683205" y="1753573"/>
                <a:ext cx="1666387" cy="938047"/>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5"/>
              <p:cNvSpPr/>
              <p:nvPr/>
            </p:nvSpPr>
            <p:spPr>
              <a:xfrm rot="-5947764">
                <a:off x="-832524" y="1660384"/>
                <a:ext cx="109257" cy="117271"/>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5"/>
              <p:cNvSpPr/>
              <p:nvPr/>
            </p:nvSpPr>
            <p:spPr>
              <a:xfrm rot="-5947764">
                <a:off x="-707796" y="2153956"/>
                <a:ext cx="100539" cy="100539"/>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5"/>
              <p:cNvSpPr/>
              <p:nvPr/>
            </p:nvSpPr>
            <p:spPr>
              <a:xfrm rot="-5947764">
                <a:off x="-1042049" y="2129671"/>
                <a:ext cx="67016" cy="58327"/>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5"/>
              <p:cNvSpPr/>
              <p:nvPr/>
            </p:nvSpPr>
            <p:spPr>
              <a:xfrm rot="-5947764">
                <a:off x="-1053745" y="2117226"/>
                <a:ext cx="91820" cy="9182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21 anh nguyen"/>
          <p:cNvSpPr/>
          <p:nvPr/>
        </p:nvSpPr>
        <p:spPr>
          <a:xfrm>
            <a:off x="140915" y="1127550"/>
            <a:ext cx="8727956" cy="159137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err="1">
                <a:latin typeface="#9Slide03 Quicksand" pitchFamily="2" charset="77"/>
              </a:rPr>
              <a:t>Kích</a:t>
            </a:r>
            <a:r>
              <a:rPr lang="en-US" sz="2400" dirty="0">
                <a:latin typeface="#9Slide03 Quicksand" pitchFamily="2" charset="77"/>
              </a:rPr>
              <a:t> </a:t>
            </a:r>
            <a:r>
              <a:rPr lang="en-US" sz="2400" dirty="0" err="1">
                <a:latin typeface="#9Slide03 Quicksand" pitchFamily="2" charset="77"/>
              </a:rPr>
              <a:t>thước</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chuẩn</a:t>
            </a:r>
            <a:r>
              <a:rPr lang="en-US" sz="2400" dirty="0">
                <a:latin typeface="#9Slide03 Quicksand" pitchFamily="2" charset="77"/>
              </a:rPr>
              <a:t> </a:t>
            </a:r>
            <a:r>
              <a:rPr lang="en-US" sz="2400" dirty="0" err="1">
                <a:latin typeface="#9Slide03 Quicksand" pitchFamily="2" charset="77"/>
              </a:rPr>
              <a:t>cho</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treo</a:t>
            </a:r>
            <a:r>
              <a:rPr lang="en-US" sz="2400" dirty="0">
                <a:latin typeface="#9Slide03 Quicksand" pitchFamily="2" charset="77"/>
              </a:rPr>
              <a:t> </a:t>
            </a:r>
            <a:r>
              <a:rPr lang="en-US" sz="2400" dirty="0" err="1">
                <a:latin typeface="#9Slide03 Quicksand" pitchFamily="2" charset="77"/>
              </a:rPr>
              <a:t>tưởng</a:t>
            </a:r>
            <a:r>
              <a:rPr lang="en-US" sz="2400" dirty="0">
                <a:latin typeface="#9Slide03 Quicksand" pitchFamily="2" charset="77"/>
              </a:rPr>
              <a:t> </a:t>
            </a:r>
            <a:r>
              <a:rPr lang="en-US" sz="2400" dirty="0" err="1">
                <a:latin typeface="#9Slide03 Quicksand" pitchFamily="2" charset="77"/>
              </a:rPr>
              <a:t>là</a:t>
            </a:r>
            <a:r>
              <a:rPr lang="en-US" sz="2400" dirty="0">
                <a:latin typeface="#9Slide03 Quicksand" pitchFamily="2" charset="77"/>
              </a:rPr>
              <a:t> A0 </a:t>
            </a:r>
            <a:r>
              <a:rPr lang="en-US" sz="2400" dirty="0" err="1">
                <a:latin typeface="#9Slide03 Quicksand" pitchFamily="2" charset="77"/>
              </a:rPr>
              <a:t>hoặc</a:t>
            </a:r>
            <a:r>
              <a:rPr lang="en-US" sz="2400" dirty="0">
                <a:latin typeface="#9Slide03 Quicksand" pitchFamily="2" charset="77"/>
              </a:rPr>
              <a:t> A1. </a:t>
            </a:r>
            <a:r>
              <a:rPr lang="en-US" sz="2400" dirty="0" err="1">
                <a:latin typeface="#9Slide03 Quicksand" pitchFamily="2" charset="77"/>
              </a:rPr>
              <a:t>Chọn</a:t>
            </a:r>
            <a:r>
              <a:rPr lang="en-US" sz="2400" dirty="0">
                <a:latin typeface="#9Slide03 Quicksand" pitchFamily="2" charset="77"/>
              </a:rPr>
              <a:t> </a:t>
            </a:r>
            <a:r>
              <a:rPr lang="en-US" sz="2400" dirty="0" err="1">
                <a:latin typeface="#9Slide03 Quicksand" pitchFamily="2" charset="77"/>
              </a:rPr>
              <a:t>định</a:t>
            </a:r>
            <a:r>
              <a:rPr lang="en-US" sz="2400" dirty="0">
                <a:latin typeface="#9Slide03 Quicksand" pitchFamily="2" charset="77"/>
              </a:rPr>
              <a:t> </a:t>
            </a:r>
            <a:r>
              <a:rPr lang="en-US" sz="2400" dirty="0" err="1">
                <a:latin typeface="#9Slide03 Quicksand" pitchFamily="2" charset="77"/>
              </a:rPr>
              <a:t>dạng</a:t>
            </a:r>
            <a:r>
              <a:rPr lang="en-US" sz="2400" dirty="0">
                <a:latin typeface="#9Slide03 Quicksand" pitchFamily="2" charset="77"/>
              </a:rPr>
              <a:t> </a:t>
            </a:r>
            <a:r>
              <a:rPr lang="en-US" sz="2400" dirty="0" err="1">
                <a:latin typeface="#9Slide03 Quicksand" pitchFamily="2" charset="77"/>
              </a:rPr>
              <a:t>dọc</a:t>
            </a:r>
            <a:r>
              <a:rPr lang="en-US" sz="2400" dirty="0">
                <a:latin typeface="#9Slide03 Quicksand" pitchFamily="2" charset="77"/>
              </a:rPr>
              <a:t> hay </a:t>
            </a:r>
            <a:r>
              <a:rPr lang="en-US" sz="2400" dirty="0" err="1">
                <a:latin typeface="#9Slide03 Quicksand" pitchFamily="2" charset="77"/>
              </a:rPr>
              <a:t>ngay</a:t>
            </a:r>
            <a:r>
              <a:rPr lang="en-US" sz="2400" dirty="0">
                <a:latin typeface="#9Slide03 Quicksand" pitchFamily="2" charset="77"/>
              </a:rPr>
              <a:t> </a:t>
            </a:r>
            <a:r>
              <a:rPr lang="en-US" sz="2400" dirty="0" err="1">
                <a:latin typeface="#9Slide03 Quicksand" pitchFamily="2" charset="77"/>
              </a:rPr>
              <a:t>tùy</a:t>
            </a:r>
            <a:r>
              <a:rPr lang="en-US" sz="2400" dirty="0">
                <a:latin typeface="#9Slide03 Quicksand" pitchFamily="2" charset="77"/>
              </a:rPr>
              <a:t> </a:t>
            </a:r>
            <a:r>
              <a:rPr lang="en-US" sz="2400" dirty="0" err="1">
                <a:latin typeface="#9Slide03 Quicksand" pitchFamily="2" charset="77"/>
              </a:rPr>
              <a:t>thuộc</a:t>
            </a:r>
            <a:r>
              <a:rPr lang="en-US" sz="2400" dirty="0">
                <a:latin typeface="#9Slide03 Quicksand" pitchFamily="2" charset="77"/>
              </a:rPr>
              <a:t> </a:t>
            </a:r>
            <a:r>
              <a:rPr lang="en-US" sz="2400" dirty="0" err="1">
                <a:latin typeface="#9Slide03 Quicksand" pitchFamily="2" charset="77"/>
              </a:rPr>
              <a:t>vào</a:t>
            </a:r>
            <a:r>
              <a:rPr lang="en-US" sz="2400" dirty="0">
                <a:latin typeface="#9Slide03 Quicksand" pitchFamily="2" charset="77"/>
              </a:rPr>
              <a:t> </a:t>
            </a:r>
            <a:r>
              <a:rPr lang="en-US" sz="2400" dirty="0" err="1">
                <a:latin typeface="#9Slide03 Quicksand" pitchFamily="2" charset="77"/>
              </a:rPr>
              <a:t>nội</a:t>
            </a:r>
            <a:r>
              <a:rPr lang="en-US" sz="2400" dirty="0">
                <a:latin typeface="#9Slide03 Quicksand" pitchFamily="2" charset="77"/>
              </a:rPr>
              <a:t> dung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sở</a:t>
            </a:r>
            <a:r>
              <a:rPr lang="en-US" sz="2400" dirty="0">
                <a:latin typeface="#9Slide03 Quicksand" pitchFamily="2" charset="77"/>
              </a:rPr>
              <a:t> </a:t>
            </a:r>
            <a:r>
              <a:rPr lang="en-US" sz="2400" dirty="0" err="1">
                <a:latin typeface="#9Slide03 Quicksand" pitchFamily="2" charset="77"/>
              </a:rPr>
              <a:t>thích</a:t>
            </a:r>
            <a:r>
              <a:rPr lang="en-US" sz="2400" dirty="0">
                <a:latin typeface="#9Slide03 Quicksand" pitchFamily="2" charset="77"/>
              </a:rPr>
              <a:t> </a:t>
            </a:r>
            <a:r>
              <a:rPr lang="en-US" sz="2400" dirty="0" err="1">
                <a:latin typeface="#9Slide03 Quicksand" pitchFamily="2" charset="77"/>
              </a:rPr>
              <a:t>cá</a:t>
            </a:r>
            <a:r>
              <a:rPr lang="en-US" sz="2400" dirty="0">
                <a:latin typeface="#9Slide03 Quicksand" pitchFamily="2" charset="77"/>
              </a:rPr>
              <a:t> </a:t>
            </a:r>
            <a:r>
              <a:rPr lang="en-US" sz="2400" dirty="0" err="1">
                <a:latin typeface="#9Slide03 Quicksand" pitchFamily="2" charset="77"/>
              </a:rPr>
              <a:t>nhân</a:t>
            </a:r>
            <a:r>
              <a:rPr lang="en-US" sz="2400" dirty="0">
                <a:latin typeface="#9Slide03 Quicksand" pitchFamily="2" charset="77"/>
              </a:rPr>
              <a:t>.</a:t>
            </a:r>
            <a:endParaRPr sz="2400" dirty="0">
              <a:latin typeface="#9Slide03 Quicksand" pitchFamily="2" charset="77"/>
            </a:endParaRPr>
          </a:p>
        </p:txBody>
      </p:sp>
      <p:sp>
        <p:nvSpPr>
          <p:cNvPr id="2614" name="Google Shape;2614;p99" descr="21 anh nguyen"/>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1. </a:t>
            </a:r>
            <a:r>
              <a:rPr lang="en-US" sz="2400" dirty="0" err="1">
                <a:latin typeface="#9Slide03 Montserrat" pitchFamily="2" charset="77"/>
              </a:rPr>
              <a:t>Kích</a:t>
            </a:r>
            <a:r>
              <a:rPr lang="en-US" sz="2400" dirty="0">
                <a:latin typeface="#9Slide03 Montserrat" pitchFamily="2" charset="77"/>
              </a:rPr>
              <a:t> </a:t>
            </a:r>
            <a:r>
              <a:rPr lang="en-US" sz="2400" dirty="0" err="1">
                <a:latin typeface="#9Slide03 Montserrat" pitchFamily="2" charset="77"/>
              </a:rPr>
              <a:t>thước</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định</a:t>
            </a:r>
            <a:r>
              <a:rPr lang="en-US" sz="2400" dirty="0">
                <a:latin typeface="#9Slide03 Montserrat" pitchFamily="2" charset="77"/>
              </a:rPr>
              <a:t> </a:t>
            </a:r>
            <a:r>
              <a:rPr lang="en-US" sz="2400" dirty="0" err="1">
                <a:latin typeface="#9Slide03 Montserrat" pitchFamily="2" charset="77"/>
              </a:rPr>
              <a:t>dạng</a:t>
            </a:r>
            <a:r>
              <a:rPr lang="en-US" sz="2400" dirty="0">
                <a:latin typeface="#9Slide03 Montserrat" pitchFamily="2" charset="77"/>
              </a:rPr>
              <a:t>:</a:t>
            </a:r>
            <a:endParaRPr sz="2400" dirty="0">
              <a:latin typeface="#9Slide03 Montserrat" pitchFamily="2" charset="7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4"/>
                                        </p:tgtEl>
                                        <p:attrNameLst>
                                          <p:attrName>style.visibility</p:attrName>
                                        </p:attrNameLst>
                                      </p:cBhvr>
                                      <p:to>
                                        <p:strVal val="visible"/>
                                      </p:to>
                                    </p:set>
                                    <p:animEffect transition="in" filter="wipe(left)">
                                      <p:cBhvr>
                                        <p:cTn id="7" dur="500"/>
                                        <p:tgtEl>
                                          <p:spTgt spid="26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13"/>
                                        </p:tgtEl>
                                        <p:attrNameLst>
                                          <p:attrName>style.visibility</p:attrName>
                                        </p:attrNameLst>
                                      </p:cBhvr>
                                      <p:to>
                                        <p:strVal val="visible"/>
                                      </p:to>
                                    </p:set>
                                    <p:animEffect transition="in" filter="wipe(left)">
                                      <p:cBhvr>
                                        <p:cTn id="12"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P spid="26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21 anh nguyen"/>
          <p:cNvSpPr/>
          <p:nvPr/>
        </p:nvSpPr>
        <p:spPr>
          <a:xfrm>
            <a:off x="140915" y="1127550"/>
            <a:ext cx="8727956" cy="1591374"/>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đề</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ràng</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từ</a:t>
            </a:r>
            <a:r>
              <a:rPr lang="en-US" sz="2400" dirty="0">
                <a:latin typeface="#9Slide03 Quicksand" pitchFamily="2" charset="77"/>
              </a:rPr>
              <a:t> </a:t>
            </a:r>
            <a:r>
              <a:rPr lang="en-US" sz="2400" dirty="0" err="1">
                <a:latin typeface="#9Slide03 Quicksand" pitchFamily="2" charset="77"/>
              </a:rPr>
              <a:t>khoảng</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xa</a:t>
            </a:r>
            <a:r>
              <a:rPr lang="en-US" sz="2400" dirty="0">
                <a:latin typeface="#9Slide03 Quicksand" pitchFamily="2" charset="77"/>
              </a:rPr>
              <a:t>; </a:t>
            </a:r>
            <a:r>
              <a:rPr lang="en-US" sz="2400" dirty="0" err="1">
                <a:latin typeface="#9Slide03 Quicksand" pitchFamily="2" charset="77"/>
              </a:rPr>
              <a:t>tên</a:t>
            </a:r>
            <a:r>
              <a:rPr lang="en-US" sz="2400" dirty="0">
                <a:latin typeface="#9Slide03 Quicksand" pitchFamily="2" charset="77"/>
              </a:rPr>
              <a:t> </a:t>
            </a:r>
            <a:r>
              <a:rPr lang="en-US" sz="2400" dirty="0" err="1">
                <a:latin typeface="#9Slide03 Quicksand" pitchFamily="2" charset="77"/>
              </a:rPr>
              <a:t>tác</a:t>
            </a:r>
            <a:r>
              <a:rPr lang="en-US" sz="2400" dirty="0">
                <a:latin typeface="#9Slide03 Quicksand" pitchFamily="2" charset="77"/>
              </a:rPr>
              <a:t> </a:t>
            </a:r>
            <a:r>
              <a:rPr lang="en-US" sz="2400" dirty="0" err="1">
                <a:latin typeface="#9Slide03 Quicksand" pitchFamily="2" charset="77"/>
              </a:rPr>
              <a:t>giả</a:t>
            </a:r>
            <a:r>
              <a:rPr lang="en-US" sz="2400" dirty="0">
                <a:latin typeface="#9Slide03 Quicksand" pitchFamily="2" charset="77"/>
              </a:rPr>
              <a:t> </a:t>
            </a:r>
            <a:r>
              <a:rPr lang="en-US" sz="2400" dirty="0" err="1">
                <a:latin typeface="#9Slide03 Quicksand" pitchFamily="2" charset="77"/>
              </a:rPr>
              <a:t>của</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nên</a:t>
            </a:r>
            <a:r>
              <a:rPr lang="en-US" sz="2400" dirty="0">
                <a:latin typeface="#9Slide03 Quicksand" pitchFamily="2" charset="77"/>
              </a:rPr>
              <a:t> </a:t>
            </a:r>
            <a:r>
              <a:rPr lang="en-US" sz="2400" dirty="0" err="1">
                <a:latin typeface="#9Slide03 Quicksand" pitchFamily="2" charset="77"/>
              </a:rPr>
              <a:t>nằm</a:t>
            </a:r>
            <a:r>
              <a:rPr lang="en-US" sz="2400" dirty="0">
                <a:latin typeface="#9Slide03 Quicksand" pitchFamily="2" charset="77"/>
              </a:rPr>
              <a:t> </a:t>
            </a:r>
            <a:r>
              <a:rPr lang="en-US" sz="2400" dirty="0" err="1">
                <a:latin typeface="#9Slide03 Quicksand" pitchFamily="2" charset="77"/>
              </a:rPr>
              <a:t>dưới</a:t>
            </a:r>
            <a:r>
              <a:rPr lang="en-US" sz="2400" dirty="0">
                <a:latin typeface="#9Slide03 Quicksand" pitchFamily="2" charset="77"/>
              </a:rPr>
              <a:t> </a:t>
            </a:r>
            <a:r>
              <a:rPr lang="en-US" sz="2400" dirty="0" err="1">
                <a:latin typeface="#9Slide03 Quicksand" pitchFamily="2" charset="77"/>
              </a:rPr>
              <a:t>tiêu</a:t>
            </a:r>
            <a:r>
              <a:rPr lang="en-US" sz="2400" dirty="0">
                <a:latin typeface="#9Slide03 Quicksand" pitchFamily="2" charset="77"/>
              </a:rPr>
              <a:t> </a:t>
            </a:r>
            <a:r>
              <a:rPr lang="en-US" sz="2400" dirty="0" err="1">
                <a:latin typeface="#9Slide03 Quicksand" pitchFamily="2" charset="77"/>
              </a:rPr>
              <a:t>đề</a:t>
            </a:r>
            <a:r>
              <a:rPr lang="en-US" sz="2400" dirty="0">
                <a:latin typeface="#9Slide03 Quicksand" pitchFamily="2" charset="77"/>
              </a:rPr>
              <a:t>.</a:t>
            </a:r>
            <a:endParaRPr sz="2400" dirty="0">
              <a:latin typeface="#9Slide03 Quicksand" pitchFamily="2" charset="77"/>
            </a:endParaRPr>
          </a:p>
        </p:txBody>
      </p:sp>
      <p:sp>
        <p:nvSpPr>
          <p:cNvPr id="2614" name="Google Shape;2614;p99" descr="21 anh nguyen"/>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2. </a:t>
            </a:r>
            <a:r>
              <a:rPr lang="en-US" sz="2400" dirty="0" err="1">
                <a:latin typeface="#9Slide03 Montserrat" pitchFamily="2" charset="77"/>
              </a:rPr>
              <a:t>Tiêu</a:t>
            </a:r>
            <a:r>
              <a:rPr lang="en-US" sz="2400" dirty="0">
                <a:latin typeface="#9Slide03 Montserrat" pitchFamily="2" charset="77"/>
              </a:rPr>
              <a:t> </a:t>
            </a:r>
            <a:r>
              <a:rPr lang="en-US" sz="2400" dirty="0" err="1">
                <a:latin typeface="#9Slide03 Montserrat" pitchFamily="2" charset="77"/>
              </a:rPr>
              <a:t>đề</a:t>
            </a:r>
            <a:r>
              <a:rPr lang="en-US" sz="2400" dirty="0">
                <a:latin typeface="#9Slide03 Montserrat" pitchFamily="2" charset="77"/>
              </a:rPr>
              <a:t>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thông</a:t>
            </a:r>
            <a:r>
              <a:rPr lang="en-US" sz="2400" dirty="0">
                <a:latin typeface="#9Slide03 Montserrat" pitchFamily="2" charset="77"/>
              </a:rPr>
              <a:t> tin </a:t>
            </a:r>
            <a:r>
              <a:rPr lang="en-US" sz="2400" dirty="0" err="1">
                <a:latin typeface="#9Slide03 Montserrat" pitchFamily="2" charset="77"/>
              </a:rPr>
              <a:t>tác</a:t>
            </a:r>
            <a:r>
              <a:rPr lang="en-US" sz="2400" dirty="0">
                <a:latin typeface="#9Slide03 Montserrat" pitchFamily="2" charset="77"/>
              </a:rPr>
              <a:t> </a:t>
            </a:r>
            <a:r>
              <a:rPr lang="en-US" sz="2400" dirty="0" err="1">
                <a:latin typeface="#9Slide03 Montserrat" pitchFamily="2" charset="77"/>
              </a:rPr>
              <a:t>giả</a:t>
            </a:r>
            <a:endParaRPr sz="2400" dirty="0">
              <a:latin typeface="#9Slide03 Montserrat" pitchFamily="2" charset="77"/>
            </a:endParaRPr>
          </a:p>
        </p:txBody>
      </p:sp>
    </p:spTree>
    <p:extLst>
      <p:ext uri="{BB962C8B-B14F-4D97-AF65-F5344CB8AC3E}">
        <p14:creationId xmlns:p14="http://schemas.microsoft.com/office/powerpoint/2010/main" val="4013579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wipe(left)">
                                      <p:cBhvr>
                                        <p:cTn id="7"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21 anh nguyen"/>
          <p:cNvSpPr/>
          <p:nvPr/>
        </p:nvSpPr>
        <p:spPr>
          <a:xfrm>
            <a:off x="140915" y="1127550"/>
            <a:ext cx="8727956" cy="341208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a:latin typeface="#9Slide03 Quicksand" pitchFamily="2" charset="77"/>
              </a:rPr>
              <a:t>- Chia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treo</a:t>
            </a:r>
            <a:r>
              <a:rPr lang="en-US" sz="2400" dirty="0">
                <a:latin typeface="#9Slide03 Quicksand" pitchFamily="2" charset="77"/>
              </a:rPr>
              <a:t> </a:t>
            </a:r>
            <a:r>
              <a:rPr lang="en-US" sz="2400" dirty="0" err="1">
                <a:latin typeface="#9Slide03 Quicksand" pitchFamily="2" charset="77"/>
              </a:rPr>
              <a:t>tường</a:t>
            </a:r>
            <a:r>
              <a:rPr lang="en-US" sz="2400" dirty="0">
                <a:latin typeface="#9Slide03 Quicksand" pitchFamily="2" charset="77"/>
              </a:rPr>
              <a:t> </a:t>
            </a:r>
            <a:r>
              <a:rPr lang="en-US" sz="2400" dirty="0" err="1">
                <a:latin typeface="#9Slide03 Quicksand" pitchFamily="2" charset="77"/>
              </a:rPr>
              <a:t>thành</a:t>
            </a:r>
            <a:r>
              <a:rPr lang="en-US" sz="2400" dirty="0">
                <a:latin typeface="#9Slide03 Quicksand" pitchFamily="2" charset="77"/>
              </a:rPr>
              <a:t> </a:t>
            </a:r>
            <a:r>
              <a:rPr lang="en-US" sz="2400" dirty="0" err="1">
                <a:latin typeface="#9Slide03 Quicksand" pitchFamily="2" charset="77"/>
              </a:rPr>
              <a:t>các</a:t>
            </a:r>
            <a:r>
              <a:rPr lang="en-US" sz="2400" dirty="0">
                <a:latin typeface="#9Slide03 Quicksand" pitchFamily="2" charset="77"/>
              </a:rPr>
              <a:t> </a:t>
            </a:r>
            <a:r>
              <a:rPr lang="en-US" sz="2400" dirty="0" err="1">
                <a:latin typeface="#9Slide03 Quicksand" pitchFamily="2" charset="77"/>
              </a:rPr>
              <a:t>phần</a:t>
            </a:r>
            <a:r>
              <a:rPr lang="en-US" sz="2400" dirty="0">
                <a:latin typeface="#9Slide03 Quicksand" pitchFamily="2" charset="77"/>
              </a:rPr>
              <a:t>/ </a:t>
            </a:r>
            <a:r>
              <a:rPr lang="en-US" sz="2400" dirty="0" err="1">
                <a:latin typeface="#9Slide03 Quicksand" pitchFamily="2" charset="77"/>
              </a:rPr>
              <a:t>khu</a:t>
            </a:r>
            <a:r>
              <a:rPr lang="en-US" sz="2400" dirty="0">
                <a:latin typeface="#9Slide03 Quicksand" pitchFamily="2" charset="77"/>
              </a:rPr>
              <a:t> </a:t>
            </a:r>
            <a:r>
              <a:rPr lang="en-US" sz="2400" dirty="0" err="1">
                <a:latin typeface="#9Slide03 Quicksand" pitchFamily="2" charset="77"/>
              </a:rPr>
              <a:t>vực</a:t>
            </a:r>
            <a:r>
              <a:rPr lang="en-US" sz="2400" dirty="0">
                <a:latin typeface="#9Slide03 Quicksand" pitchFamily="2" charset="77"/>
              </a:rPr>
              <a:t> </a:t>
            </a:r>
            <a:r>
              <a:rPr lang="en-US" sz="2400" dirty="0" err="1">
                <a:latin typeface="#9Slide03 Quicksand" pitchFamily="2" charset="77"/>
              </a:rPr>
              <a:t>rõ</a:t>
            </a:r>
            <a:r>
              <a:rPr lang="en-US" sz="2400" dirty="0">
                <a:latin typeface="#9Slide03 Quicksand" pitchFamily="2" charset="77"/>
              </a:rPr>
              <a:t> </a:t>
            </a:r>
            <a:r>
              <a:rPr lang="en-US" sz="2400" dirty="0" err="1">
                <a:latin typeface="#9Slide03 Quicksand" pitchFamily="2" charset="77"/>
              </a:rPr>
              <a:t>ràng</a:t>
            </a:r>
            <a:r>
              <a:rPr lang="en-US" sz="2400" dirty="0">
                <a:latin typeface="#9Slide03 Quicksand" pitchFamily="2" charset="77"/>
              </a:rPr>
              <a:t> </a:t>
            </a:r>
            <a:r>
              <a:rPr lang="en-US" sz="2400" dirty="0" err="1">
                <a:latin typeface="#9Slide03 Quicksand" pitchFamily="2" charset="77"/>
              </a:rPr>
              <a:t>như</a:t>
            </a:r>
            <a:r>
              <a:rPr lang="en-US" sz="2400" dirty="0">
                <a:latin typeface="#9Slide03 Quicksand" pitchFamily="2" charset="77"/>
              </a:rPr>
              <a:t>: </a:t>
            </a:r>
            <a:r>
              <a:rPr lang="en-US" sz="2400" dirty="0" err="1">
                <a:latin typeface="#9Slide03 Quicksand" pitchFamily="2" charset="77"/>
              </a:rPr>
              <a:t>giới</a:t>
            </a:r>
            <a:r>
              <a:rPr lang="en-US" sz="2400" dirty="0">
                <a:latin typeface="#9Slide03 Quicksand" pitchFamily="2" charset="77"/>
              </a:rPr>
              <a:t> </a:t>
            </a:r>
            <a:r>
              <a:rPr lang="en-US" sz="2400" dirty="0" err="1">
                <a:latin typeface="#9Slide03 Quicksand" pitchFamily="2" charset="77"/>
              </a:rPr>
              <a:t>thiệu</a:t>
            </a:r>
            <a:r>
              <a:rPr lang="en-US" sz="2400" dirty="0">
                <a:latin typeface="#9Slide03 Quicksand" pitchFamily="2" charset="77"/>
              </a:rPr>
              <a:t>, </a:t>
            </a:r>
            <a:r>
              <a:rPr lang="en-US" sz="2400" dirty="0" err="1">
                <a:latin typeface="#9Slide03 Quicksand" pitchFamily="2" charset="77"/>
              </a:rPr>
              <a:t>phương</a:t>
            </a:r>
            <a:r>
              <a:rPr lang="en-US" sz="2400" dirty="0">
                <a:latin typeface="#9Slide03 Quicksand" pitchFamily="2" charset="77"/>
              </a:rPr>
              <a:t> </a:t>
            </a:r>
            <a:r>
              <a:rPr lang="en-US" sz="2400" dirty="0" err="1">
                <a:latin typeface="#9Slide03 Quicksand" pitchFamily="2" charset="77"/>
              </a:rPr>
              <a:t>pháp</a:t>
            </a: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quả</a:t>
            </a:r>
            <a:r>
              <a:rPr lang="en-US" sz="2400" dirty="0">
                <a:latin typeface="#9Slide03 Quicksand" pitchFamily="2" charset="77"/>
              </a:rPr>
              <a:t>, </a:t>
            </a:r>
            <a:r>
              <a:rPr lang="en-US" sz="2400" dirty="0" err="1">
                <a:latin typeface="#9Slide03 Quicksand" pitchFamily="2" charset="77"/>
              </a:rPr>
              <a:t>thảo</a:t>
            </a:r>
            <a:r>
              <a:rPr lang="en-US" sz="2400" dirty="0">
                <a:latin typeface="#9Slide03 Quicksand" pitchFamily="2" charset="77"/>
              </a:rPr>
              <a:t> </a:t>
            </a:r>
            <a:r>
              <a:rPr lang="en-US" sz="2400" dirty="0" err="1">
                <a:latin typeface="#9Slide03 Quicksand" pitchFamily="2" charset="77"/>
              </a:rPr>
              <a:t>luận</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luận</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hình</a:t>
            </a:r>
            <a:r>
              <a:rPr lang="en-US" sz="2400" dirty="0">
                <a:latin typeface="#9Slide03 Quicksand" pitchFamily="2" charset="77"/>
              </a:rPr>
              <a:t> </a:t>
            </a:r>
            <a:r>
              <a:rPr lang="en-US" sz="2400" dirty="0" err="1">
                <a:latin typeface="#9Slide03 Quicksand" pitchFamily="2" charset="77"/>
              </a:rPr>
              <a:t>ảnh</a:t>
            </a:r>
            <a:r>
              <a:rPr lang="en-US" sz="2400" dirty="0">
                <a:latin typeface="#9Slide03 Quicksand" pitchFamily="2" charset="77"/>
              </a:rPr>
              <a:t>, </a:t>
            </a:r>
            <a:r>
              <a:rPr lang="en-US" sz="2400" dirty="0" err="1">
                <a:latin typeface="#9Slide03 Quicksand" pitchFamily="2" charset="77"/>
              </a:rPr>
              <a:t>biểu</a:t>
            </a:r>
            <a:r>
              <a:rPr lang="en-US" sz="2400" dirty="0">
                <a:latin typeface="#9Slide03 Quicksand" pitchFamily="2" charset="77"/>
              </a:rPr>
              <a:t> </a:t>
            </a:r>
            <a:r>
              <a:rPr lang="en-US" sz="2400" dirty="0" err="1">
                <a:latin typeface="#9Slide03 Quicksand" pitchFamily="2" charset="77"/>
              </a:rPr>
              <a:t>đồ</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đồ</a:t>
            </a:r>
            <a:r>
              <a:rPr lang="en-US" sz="2400" dirty="0">
                <a:latin typeface="#9Slide03 Quicksand" pitchFamily="2" charset="77"/>
              </a:rPr>
              <a:t> </a:t>
            </a:r>
            <a:r>
              <a:rPr lang="en-US" sz="2400" dirty="0" err="1">
                <a:latin typeface="#9Slide03 Quicksand" pitchFamily="2" charset="77"/>
              </a:rPr>
              <a:t>thị</a:t>
            </a:r>
            <a:r>
              <a:rPr lang="en-US" sz="2400" dirty="0">
                <a:latin typeface="#9Slide03 Quicksand" pitchFamily="2" charset="77"/>
              </a:rPr>
              <a:t> </a:t>
            </a:r>
            <a:r>
              <a:rPr lang="en-US" sz="2400" dirty="0" err="1">
                <a:latin typeface="#9Slide03 Quicksand" pitchFamily="2" charset="77"/>
              </a:rPr>
              <a:t>để</a:t>
            </a:r>
            <a:r>
              <a:rPr lang="en-US" sz="2400" dirty="0">
                <a:latin typeface="#9Slide03 Quicksand" pitchFamily="2" charset="77"/>
              </a:rPr>
              <a:t> </a:t>
            </a:r>
            <a:r>
              <a:rPr lang="en-US" sz="2400" dirty="0" err="1">
                <a:latin typeface="#9Slide03 Quicksand" pitchFamily="2" charset="77"/>
              </a:rPr>
              <a:t>trình</a:t>
            </a:r>
            <a:r>
              <a:rPr lang="en-US" sz="2400" dirty="0">
                <a:latin typeface="#9Slide03 Quicksand" pitchFamily="2" charset="77"/>
              </a:rPr>
              <a:t> </a:t>
            </a:r>
            <a:r>
              <a:rPr lang="en-US" sz="2400" dirty="0" err="1">
                <a:latin typeface="#9Slide03 Quicksand" pitchFamily="2" charset="77"/>
              </a:rPr>
              <a:t>bày</a:t>
            </a:r>
            <a:r>
              <a:rPr lang="en-US" sz="2400" dirty="0">
                <a:latin typeface="#9Slide03 Quicksand" pitchFamily="2" charset="77"/>
              </a:rPr>
              <a:t> </a:t>
            </a:r>
            <a:r>
              <a:rPr lang="en-US" sz="2400" dirty="0" err="1">
                <a:latin typeface="#9Slide03 Quicksand" pitchFamily="2" charset="77"/>
              </a:rPr>
              <a:t>thông</a:t>
            </a:r>
            <a:r>
              <a:rPr lang="en-US" sz="2400" dirty="0">
                <a:latin typeface="#9Slide03 Quicksand" pitchFamily="2" charset="77"/>
              </a:rPr>
              <a:t> tin </a:t>
            </a:r>
            <a:r>
              <a:rPr lang="en-US" sz="2400" dirty="0" err="1">
                <a:latin typeface="#9Slide03 Quicksand" pitchFamily="2" charset="77"/>
              </a:rPr>
              <a:t>một</a:t>
            </a:r>
            <a:r>
              <a:rPr lang="en-US" sz="2400" dirty="0">
                <a:latin typeface="#9Slide03 Quicksand" pitchFamily="2" charset="77"/>
              </a:rPr>
              <a:t> </a:t>
            </a:r>
            <a:r>
              <a:rPr lang="en-US" sz="2400" dirty="0" err="1">
                <a:latin typeface="#9Slide03 Quicksand" pitchFamily="2" charset="77"/>
              </a:rPr>
              <a:t>cách</a:t>
            </a:r>
            <a:r>
              <a:rPr lang="en-US" sz="2400" dirty="0">
                <a:latin typeface="#9Slide03 Quicksand" pitchFamily="2" charset="77"/>
              </a:rPr>
              <a:t> </a:t>
            </a:r>
            <a:r>
              <a:rPr lang="en-US" sz="2400" dirty="0" err="1">
                <a:latin typeface="#9Slide03 Quicksand" pitchFamily="2" charset="77"/>
              </a:rPr>
              <a:t>trực</a:t>
            </a:r>
            <a:r>
              <a:rPr lang="en-US" sz="2400" dirty="0">
                <a:latin typeface="#9Slide03 Quicksand" pitchFamily="2" charset="77"/>
              </a:rPr>
              <a:t> </a:t>
            </a:r>
            <a:r>
              <a:rPr lang="en-US" sz="2400" dirty="0" err="1">
                <a:latin typeface="#9Slide03 Quicksand" pitchFamily="2" charset="77"/>
              </a:rPr>
              <a:t>quan</a:t>
            </a:r>
            <a:r>
              <a:rPr lang="en-US" sz="2400" dirty="0">
                <a:latin typeface="#9Slide03 Quicksand" pitchFamily="2" charset="77"/>
              </a:rPr>
              <a:t>.</a:t>
            </a: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Cân</a:t>
            </a:r>
            <a:r>
              <a:rPr lang="en-US" sz="2400" dirty="0">
                <a:latin typeface="#9Slide03 Quicksand" pitchFamily="2" charset="77"/>
              </a:rPr>
              <a:t> </a:t>
            </a:r>
            <a:r>
              <a:rPr lang="en-US" sz="2400" dirty="0" err="1">
                <a:latin typeface="#9Slide03 Quicksand" pitchFamily="2" charset="77"/>
              </a:rPr>
              <a:t>nhắc</a:t>
            </a:r>
            <a:r>
              <a:rPr lang="en-US" sz="2400" dirty="0">
                <a:latin typeface="#9Slide03 Quicksand" pitchFamily="2" charset="77"/>
              </a:rPr>
              <a:t> </a:t>
            </a:r>
            <a:r>
              <a:rPr lang="en-US" sz="2400" dirty="0" err="1">
                <a:latin typeface="#9Slide03 Quicksand" pitchFamily="2" charset="77"/>
              </a:rPr>
              <a:t>việc</a:t>
            </a:r>
            <a:r>
              <a:rPr lang="en-US" sz="2400" dirty="0">
                <a:latin typeface="#9Slide03 Quicksand" pitchFamily="2" charset="77"/>
              </a:rPr>
              <a:t> </a:t>
            </a:r>
            <a:r>
              <a:rPr lang="en-US" sz="2400" dirty="0" err="1">
                <a:latin typeface="#9Slide03 Quicksand" pitchFamily="2" charset="77"/>
              </a:rPr>
              <a:t>sử</a:t>
            </a:r>
            <a:r>
              <a:rPr lang="en-US" sz="2400" dirty="0">
                <a:latin typeface="#9Slide03 Quicksand" pitchFamily="2" charset="77"/>
              </a:rPr>
              <a:t> </a:t>
            </a:r>
            <a:r>
              <a:rPr lang="en-US" sz="2400" dirty="0" err="1">
                <a:latin typeface="#9Slide03 Quicksand" pitchFamily="2" charset="77"/>
              </a:rPr>
              <a:t>dụng</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sắc</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nền</a:t>
            </a:r>
            <a:r>
              <a:rPr lang="en-US" sz="2400" dirty="0">
                <a:latin typeface="#9Slide03 Quicksand" pitchFamily="2" charset="77"/>
              </a:rPr>
              <a:t> </a:t>
            </a:r>
            <a:r>
              <a:rPr lang="en-US" sz="2400" dirty="0" err="1">
                <a:latin typeface="#9Slide03 Quicksand" pitchFamily="2" charset="77"/>
              </a:rPr>
              <a:t>không</a:t>
            </a:r>
            <a:r>
              <a:rPr lang="en-US" sz="2400" dirty="0">
                <a:latin typeface="#9Slide03 Quicksand" pitchFamily="2" charset="77"/>
              </a:rPr>
              <a:t> </a:t>
            </a:r>
            <a:r>
              <a:rPr lang="en-US" sz="2400" dirty="0" err="1">
                <a:latin typeface="#9Slide03 Quicksand" pitchFamily="2" charset="77"/>
              </a:rPr>
              <a:t>nên</a:t>
            </a:r>
            <a:r>
              <a:rPr lang="en-US" sz="2400" dirty="0">
                <a:latin typeface="#9Slide03 Quicksand" pitchFamily="2" charset="77"/>
              </a:rPr>
              <a:t> </a:t>
            </a:r>
            <a:r>
              <a:rPr lang="en-US" sz="2400" dirty="0" err="1">
                <a:latin typeface="#9Slide03 Quicksand" pitchFamily="2" charset="77"/>
              </a:rPr>
              <a:t>quá</a:t>
            </a:r>
            <a:r>
              <a:rPr lang="en-US" sz="2400" dirty="0">
                <a:latin typeface="#9Slide03 Quicksand" pitchFamily="2" charset="77"/>
              </a:rPr>
              <a:t> </a:t>
            </a:r>
            <a:r>
              <a:rPr lang="en-US" sz="2400" dirty="0" err="1">
                <a:latin typeface="#9Slide03 Quicksand" pitchFamily="2" charset="77"/>
              </a:rPr>
              <a:t>rực</a:t>
            </a:r>
            <a:r>
              <a:rPr lang="en-US" sz="2400" dirty="0">
                <a:latin typeface="#9Slide03 Quicksand" pitchFamily="2" charset="77"/>
              </a:rPr>
              <a:t> </a:t>
            </a:r>
            <a:r>
              <a:rPr lang="en-US" sz="2400" dirty="0" err="1">
                <a:latin typeface="#9Slide03 Quicksand" pitchFamily="2" charset="77"/>
              </a:rPr>
              <a:t>rỡ</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nên</a:t>
            </a:r>
            <a:r>
              <a:rPr lang="en-US" sz="2400" dirty="0">
                <a:latin typeface="#9Slide03 Quicksand" pitchFamily="2" charset="77"/>
              </a:rPr>
              <a:t> </a:t>
            </a:r>
            <a:r>
              <a:rPr lang="en-US" sz="2400" dirty="0" err="1">
                <a:latin typeface="#9Slide03 Quicksand" pitchFamily="2" charset="77"/>
              </a:rPr>
              <a:t>có</a:t>
            </a:r>
            <a:r>
              <a:rPr lang="en-US" sz="2400" dirty="0">
                <a:latin typeface="#9Slide03 Quicksand" pitchFamily="2" charset="77"/>
              </a:rPr>
              <a:t> </a:t>
            </a:r>
            <a:r>
              <a:rPr lang="en-US" sz="2400" dirty="0" err="1">
                <a:latin typeface="#9Slide03 Quicksand" pitchFamily="2" charset="77"/>
              </a:rPr>
              <a:t>sự</a:t>
            </a:r>
            <a:r>
              <a:rPr lang="en-US" sz="2400" dirty="0">
                <a:latin typeface="#9Slide03 Quicksand" pitchFamily="2" charset="77"/>
              </a:rPr>
              <a:t> </a:t>
            </a:r>
            <a:r>
              <a:rPr lang="en-US" sz="2400" dirty="0" err="1">
                <a:latin typeface="#9Slide03 Quicksand" pitchFamily="2" charset="77"/>
              </a:rPr>
              <a:t>đối</a:t>
            </a:r>
            <a:r>
              <a:rPr lang="en-US" sz="2400" dirty="0">
                <a:latin typeface="#9Slide03 Quicksand" pitchFamily="2" charset="77"/>
              </a:rPr>
              <a:t> </a:t>
            </a:r>
            <a:r>
              <a:rPr lang="en-US" sz="2400" dirty="0" err="1">
                <a:latin typeface="#9Slide03 Quicksand" pitchFamily="2" charset="77"/>
              </a:rPr>
              <a:t>lập</a:t>
            </a:r>
            <a:r>
              <a:rPr lang="en-US" sz="2400" dirty="0">
                <a:latin typeface="#9Slide03 Quicksand" pitchFamily="2" charset="77"/>
              </a:rPr>
              <a:t> </a:t>
            </a:r>
            <a:r>
              <a:rPr lang="en-US" sz="2400" dirty="0" err="1">
                <a:latin typeface="#9Slide03 Quicksand" pitchFamily="2" charset="77"/>
              </a:rPr>
              <a:t>giữa</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chữ</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màu</a:t>
            </a:r>
            <a:r>
              <a:rPr lang="en-US" sz="2400" dirty="0">
                <a:latin typeface="#9Slide03 Quicksand" pitchFamily="2" charset="77"/>
              </a:rPr>
              <a:t> </a:t>
            </a:r>
            <a:r>
              <a:rPr lang="en-US" sz="2400" dirty="0" err="1">
                <a:latin typeface="#9Slide03 Quicksand" pitchFamily="2" charset="77"/>
              </a:rPr>
              <a:t>nền</a:t>
            </a:r>
            <a:r>
              <a:rPr lang="en-US" sz="2400" dirty="0">
                <a:latin typeface="#9Slide03 Quicksand" pitchFamily="2" charset="77"/>
              </a:rPr>
              <a:t>. Font </a:t>
            </a:r>
            <a:r>
              <a:rPr lang="en-US" sz="2400" dirty="0" err="1">
                <a:latin typeface="#9Slide03 Quicksand" pitchFamily="2" charset="77"/>
              </a:rPr>
              <a:t>chữ</a:t>
            </a:r>
            <a:r>
              <a:rPr lang="en-US" sz="2400" dirty="0">
                <a:latin typeface="#9Slide03 Quicksand" pitchFamily="2" charset="77"/>
              </a:rPr>
              <a:t> </a:t>
            </a:r>
            <a:r>
              <a:rPr lang="en-US" sz="2400" dirty="0" err="1">
                <a:latin typeface="#9Slide03 Quicksand" pitchFamily="2" charset="77"/>
              </a:rPr>
              <a:t>đơn</a:t>
            </a:r>
            <a:r>
              <a:rPr lang="en-US" sz="2400" dirty="0">
                <a:latin typeface="#9Slide03 Quicksand" pitchFamily="2" charset="77"/>
              </a:rPr>
              <a:t> </a:t>
            </a:r>
            <a:r>
              <a:rPr lang="en-US" sz="2400" dirty="0" err="1">
                <a:latin typeface="#9Slide03 Quicksand" pitchFamily="2" charset="77"/>
              </a:rPr>
              <a:t>giản</a:t>
            </a:r>
            <a:r>
              <a:rPr lang="en-US" sz="2400" dirty="0">
                <a:latin typeface="#9Slide03 Quicksand" pitchFamily="2" charset="77"/>
              </a:rPr>
              <a:t> </a:t>
            </a:r>
            <a:r>
              <a:rPr lang="en-US" sz="2400" dirty="0" err="1">
                <a:latin typeface="#9Slide03 Quicksand" pitchFamily="2" charset="77"/>
              </a:rPr>
              <a:t>và</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đọc</a:t>
            </a:r>
            <a:r>
              <a:rPr lang="en-US" sz="2400" dirty="0">
                <a:latin typeface="#9Slide03 Quicksand" pitchFamily="2" charset="77"/>
              </a:rPr>
              <a:t>, </a:t>
            </a:r>
            <a:r>
              <a:rPr lang="en-US" sz="2400" dirty="0" err="1">
                <a:latin typeface="#9Slide03 Quicksand" pitchFamily="2" charset="77"/>
              </a:rPr>
              <a:t>kích</a:t>
            </a:r>
            <a:r>
              <a:rPr lang="en-US" sz="2400" dirty="0">
                <a:latin typeface="#9Slide03 Quicksand" pitchFamily="2" charset="77"/>
              </a:rPr>
              <a:t> </a:t>
            </a:r>
            <a:r>
              <a:rPr lang="en-US" sz="2400" dirty="0" err="1">
                <a:latin typeface="#9Slide03 Quicksand" pitchFamily="2" charset="77"/>
              </a:rPr>
              <a:t>thước</a:t>
            </a:r>
            <a:r>
              <a:rPr lang="en-US" sz="2400" dirty="0">
                <a:latin typeface="#9Slide03 Quicksand" pitchFamily="2" charset="77"/>
              </a:rPr>
              <a:t> </a:t>
            </a:r>
            <a:r>
              <a:rPr lang="en-US" sz="2400" dirty="0" err="1">
                <a:latin typeface="#9Slide03 Quicksand" pitchFamily="2" charset="77"/>
              </a:rPr>
              <a:t>chữ</a:t>
            </a:r>
            <a:r>
              <a:rPr lang="en-US" sz="2400" dirty="0">
                <a:latin typeface="#9Slide03 Quicksand" pitchFamily="2" charset="77"/>
              </a:rPr>
              <a:t> </a:t>
            </a:r>
            <a:r>
              <a:rPr lang="en-US" sz="2400" dirty="0" err="1">
                <a:latin typeface="#9Slide03 Quicksand" pitchFamily="2" charset="77"/>
              </a:rPr>
              <a:t>phù</a:t>
            </a:r>
            <a:r>
              <a:rPr lang="en-US" sz="2400" dirty="0">
                <a:latin typeface="#9Slide03 Quicksand" pitchFamily="2" charset="77"/>
              </a:rPr>
              <a:t> </a:t>
            </a:r>
            <a:r>
              <a:rPr lang="en-US" sz="2400" dirty="0" err="1">
                <a:latin typeface="#9Slide03 Quicksand" pitchFamily="2" charset="77"/>
              </a:rPr>
              <a:t>hợp</a:t>
            </a:r>
            <a:r>
              <a:rPr lang="en-US" sz="2400" dirty="0">
                <a:latin typeface="#9Slide03 Quicksand" pitchFamily="2" charset="77"/>
              </a:rPr>
              <a:t>.</a:t>
            </a:r>
            <a:endParaRPr sz="2400" dirty="0">
              <a:latin typeface="#9Slide03 Quicksand" pitchFamily="2" charset="77"/>
            </a:endParaRPr>
          </a:p>
        </p:txBody>
      </p:sp>
      <p:sp>
        <p:nvSpPr>
          <p:cNvPr id="2614" name="Google Shape;2614;p99" descr="21 anh nguyen"/>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3. </a:t>
            </a:r>
            <a:r>
              <a:rPr lang="en-US" sz="2400" dirty="0" err="1">
                <a:latin typeface="#9Slide03 Montserrat" pitchFamily="2" charset="77"/>
              </a:rPr>
              <a:t>Định</a:t>
            </a:r>
            <a:r>
              <a:rPr lang="en-US" sz="2400" dirty="0">
                <a:latin typeface="#9Slide03 Montserrat" pitchFamily="2" charset="77"/>
              </a:rPr>
              <a:t> </a:t>
            </a:r>
            <a:r>
              <a:rPr lang="en-US" sz="2400" dirty="0" err="1">
                <a:latin typeface="#9Slide03 Montserrat" pitchFamily="2" charset="77"/>
              </a:rPr>
              <a:t>dạng</a:t>
            </a:r>
            <a:r>
              <a:rPr lang="en-US" sz="2400" dirty="0">
                <a:latin typeface="#9Slide03 Montserrat" pitchFamily="2" charset="77"/>
              </a:rPr>
              <a:t> </a:t>
            </a:r>
            <a:r>
              <a:rPr lang="en-US" sz="2400" dirty="0" err="1">
                <a:latin typeface="#9Slide03 Montserrat" pitchFamily="2" charset="77"/>
              </a:rPr>
              <a:t>nội</a:t>
            </a:r>
            <a:r>
              <a:rPr lang="en-US" sz="2400" dirty="0">
                <a:latin typeface="#9Slide03 Montserrat" pitchFamily="2" charset="77"/>
              </a:rPr>
              <a:t> dung </a:t>
            </a:r>
            <a:r>
              <a:rPr lang="en-US" sz="2400" dirty="0" err="1">
                <a:latin typeface="#9Slide03 Montserrat" pitchFamily="2" charset="77"/>
              </a:rPr>
              <a:t>và</a:t>
            </a:r>
            <a:r>
              <a:rPr lang="en-US" sz="2400" dirty="0">
                <a:latin typeface="#9Slide03 Montserrat" pitchFamily="2" charset="77"/>
              </a:rPr>
              <a:t> </a:t>
            </a:r>
            <a:r>
              <a:rPr lang="en-US" sz="2400" dirty="0" err="1">
                <a:latin typeface="#9Slide03 Montserrat" pitchFamily="2" charset="77"/>
              </a:rPr>
              <a:t>thiết</a:t>
            </a:r>
            <a:r>
              <a:rPr lang="en-US" sz="2400" dirty="0">
                <a:latin typeface="#9Slide03 Montserrat" pitchFamily="2" charset="77"/>
              </a:rPr>
              <a:t> </a:t>
            </a:r>
            <a:r>
              <a:rPr lang="en-US" sz="2400" dirty="0" err="1">
                <a:latin typeface="#9Slide03 Montserrat" pitchFamily="2" charset="77"/>
              </a:rPr>
              <a:t>kế</a:t>
            </a:r>
            <a:endParaRPr sz="2400" dirty="0">
              <a:latin typeface="#9Slide03 Montserrat" pitchFamily="2" charset="77"/>
            </a:endParaRPr>
          </a:p>
        </p:txBody>
      </p:sp>
    </p:spTree>
    <p:extLst>
      <p:ext uri="{BB962C8B-B14F-4D97-AF65-F5344CB8AC3E}">
        <p14:creationId xmlns:p14="http://schemas.microsoft.com/office/powerpoint/2010/main" val="2254244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wipe(left)">
                                      <p:cBhvr>
                                        <p:cTn id="7"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99" descr="21 anh nguyen"/>
          <p:cNvSpPr/>
          <p:nvPr/>
        </p:nvSpPr>
        <p:spPr>
          <a:xfrm>
            <a:off x="140915" y="1127550"/>
            <a:ext cx="8727956" cy="3412082"/>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Giới</a:t>
            </a:r>
            <a:r>
              <a:rPr lang="en-US" sz="2400" dirty="0">
                <a:latin typeface="#9Slide03 Quicksand" pitchFamily="2" charset="77"/>
              </a:rPr>
              <a:t> </a:t>
            </a:r>
            <a:r>
              <a:rPr lang="en-US" sz="2400" dirty="0" err="1">
                <a:latin typeface="#9Slide03 Quicksand" pitchFamily="2" charset="77"/>
              </a:rPr>
              <a:t>thiệu</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Phương</a:t>
            </a:r>
            <a:r>
              <a:rPr lang="en-US" sz="2400" dirty="0">
                <a:latin typeface="#9Slide03 Quicksand" pitchFamily="2" charset="77"/>
              </a:rPr>
              <a:t> </a:t>
            </a:r>
            <a:r>
              <a:rPr lang="en-US" sz="2400" dirty="0" err="1">
                <a:latin typeface="#9Slide03 Quicksand" pitchFamily="2" charset="77"/>
              </a:rPr>
              <a:t>pháp</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quả</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Thảo</a:t>
            </a:r>
            <a:r>
              <a:rPr lang="en-US" sz="2400" dirty="0">
                <a:latin typeface="#9Slide03 Quicksand" pitchFamily="2" charset="77"/>
              </a:rPr>
              <a:t> </a:t>
            </a:r>
            <a:r>
              <a:rPr lang="en-US" sz="2400" dirty="0" err="1">
                <a:latin typeface="#9Slide03 Quicksand" pitchFamily="2" charset="77"/>
              </a:rPr>
              <a:t>luận</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Kết</a:t>
            </a:r>
            <a:r>
              <a:rPr lang="en-US" sz="2400" dirty="0">
                <a:latin typeface="#9Slide03 Quicksand" pitchFamily="2" charset="77"/>
              </a:rPr>
              <a:t> </a:t>
            </a:r>
            <a:r>
              <a:rPr lang="en-US" sz="2400" dirty="0" err="1">
                <a:latin typeface="#9Slide03 Quicksand" pitchFamily="2" charset="77"/>
              </a:rPr>
              <a:t>luận</a:t>
            </a:r>
            <a:endParaRPr lang="en-US" sz="2400" dirty="0">
              <a:latin typeface="#9Slide03 Quicksand" pitchFamily="2" charset="77"/>
            </a:endParaRPr>
          </a:p>
          <a:p>
            <a:pPr marL="0" lvl="0" indent="0" algn="l" rtl="0">
              <a:lnSpc>
                <a:spcPct val="120000"/>
              </a:lnSpc>
              <a:spcBef>
                <a:spcPts val="0"/>
              </a:spcBef>
              <a:spcAft>
                <a:spcPts val="0"/>
              </a:spcAft>
              <a:buNone/>
            </a:pPr>
            <a:r>
              <a:rPr lang="en-US" sz="2400" dirty="0">
                <a:latin typeface="#9Slide03 Quicksand" pitchFamily="2" charset="77"/>
              </a:rPr>
              <a:t>- </a:t>
            </a:r>
            <a:r>
              <a:rPr lang="en-US" sz="2400" dirty="0" err="1">
                <a:latin typeface="#9Slide03 Quicksand" pitchFamily="2" charset="77"/>
              </a:rPr>
              <a:t>Tài</a:t>
            </a:r>
            <a:r>
              <a:rPr lang="en-US" sz="2400" dirty="0">
                <a:latin typeface="#9Slide03 Quicksand" pitchFamily="2" charset="77"/>
              </a:rPr>
              <a:t> </a:t>
            </a:r>
            <a:r>
              <a:rPr lang="en-US" sz="2400" dirty="0" err="1">
                <a:latin typeface="#9Slide03 Quicksand" pitchFamily="2" charset="77"/>
              </a:rPr>
              <a:t>liệu</a:t>
            </a:r>
            <a:r>
              <a:rPr lang="en-US" sz="2400" dirty="0">
                <a:latin typeface="#9Slide03 Quicksand" pitchFamily="2" charset="77"/>
              </a:rPr>
              <a:t> </a:t>
            </a:r>
            <a:r>
              <a:rPr lang="en-US" sz="2400" dirty="0" err="1">
                <a:latin typeface="#9Slide03 Quicksand" pitchFamily="2" charset="77"/>
              </a:rPr>
              <a:t>tham</a:t>
            </a:r>
            <a:r>
              <a:rPr lang="en-US" sz="2400" dirty="0">
                <a:latin typeface="#9Slide03 Quicksand" pitchFamily="2" charset="77"/>
              </a:rPr>
              <a:t> </a:t>
            </a:r>
            <a:r>
              <a:rPr lang="en-US" sz="2400" dirty="0" err="1">
                <a:latin typeface="#9Slide03 Quicksand" pitchFamily="2" charset="77"/>
              </a:rPr>
              <a:t>khảo</a:t>
            </a:r>
            <a:endParaRPr sz="2400" dirty="0">
              <a:latin typeface="#9Slide03 Quicksand" pitchFamily="2" charset="77"/>
            </a:endParaRPr>
          </a:p>
        </p:txBody>
      </p:sp>
      <p:sp>
        <p:nvSpPr>
          <p:cNvPr id="2614" name="Google Shape;2614;p99" descr="21 anh nguyen"/>
          <p:cNvSpPr txBox="1">
            <a:spLocks noGrp="1"/>
          </p:cNvSpPr>
          <p:nvPr>
            <p:ph type="title"/>
          </p:nvPr>
        </p:nvSpPr>
        <p:spPr>
          <a:xfrm>
            <a:off x="80729" y="446138"/>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9Slide03 Montserrat" pitchFamily="2" charset="77"/>
              </a:rPr>
              <a:t>4. </a:t>
            </a:r>
            <a:r>
              <a:rPr lang="en-US" sz="2400" dirty="0" err="1">
                <a:latin typeface="#9Slide03 Montserrat" pitchFamily="2" charset="77"/>
              </a:rPr>
              <a:t>Nội</a:t>
            </a:r>
            <a:r>
              <a:rPr lang="en-US" sz="2400" dirty="0">
                <a:latin typeface="#9Slide03 Montserrat" pitchFamily="2" charset="77"/>
              </a:rPr>
              <a:t> dung </a:t>
            </a:r>
            <a:r>
              <a:rPr lang="en-US" sz="2400" dirty="0" err="1">
                <a:latin typeface="#9Slide03 Montserrat" pitchFamily="2" charset="77"/>
              </a:rPr>
              <a:t>báo</a:t>
            </a:r>
            <a:r>
              <a:rPr lang="en-US" sz="2400" dirty="0">
                <a:latin typeface="#9Slide03 Montserrat" pitchFamily="2" charset="77"/>
              </a:rPr>
              <a:t> </a:t>
            </a:r>
            <a:r>
              <a:rPr lang="en-US" sz="2400" dirty="0" err="1">
                <a:latin typeface="#9Slide03 Montserrat" pitchFamily="2" charset="77"/>
              </a:rPr>
              <a:t>cáo</a:t>
            </a:r>
            <a:r>
              <a:rPr lang="en-US" sz="2400" dirty="0">
                <a:latin typeface="#9Slide03 Montserrat" pitchFamily="2" charset="77"/>
              </a:rPr>
              <a:t> </a:t>
            </a:r>
            <a:r>
              <a:rPr lang="en-US" sz="2400" dirty="0" err="1">
                <a:latin typeface="#9Slide03 Montserrat" pitchFamily="2" charset="77"/>
              </a:rPr>
              <a:t>treo</a:t>
            </a:r>
            <a:r>
              <a:rPr lang="en-US" sz="2400" dirty="0">
                <a:latin typeface="#9Slide03 Montserrat" pitchFamily="2" charset="77"/>
              </a:rPr>
              <a:t> </a:t>
            </a:r>
            <a:r>
              <a:rPr lang="en-US" sz="2400" dirty="0" err="1">
                <a:latin typeface="#9Slide03 Montserrat" pitchFamily="2" charset="77"/>
              </a:rPr>
              <a:t>tường</a:t>
            </a:r>
            <a:endParaRPr sz="2400" dirty="0">
              <a:latin typeface="#9Slide03 Montserrat" pitchFamily="2" charset="77"/>
            </a:endParaRPr>
          </a:p>
        </p:txBody>
      </p:sp>
    </p:spTree>
    <p:extLst>
      <p:ext uri="{BB962C8B-B14F-4D97-AF65-F5344CB8AC3E}">
        <p14:creationId xmlns:p14="http://schemas.microsoft.com/office/powerpoint/2010/main" val="3916065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
                                        </p:tgtEl>
                                        <p:attrNameLst>
                                          <p:attrName>style.visibility</p:attrName>
                                        </p:attrNameLst>
                                      </p:cBhvr>
                                      <p:to>
                                        <p:strVal val="visible"/>
                                      </p:to>
                                    </p:set>
                                    <p:animEffect transition="in" filter="wipe(left)">
                                      <p:cBhvr>
                                        <p:cTn id="7" dur="500"/>
                                        <p:tgtEl>
                                          <p:spTgt spid="2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3338" name="Google Shape;3338;p112" descr="21 anh nguyen"/>
          <p:cNvSpPr txBox="1">
            <a:spLocks noGrp="1"/>
          </p:cNvSpPr>
          <p:nvPr>
            <p:ph type="title"/>
          </p:nvPr>
        </p:nvSpPr>
        <p:spPr>
          <a:xfrm>
            <a:off x="1836550" y="1039854"/>
            <a:ext cx="5446500" cy="3078992"/>
          </a:xfrm>
          <a:prstGeom prst="rect">
            <a:avLst/>
          </a:prstGeom>
          <a:solidFill>
            <a:schemeClr val="accent5">
              <a:lumMod val="60000"/>
              <a:lumOff val="40000"/>
            </a:schemeClr>
          </a:solidFill>
        </p:spPr>
        <p:txBody>
          <a:bodyPr spcFirstLastPara="1" wrap="square" lIns="91425" tIns="91425" rIns="91425" bIns="91425" anchor="b" anchorCtr="0">
            <a:noAutofit/>
          </a:bodyPr>
          <a:lstStyle/>
          <a:p>
            <a:pPr marL="0" lvl="0" indent="0" algn="l" rtl="0">
              <a:spcBef>
                <a:spcPts val="0"/>
              </a:spcBef>
              <a:spcAft>
                <a:spcPts val="0"/>
              </a:spcAft>
              <a:buNone/>
            </a:pPr>
            <a:r>
              <a:rPr lang="en" sz="2400" dirty="0" err="1">
                <a:latin typeface="#9Slide03 Quicksand" pitchFamily="2" charset="77"/>
              </a:rPr>
              <a:t>Lưu</a:t>
            </a:r>
            <a:r>
              <a:rPr lang="en" sz="2400" dirty="0">
                <a:latin typeface="#9Slide03 Quicksand" pitchFamily="2" charset="77"/>
              </a:rPr>
              <a:t> </a:t>
            </a:r>
            <a:r>
              <a:rPr lang="en" sz="2400" dirty="0" err="1">
                <a:latin typeface="#9Slide03 Quicksand" pitchFamily="2" charset="77"/>
              </a:rPr>
              <a:t>ý</a:t>
            </a:r>
            <a:r>
              <a:rPr lang="en" sz="2400" dirty="0">
                <a:latin typeface="#9Slide03 Quicksand" pitchFamily="2" charset="77"/>
              </a:rPr>
              <a:t> </a:t>
            </a:r>
            <a:r>
              <a:rPr lang="en" sz="2400" dirty="0" err="1">
                <a:latin typeface="#9Slide03 Quicksand" pitchFamily="2" charset="77"/>
              </a:rPr>
              <a:t>khi</a:t>
            </a:r>
            <a:r>
              <a:rPr lang="en" sz="2400" dirty="0">
                <a:latin typeface="#9Slide03 Quicksand" pitchFamily="2" charset="77"/>
              </a:rPr>
              <a:t> </a:t>
            </a:r>
            <a:r>
              <a:rPr lang="en" sz="2400" dirty="0" err="1">
                <a:latin typeface="#9Slide03 Quicksand" pitchFamily="2" charset="77"/>
              </a:rPr>
              <a:t>trình</a:t>
            </a:r>
            <a:r>
              <a:rPr lang="en" sz="2400" dirty="0">
                <a:latin typeface="#9Slide03 Quicksand" pitchFamily="2" charset="77"/>
              </a:rPr>
              <a:t> </a:t>
            </a:r>
            <a:r>
              <a:rPr lang="en" sz="2400" dirty="0" err="1">
                <a:latin typeface="#9Slide03 Quicksand" pitchFamily="2" charset="77"/>
              </a:rPr>
              <a:t>bày</a:t>
            </a:r>
            <a:r>
              <a:rPr lang="en" sz="2400" dirty="0">
                <a:latin typeface="#9Slide03 Quicksand" pitchFamily="2" charset="77"/>
              </a:rPr>
              <a:t> </a:t>
            </a:r>
            <a:r>
              <a:rPr lang="en" sz="2400" dirty="0" err="1">
                <a:latin typeface="#9Slide03 Quicksand" pitchFamily="2" charset="77"/>
              </a:rPr>
              <a:t>báo</a:t>
            </a:r>
            <a:r>
              <a:rPr lang="en" sz="2400" dirty="0">
                <a:latin typeface="#9Slide03 Quicksand" pitchFamily="2" charset="77"/>
              </a:rPr>
              <a:t> </a:t>
            </a:r>
            <a:r>
              <a:rPr lang="en" sz="2400" dirty="0" err="1">
                <a:latin typeface="#9Slide03 Quicksand" pitchFamily="2" charset="77"/>
              </a:rPr>
              <a:t>cáo</a:t>
            </a:r>
            <a:r>
              <a:rPr lang="en" sz="2400" dirty="0">
                <a:latin typeface="#9Slide03 Quicksand" pitchFamily="2" charset="77"/>
              </a:rPr>
              <a:t> </a:t>
            </a:r>
            <a:r>
              <a:rPr lang="en" sz="2400" dirty="0" err="1">
                <a:latin typeface="#9Slide03 Quicksand" pitchFamily="2" charset="77"/>
              </a:rPr>
              <a:t>treo</a:t>
            </a:r>
            <a:r>
              <a:rPr lang="en" sz="2400" dirty="0">
                <a:latin typeface="#9Slide03 Quicksand" pitchFamily="2" charset="77"/>
              </a:rPr>
              <a:t> </a:t>
            </a:r>
            <a:r>
              <a:rPr lang="en" sz="2400" dirty="0" err="1">
                <a:latin typeface="#9Slide03 Quicksand" pitchFamily="2" charset="77"/>
              </a:rPr>
              <a:t>tường</a:t>
            </a:r>
            <a:r>
              <a:rPr lang="en" sz="2400" dirty="0">
                <a:latin typeface="#9Slide03 Quicksand" pitchFamily="2" charset="77"/>
              </a:rPr>
              <a:t>:</a:t>
            </a:r>
            <a:br>
              <a:rPr lang="en" sz="2400" dirty="0">
                <a:latin typeface="#9Slide03 Quicksand" pitchFamily="2" charset="77"/>
              </a:rPr>
            </a:br>
            <a:r>
              <a:rPr lang="en" sz="2400" dirty="0" err="1">
                <a:latin typeface="#9Slide03 Quicksand" pitchFamily="2" charset="77"/>
              </a:rPr>
              <a:t>Dùng</a:t>
            </a:r>
            <a:r>
              <a:rPr lang="en" sz="2400" dirty="0">
                <a:latin typeface="#9Slide03 Quicksand" pitchFamily="2" charset="77"/>
              </a:rPr>
              <a:t> </a:t>
            </a:r>
            <a:r>
              <a:rPr lang="en" sz="2400" dirty="0" err="1">
                <a:latin typeface="#9Slide03 Quicksand" pitchFamily="2" charset="77"/>
              </a:rPr>
              <a:t>ít</a:t>
            </a:r>
            <a:r>
              <a:rPr lang="en" sz="2400" dirty="0">
                <a:latin typeface="#9Slide03 Quicksand" pitchFamily="2" charset="77"/>
              </a:rPr>
              <a:t> </a:t>
            </a:r>
            <a:r>
              <a:rPr lang="en" sz="2400" dirty="0" err="1">
                <a:latin typeface="#9Slide03 Quicksand" pitchFamily="2" charset="77"/>
              </a:rPr>
              <a:t>chữ</a:t>
            </a:r>
            <a:r>
              <a:rPr lang="en" sz="2400" dirty="0">
                <a:latin typeface="#9Slide03 Quicksand" pitchFamily="2" charset="77"/>
              </a:rPr>
              <a:t> </a:t>
            </a:r>
            <a:r>
              <a:rPr lang="en" sz="2400" dirty="0" err="1">
                <a:latin typeface="#9Slide03 Quicksand" pitchFamily="2" charset="77"/>
              </a:rPr>
              <a:t>và</a:t>
            </a:r>
            <a:r>
              <a:rPr lang="en" sz="2400" dirty="0">
                <a:latin typeface="#9Slide03 Quicksand" pitchFamily="2" charset="77"/>
              </a:rPr>
              <a:t> </a:t>
            </a:r>
            <a:r>
              <a:rPr lang="en" sz="2400" dirty="0" err="1">
                <a:latin typeface="#9Slide03 Quicksand" pitchFamily="2" charset="77"/>
              </a:rPr>
              <a:t>tập</a:t>
            </a:r>
            <a:r>
              <a:rPr lang="en" sz="2400" dirty="0">
                <a:latin typeface="#9Slide03 Quicksand" pitchFamily="2" charset="77"/>
              </a:rPr>
              <a:t> </a:t>
            </a:r>
            <a:r>
              <a:rPr lang="en" sz="2400" dirty="0" err="1">
                <a:latin typeface="#9Slide03 Quicksand" pitchFamily="2" charset="77"/>
              </a:rPr>
              <a:t>trung</a:t>
            </a:r>
            <a:r>
              <a:rPr lang="en" sz="2400" dirty="0">
                <a:latin typeface="#9Slide03 Quicksand" pitchFamily="2" charset="77"/>
              </a:rPr>
              <a:t> </a:t>
            </a:r>
            <a:r>
              <a:rPr lang="en" sz="2400" dirty="0" err="1">
                <a:latin typeface="#9Slide03 Quicksand" pitchFamily="2" charset="77"/>
              </a:rPr>
              <a:t>vào</a:t>
            </a:r>
            <a:r>
              <a:rPr lang="en" sz="2400" dirty="0">
                <a:latin typeface="#9Slide03 Quicksand" pitchFamily="2" charset="77"/>
              </a:rPr>
              <a:t> </a:t>
            </a:r>
            <a:r>
              <a:rPr lang="en" sz="2400" dirty="0" err="1">
                <a:latin typeface="#9Slide03 Quicksand" pitchFamily="2" charset="77"/>
              </a:rPr>
              <a:t>việc</a:t>
            </a:r>
            <a:r>
              <a:rPr lang="en" sz="2400" dirty="0">
                <a:latin typeface="#9Slide03 Quicksand" pitchFamily="2" charset="77"/>
              </a:rPr>
              <a:t> </a:t>
            </a:r>
            <a:r>
              <a:rPr lang="en" sz="2400" dirty="0" err="1">
                <a:latin typeface="#9Slide03 Quicksand" pitchFamily="2" charset="77"/>
              </a:rPr>
              <a:t>truyền</a:t>
            </a:r>
            <a:r>
              <a:rPr lang="en" sz="2400" dirty="0">
                <a:latin typeface="#9Slide03 Quicksand" pitchFamily="2" charset="77"/>
              </a:rPr>
              <a:t> </a:t>
            </a:r>
            <a:r>
              <a:rPr lang="en" sz="2400" dirty="0" err="1">
                <a:latin typeface="#9Slide03 Quicksand" pitchFamily="2" charset="77"/>
              </a:rPr>
              <a:t>đạt</a:t>
            </a:r>
            <a:r>
              <a:rPr lang="en" sz="2400" dirty="0">
                <a:latin typeface="#9Slide03 Quicksand" pitchFamily="2" charset="77"/>
              </a:rPr>
              <a:t> </a:t>
            </a:r>
            <a:r>
              <a:rPr lang="en" sz="2400" dirty="0" err="1">
                <a:latin typeface="#9Slide03 Quicksand" pitchFamily="2" charset="77"/>
              </a:rPr>
              <a:t>thông</a:t>
            </a:r>
            <a:r>
              <a:rPr lang="en" sz="2400" dirty="0">
                <a:latin typeface="#9Slide03 Quicksand" pitchFamily="2" charset="77"/>
              </a:rPr>
              <a:t> </a:t>
            </a:r>
            <a:r>
              <a:rPr lang="en" sz="2400" dirty="0" err="1">
                <a:latin typeface="#9Slide03 Quicksand" pitchFamily="2" charset="77"/>
              </a:rPr>
              <a:t>điệp</a:t>
            </a:r>
            <a:r>
              <a:rPr lang="en" sz="2400" dirty="0">
                <a:latin typeface="#9Slide03 Quicksand" pitchFamily="2" charset="77"/>
              </a:rPr>
              <a:t> </a:t>
            </a:r>
            <a:r>
              <a:rPr lang="en" sz="2400" dirty="0" err="1">
                <a:latin typeface="#9Slide03 Quicksand" pitchFamily="2" charset="77"/>
              </a:rPr>
              <a:t>chính</a:t>
            </a:r>
            <a:r>
              <a:rPr lang="en" sz="2400" dirty="0">
                <a:latin typeface="#9Slide03 Quicksand" pitchFamily="2" charset="77"/>
              </a:rPr>
              <a:t> </a:t>
            </a:r>
            <a:r>
              <a:rPr lang="en" sz="2400" dirty="0" err="1">
                <a:latin typeface="#9Slide03 Quicksand" pitchFamily="2" charset="77"/>
              </a:rPr>
              <a:t>thông</a:t>
            </a:r>
            <a:r>
              <a:rPr lang="en" sz="2400" dirty="0">
                <a:latin typeface="#9Slide03 Quicksand" pitchFamily="2" charset="77"/>
              </a:rPr>
              <a:t> qua </a:t>
            </a:r>
            <a:r>
              <a:rPr lang="en" sz="2400" dirty="0" err="1">
                <a:latin typeface="#9Slide03 Quicksand" pitchFamily="2" charset="77"/>
              </a:rPr>
              <a:t>hình</a:t>
            </a:r>
            <a:r>
              <a:rPr lang="en" sz="2400" dirty="0">
                <a:latin typeface="#9Slide03 Quicksand" pitchFamily="2" charset="77"/>
              </a:rPr>
              <a:t> </a:t>
            </a:r>
            <a:r>
              <a:rPr lang="en" sz="2400" dirty="0" err="1">
                <a:latin typeface="#9Slide03 Quicksand" pitchFamily="2" charset="77"/>
              </a:rPr>
              <a:t>ảnh</a:t>
            </a:r>
            <a:r>
              <a:rPr lang="en" sz="2400" dirty="0">
                <a:latin typeface="#9Slide03 Quicksand" pitchFamily="2" charset="77"/>
              </a:rPr>
              <a:t> </a:t>
            </a:r>
            <a:r>
              <a:rPr lang="en" sz="2400" dirty="0" err="1">
                <a:latin typeface="#9Slide03 Quicksand" pitchFamily="2" charset="77"/>
              </a:rPr>
              <a:t>và</a:t>
            </a:r>
            <a:r>
              <a:rPr lang="en" sz="2400" dirty="0">
                <a:latin typeface="#9Slide03 Quicksand" pitchFamily="2" charset="77"/>
              </a:rPr>
              <a:t> </a:t>
            </a:r>
            <a:r>
              <a:rPr lang="en" sz="2400" dirty="0" err="1">
                <a:latin typeface="#9Slide03 Quicksand" pitchFamily="2" charset="77"/>
              </a:rPr>
              <a:t>đồ</a:t>
            </a:r>
            <a:r>
              <a:rPr lang="en" sz="2400" dirty="0">
                <a:latin typeface="#9Slide03 Quicksand" pitchFamily="2" charset="77"/>
              </a:rPr>
              <a:t> </a:t>
            </a:r>
            <a:r>
              <a:rPr lang="en" sz="2400" dirty="0" err="1">
                <a:latin typeface="#9Slide03 Quicksand" pitchFamily="2" charset="77"/>
              </a:rPr>
              <a:t>thị</a:t>
            </a:r>
            <a:r>
              <a:rPr lang="en" sz="2400" dirty="0">
                <a:latin typeface="#9Slide03 Quicksand" pitchFamily="2" charset="77"/>
              </a:rPr>
              <a:t>; </a:t>
            </a:r>
            <a:r>
              <a:rPr lang="en" sz="2400" dirty="0" err="1">
                <a:latin typeface="#9Slide03 Quicksand" pitchFamily="2" charset="77"/>
              </a:rPr>
              <a:t>đảm</a:t>
            </a:r>
            <a:r>
              <a:rPr lang="en" sz="2400" dirty="0">
                <a:latin typeface="#9Slide03 Quicksand" pitchFamily="2" charset="77"/>
              </a:rPr>
              <a:t> </a:t>
            </a:r>
            <a:r>
              <a:rPr lang="en" sz="2400" dirty="0" err="1">
                <a:latin typeface="#9Slide03 Quicksand" pitchFamily="2" charset="77"/>
              </a:rPr>
              <a:t>bảo</a:t>
            </a:r>
            <a:r>
              <a:rPr lang="en" sz="2400" dirty="0">
                <a:latin typeface="#9Slide03 Quicksand" pitchFamily="2" charset="77"/>
              </a:rPr>
              <a:t> </a:t>
            </a:r>
            <a:r>
              <a:rPr lang="en" sz="2400" dirty="0" err="1">
                <a:latin typeface="#9Slide03 Quicksand" pitchFamily="2" charset="77"/>
              </a:rPr>
              <a:t>hình</a:t>
            </a:r>
            <a:r>
              <a:rPr lang="en" sz="2400" dirty="0">
                <a:latin typeface="#9Slide03 Quicksand" pitchFamily="2" charset="77"/>
              </a:rPr>
              <a:t> </a:t>
            </a:r>
            <a:r>
              <a:rPr lang="en" sz="2400" dirty="0" err="1">
                <a:latin typeface="#9Slide03 Quicksand" pitchFamily="2" charset="77"/>
              </a:rPr>
              <a:t>ảnh</a:t>
            </a:r>
            <a:r>
              <a:rPr lang="en" sz="2400" dirty="0">
                <a:latin typeface="#9Slide03 Quicksand" pitchFamily="2" charset="77"/>
              </a:rPr>
              <a:t>, </a:t>
            </a:r>
            <a:r>
              <a:rPr lang="en" sz="2400" dirty="0" err="1">
                <a:latin typeface="#9Slide03 Quicksand" pitchFamily="2" charset="77"/>
              </a:rPr>
              <a:t>văn</a:t>
            </a:r>
            <a:r>
              <a:rPr lang="en" sz="2400" dirty="0">
                <a:latin typeface="#9Slide03 Quicksand" pitchFamily="2" charset="77"/>
              </a:rPr>
              <a:t> </a:t>
            </a:r>
            <a:r>
              <a:rPr lang="en" sz="2400" dirty="0" err="1">
                <a:latin typeface="#9Slide03 Quicksand" pitchFamily="2" charset="77"/>
              </a:rPr>
              <a:t>bản</a:t>
            </a:r>
            <a:r>
              <a:rPr lang="en" sz="2400" dirty="0">
                <a:latin typeface="#9Slide03 Quicksand" pitchFamily="2" charset="77"/>
              </a:rPr>
              <a:t> </a:t>
            </a:r>
            <a:r>
              <a:rPr lang="en" sz="2400" dirty="0" err="1">
                <a:latin typeface="#9Slide03 Quicksand" pitchFamily="2" charset="77"/>
              </a:rPr>
              <a:t>rõ</a:t>
            </a:r>
            <a:r>
              <a:rPr lang="en" sz="2400" dirty="0">
                <a:latin typeface="#9Slide03 Quicksand" pitchFamily="2" charset="77"/>
              </a:rPr>
              <a:t> r</a:t>
            </a:r>
            <a:r>
              <a:rPr lang="en-US" sz="2400" dirty="0" err="1">
                <a:latin typeface="#9Slide03 Quicksand" pitchFamily="2" charset="77"/>
              </a:rPr>
              <a:t>àng</a:t>
            </a:r>
            <a:r>
              <a:rPr lang="en-US" sz="2400" dirty="0">
                <a:latin typeface="#9Slide03 Quicksand" pitchFamily="2" charset="77"/>
              </a:rPr>
              <a:t>, </a:t>
            </a:r>
            <a:r>
              <a:rPr lang="en-US" sz="2400" dirty="0" err="1">
                <a:latin typeface="#9Slide03 Quicksand" pitchFamily="2" charset="77"/>
              </a:rPr>
              <a:t>sắc</a:t>
            </a:r>
            <a:r>
              <a:rPr lang="en-US" sz="2400" dirty="0">
                <a:latin typeface="#9Slide03 Quicksand" pitchFamily="2" charset="77"/>
              </a:rPr>
              <a:t> </a:t>
            </a:r>
            <a:r>
              <a:rPr lang="en-US" sz="2400" dirty="0" err="1">
                <a:latin typeface="#9Slide03 Quicksand" pitchFamily="2" charset="77"/>
              </a:rPr>
              <a:t>nét</a:t>
            </a:r>
            <a:r>
              <a:rPr lang="en-US" sz="2400" dirty="0">
                <a:latin typeface="#9Slide03 Quicksand" pitchFamily="2" charset="77"/>
              </a:rPr>
              <a:t>, </a:t>
            </a:r>
            <a:r>
              <a:rPr lang="en-US" sz="2400" dirty="0" err="1">
                <a:latin typeface="#9Slide03 Quicksand" pitchFamily="2" charset="77"/>
              </a:rPr>
              <a:t>trưng</a:t>
            </a:r>
            <a:r>
              <a:rPr lang="en-US" sz="2400" dirty="0">
                <a:latin typeface="#9Slide03 Quicksand" pitchFamily="2" charset="77"/>
              </a:rPr>
              <a:t> </a:t>
            </a:r>
            <a:r>
              <a:rPr lang="en-US" sz="2400" dirty="0" err="1">
                <a:latin typeface="#9Slide03 Quicksand" pitchFamily="2" charset="77"/>
              </a:rPr>
              <a:t>bày</a:t>
            </a:r>
            <a:r>
              <a:rPr lang="en-US" sz="2400" dirty="0">
                <a:latin typeface="#9Slide03 Quicksand" pitchFamily="2" charset="77"/>
              </a:rPr>
              <a:t> </a:t>
            </a:r>
            <a:r>
              <a:rPr lang="en-US" sz="2400" dirty="0" err="1">
                <a:latin typeface="#9Slide03 Quicksand" pitchFamily="2" charset="77"/>
              </a:rPr>
              <a:t>báo</a:t>
            </a:r>
            <a:r>
              <a:rPr lang="en-US" sz="2400" dirty="0">
                <a:latin typeface="#9Slide03 Quicksand" pitchFamily="2" charset="77"/>
              </a:rPr>
              <a:t> </a:t>
            </a:r>
            <a:r>
              <a:rPr lang="en-US" sz="2400" dirty="0" err="1">
                <a:latin typeface="#9Slide03 Quicksand" pitchFamily="2" charset="77"/>
              </a:rPr>
              <a:t>cáo</a:t>
            </a:r>
            <a:r>
              <a:rPr lang="en-US" sz="2400" dirty="0">
                <a:latin typeface="#9Slide03 Quicksand" pitchFamily="2" charset="77"/>
              </a:rPr>
              <a:t> </a:t>
            </a:r>
            <a:r>
              <a:rPr lang="en-US" sz="2400" dirty="0" err="1">
                <a:latin typeface="#9Slide03 Quicksand" pitchFamily="2" charset="77"/>
              </a:rPr>
              <a:t>ở</a:t>
            </a:r>
            <a:r>
              <a:rPr lang="en-US" sz="2400" dirty="0">
                <a:latin typeface="#9Slide03 Quicksand" pitchFamily="2" charset="77"/>
              </a:rPr>
              <a:t> </a:t>
            </a:r>
            <a:r>
              <a:rPr lang="en-US" sz="2400" dirty="0" err="1">
                <a:latin typeface="#9Slide03 Quicksand" pitchFamily="2" charset="77"/>
              </a:rPr>
              <a:t>nơi</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nhìn</a:t>
            </a:r>
            <a:r>
              <a:rPr lang="en-US" sz="2400" dirty="0">
                <a:latin typeface="#9Slide03 Quicksand" pitchFamily="2" charset="77"/>
              </a:rPr>
              <a:t> </a:t>
            </a:r>
            <a:r>
              <a:rPr lang="en-US" sz="2400" dirty="0" err="1">
                <a:latin typeface="#9Slide03 Quicksand" pitchFamily="2" charset="77"/>
              </a:rPr>
              <a:t>dễ</a:t>
            </a:r>
            <a:r>
              <a:rPr lang="en-US" sz="2400" dirty="0">
                <a:latin typeface="#9Slide03 Quicksand" pitchFamily="2" charset="77"/>
              </a:rPr>
              <a:t> </a:t>
            </a:r>
            <a:r>
              <a:rPr lang="en-US" sz="2400" dirty="0" err="1">
                <a:latin typeface="#9Slide03 Quicksand" pitchFamily="2" charset="77"/>
              </a:rPr>
              <a:t>tiếp</a:t>
            </a:r>
            <a:r>
              <a:rPr lang="en-US" sz="2400" dirty="0">
                <a:latin typeface="#9Slide03 Quicksand" pitchFamily="2" charset="77"/>
              </a:rPr>
              <a:t> </a:t>
            </a:r>
            <a:r>
              <a:rPr lang="en-US" sz="2400" dirty="0" err="1">
                <a:latin typeface="#9Slide03 Quicksand" pitchFamily="2" charset="77"/>
              </a:rPr>
              <a:t>cận</a:t>
            </a:r>
            <a:r>
              <a:rPr lang="en-US" sz="2400" dirty="0">
                <a:latin typeface="#9Slide03 Quicksand" pitchFamily="2" charset="77"/>
              </a:rPr>
              <a:t> </a:t>
            </a:r>
            <a:r>
              <a:rPr lang="en-US" sz="2400" dirty="0" err="1">
                <a:latin typeface="#9Slide03 Quicksand" pitchFamily="2" charset="77"/>
              </a:rPr>
              <a:t>được</a:t>
            </a:r>
            <a:r>
              <a:rPr lang="en-US" sz="2400" dirty="0">
                <a:latin typeface="#9Slide03 Quicksand" pitchFamily="2" charset="77"/>
              </a:rPr>
              <a:t>.</a:t>
            </a:r>
            <a:endParaRPr sz="2400" dirty="0">
              <a:latin typeface="#9Slide03 Quicksand" pitchFamily="2" charset="77"/>
            </a:endParaRPr>
          </a:p>
        </p:txBody>
      </p:sp>
      <p:sp>
        <p:nvSpPr>
          <p:cNvPr id="3339" name="Google Shape;3339;p112" descr="21 anh nguyen"/>
          <p:cNvSpPr/>
          <p:nvPr/>
        </p:nvSpPr>
        <p:spPr>
          <a:xfrm>
            <a:off x="0" y="0"/>
            <a:ext cx="9144000" cy="330900"/>
          </a:xfrm>
          <a:prstGeom prst="rect">
            <a:avLst/>
          </a:prstGeom>
          <a:solidFill>
            <a:schemeClr val="accent3"/>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2" descr="21 anh nguyen"/>
          <p:cNvSpPr/>
          <p:nvPr/>
        </p:nvSpPr>
        <p:spPr>
          <a:xfrm>
            <a:off x="0" y="4837175"/>
            <a:ext cx="9144000" cy="330900"/>
          </a:xfrm>
          <a:prstGeom prst="rect">
            <a:avLst/>
          </a:prstGeom>
          <a:solidFill>
            <a:schemeClr val="accent5"/>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1" name="Google Shape;3341;p112" descr="21 anh nguyen"/>
          <p:cNvGrpSpPr/>
          <p:nvPr/>
        </p:nvGrpSpPr>
        <p:grpSpPr>
          <a:xfrm>
            <a:off x="7392700" y="1269575"/>
            <a:ext cx="1014300" cy="2628900"/>
            <a:chOff x="7392700" y="1269575"/>
            <a:chExt cx="1014300" cy="2628900"/>
          </a:xfrm>
        </p:grpSpPr>
        <p:sp>
          <p:nvSpPr>
            <p:cNvPr id="3342" name="Google Shape;3342;p112"/>
            <p:cNvSpPr/>
            <p:nvPr/>
          </p:nvSpPr>
          <p:spPr>
            <a:xfrm>
              <a:off x="7392700" y="1269575"/>
              <a:ext cx="1014300" cy="26289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3" name="Google Shape;3343;p112"/>
            <p:cNvGrpSpPr/>
            <p:nvPr/>
          </p:nvGrpSpPr>
          <p:grpSpPr>
            <a:xfrm>
              <a:off x="7834320" y="1905123"/>
              <a:ext cx="308645" cy="1254951"/>
              <a:chOff x="-3316375" y="456000"/>
              <a:chExt cx="214025" cy="870225"/>
            </a:xfrm>
          </p:grpSpPr>
          <p:sp>
            <p:nvSpPr>
              <p:cNvPr id="3344" name="Google Shape;3344;p112"/>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2"/>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2"/>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2"/>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2"/>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2"/>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2"/>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1" name="Google Shape;3351;p112" descr="21 anh nguyen"/>
          <p:cNvGrpSpPr/>
          <p:nvPr/>
        </p:nvGrpSpPr>
        <p:grpSpPr>
          <a:xfrm>
            <a:off x="712550" y="1269588"/>
            <a:ext cx="1014300" cy="2628900"/>
            <a:chOff x="712550" y="1269588"/>
            <a:chExt cx="1014300" cy="2628900"/>
          </a:xfrm>
        </p:grpSpPr>
        <p:sp>
          <p:nvSpPr>
            <p:cNvPr id="3352" name="Google Shape;3352;p112"/>
            <p:cNvSpPr/>
            <p:nvPr/>
          </p:nvSpPr>
          <p:spPr>
            <a:xfrm>
              <a:off x="712550" y="1269588"/>
              <a:ext cx="1014300" cy="26289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3" name="Google Shape;3353;p112"/>
            <p:cNvGrpSpPr/>
            <p:nvPr/>
          </p:nvGrpSpPr>
          <p:grpSpPr>
            <a:xfrm flipH="1">
              <a:off x="1065420" y="1905123"/>
              <a:ext cx="308645" cy="1254951"/>
              <a:chOff x="-3316375" y="456000"/>
              <a:chExt cx="214025" cy="870225"/>
            </a:xfrm>
          </p:grpSpPr>
          <p:sp>
            <p:nvSpPr>
              <p:cNvPr id="3354" name="Google Shape;3354;p112"/>
              <p:cNvSpPr/>
              <p:nvPr/>
            </p:nvSpPr>
            <p:spPr>
              <a:xfrm>
                <a:off x="-3316375" y="456000"/>
                <a:ext cx="214025" cy="644775"/>
              </a:xfrm>
              <a:custGeom>
                <a:avLst/>
                <a:gdLst/>
                <a:ahLst/>
                <a:cxnLst/>
                <a:rect l="l" t="t" r="r" b="b"/>
                <a:pathLst>
                  <a:path w="8561" h="25791" extrusionOk="0">
                    <a:moveTo>
                      <a:pt x="7145" y="0"/>
                    </a:moveTo>
                    <a:cubicBezTo>
                      <a:pt x="6278" y="0"/>
                      <a:pt x="5707" y="297"/>
                      <a:pt x="4863" y="297"/>
                    </a:cubicBezTo>
                    <a:cubicBezTo>
                      <a:pt x="3151" y="571"/>
                      <a:pt x="2010" y="1438"/>
                      <a:pt x="868" y="2283"/>
                    </a:cubicBezTo>
                    <a:cubicBezTo>
                      <a:pt x="1" y="2579"/>
                      <a:pt x="1" y="3150"/>
                      <a:pt x="1" y="3995"/>
                    </a:cubicBezTo>
                    <a:cubicBezTo>
                      <a:pt x="1" y="7144"/>
                      <a:pt x="1" y="9998"/>
                      <a:pt x="298" y="13125"/>
                    </a:cubicBezTo>
                    <a:lnTo>
                      <a:pt x="298" y="24834"/>
                    </a:lnTo>
                    <a:cubicBezTo>
                      <a:pt x="502" y="25465"/>
                      <a:pt x="554" y="25791"/>
                      <a:pt x="1044" y="25791"/>
                    </a:cubicBezTo>
                    <a:cubicBezTo>
                      <a:pt x="1209" y="25791"/>
                      <a:pt x="1425" y="25753"/>
                      <a:pt x="1713" y="25679"/>
                    </a:cubicBezTo>
                    <a:cubicBezTo>
                      <a:pt x="2115" y="25485"/>
                      <a:pt x="2664" y="25281"/>
                      <a:pt x="3154" y="25281"/>
                    </a:cubicBezTo>
                    <a:cubicBezTo>
                      <a:pt x="3359" y="25281"/>
                      <a:pt x="3553" y="25317"/>
                      <a:pt x="3721" y="25405"/>
                    </a:cubicBezTo>
                    <a:cubicBezTo>
                      <a:pt x="3878" y="25455"/>
                      <a:pt x="4016" y="25477"/>
                      <a:pt x="4140" y="25477"/>
                    </a:cubicBezTo>
                    <a:cubicBezTo>
                      <a:pt x="4685" y="25477"/>
                      <a:pt x="4968" y="25057"/>
                      <a:pt x="5433" y="24834"/>
                    </a:cubicBezTo>
                    <a:lnTo>
                      <a:pt x="7145" y="23122"/>
                    </a:lnTo>
                    <a:cubicBezTo>
                      <a:pt x="7716" y="22551"/>
                      <a:pt x="7716" y="22255"/>
                      <a:pt x="7716" y="21410"/>
                    </a:cubicBezTo>
                    <a:cubicBezTo>
                      <a:pt x="7716" y="16845"/>
                      <a:pt x="7716" y="11983"/>
                      <a:pt x="7990" y="7418"/>
                    </a:cubicBezTo>
                    <a:cubicBezTo>
                      <a:pt x="7990" y="6003"/>
                      <a:pt x="8286" y="4565"/>
                      <a:pt x="8286" y="2853"/>
                    </a:cubicBezTo>
                    <a:cubicBezTo>
                      <a:pt x="8560" y="2009"/>
                      <a:pt x="8560" y="867"/>
                      <a:pt x="8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2"/>
              <p:cNvSpPr/>
              <p:nvPr/>
            </p:nvSpPr>
            <p:spPr>
              <a:xfrm>
                <a:off x="-3302100" y="1112225"/>
                <a:ext cx="185475" cy="209975"/>
              </a:xfrm>
              <a:custGeom>
                <a:avLst/>
                <a:gdLst/>
                <a:ahLst/>
                <a:cxnLst/>
                <a:rect l="l" t="t" r="r" b="b"/>
                <a:pathLst>
                  <a:path w="7419" h="8399" extrusionOk="0">
                    <a:moveTo>
                      <a:pt x="3424" y="0"/>
                    </a:moveTo>
                    <a:cubicBezTo>
                      <a:pt x="2580" y="571"/>
                      <a:pt x="1712" y="868"/>
                      <a:pt x="868" y="1438"/>
                    </a:cubicBezTo>
                    <a:lnTo>
                      <a:pt x="1" y="2283"/>
                    </a:lnTo>
                    <a:lnTo>
                      <a:pt x="1" y="6003"/>
                    </a:lnTo>
                    <a:cubicBezTo>
                      <a:pt x="297" y="6848"/>
                      <a:pt x="571" y="7715"/>
                      <a:pt x="1439" y="7715"/>
                    </a:cubicBezTo>
                    <a:cubicBezTo>
                      <a:pt x="2283" y="7989"/>
                      <a:pt x="2854" y="7989"/>
                      <a:pt x="3721" y="8286"/>
                    </a:cubicBezTo>
                    <a:cubicBezTo>
                      <a:pt x="3887" y="8365"/>
                      <a:pt x="4027" y="8399"/>
                      <a:pt x="4151" y="8399"/>
                    </a:cubicBezTo>
                    <a:cubicBezTo>
                      <a:pt x="4453" y="8399"/>
                      <a:pt x="4652" y="8200"/>
                      <a:pt x="4862" y="7989"/>
                    </a:cubicBezTo>
                    <a:cubicBezTo>
                      <a:pt x="5707" y="7144"/>
                      <a:pt x="6277" y="6574"/>
                      <a:pt x="7145" y="6003"/>
                    </a:cubicBezTo>
                    <a:cubicBezTo>
                      <a:pt x="7145" y="5706"/>
                      <a:pt x="7419" y="5433"/>
                      <a:pt x="7419" y="5136"/>
                    </a:cubicBezTo>
                    <a:cubicBezTo>
                      <a:pt x="7145" y="3721"/>
                      <a:pt x="7145" y="2579"/>
                      <a:pt x="6848" y="1141"/>
                    </a:cubicBezTo>
                    <a:cubicBezTo>
                      <a:pt x="6848" y="571"/>
                      <a:pt x="6574" y="297"/>
                      <a:pt x="6004" y="297"/>
                    </a:cubicBezTo>
                    <a:cubicBezTo>
                      <a:pt x="5433" y="0"/>
                      <a:pt x="4862" y="0"/>
                      <a:pt x="4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2"/>
              <p:cNvSpPr/>
              <p:nvPr/>
            </p:nvSpPr>
            <p:spPr>
              <a:xfrm>
                <a:off x="-3187975" y="467200"/>
                <a:ext cx="78775" cy="600525"/>
              </a:xfrm>
              <a:custGeom>
                <a:avLst/>
                <a:gdLst/>
                <a:ahLst/>
                <a:cxnLst/>
                <a:rect l="l" t="t" r="r" b="b"/>
                <a:pathLst>
                  <a:path w="3151" h="24021" extrusionOk="0">
                    <a:moveTo>
                      <a:pt x="2931" y="1"/>
                    </a:moveTo>
                    <a:cubicBezTo>
                      <a:pt x="2887" y="1"/>
                      <a:pt x="2854" y="31"/>
                      <a:pt x="2854" y="123"/>
                    </a:cubicBezTo>
                    <a:cubicBezTo>
                      <a:pt x="2580" y="123"/>
                      <a:pt x="2009" y="419"/>
                      <a:pt x="1712" y="693"/>
                    </a:cubicBezTo>
                    <a:cubicBezTo>
                      <a:pt x="1439" y="990"/>
                      <a:pt x="868" y="1264"/>
                      <a:pt x="571" y="1561"/>
                    </a:cubicBezTo>
                    <a:cubicBezTo>
                      <a:pt x="297" y="1561"/>
                      <a:pt x="297" y="1835"/>
                      <a:pt x="297" y="2131"/>
                    </a:cubicBezTo>
                    <a:lnTo>
                      <a:pt x="297" y="3273"/>
                    </a:lnTo>
                    <a:cubicBezTo>
                      <a:pt x="1" y="3843"/>
                      <a:pt x="1" y="4414"/>
                      <a:pt x="1" y="4985"/>
                    </a:cubicBezTo>
                    <a:lnTo>
                      <a:pt x="1" y="7838"/>
                    </a:lnTo>
                    <a:lnTo>
                      <a:pt x="1" y="8682"/>
                    </a:lnTo>
                    <a:lnTo>
                      <a:pt x="1" y="10120"/>
                    </a:lnTo>
                    <a:lnTo>
                      <a:pt x="1" y="12973"/>
                    </a:lnTo>
                    <a:lnTo>
                      <a:pt x="1" y="15827"/>
                    </a:lnTo>
                    <a:lnTo>
                      <a:pt x="1" y="18680"/>
                    </a:lnTo>
                    <a:lnTo>
                      <a:pt x="1" y="21533"/>
                    </a:lnTo>
                    <a:lnTo>
                      <a:pt x="1" y="23815"/>
                    </a:lnTo>
                    <a:cubicBezTo>
                      <a:pt x="1" y="23952"/>
                      <a:pt x="75" y="24021"/>
                      <a:pt x="149" y="24021"/>
                    </a:cubicBezTo>
                    <a:cubicBezTo>
                      <a:pt x="223" y="24021"/>
                      <a:pt x="297" y="23952"/>
                      <a:pt x="297" y="23815"/>
                    </a:cubicBezTo>
                    <a:cubicBezTo>
                      <a:pt x="571" y="23519"/>
                      <a:pt x="868" y="23519"/>
                      <a:pt x="868" y="23519"/>
                    </a:cubicBezTo>
                    <a:cubicBezTo>
                      <a:pt x="1142" y="23245"/>
                      <a:pt x="1439" y="22948"/>
                      <a:pt x="1439" y="22674"/>
                    </a:cubicBezTo>
                    <a:cubicBezTo>
                      <a:pt x="1712" y="22377"/>
                      <a:pt x="2009" y="22377"/>
                      <a:pt x="2283" y="21807"/>
                    </a:cubicBezTo>
                    <a:lnTo>
                      <a:pt x="2283" y="20392"/>
                    </a:lnTo>
                    <a:cubicBezTo>
                      <a:pt x="2283" y="18109"/>
                      <a:pt x="2580" y="16100"/>
                      <a:pt x="2283" y="13818"/>
                    </a:cubicBezTo>
                    <a:cubicBezTo>
                      <a:pt x="2283" y="11535"/>
                      <a:pt x="2283" y="8979"/>
                      <a:pt x="2580" y="6400"/>
                    </a:cubicBezTo>
                    <a:lnTo>
                      <a:pt x="2580" y="3273"/>
                    </a:lnTo>
                    <a:cubicBezTo>
                      <a:pt x="2854" y="2131"/>
                      <a:pt x="3150" y="1264"/>
                      <a:pt x="3150" y="123"/>
                    </a:cubicBezTo>
                    <a:cubicBezTo>
                      <a:pt x="3150" y="123"/>
                      <a:pt x="3019" y="1"/>
                      <a:pt x="2931"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2"/>
              <p:cNvSpPr/>
              <p:nvPr/>
            </p:nvSpPr>
            <p:spPr>
              <a:xfrm>
                <a:off x="-3259300" y="1116325"/>
                <a:ext cx="107300" cy="54275"/>
              </a:xfrm>
              <a:custGeom>
                <a:avLst/>
                <a:gdLst/>
                <a:ahLst/>
                <a:cxnLst/>
                <a:rect l="l" t="t" r="r" b="b"/>
                <a:pathLst>
                  <a:path w="4292" h="2171" extrusionOk="0">
                    <a:moveTo>
                      <a:pt x="3556" y="1"/>
                    </a:moveTo>
                    <a:cubicBezTo>
                      <a:pt x="3176" y="1"/>
                      <a:pt x="2663" y="133"/>
                      <a:pt x="2283" y="133"/>
                    </a:cubicBezTo>
                    <a:cubicBezTo>
                      <a:pt x="1438" y="407"/>
                      <a:pt x="571" y="704"/>
                      <a:pt x="0" y="1274"/>
                    </a:cubicBezTo>
                    <a:lnTo>
                      <a:pt x="0" y="1548"/>
                    </a:lnTo>
                    <a:lnTo>
                      <a:pt x="0" y="1845"/>
                    </a:lnTo>
                    <a:lnTo>
                      <a:pt x="297" y="1845"/>
                    </a:lnTo>
                    <a:cubicBezTo>
                      <a:pt x="629" y="2004"/>
                      <a:pt x="1053" y="2171"/>
                      <a:pt x="1462" y="2171"/>
                    </a:cubicBezTo>
                    <a:cubicBezTo>
                      <a:pt x="1757" y="2171"/>
                      <a:pt x="2044" y="2084"/>
                      <a:pt x="2283" y="1845"/>
                    </a:cubicBezTo>
                    <a:cubicBezTo>
                      <a:pt x="2854" y="1548"/>
                      <a:pt x="3995" y="1274"/>
                      <a:pt x="4292" y="407"/>
                    </a:cubicBezTo>
                    <a:lnTo>
                      <a:pt x="3995" y="133"/>
                    </a:lnTo>
                    <a:cubicBezTo>
                      <a:pt x="3904" y="34"/>
                      <a:pt x="3746" y="1"/>
                      <a:pt x="355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2"/>
              <p:cNvSpPr/>
              <p:nvPr/>
            </p:nvSpPr>
            <p:spPr>
              <a:xfrm>
                <a:off x="-3202250" y="1142600"/>
                <a:ext cx="71375" cy="155100"/>
              </a:xfrm>
              <a:custGeom>
                <a:avLst/>
                <a:gdLst/>
                <a:ahLst/>
                <a:cxnLst/>
                <a:rect l="l" t="t" r="r" b="b"/>
                <a:pathLst>
                  <a:path w="2855" h="6204" extrusionOk="0">
                    <a:moveTo>
                      <a:pt x="2249" y="1"/>
                    </a:moveTo>
                    <a:cubicBezTo>
                      <a:pt x="2215" y="1"/>
                      <a:pt x="2147" y="75"/>
                      <a:pt x="2010" y="223"/>
                    </a:cubicBezTo>
                    <a:cubicBezTo>
                      <a:pt x="1439" y="497"/>
                      <a:pt x="868" y="794"/>
                      <a:pt x="298" y="1364"/>
                    </a:cubicBezTo>
                    <a:cubicBezTo>
                      <a:pt x="1" y="1638"/>
                      <a:pt x="1" y="2506"/>
                      <a:pt x="298" y="2780"/>
                    </a:cubicBezTo>
                    <a:cubicBezTo>
                      <a:pt x="298" y="3076"/>
                      <a:pt x="572" y="3647"/>
                      <a:pt x="572" y="3921"/>
                    </a:cubicBezTo>
                    <a:cubicBezTo>
                      <a:pt x="298" y="4491"/>
                      <a:pt x="572" y="5359"/>
                      <a:pt x="572" y="5929"/>
                    </a:cubicBezTo>
                    <a:cubicBezTo>
                      <a:pt x="572" y="6203"/>
                      <a:pt x="572" y="6203"/>
                      <a:pt x="868" y="6203"/>
                    </a:cubicBezTo>
                    <a:cubicBezTo>
                      <a:pt x="1142" y="5929"/>
                      <a:pt x="1713" y="5633"/>
                      <a:pt x="2010" y="5359"/>
                    </a:cubicBezTo>
                    <a:cubicBezTo>
                      <a:pt x="2283" y="4788"/>
                      <a:pt x="2854" y="4491"/>
                      <a:pt x="2854" y="3921"/>
                    </a:cubicBezTo>
                    <a:cubicBezTo>
                      <a:pt x="2580" y="3350"/>
                      <a:pt x="2580" y="2506"/>
                      <a:pt x="2580" y="1638"/>
                    </a:cubicBezTo>
                    <a:cubicBezTo>
                      <a:pt x="2580" y="1068"/>
                      <a:pt x="2580" y="497"/>
                      <a:pt x="2283" y="223"/>
                    </a:cubicBezTo>
                    <a:cubicBezTo>
                      <a:pt x="2283" y="75"/>
                      <a:pt x="2283" y="1"/>
                      <a:pt x="224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2"/>
              <p:cNvSpPr/>
              <p:nvPr/>
            </p:nvSpPr>
            <p:spPr>
              <a:xfrm>
                <a:off x="-3316375" y="456000"/>
                <a:ext cx="214025" cy="649400"/>
              </a:xfrm>
              <a:custGeom>
                <a:avLst/>
                <a:gdLst/>
                <a:ahLst/>
                <a:cxnLst/>
                <a:rect l="l" t="t" r="r" b="b"/>
                <a:pathLst>
                  <a:path w="8561" h="25976" extrusionOk="0">
                    <a:moveTo>
                      <a:pt x="8560" y="0"/>
                    </a:moveTo>
                    <a:cubicBezTo>
                      <a:pt x="8560" y="867"/>
                      <a:pt x="8560" y="2009"/>
                      <a:pt x="8286" y="2853"/>
                    </a:cubicBezTo>
                    <a:cubicBezTo>
                      <a:pt x="8286" y="4565"/>
                      <a:pt x="7990" y="6003"/>
                      <a:pt x="7990" y="7418"/>
                    </a:cubicBezTo>
                    <a:cubicBezTo>
                      <a:pt x="7716" y="11983"/>
                      <a:pt x="7716" y="16845"/>
                      <a:pt x="7716" y="21410"/>
                    </a:cubicBezTo>
                    <a:cubicBezTo>
                      <a:pt x="7716" y="22255"/>
                      <a:pt x="7716" y="22551"/>
                      <a:pt x="7145" y="23122"/>
                    </a:cubicBezTo>
                    <a:lnTo>
                      <a:pt x="5433" y="24834"/>
                    </a:lnTo>
                    <a:cubicBezTo>
                      <a:pt x="4863" y="25108"/>
                      <a:pt x="4566" y="25679"/>
                      <a:pt x="3721" y="25405"/>
                    </a:cubicBezTo>
                    <a:cubicBezTo>
                      <a:pt x="3151" y="25108"/>
                      <a:pt x="2283" y="25405"/>
                      <a:pt x="1713" y="25679"/>
                    </a:cubicBezTo>
                    <a:cubicBezTo>
                      <a:pt x="572" y="25975"/>
                      <a:pt x="572" y="25679"/>
                      <a:pt x="298" y="24834"/>
                    </a:cubicBezTo>
                    <a:lnTo>
                      <a:pt x="298" y="13125"/>
                    </a:lnTo>
                    <a:cubicBezTo>
                      <a:pt x="1" y="9998"/>
                      <a:pt x="1" y="7144"/>
                      <a:pt x="1" y="3995"/>
                    </a:cubicBezTo>
                    <a:cubicBezTo>
                      <a:pt x="1" y="3150"/>
                      <a:pt x="1" y="2579"/>
                      <a:pt x="868" y="2283"/>
                    </a:cubicBezTo>
                    <a:cubicBezTo>
                      <a:pt x="2010" y="1438"/>
                      <a:pt x="3151" y="571"/>
                      <a:pt x="4863" y="297"/>
                    </a:cubicBezTo>
                    <a:cubicBezTo>
                      <a:pt x="5707" y="297"/>
                      <a:pt x="6278" y="0"/>
                      <a:pt x="7145" y="0"/>
                    </a:cubicBezTo>
                    <a:close/>
                    <a:moveTo>
                      <a:pt x="4863" y="2853"/>
                    </a:moveTo>
                    <a:cubicBezTo>
                      <a:pt x="3425" y="2853"/>
                      <a:pt x="2010" y="3150"/>
                      <a:pt x="572" y="3150"/>
                    </a:cubicBezTo>
                    <a:lnTo>
                      <a:pt x="572" y="8560"/>
                    </a:lnTo>
                    <a:cubicBezTo>
                      <a:pt x="572" y="13695"/>
                      <a:pt x="868" y="19128"/>
                      <a:pt x="868" y="24263"/>
                    </a:cubicBezTo>
                    <a:cubicBezTo>
                      <a:pt x="868" y="24834"/>
                      <a:pt x="1142" y="25108"/>
                      <a:pt x="1713" y="24834"/>
                    </a:cubicBezTo>
                    <a:cubicBezTo>
                      <a:pt x="2580" y="24834"/>
                      <a:pt x="3151" y="24537"/>
                      <a:pt x="3995" y="24537"/>
                    </a:cubicBezTo>
                    <a:cubicBezTo>
                      <a:pt x="4566" y="24537"/>
                      <a:pt x="4863" y="24537"/>
                      <a:pt x="4863" y="23967"/>
                    </a:cubicBezTo>
                    <a:lnTo>
                      <a:pt x="4863" y="19972"/>
                    </a:lnTo>
                    <a:lnTo>
                      <a:pt x="4863" y="12554"/>
                    </a:lnTo>
                    <a:lnTo>
                      <a:pt x="4863" y="6003"/>
                    </a:lnTo>
                    <a:close/>
                    <a:moveTo>
                      <a:pt x="5433" y="23693"/>
                    </a:moveTo>
                    <a:cubicBezTo>
                      <a:pt x="5707" y="23396"/>
                      <a:pt x="6004" y="23396"/>
                      <a:pt x="6004" y="23122"/>
                    </a:cubicBezTo>
                    <a:cubicBezTo>
                      <a:pt x="6848" y="22551"/>
                      <a:pt x="7419" y="21684"/>
                      <a:pt x="7419" y="20543"/>
                    </a:cubicBezTo>
                    <a:cubicBezTo>
                      <a:pt x="7145" y="19698"/>
                      <a:pt x="7145" y="18557"/>
                      <a:pt x="7145" y="17690"/>
                    </a:cubicBezTo>
                    <a:cubicBezTo>
                      <a:pt x="7145" y="12851"/>
                      <a:pt x="7145" y="8286"/>
                      <a:pt x="7716" y="3424"/>
                    </a:cubicBezTo>
                    <a:cubicBezTo>
                      <a:pt x="7716" y="2579"/>
                      <a:pt x="7990" y="1712"/>
                      <a:pt x="7990" y="867"/>
                    </a:cubicBezTo>
                    <a:cubicBezTo>
                      <a:pt x="7145" y="1141"/>
                      <a:pt x="6575" y="1712"/>
                      <a:pt x="5707" y="2009"/>
                    </a:cubicBezTo>
                    <a:lnTo>
                      <a:pt x="5707" y="2283"/>
                    </a:lnTo>
                    <a:cubicBezTo>
                      <a:pt x="5707" y="3995"/>
                      <a:pt x="5433" y="5706"/>
                      <a:pt x="5433" y="7144"/>
                    </a:cubicBezTo>
                    <a:lnTo>
                      <a:pt x="5433" y="17690"/>
                    </a:lnTo>
                    <a:close/>
                    <a:moveTo>
                      <a:pt x="6575" y="867"/>
                    </a:moveTo>
                    <a:cubicBezTo>
                      <a:pt x="3721" y="1141"/>
                      <a:pt x="2283" y="1438"/>
                      <a:pt x="1439" y="2579"/>
                    </a:cubicBezTo>
                    <a:cubicBezTo>
                      <a:pt x="3425" y="2283"/>
                      <a:pt x="5137" y="2579"/>
                      <a:pt x="6575" y="8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2"/>
              <p:cNvSpPr/>
              <p:nvPr/>
            </p:nvSpPr>
            <p:spPr>
              <a:xfrm>
                <a:off x="-3302100" y="1112225"/>
                <a:ext cx="185475" cy="214000"/>
              </a:xfrm>
              <a:custGeom>
                <a:avLst/>
                <a:gdLst/>
                <a:ahLst/>
                <a:cxnLst/>
                <a:rect l="l" t="t" r="r" b="b"/>
                <a:pathLst>
                  <a:path w="7419" h="8560" extrusionOk="0">
                    <a:moveTo>
                      <a:pt x="4292" y="0"/>
                    </a:moveTo>
                    <a:cubicBezTo>
                      <a:pt x="4862" y="0"/>
                      <a:pt x="5433" y="0"/>
                      <a:pt x="6004" y="297"/>
                    </a:cubicBezTo>
                    <a:cubicBezTo>
                      <a:pt x="6574" y="297"/>
                      <a:pt x="6848" y="571"/>
                      <a:pt x="6848" y="1141"/>
                    </a:cubicBezTo>
                    <a:cubicBezTo>
                      <a:pt x="7145" y="2579"/>
                      <a:pt x="7145" y="3721"/>
                      <a:pt x="7419" y="5136"/>
                    </a:cubicBezTo>
                    <a:cubicBezTo>
                      <a:pt x="7419" y="5433"/>
                      <a:pt x="7145" y="5706"/>
                      <a:pt x="7145" y="6003"/>
                    </a:cubicBezTo>
                    <a:cubicBezTo>
                      <a:pt x="6277" y="6574"/>
                      <a:pt x="5707" y="7144"/>
                      <a:pt x="4862" y="7989"/>
                    </a:cubicBezTo>
                    <a:cubicBezTo>
                      <a:pt x="4566" y="8286"/>
                      <a:pt x="4292" y="8560"/>
                      <a:pt x="3721" y="8286"/>
                    </a:cubicBezTo>
                    <a:cubicBezTo>
                      <a:pt x="2854" y="7989"/>
                      <a:pt x="2283" y="7989"/>
                      <a:pt x="1439" y="7715"/>
                    </a:cubicBezTo>
                    <a:cubicBezTo>
                      <a:pt x="571" y="7715"/>
                      <a:pt x="297" y="6848"/>
                      <a:pt x="1" y="6003"/>
                    </a:cubicBezTo>
                    <a:lnTo>
                      <a:pt x="1" y="2283"/>
                    </a:lnTo>
                    <a:lnTo>
                      <a:pt x="868" y="1438"/>
                    </a:lnTo>
                    <a:cubicBezTo>
                      <a:pt x="1712" y="868"/>
                      <a:pt x="2580" y="571"/>
                      <a:pt x="3424" y="0"/>
                    </a:cubicBezTo>
                    <a:close/>
                    <a:moveTo>
                      <a:pt x="3995" y="7715"/>
                    </a:moveTo>
                    <a:lnTo>
                      <a:pt x="3995" y="7418"/>
                    </a:lnTo>
                    <a:cubicBezTo>
                      <a:pt x="3995" y="6003"/>
                      <a:pt x="3995" y="4565"/>
                      <a:pt x="3721" y="3150"/>
                    </a:cubicBezTo>
                    <a:cubicBezTo>
                      <a:pt x="3721" y="3150"/>
                      <a:pt x="3424" y="2579"/>
                      <a:pt x="3150" y="2579"/>
                    </a:cubicBezTo>
                    <a:cubicBezTo>
                      <a:pt x="2283" y="2579"/>
                      <a:pt x="1439" y="2579"/>
                      <a:pt x="571" y="2283"/>
                    </a:cubicBezTo>
                    <a:cubicBezTo>
                      <a:pt x="571" y="3721"/>
                      <a:pt x="571" y="4862"/>
                      <a:pt x="868" y="6277"/>
                    </a:cubicBezTo>
                    <a:cubicBezTo>
                      <a:pt x="868" y="6277"/>
                      <a:pt x="1142" y="6848"/>
                      <a:pt x="1439" y="6848"/>
                    </a:cubicBezTo>
                    <a:cubicBezTo>
                      <a:pt x="2009" y="7144"/>
                      <a:pt x="3150" y="7418"/>
                      <a:pt x="3995" y="7715"/>
                    </a:cubicBezTo>
                    <a:close/>
                    <a:moveTo>
                      <a:pt x="4862" y="6848"/>
                    </a:moveTo>
                    <a:cubicBezTo>
                      <a:pt x="5433" y="6574"/>
                      <a:pt x="6004" y="6003"/>
                      <a:pt x="6277" y="5706"/>
                    </a:cubicBezTo>
                    <a:cubicBezTo>
                      <a:pt x="6574" y="5433"/>
                      <a:pt x="6574" y="5136"/>
                      <a:pt x="6574" y="5136"/>
                    </a:cubicBezTo>
                    <a:cubicBezTo>
                      <a:pt x="6574" y="4291"/>
                      <a:pt x="6277" y="3424"/>
                      <a:pt x="6277" y="2579"/>
                    </a:cubicBezTo>
                    <a:lnTo>
                      <a:pt x="6277" y="1438"/>
                    </a:lnTo>
                    <a:cubicBezTo>
                      <a:pt x="5707" y="1712"/>
                      <a:pt x="5136" y="2009"/>
                      <a:pt x="4862" y="2283"/>
                    </a:cubicBezTo>
                    <a:cubicBezTo>
                      <a:pt x="4566" y="2283"/>
                      <a:pt x="4566" y="2579"/>
                      <a:pt x="4566" y="2853"/>
                    </a:cubicBezTo>
                    <a:cubicBezTo>
                      <a:pt x="4566" y="3995"/>
                      <a:pt x="4566" y="5433"/>
                      <a:pt x="4862" y="6848"/>
                    </a:cubicBezTo>
                    <a:close/>
                    <a:moveTo>
                      <a:pt x="5433" y="868"/>
                    </a:moveTo>
                    <a:cubicBezTo>
                      <a:pt x="3995" y="571"/>
                      <a:pt x="2854" y="868"/>
                      <a:pt x="2283" y="1712"/>
                    </a:cubicBezTo>
                    <a:cubicBezTo>
                      <a:pt x="3424" y="2283"/>
                      <a:pt x="4566" y="1712"/>
                      <a:pt x="5433" y="8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5" name="Google Shape;3295;p111" descr="21 anh nguyen"/>
          <p:cNvSpPr txBox="1">
            <a:spLocks noGrp="1"/>
          </p:cNvSpPr>
          <p:nvPr>
            <p:ph type="title"/>
          </p:nvPr>
        </p:nvSpPr>
        <p:spPr>
          <a:xfrm flipH="1">
            <a:off x="4971157" y="1076241"/>
            <a:ext cx="4011002" cy="1809480"/>
          </a:xfrm>
          <a:prstGeom prst="rect">
            <a:avLst/>
          </a:prstGeom>
          <a:solidFill>
            <a:schemeClr val="accent2">
              <a:lumMod val="60000"/>
              <a:lumOff val="40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err="1">
                <a:latin typeface="#9Slide03 Montserrat" pitchFamily="2" charset="77"/>
              </a:rPr>
              <a:t>Đọc</a:t>
            </a:r>
            <a:r>
              <a:rPr lang="en" sz="2400" dirty="0">
                <a:latin typeface="#9Slide03 Montserrat" pitchFamily="2" charset="77"/>
              </a:rPr>
              <a:t> </a:t>
            </a:r>
            <a:r>
              <a:rPr lang="en" sz="2400" dirty="0" err="1">
                <a:latin typeface="#9Slide03 Montserrat" pitchFamily="2" charset="77"/>
              </a:rPr>
              <a:t>ví</a:t>
            </a:r>
            <a:r>
              <a:rPr lang="en" sz="2400" dirty="0">
                <a:latin typeface="#9Slide03 Montserrat" pitchFamily="2" charset="77"/>
              </a:rPr>
              <a:t> </a:t>
            </a:r>
            <a:r>
              <a:rPr lang="en" sz="2400" dirty="0" err="1">
                <a:latin typeface="#9Slide03 Montserrat" pitchFamily="2" charset="77"/>
              </a:rPr>
              <a:t>dụ</a:t>
            </a:r>
            <a:r>
              <a:rPr lang="en" sz="2400" dirty="0">
                <a:latin typeface="#9Slide03 Montserrat" pitchFamily="2" charset="77"/>
              </a:rPr>
              <a:t> </a:t>
            </a:r>
            <a:r>
              <a:rPr lang="en" sz="2400" dirty="0" err="1">
                <a:latin typeface="#9Slide03 Montserrat" pitchFamily="2" charset="77"/>
              </a:rPr>
              <a:t>về</a:t>
            </a:r>
            <a:r>
              <a:rPr lang="en" sz="2400" dirty="0">
                <a:latin typeface="#9Slide03 Montserrat" pitchFamily="2" charset="77"/>
              </a:rPr>
              <a:t> </a:t>
            </a:r>
            <a:r>
              <a:rPr lang="en" sz="2400" dirty="0" err="1">
                <a:latin typeface="#9Slide03 Montserrat" pitchFamily="2" charset="77"/>
              </a:rPr>
              <a:t>báo</a:t>
            </a:r>
            <a:r>
              <a:rPr lang="en" sz="2400" dirty="0">
                <a:latin typeface="#9Slide03 Montserrat" pitchFamily="2" charset="77"/>
              </a:rPr>
              <a:t> </a:t>
            </a:r>
            <a:r>
              <a:rPr lang="en" sz="2400" dirty="0" err="1">
                <a:latin typeface="#9Slide03 Montserrat" pitchFamily="2" charset="77"/>
              </a:rPr>
              <a:t>cáo</a:t>
            </a:r>
            <a:r>
              <a:rPr lang="en" sz="2400" dirty="0">
                <a:latin typeface="#9Slide03 Montserrat" pitchFamily="2" charset="77"/>
              </a:rPr>
              <a:t> </a:t>
            </a:r>
            <a:r>
              <a:rPr lang="en" sz="2400" dirty="0" err="1">
                <a:latin typeface="#9Slide03 Montserrat" pitchFamily="2" charset="77"/>
              </a:rPr>
              <a:t>treo</a:t>
            </a:r>
            <a:r>
              <a:rPr lang="en" sz="2400" dirty="0">
                <a:latin typeface="#9Slide03 Montserrat" pitchFamily="2" charset="77"/>
              </a:rPr>
              <a:t> </a:t>
            </a:r>
            <a:r>
              <a:rPr lang="en" sz="2400" dirty="0" err="1">
                <a:latin typeface="#9Slide03 Montserrat" pitchFamily="2" charset="77"/>
              </a:rPr>
              <a:t>tường</a:t>
            </a:r>
            <a:r>
              <a:rPr lang="en" sz="2400" dirty="0">
                <a:latin typeface="#9Slide03 Montserrat" pitchFamily="2" charset="77"/>
              </a:rPr>
              <a:t> </a:t>
            </a:r>
            <a:r>
              <a:rPr lang="en" sz="2400" dirty="0" err="1">
                <a:latin typeface="#9Slide03 Montserrat" pitchFamily="2" charset="77"/>
              </a:rPr>
              <a:t>trong</a:t>
            </a:r>
            <a:r>
              <a:rPr lang="en" sz="2400" dirty="0">
                <a:latin typeface="#9Slide03 Montserrat" pitchFamily="2" charset="77"/>
              </a:rPr>
              <a:t> SGK </a:t>
            </a:r>
            <a:r>
              <a:rPr lang="en" sz="2400" dirty="0" err="1">
                <a:latin typeface="#9Slide03 Montserrat" pitchFamily="2" charset="77"/>
              </a:rPr>
              <a:t>trang</a:t>
            </a:r>
            <a:r>
              <a:rPr lang="en" sz="2400" dirty="0">
                <a:latin typeface="#9Slide03 Montserrat" pitchFamily="2" charset="77"/>
              </a:rPr>
              <a:t> 14</a:t>
            </a:r>
            <a:endParaRPr sz="2400" dirty="0">
              <a:latin typeface="#9Slide03 Montserrat" pitchFamily="2" charset="77"/>
            </a:endParaRPr>
          </a:p>
        </p:txBody>
      </p:sp>
      <p:grpSp>
        <p:nvGrpSpPr>
          <p:cNvPr id="3301" name="Google Shape;3301;p111" descr="21 anh nguyen"/>
          <p:cNvGrpSpPr/>
          <p:nvPr/>
        </p:nvGrpSpPr>
        <p:grpSpPr>
          <a:xfrm>
            <a:off x="669184" y="1335575"/>
            <a:ext cx="929645" cy="1210200"/>
            <a:chOff x="587996" y="1725325"/>
            <a:chExt cx="929645" cy="1210200"/>
          </a:xfrm>
        </p:grpSpPr>
        <p:sp>
          <p:nvSpPr>
            <p:cNvPr id="3302" name="Google Shape;3302;p111"/>
            <p:cNvSpPr/>
            <p:nvPr/>
          </p:nvSpPr>
          <p:spPr>
            <a:xfrm>
              <a:off x="733800" y="1725325"/>
              <a:ext cx="633300" cy="12102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1"/>
            <p:cNvSpPr/>
            <p:nvPr/>
          </p:nvSpPr>
          <p:spPr>
            <a:xfrm rot="1731118">
              <a:off x="724352" y="1970156"/>
              <a:ext cx="656934" cy="734138"/>
            </a:xfrm>
            <a:custGeom>
              <a:avLst/>
              <a:gdLst/>
              <a:ahLst/>
              <a:cxnLst/>
              <a:rect l="l" t="t" r="r" b="b"/>
              <a:pathLst>
                <a:path w="36521" h="40813" extrusionOk="0">
                  <a:moveTo>
                    <a:pt x="24812" y="1"/>
                  </a:moveTo>
                  <a:lnTo>
                    <a:pt x="24812" y="1"/>
                  </a:lnTo>
                  <a:cubicBezTo>
                    <a:pt x="24538" y="298"/>
                    <a:pt x="24241" y="298"/>
                    <a:pt x="23967" y="572"/>
                  </a:cubicBezTo>
                  <a:cubicBezTo>
                    <a:pt x="23396" y="868"/>
                    <a:pt x="23100" y="1142"/>
                    <a:pt x="22529" y="1713"/>
                  </a:cubicBezTo>
                  <a:cubicBezTo>
                    <a:pt x="18535" y="4566"/>
                    <a:pt x="14540" y="7716"/>
                    <a:pt x="10546" y="10569"/>
                  </a:cubicBezTo>
                  <a:cubicBezTo>
                    <a:pt x="7693" y="12852"/>
                    <a:pt x="4566" y="14837"/>
                    <a:pt x="1712" y="16846"/>
                  </a:cubicBezTo>
                  <a:cubicBezTo>
                    <a:pt x="845" y="17417"/>
                    <a:pt x="0" y="17987"/>
                    <a:pt x="571" y="19128"/>
                  </a:cubicBezTo>
                  <a:lnTo>
                    <a:pt x="571" y="19699"/>
                  </a:lnTo>
                  <a:cubicBezTo>
                    <a:pt x="1142" y="19699"/>
                    <a:pt x="1986" y="19402"/>
                    <a:pt x="2557" y="19402"/>
                  </a:cubicBezTo>
                  <a:cubicBezTo>
                    <a:pt x="2854" y="19402"/>
                    <a:pt x="3128" y="19699"/>
                    <a:pt x="3424" y="19699"/>
                  </a:cubicBezTo>
                  <a:lnTo>
                    <a:pt x="11116" y="29970"/>
                  </a:lnTo>
                  <a:cubicBezTo>
                    <a:pt x="13399" y="33098"/>
                    <a:pt x="15408" y="36247"/>
                    <a:pt x="17690" y="39374"/>
                  </a:cubicBezTo>
                  <a:cubicBezTo>
                    <a:pt x="18261" y="40242"/>
                    <a:pt x="18831" y="40812"/>
                    <a:pt x="19676" y="40812"/>
                  </a:cubicBezTo>
                  <a:cubicBezTo>
                    <a:pt x="20247" y="40812"/>
                    <a:pt x="21114" y="40812"/>
                    <a:pt x="21388" y="40516"/>
                  </a:cubicBezTo>
                  <a:cubicBezTo>
                    <a:pt x="23396" y="39671"/>
                    <a:pt x="25108" y="38804"/>
                    <a:pt x="26820" y="37959"/>
                  </a:cubicBezTo>
                  <a:cubicBezTo>
                    <a:pt x="29103" y="36818"/>
                    <a:pt x="31385" y="35106"/>
                    <a:pt x="33097" y="33394"/>
                  </a:cubicBezTo>
                  <a:cubicBezTo>
                    <a:pt x="34512" y="31956"/>
                    <a:pt x="35950" y="30541"/>
                    <a:pt x="36224" y="28532"/>
                  </a:cubicBezTo>
                  <a:cubicBezTo>
                    <a:pt x="36521" y="28259"/>
                    <a:pt x="36521" y="27391"/>
                    <a:pt x="36224" y="27117"/>
                  </a:cubicBezTo>
                  <a:cubicBezTo>
                    <a:pt x="35083" y="25679"/>
                    <a:pt x="33942" y="23967"/>
                    <a:pt x="32800" y="22552"/>
                  </a:cubicBezTo>
                  <a:cubicBezTo>
                    <a:pt x="29947" y="18558"/>
                    <a:pt x="27094" y="14837"/>
                    <a:pt x="24241" y="10843"/>
                  </a:cubicBezTo>
                  <a:cubicBezTo>
                    <a:pt x="24241" y="10569"/>
                    <a:pt x="23967" y="10272"/>
                    <a:pt x="24241" y="9998"/>
                  </a:cubicBezTo>
                  <a:lnTo>
                    <a:pt x="24241" y="8286"/>
                  </a:lnTo>
                  <a:cubicBezTo>
                    <a:pt x="24538" y="5433"/>
                    <a:pt x="24812" y="2854"/>
                    <a:pt x="24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1"/>
            <p:cNvSpPr/>
            <p:nvPr/>
          </p:nvSpPr>
          <p:spPr>
            <a:xfrm rot="1731118">
              <a:off x="724352" y="1970156"/>
              <a:ext cx="656934" cy="734138"/>
            </a:xfrm>
            <a:custGeom>
              <a:avLst/>
              <a:gdLst/>
              <a:ahLst/>
              <a:cxnLst/>
              <a:rect l="l" t="t" r="r" b="b"/>
              <a:pathLst>
                <a:path w="36521" h="40813" extrusionOk="0">
                  <a:moveTo>
                    <a:pt x="571" y="19699"/>
                  </a:moveTo>
                  <a:lnTo>
                    <a:pt x="571" y="19128"/>
                  </a:lnTo>
                  <a:cubicBezTo>
                    <a:pt x="0" y="17987"/>
                    <a:pt x="845" y="17417"/>
                    <a:pt x="1712" y="16846"/>
                  </a:cubicBezTo>
                  <a:cubicBezTo>
                    <a:pt x="4566" y="14837"/>
                    <a:pt x="7693" y="12852"/>
                    <a:pt x="10546" y="10569"/>
                  </a:cubicBezTo>
                  <a:cubicBezTo>
                    <a:pt x="14540" y="7716"/>
                    <a:pt x="18535" y="4566"/>
                    <a:pt x="22529" y="1713"/>
                  </a:cubicBezTo>
                  <a:cubicBezTo>
                    <a:pt x="23100" y="1142"/>
                    <a:pt x="23396" y="868"/>
                    <a:pt x="23967" y="572"/>
                  </a:cubicBezTo>
                  <a:cubicBezTo>
                    <a:pt x="24241" y="298"/>
                    <a:pt x="24538" y="298"/>
                    <a:pt x="24812" y="1"/>
                  </a:cubicBezTo>
                  <a:cubicBezTo>
                    <a:pt x="24812" y="2854"/>
                    <a:pt x="24538" y="5433"/>
                    <a:pt x="24241" y="8286"/>
                  </a:cubicBezTo>
                  <a:lnTo>
                    <a:pt x="24241" y="9998"/>
                  </a:lnTo>
                  <a:cubicBezTo>
                    <a:pt x="23967" y="10272"/>
                    <a:pt x="24241" y="10569"/>
                    <a:pt x="24241" y="10843"/>
                  </a:cubicBezTo>
                  <a:cubicBezTo>
                    <a:pt x="27094" y="14837"/>
                    <a:pt x="29947" y="18558"/>
                    <a:pt x="32800" y="22552"/>
                  </a:cubicBezTo>
                  <a:cubicBezTo>
                    <a:pt x="33942" y="23967"/>
                    <a:pt x="35083" y="25679"/>
                    <a:pt x="36224" y="27117"/>
                  </a:cubicBezTo>
                  <a:cubicBezTo>
                    <a:pt x="36521" y="27391"/>
                    <a:pt x="36521" y="28259"/>
                    <a:pt x="36224" y="28532"/>
                  </a:cubicBezTo>
                  <a:cubicBezTo>
                    <a:pt x="35950" y="30541"/>
                    <a:pt x="34512" y="31956"/>
                    <a:pt x="33097" y="33394"/>
                  </a:cubicBezTo>
                  <a:cubicBezTo>
                    <a:pt x="31385" y="35106"/>
                    <a:pt x="29103" y="36818"/>
                    <a:pt x="26820" y="37959"/>
                  </a:cubicBezTo>
                  <a:cubicBezTo>
                    <a:pt x="25108" y="38804"/>
                    <a:pt x="23396" y="39671"/>
                    <a:pt x="21388" y="40516"/>
                  </a:cubicBezTo>
                  <a:cubicBezTo>
                    <a:pt x="21114" y="40812"/>
                    <a:pt x="20247" y="40812"/>
                    <a:pt x="19676" y="40812"/>
                  </a:cubicBezTo>
                  <a:cubicBezTo>
                    <a:pt x="18831" y="40812"/>
                    <a:pt x="18261" y="40242"/>
                    <a:pt x="17690" y="39374"/>
                  </a:cubicBezTo>
                  <a:cubicBezTo>
                    <a:pt x="15408" y="36247"/>
                    <a:pt x="13399" y="33098"/>
                    <a:pt x="11116" y="29970"/>
                  </a:cubicBezTo>
                  <a:lnTo>
                    <a:pt x="3424" y="19699"/>
                  </a:lnTo>
                  <a:cubicBezTo>
                    <a:pt x="3128" y="19699"/>
                    <a:pt x="2854" y="19402"/>
                    <a:pt x="2557" y="19402"/>
                  </a:cubicBezTo>
                  <a:cubicBezTo>
                    <a:pt x="1986" y="19402"/>
                    <a:pt x="1142" y="19699"/>
                    <a:pt x="571" y="19699"/>
                  </a:cubicBezTo>
                  <a:close/>
                  <a:moveTo>
                    <a:pt x="20543" y="6004"/>
                  </a:moveTo>
                  <a:cubicBezTo>
                    <a:pt x="20543" y="6278"/>
                    <a:pt x="20247" y="6278"/>
                    <a:pt x="19973" y="6575"/>
                  </a:cubicBezTo>
                  <a:cubicBezTo>
                    <a:pt x="17964" y="8286"/>
                    <a:pt x="15978" y="10272"/>
                    <a:pt x="13696" y="11710"/>
                  </a:cubicBezTo>
                  <a:cubicBezTo>
                    <a:pt x="10546" y="14267"/>
                    <a:pt x="7419" y="16549"/>
                    <a:pt x="4269" y="18832"/>
                  </a:cubicBezTo>
                  <a:cubicBezTo>
                    <a:pt x="3698" y="19128"/>
                    <a:pt x="3424" y="19402"/>
                    <a:pt x="3995" y="19699"/>
                  </a:cubicBezTo>
                  <a:cubicBezTo>
                    <a:pt x="4566" y="20544"/>
                    <a:pt x="5410" y="21411"/>
                    <a:pt x="5981" y="22256"/>
                  </a:cubicBezTo>
                  <a:cubicBezTo>
                    <a:pt x="8834" y="25976"/>
                    <a:pt x="11413" y="29970"/>
                    <a:pt x="13970" y="33668"/>
                  </a:cubicBezTo>
                  <a:cubicBezTo>
                    <a:pt x="15408" y="35677"/>
                    <a:pt x="16823" y="37389"/>
                    <a:pt x="18261" y="39374"/>
                  </a:cubicBezTo>
                  <a:cubicBezTo>
                    <a:pt x="19105" y="40242"/>
                    <a:pt x="19676" y="40516"/>
                    <a:pt x="20817" y="40242"/>
                  </a:cubicBezTo>
                  <a:cubicBezTo>
                    <a:pt x="22529" y="39374"/>
                    <a:pt x="24538" y="38804"/>
                    <a:pt x="26250" y="37663"/>
                  </a:cubicBezTo>
                  <a:cubicBezTo>
                    <a:pt x="28532" y="36521"/>
                    <a:pt x="30518" y="35106"/>
                    <a:pt x="32527" y="33394"/>
                  </a:cubicBezTo>
                  <a:cubicBezTo>
                    <a:pt x="33097" y="32527"/>
                    <a:pt x="34238" y="31956"/>
                    <a:pt x="34809" y="30815"/>
                  </a:cubicBezTo>
                  <a:cubicBezTo>
                    <a:pt x="36224" y="28532"/>
                    <a:pt x="36224" y="27962"/>
                    <a:pt x="34809" y="25679"/>
                  </a:cubicBezTo>
                  <a:cubicBezTo>
                    <a:pt x="33371" y="24264"/>
                    <a:pt x="32230" y="22552"/>
                    <a:pt x="31089" y="21114"/>
                  </a:cubicBezTo>
                  <a:cubicBezTo>
                    <a:pt x="28806" y="17987"/>
                    <a:pt x="26523" y="14837"/>
                    <a:pt x="24538" y="11710"/>
                  </a:cubicBezTo>
                  <a:cubicBezTo>
                    <a:pt x="23967" y="10843"/>
                    <a:pt x="23396" y="10272"/>
                    <a:pt x="23670" y="9131"/>
                  </a:cubicBezTo>
                  <a:cubicBezTo>
                    <a:pt x="23967" y="7419"/>
                    <a:pt x="23967" y="5707"/>
                    <a:pt x="24241" y="3721"/>
                  </a:cubicBezTo>
                  <a:lnTo>
                    <a:pt x="24241" y="868"/>
                  </a:lnTo>
                  <a:lnTo>
                    <a:pt x="23396" y="1713"/>
                  </a:lnTo>
                  <a:cubicBezTo>
                    <a:pt x="19676" y="4292"/>
                    <a:pt x="15978" y="7145"/>
                    <a:pt x="12258" y="9998"/>
                  </a:cubicBezTo>
                  <a:cubicBezTo>
                    <a:pt x="10843" y="10843"/>
                    <a:pt x="9405" y="12281"/>
                    <a:pt x="7693" y="13125"/>
                  </a:cubicBezTo>
                  <a:cubicBezTo>
                    <a:pt x="5707" y="14563"/>
                    <a:pt x="3424" y="15979"/>
                    <a:pt x="1416" y="17417"/>
                  </a:cubicBezTo>
                  <a:cubicBezTo>
                    <a:pt x="845" y="17690"/>
                    <a:pt x="571" y="18832"/>
                    <a:pt x="1142" y="18832"/>
                  </a:cubicBezTo>
                  <a:cubicBezTo>
                    <a:pt x="1712" y="19128"/>
                    <a:pt x="2283" y="19128"/>
                    <a:pt x="2557" y="19128"/>
                  </a:cubicBezTo>
                  <a:cubicBezTo>
                    <a:pt x="3128" y="18832"/>
                    <a:pt x="3698" y="18558"/>
                    <a:pt x="4269" y="17987"/>
                  </a:cubicBezTo>
                  <a:cubicBezTo>
                    <a:pt x="5410" y="17120"/>
                    <a:pt x="6848" y="16275"/>
                    <a:pt x="7989" y="15408"/>
                  </a:cubicBezTo>
                  <a:cubicBezTo>
                    <a:pt x="10272" y="13696"/>
                    <a:pt x="12828" y="11710"/>
                    <a:pt x="15111" y="9998"/>
                  </a:cubicBezTo>
                  <a:cubicBezTo>
                    <a:pt x="16252" y="9131"/>
                    <a:pt x="17119" y="8286"/>
                    <a:pt x="17964" y="7419"/>
                  </a:cubicBezTo>
                  <a:cubicBezTo>
                    <a:pt x="18831" y="6848"/>
                    <a:pt x="19973" y="6278"/>
                    <a:pt x="20817" y="5433"/>
                  </a:cubicBezTo>
                  <a:cubicBezTo>
                    <a:pt x="21114" y="6278"/>
                    <a:pt x="21114" y="6848"/>
                    <a:pt x="21388" y="7716"/>
                  </a:cubicBezTo>
                  <a:lnTo>
                    <a:pt x="20817" y="7716"/>
                  </a:lnTo>
                  <a:cubicBezTo>
                    <a:pt x="20817" y="7145"/>
                    <a:pt x="20817" y="6575"/>
                    <a:pt x="20543" y="6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1"/>
            <p:cNvSpPr/>
            <p:nvPr/>
          </p:nvSpPr>
          <p:spPr>
            <a:xfrm rot="1731118">
              <a:off x="794190" y="2253273"/>
              <a:ext cx="261975" cy="343676"/>
            </a:xfrm>
            <a:custGeom>
              <a:avLst/>
              <a:gdLst/>
              <a:ahLst/>
              <a:cxnLst/>
              <a:rect l="l" t="t" r="r" b="b"/>
              <a:pathLst>
                <a:path w="14564" h="19106" extrusionOk="0">
                  <a:moveTo>
                    <a:pt x="14564" y="19106"/>
                  </a:moveTo>
                  <a:lnTo>
                    <a:pt x="13993" y="18832"/>
                  </a:lnTo>
                  <a:cubicBezTo>
                    <a:pt x="9131" y="12555"/>
                    <a:pt x="4566" y="6552"/>
                    <a:pt x="1" y="275"/>
                  </a:cubicBezTo>
                  <a:lnTo>
                    <a:pt x="298" y="1"/>
                  </a:lnTo>
                  <a:cubicBezTo>
                    <a:pt x="868" y="845"/>
                    <a:pt x="1713" y="1713"/>
                    <a:pt x="2284" y="2557"/>
                  </a:cubicBezTo>
                  <a:cubicBezTo>
                    <a:pt x="4863" y="5981"/>
                    <a:pt x="7716" y="9702"/>
                    <a:pt x="10569" y="13399"/>
                  </a:cubicBezTo>
                  <a:lnTo>
                    <a:pt x="13993" y="18535"/>
                  </a:lnTo>
                  <a:cubicBezTo>
                    <a:pt x="14267" y="18535"/>
                    <a:pt x="14267" y="18832"/>
                    <a:pt x="14564" y="19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1"/>
            <p:cNvSpPr/>
            <p:nvPr/>
          </p:nvSpPr>
          <p:spPr>
            <a:xfrm rot="1731118">
              <a:off x="966672" y="2513145"/>
              <a:ext cx="66933" cy="41066"/>
            </a:xfrm>
            <a:custGeom>
              <a:avLst/>
              <a:gdLst/>
              <a:ahLst/>
              <a:cxnLst/>
              <a:rect l="l" t="t" r="r" b="b"/>
              <a:pathLst>
                <a:path w="3721" h="2283" extrusionOk="0">
                  <a:moveTo>
                    <a:pt x="3721" y="297"/>
                  </a:moveTo>
                  <a:cubicBezTo>
                    <a:pt x="2853" y="1142"/>
                    <a:pt x="571" y="2283"/>
                    <a:pt x="0" y="2009"/>
                  </a:cubicBezTo>
                  <a:cubicBezTo>
                    <a:pt x="1142" y="1438"/>
                    <a:pt x="2283" y="571"/>
                    <a:pt x="3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1"/>
            <p:cNvSpPr/>
            <p:nvPr/>
          </p:nvSpPr>
          <p:spPr>
            <a:xfrm rot="1731118">
              <a:off x="939925" y="2274274"/>
              <a:ext cx="61590" cy="41066"/>
            </a:xfrm>
            <a:custGeom>
              <a:avLst/>
              <a:gdLst/>
              <a:ahLst/>
              <a:cxnLst/>
              <a:rect l="l" t="t" r="r" b="b"/>
              <a:pathLst>
                <a:path w="3424" h="2283" extrusionOk="0">
                  <a:moveTo>
                    <a:pt x="3424" y="297"/>
                  </a:moveTo>
                  <a:cubicBezTo>
                    <a:pt x="2283" y="1142"/>
                    <a:pt x="1141" y="1712"/>
                    <a:pt x="0" y="2283"/>
                  </a:cubicBezTo>
                  <a:lnTo>
                    <a:pt x="0" y="2283"/>
                  </a:lnTo>
                  <a:cubicBezTo>
                    <a:pt x="274" y="1712"/>
                    <a:pt x="2557" y="0"/>
                    <a:pt x="3127" y="2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1"/>
            <p:cNvSpPr/>
            <p:nvPr/>
          </p:nvSpPr>
          <p:spPr>
            <a:xfrm rot="1731118">
              <a:off x="960318" y="2395716"/>
              <a:ext cx="56680" cy="41084"/>
            </a:xfrm>
            <a:custGeom>
              <a:avLst/>
              <a:gdLst/>
              <a:ahLst/>
              <a:cxnLst/>
              <a:rect l="l" t="t" r="r" b="b"/>
              <a:pathLst>
                <a:path w="3151" h="2284" extrusionOk="0">
                  <a:moveTo>
                    <a:pt x="3150" y="571"/>
                  </a:moveTo>
                  <a:cubicBezTo>
                    <a:pt x="2009" y="1142"/>
                    <a:pt x="1142" y="1713"/>
                    <a:pt x="0" y="2283"/>
                  </a:cubicBezTo>
                  <a:cubicBezTo>
                    <a:pt x="0" y="1416"/>
                    <a:pt x="2283" y="1"/>
                    <a:pt x="3150"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1"/>
            <p:cNvSpPr/>
            <p:nvPr/>
          </p:nvSpPr>
          <p:spPr>
            <a:xfrm rot="1731118">
              <a:off x="978207" y="2600869"/>
              <a:ext cx="25885" cy="25885"/>
            </a:xfrm>
            <a:custGeom>
              <a:avLst/>
              <a:gdLst/>
              <a:ahLst/>
              <a:cxnLst/>
              <a:rect l="l" t="t" r="r" b="b"/>
              <a:pathLst>
                <a:path w="1439" h="1439" extrusionOk="0">
                  <a:moveTo>
                    <a:pt x="1438" y="0"/>
                  </a:moveTo>
                  <a:cubicBezTo>
                    <a:pt x="1438" y="571"/>
                    <a:pt x="571" y="1438"/>
                    <a:pt x="297" y="1438"/>
                  </a:cubicBezTo>
                  <a:cubicBezTo>
                    <a:pt x="297" y="1438"/>
                    <a:pt x="0" y="1142"/>
                    <a:pt x="297" y="868"/>
                  </a:cubicBezTo>
                  <a:cubicBezTo>
                    <a:pt x="571" y="571"/>
                    <a:pt x="868" y="297"/>
                    <a:pt x="1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1"/>
            <p:cNvSpPr/>
            <p:nvPr/>
          </p:nvSpPr>
          <p:spPr>
            <a:xfrm rot="1731118">
              <a:off x="964220" y="2489042"/>
              <a:ext cx="30813" cy="25885"/>
            </a:xfrm>
            <a:custGeom>
              <a:avLst/>
              <a:gdLst/>
              <a:ahLst/>
              <a:cxnLst/>
              <a:rect l="l" t="t" r="r" b="b"/>
              <a:pathLst>
                <a:path w="1713" h="1439" extrusionOk="0">
                  <a:moveTo>
                    <a:pt x="275" y="1439"/>
                  </a:moveTo>
                  <a:cubicBezTo>
                    <a:pt x="1" y="868"/>
                    <a:pt x="845" y="1"/>
                    <a:pt x="1713" y="297"/>
                  </a:cubicBezTo>
                  <a:cubicBezTo>
                    <a:pt x="1142" y="571"/>
                    <a:pt x="845" y="1142"/>
                    <a:pt x="275" y="1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1"/>
            <p:cNvSpPr/>
            <p:nvPr/>
          </p:nvSpPr>
          <p:spPr>
            <a:xfrm rot="1731118">
              <a:off x="978161" y="2581646"/>
              <a:ext cx="20560" cy="20560"/>
            </a:xfrm>
            <a:custGeom>
              <a:avLst/>
              <a:gdLst/>
              <a:ahLst/>
              <a:cxnLst/>
              <a:rect l="l" t="t" r="r" b="b"/>
              <a:pathLst>
                <a:path w="1143" h="1143" extrusionOk="0">
                  <a:moveTo>
                    <a:pt x="1142" y="1"/>
                  </a:moveTo>
                  <a:cubicBezTo>
                    <a:pt x="1142" y="572"/>
                    <a:pt x="571" y="845"/>
                    <a:pt x="1" y="1142"/>
                  </a:cubicBezTo>
                  <a:cubicBezTo>
                    <a:pt x="298" y="572"/>
                    <a:pt x="571" y="1"/>
                    <a:pt x="1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1"/>
            <p:cNvSpPr/>
            <p:nvPr/>
          </p:nvSpPr>
          <p:spPr>
            <a:xfrm rot="1731118">
              <a:off x="969456" y="2556241"/>
              <a:ext cx="30813" cy="20542"/>
            </a:xfrm>
            <a:custGeom>
              <a:avLst/>
              <a:gdLst/>
              <a:ahLst/>
              <a:cxnLst/>
              <a:rect l="l" t="t" r="r" b="b"/>
              <a:pathLst>
                <a:path w="1713" h="1142" extrusionOk="0">
                  <a:moveTo>
                    <a:pt x="1" y="845"/>
                  </a:moveTo>
                  <a:cubicBezTo>
                    <a:pt x="571" y="571"/>
                    <a:pt x="1142" y="275"/>
                    <a:pt x="1439" y="1"/>
                  </a:cubicBezTo>
                  <a:lnTo>
                    <a:pt x="1712" y="275"/>
                  </a:lnTo>
                  <a:cubicBezTo>
                    <a:pt x="1439" y="845"/>
                    <a:pt x="571" y="114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1"/>
            <p:cNvSpPr/>
            <p:nvPr/>
          </p:nvSpPr>
          <p:spPr>
            <a:xfrm rot="1731118">
              <a:off x="961682" y="2444744"/>
              <a:ext cx="25885" cy="15218"/>
            </a:xfrm>
            <a:custGeom>
              <a:avLst/>
              <a:gdLst/>
              <a:ahLst/>
              <a:cxnLst/>
              <a:rect l="l" t="t" r="r" b="b"/>
              <a:pathLst>
                <a:path w="1439" h="846" extrusionOk="0">
                  <a:moveTo>
                    <a:pt x="1" y="845"/>
                  </a:moveTo>
                  <a:cubicBezTo>
                    <a:pt x="1" y="275"/>
                    <a:pt x="571" y="1"/>
                    <a:pt x="1439" y="1"/>
                  </a:cubicBezTo>
                  <a:cubicBezTo>
                    <a:pt x="868" y="275"/>
                    <a:pt x="571" y="572"/>
                    <a:pt x="1"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1"/>
            <p:cNvSpPr/>
            <p:nvPr/>
          </p:nvSpPr>
          <p:spPr>
            <a:xfrm rot="1731118">
              <a:off x="962059" y="2462683"/>
              <a:ext cx="25885" cy="20542"/>
            </a:xfrm>
            <a:custGeom>
              <a:avLst/>
              <a:gdLst/>
              <a:ahLst/>
              <a:cxnLst/>
              <a:rect l="l" t="t" r="r" b="b"/>
              <a:pathLst>
                <a:path w="1439" h="1142" extrusionOk="0">
                  <a:moveTo>
                    <a:pt x="0" y="1142"/>
                  </a:moveTo>
                  <a:cubicBezTo>
                    <a:pt x="571" y="571"/>
                    <a:pt x="571" y="0"/>
                    <a:pt x="1438" y="297"/>
                  </a:cubicBezTo>
                  <a:cubicBezTo>
                    <a:pt x="1142" y="571"/>
                    <a:pt x="571" y="868"/>
                    <a:pt x="297"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1"/>
            <p:cNvSpPr/>
            <p:nvPr/>
          </p:nvSpPr>
          <p:spPr>
            <a:xfrm rot="1731118">
              <a:off x="946072" y="2342770"/>
              <a:ext cx="25885" cy="20560"/>
            </a:xfrm>
            <a:custGeom>
              <a:avLst/>
              <a:gdLst/>
              <a:ahLst/>
              <a:cxnLst/>
              <a:rect l="l" t="t" r="r" b="b"/>
              <a:pathLst>
                <a:path w="1439" h="1143" extrusionOk="0">
                  <a:moveTo>
                    <a:pt x="298" y="1142"/>
                  </a:moveTo>
                  <a:cubicBezTo>
                    <a:pt x="1" y="275"/>
                    <a:pt x="868" y="1"/>
                    <a:pt x="1439" y="1"/>
                  </a:cubicBezTo>
                  <a:cubicBezTo>
                    <a:pt x="1142" y="275"/>
                    <a:pt x="572" y="572"/>
                    <a:pt x="298"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1"/>
            <p:cNvSpPr/>
            <p:nvPr/>
          </p:nvSpPr>
          <p:spPr>
            <a:xfrm rot="1731118">
              <a:off x="951460" y="2361998"/>
              <a:ext cx="20542" cy="25885"/>
            </a:xfrm>
            <a:custGeom>
              <a:avLst/>
              <a:gdLst/>
              <a:ahLst/>
              <a:cxnLst/>
              <a:rect l="l" t="t" r="r" b="b"/>
              <a:pathLst>
                <a:path w="1142" h="1439" extrusionOk="0">
                  <a:moveTo>
                    <a:pt x="1142" y="297"/>
                  </a:moveTo>
                  <a:cubicBezTo>
                    <a:pt x="845" y="571"/>
                    <a:pt x="571" y="868"/>
                    <a:pt x="274" y="1438"/>
                  </a:cubicBezTo>
                  <a:cubicBezTo>
                    <a:pt x="0" y="571"/>
                    <a:pt x="274" y="571"/>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1"/>
            <p:cNvSpPr/>
            <p:nvPr/>
          </p:nvSpPr>
          <p:spPr>
            <a:xfrm rot="1731118">
              <a:off x="943015" y="2316180"/>
              <a:ext cx="20542" cy="20542"/>
            </a:xfrm>
            <a:custGeom>
              <a:avLst/>
              <a:gdLst/>
              <a:ahLst/>
              <a:cxnLst/>
              <a:rect l="l" t="t" r="r" b="b"/>
              <a:pathLst>
                <a:path w="1142" h="1142" extrusionOk="0">
                  <a:moveTo>
                    <a:pt x="1142" y="571"/>
                  </a:moveTo>
                  <a:cubicBezTo>
                    <a:pt x="845" y="845"/>
                    <a:pt x="571" y="845"/>
                    <a:pt x="0" y="1142"/>
                  </a:cubicBezTo>
                  <a:cubicBezTo>
                    <a:pt x="274" y="571"/>
                    <a:pt x="571" y="1"/>
                    <a:pt x="114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1"/>
            <p:cNvSpPr/>
            <p:nvPr/>
          </p:nvSpPr>
          <p:spPr>
            <a:xfrm rot="1731118">
              <a:off x="906026" y="1943847"/>
              <a:ext cx="127732" cy="99886"/>
            </a:xfrm>
            <a:custGeom>
              <a:avLst/>
              <a:gdLst/>
              <a:ahLst/>
              <a:cxnLst/>
              <a:rect l="l" t="t" r="r" b="b"/>
              <a:pathLst>
                <a:path w="7101" h="5553" extrusionOk="0">
                  <a:moveTo>
                    <a:pt x="2178" y="810"/>
                  </a:moveTo>
                  <a:cubicBezTo>
                    <a:pt x="2604" y="810"/>
                    <a:pt x="2810" y="1510"/>
                    <a:pt x="2810" y="2005"/>
                  </a:cubicBezTo>
                  <a:cubicBezTo>
                    <a:pt x="3107" y="2575"/>
                    <a:pt x="3380" y="2872"/>
                    <a:pt x="3677" y="3443"/>
                  </a:cubicBezTo>
                  <a:cubicBezTo>
                    <a:pt x="3951" y="4013"/>
                    <a:pt x="4522" y="4287"/>
                    <a:pt x="5092" y="4584"/>
                  </a:cubicBezTo>
                  <a:cubicBezTo>
                    <a:pt x="4248" y="4584"/>
                    <a:pt x="3677" y="4584"/>
                    <a:pt x="3107" y="4287"/>
                  </a:cubicBezTo>
                  <a:cubicBezTo>
                    <a:pt x="2239" y="4013"/>
                    <a:pt x="1098" y="3146"/>
                    <a:pt x="1098" y="2005"/>
                  </a:cubicBezTo>
                  <a:cubicBezTo>
                    <a:pt x="1098" y="1434"/>
                    <a:pt x="1395" y="1160"/>
                    <a:pt x="1965" y="863"/>
                  </a:cubicBezTo>
                  <a:cubicBezTo>
                    <a:pt x="2041" y="827"/>
                    <a:pt x="2112" y="810"/>
                    <a:pt x="2178" y="810"/>
                  </a:cubicBezTo>
                  <a:close/>
                  <a:moveTo>
                    <a:pt x="2081" y="0"/>
                  </a:moveTo>
                  <a:cubicBezTo>
                    <a:pt x="1237" y="0"/>
                    <a:pt x="253" y="865"/>
                    <a:pt x="253" y="1731"/>
                  </a:cubicBezTo>
                  <a:cubicBezTo>
                    <a:pt x="0" y="4165"/>
                    <a:pt x="2672" y="5553"/>
                    <a:pt x="5050" y="5553"/>
                  </a:cubicBezTo>
                  <a:cubicBezTo>
                    <a:pt x="5459" y="5553"/>
                    <a:pt x="5859" y="5512"/>
                    <a:pt x="6234" y="5428"/>
                  </a:cubicBezTo>
                  <a:cubicBezTo>
                    <a:pt x="6530" y="5428"/>
                    <a:pt x="6804" y="5428"/>
                    <a:pt x="6804" y="5154"/>
                  </a:cubicBezTo>
                  <a:cubicBezTo>
                    <a:pt x="7101" y="4858"/>
                    <a:pt x="7101" y="4584"/>
                    <a:pt x="6804" y="4584"/>
                  </a:cubicBezTo>
                  <a:lnTo>
                    <a:pt x="6234" y="4584"/>
                  </a:lnTo>
                  <a:cubicBezTo>
                    <a:pt x="5960" y="4287"/>
                    <a:pt x="5389" y="4013"/>
                    <a:pt x="5092" y="4013"/>
                  </a:cubicBezTo>
                  <a:cubicBezTo>
                    <a:pt x="4818" y="3443"/>
                    <a:pt x="4522" y="3146"/>
                    <a:pt x="4248" y="2575"/>
                  </a:cubicBezTo>
                  <a:cubicBezTo>
                    <a:pt x="3677" y="1731"/>
                    <a:pt x="3677" y="863"/>
                    <a:pt x="2810" y="293"/>
                  </a:cubicBezTo>
                  <a:cubicBezTo>
                    <a:pt x="2606" y="88"/>
                    <a:pt x="2350" y="0"/>
                    <a:pt x="2081" y="0"/>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9" name="Google Shape;3319;p111" descr="21 anh nguyen"/>
          <p:cNvGrpSpPr/>
          <p:nvPr/>
        </p:nvGrpSpPr>
        <p:grpSpPr>
          <a:xfrm>
            <a:off x="814988" y="2781657"/>
            <a:ext cx="633300" cy="1162426"/>
            <a:chOff x="733800" y="3054075"/>
            <a:chExt cx="633300" cy="1171800"/>
          </a:xfrm>
        </p:grpSpPr>
        <p:sp>
          <p:nvSpPr>
            <p:cNvPr id="3320" name="Google Shape;3320;p111"/>
            <p:cNvSpPr/>
            <p:nvPr/>
          </p:nvSpPr>
          <p:spPr>
            <a:xfrm>
              <a:off x="733800" y="3054075"/>
              <a:ext cx="633300" cy="1171800"/>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1"/>
            <p:cNvSpPr/>
            <p:nvPr/>
          </p:nvSpPr>
          <p:spPr>
            <a:xfrm rot="1731118">
              <a:off x="750904" y="3168850"/>
              <a:ext cx="210224" cy="66829"/>
            </a:xfrm>
            <a:custGeom>
              <a:avLst/>
              <a:gdLst/>
              <a:ahLst/>
              <a:cxnLst/>
              <a:rect l="l" t="t" r="r" b="b"/>
              <a:pathLst>
                <a:path w="11687" h="6055" extrusionOk="0">
                  <a:moveTo>
                    <a:pt x="5812" y="852"/>
                  </a:moveTo>
                  <a:cubicBezTo>
                    <a:pt x="7478" y="852"/>
                    <a:pt x="9067" y="1445"/>
                    <a:pt x="10272" y="2630"/>
                  </a:cubicBezTo>
                  <a:lnTo>
                    <a:pt x="9975" y="2630"/>
                  </a:lnTo>
                  <a:cubicBezTo>
                    <a:pt x="9690" y="2493"/>
                    <a:pt x="9404" y="2425"/>
                    <a:pt x="9119" y="2425"/>
                  </a:cubicBezTo>
                  <a:cubicBezTo>
                    <a:pt x="8834" y="2425"/>
                    <a:pt x="8548" y="2493"/>
                    <a:pt x="8263" y="2630"/>
                  </a:cubicBezTo>
                  <a:lnTo>
                    <a:pt x="7989" y="2630"/>
                  </a:lnTo>
                  <a:cubicBezTo>
                    <a:pt x="6848" y="2927"/>
                    <a:pt x="5410" y="3772"/>
                    <a:pt x="4839" y="4342"/>
                  </a:cubicBezTo>
                  <a:cubicBezTo>
                    <a:pt x="4326" y="4855"/>
                    <a:pt x="3698" y="5138"/>
                    <a:pt x="3085" y="5138"/>
                  </a:cubicBezTo>
                  <a:cubicBezTo>
                    <a:pt x="2334" y="5138"/>
                    <a:pt x="1607" y="4714"/>
                    <a:pt x="1142" y="3772"/>
                  </a:cubicBezTo>
                  <a:cubicBezTo>
                    <a:pt x="274" y="1489"/>
                    <a:pt x="3698" y="918"/>
                    <a:pt x="4839" y="918"/>
                  </a:cubicBezTo>
                  <a:cubicBezTo>
                    <a:pt x="5165" y="874"/>
                    <a:pt x="5490" y="852"/>
                    <a:pt x="5812" y="852"/>
                  </a:cubicBezTo>
                  <a:close/>
                  <a:moveTo>
                    <a:pt x="5114" y="0"/>
                  </a:moveTo>
                  <a:cubicBezTo>
                    <a:pt x="3366" y="0"/>
                    <a:pt x="523" y="674"/>
                    <a:pt x="274" y="2356"/>
                  </a:cubicBezTo>
                  <a:cubicBezTo>
                    <a:pt x="0" y="4068"/>
                    <a:pt x="845" y="6054"/>
                    <a:pt x="2853" y="6054"/>
                  </a:cubicBezTo>
                  <a:cubicBezTo>
                    <a:pt x="5136" y="6054"/>
                    <a:pt x="6551" y="3772"/>
                    <a:pt x="8834" y="3201"/>
                  </a:cubicBezTo>
                  <a:cubicBezTo>
                    <a:pt x="9404" y="3498"/>
                    <a:pt x="10272" y="3498"/>
                    <a:pt x="11116" y="3772"/>
                  </a:cubicBezTo>
                  <a:cubicBezTo>
                    <a:pt x="11413" y="3772"/>
                    <a:pt x="11687" y="3498"/>
                    <a:pt x="11413" y="3201"/>
                  </a:cubicBezTo>
                  <a:cubicBezTo>
                    <a:pt x="10546" y="918"/>
                    <a:pt x="8263" y="74"/>
                    <a:pt x="5981" y="74"/>
                  </a:cubicBezTo>
                  <a:cubicBezTo>
                    <a:pt x="5751" y="26"/>
                    <a:pt x="5453" y="0"/>
                    <a:pt x="5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1"/>
            <p:cNvSpPr/>
            <p:nvPr/>
          </p:nvSpPr>
          <p:spPr>
            <a:xfrm rot="689301">
              <a:off x="916477" y="3170984"/>
              <a:ext cx="210190" cy="908035"/>
            </a:xfrm>
            <a:custGeom>
              <a:avLst/>
              <a:gdLst/>
              <a:ahLst/>
              <a:cxnLst/>
              <a:rect l="l" t="t" r="r" b="b"/>
              <a:pathLst>
                <a:path w="11710" h="50588" extrusionOk="0">
                  <a:moveTo>
                    <a:pt x="6574" y="1"/>
                  </a:moveTo>
                  <a:cubicBezTo>
                    <a:pt x="4862" y="1"/>
                    <a:pt x="3150" y="1"/>
                    <a:pt x="1712" y="868"/>
                  </a:cubicBezTo>
                  <a:cubicBezTo>
                    <a:pt x="571" y="1439"/>
                    <a:pt x="0" y="2009"/>
                    <a:pt x="297" y="3424"/>
                  </a:cubicBezTo>
                  <a:cubicBezTo>
                    <a:pt x="297" y="5136"/>
                    <a:pt x="571" y="7145"/>
                    <a:pt x="571" y="8857"/>
                  </a:cubicBezTo>
                  <a:lnTo>
                    <a:pt x="571" y="20543"/>
                  </a:lnTo>
                  <a:cubicBezTo>
                    <a:pt x="571" y="24834"/>
                    <a:pt x="868" y="29399"/>
                    <a:pt x="1141" y="33965"/>
                  </a:cubicBezTo>
                  <a:lnTo>
                    <a:pt x="1141" y="37388"/>
                  </a:lnTo>
                  <a:cubicBezTo>
                    <a:pt x="1438" y="40241"/>
                    <a:pt x="1438" y="43095"/>
                    <a:pt x="2009" y="45651"/>
                  </a:cubicBezTo>
                  <a:cubicBezTo>
                    <a:pt x="2579" y="47660"/>
                    <a:pt x="3424" y="49372"/>
                    <a:pt x="5433" y="50216"/>
                  </a:cubicBezTo>
                  <a:cubicBezTo>
                    <a:pt x="6145" y="50458"/>
                    <a:pt x="6815" y="50588"/>
                    <a:pt x="7429" y="50588"/>
                  </a:cubicBezTo>
                  <a:cubicBezTo>
                    <a:pt x="9018" y="50588"/>
                    <a:pt x="10233" y="49717"/>
                    <a:pt x="10842" y="47660"/>
                  </a:cubicBezTo>
                  <a:cubicBezTo>
                    <a:pt x="11710" y="45651"/>
                    <a:pt x="11710" y="43369"/>
                    <a:pt x="11710" y="41086"/>
                  </a:cubicBezTo>
                  <a:cubicBezTo>
                    <a:pt x="11710" y="37959"/>
                    <a:pt x="11710" y="35106"/>
                    <a:pt x="11413" y="31956"/>
                  </a:cubicBezTo>
                  <a:lnTo>
                    <a:pt x="10568" y="13125"/>
                  </a:lnTo>
                  <a:cubicBezTo>
                    <a:pt x="10568" y="10272"/>
                    <a:pt x="10272" y="7145"/>
                    <a:pt x="10272" y="4292"/>
                  </a:cubicBezTo>
                  <a:lnTo>
                    <a:pt x="10272" y="2283"/>
                  </a:lnTo>
                  <a:cubicBezTo>
                    <a:pt x="10568" y="1142"/>
                    <a:pt x="10272" y="571"/>
                    <a:pt x="9130" y="297"/>
                  </a:cubicBezTo>
                  <a:cubicBezTo>
                    <a:pt x="8286" y="297"/>
                    <a:pt x="7418" y="1"/>
                    <a:pt x="6574"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1"/>
            <p:cNvSpPr/>
            <p:nvPr/>
          </p:nvSpPr>
          <p:spPr>
            <a:xfrm rot="689301">
              <a:off x="910402" y="3670458"/>
              <a:ext cx="138499" cy="372742"/>
            </a:xfrm>
            <a:custGeom>
              <a:avLst/>
              <a:gdLst/>
              <a:ahLst/>
              <a:cxnLst/>
              <a:rect l="l" t="t" r="r" b="b"/>
              <a:pathLst>
                <a:path w="7716" h="20766" extrusionOk="0">
                  <a:moveTo>
                    <a:pt x="894" y="1"/>
                  </a:moveTo>
                  <a:cubicBezTo>
                    <a:pt x="714" y="1"/>
                    <a:pt x="571" y="75"/>
                    <a:pt x="571" y="223"/>
                  </a:cubicBezTo>
                  <a:cubicBezTo>
                    <a:pt x="297" y="794"/>
                    <a:pt x="297" y="1364"/>
                    <a:pt x="297" y="1935"/>
                  </a:cubicBezTo>
                  <a:cubicBezTo>
                    <a:pt x="1" y="3350"/>
                    <a:pt x="297" y="5062"/>
                    <a:pt x="297" y="6500"/>
                  </a:cubicBezTo>
                  <a:cubicBezTo>
                    <a:pt x="571" y="8212"/>
                    <a:pt x="571" y="9627"/>
                    <a:pt x="571" y="11065"/>
                  </a:cubicBezTo>
                  <a:cubicBezTo>
                    <a:pt x="571" y="12777"/>
                    <a:pt x="571" y="14192"/>
                    <a:pt x="868" y="15630"/>
                  </a:cubicBezTo>
                  <a:cubicBezTo>
                    <a:pt x="868" y="16201"/>
                    <a:pt x="868" y="17045"/>
                    <a:pt x="1142" y="17913"/>
                  </a:cubicBezTo>
                  <a:lnTo>
                    <a:pt x="2009" y="19625"/>
                  </a:lnTo>
                  <a:cubicBezTo>
                    <a:pt x="2580" y="20469"/>
                    <a:pt x="3995" y="20766"/>
                    <a:pt x="4862" y="20766"/>
                  </a:cubicBezTo>
                  <a:cubicBezTo>
                    <a:pt x="5136" y="20766"/>
                    <a:pt x="6004" y="20766"/>
                    <a:pt x="6278" y="20469"/>
                  </a:cubicBezTo>
                  <a:cubicBezTo>
                    <a:pt x="6574" y="20469"/>
                    <a:pt x="6574" y="20469"/>
                    <a:pt x="6848" y="20195"/>
                  </a:cubicBezTo>
                  <a:lnTo>
                    <a:pt x="6848" y="19899"/>
                  </a:lnTo>
                  <a:lnTo>
                    <a:pt x="6848" y="19625"/>
                  </a:lnTo>
                  <a:cubicBezTo>
                    <a:pt x="6848" y="19328"/>
                    <a:pt x="6848" y="19054"/>
                    <a:pt x="7145" y="18757"/>
                  </a:cubicBezTo>
                  <a:lnTo>
                    <a:pt x="7145" y="18483"/>
                  </a:lnTo>
                  <a:cubicBezTo>
                    <a:pt x="7145" y="18187"/>
                    <a:pt x="7145" y="17913"/>
                    <a:pt x="7419" y="17913"/>
                  </a:cubicBezTo>
                  <a:cubicBezTo>
                    <a:pt x="7419" y="17045"/>
                    <a:pt x="7716" y="16201"/>
                    <a:pt x="7716" y="15334"/>
                  </a:cubicBezTo>
                  <a:lnTo>
                    <a:pt x="7716" y="13051"/>
                  </a:lnTo>
                  <a:lnTo>
                    <a:pt x="7716" y="11910"/>
                  </a:lnTo>
                  <a:lnTo>
                    <a:pt x="7716" y="6774"/>
                  </a:lnTo>
                  <a:cubicBezTo>
                    <a:pt x="7419" y="5930"/>
                    <a:pt x="7419" y="5062"/>
                    <a:pt x="7419" y="4218"/>
                  </a:cubicBezTo>
                  <a:cubicBezTo>
                    <a:pt x="7145" y="3350"/>
                    <a:pt x="7419" y="2506"/>
                    <a:pt x="7145" y="1935"/>
                  </a:cubicBezTo>
                  <a:lnTo>
                    <a:pt x="5433" y="1935"/>
                  </a:lnTo>
                  <a:cubicBezTo>
                    <a:pt x="5136" y="1935"/>
                    <a:pt x="4566" y="1935"/>
                    <a:pt x="4292" y="1638"/>
                  </a:cubicBezTo>
                  <a:cubicBezTo>
                    <a:pt x="3995" y="1364"/>
                    <a:pt x="3721" y="1068"/>
                    <a:pt x="3151" y="1068"/>
                  </a:cubicBezTo>
                  <a:cubicBezTo>
                    <a:pt x="2854" y="497"/>
                    <a:pt x="2283" y="223"/>
                    <a:pt x="1439" y="223"/>
                  </a:cubicBezTo>
                  <a:cubicBezTo>
                    <a:pt x="1290" y="75"/>
                    <a:pt x="1073" y="1"/>
                    <a:pt x="894"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1"/>
            <p:cNvSpPr/>
            <p:nvPr/>
          </p:nvSpPr>
          <p:spPr>
            <a:xfrm rot="689301">
              <a:off x="963887" y="3928500"/>
              <a:ext cx="46310" cy="40979"/>
            </a:xfrm>
            <a:custGeom>
              <a:avLst/>
              <a:gdLst/>
              <a:ahLst/>
              <a:cxnLst/>
              <a:rect l="l" t="t" r="r" b="b"/>
              <a:pathLst>
                <a:path w="2580" h="2283" extrusionOk="0">
                  <a:moveTo>
                    <a:pt x="1438" y="0"/>
                  </a:moveTo>
                  <a:cubicBezTo>
                    <a:pt x="867" y="0"/>
                    <a:pt x="297" y="297"/>
                    <a:pt x="297" y="868"/>
                  </a:cubicBezTo>
                  <a:cubicBezTo>
                    <a:pt x="0" y="1142"/>
                    <a:pt x="0" y="1438"/>
                    <a:pt x="297" y="1712"/>
                  </a:cubicBezTo>
                  <a:cubicBezTo>
                    <a:pt x="297" y="1712"/>
                    <a:pt x="297" y="2009"/>
                    <a:pt x="571" y="2009"/>
                  </a:cubicBezTo>
                  <a:cubicBezTo>
                    <a:pt x="867" y="2283"/>
                    <a:pt x="1438" y="2283"/>
                    <a:pt x="1712" y="2283"/>
                  </a:cubicBezTo>
                  <a:cubicBezTo>
                    <a:pt x="2283" y="2009"/>
                    <a:pt x="2579" y="1438"/>
                    <a:pt x="2283" y="1142"/>
                  </a:cubicBezTo>
                  <a:cubicBezTo>
                    <a:pt x="2283" y="571"/>
                    <a:pt x="2009" y="297"/>
                    <a:pt x="14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1"/>
            <p:cNvSpPr/>
            <p:nvPr/>
          </p:nvSpPr>
          <p:spPr>
            <a:xfrm rot="689301">
              <a:off x="983653" y="3760317"/>
              <a:ext cx="30748" cy="29042"/>
            </a:xfrm>
            <a:custGeom>
              <a:avLst/>
              <a:gdLst/>
              <a:ahLst/>
              <a:cxnLst/>
              <a:rect l="l" t="t" r="r" b="b"/>
              <a:pathLst>
                <a:path w="1713" h="1618" extrusionOk="0">
                  <a:moveTo>
                    <a:pt x="969" y="1"/>
                  </a:moveTo>
                  <a:cubicBezTo>
                    <a:pt x="721" y="1"/>
                    <a:pt x="450" y="139"/>
                    <a:pt x="274" y="476"/>
                  </a:cubicBezTo>
                  <a:cubicBezTo>
                    <a:pt x="1" y="750"/>
                    <a:pt x="1" y="1047"/>
                    <a:pt x="274" y="1047"/>
                  </a:cubicBezTo>
                  <a:cubicBezTo>
                    <a:pt x="274" y="1320"/>
                    <a:pt x="274" y="1320"/>
                    <a:pt x="571" y="1617"/>
                  </a:cubicBezTo>
                  <a:cubicBezTo>
                    <a:pt x="845" y="1617"/>
                    <a:pt x="1142" y="1617"/>
                    <a:pt x="1142" y="1320"/>
                  </a:cubicBezTo>
                  <a:cubicBezTo>
                    <a:pt x="1416" y="1320"/>
                    <a:pt x="1416" y="1047"/>
                    <a:pt x="1712" y="1047"/>
                  </a:cubicBezTo>
                  <a:cubicBezTo>
                    <a:pt x="1712" y="750"/>
                    <a:pt x="1416" y="476"/>
                    <a:pt x="1416" y="179"/>
                  </a:cubicBezTo>
                  <a:cubicBezTo>
                    <a:pt x="1304" y="67"/>
                    <a:pt x="1142" y="1"/>
                    <a:pt x="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1"/>
            <p:cNvSpPr/>
            <p:nvPr/>
          </p:nvSpPr>
          <p:spPr>
            <a:xfrm rot="689301">
              <a:off x="915590" y="3170894"/>
              <a:ext cx="210190" cy="916938"/>
            </a:xfrm>
            <a:custGeom>
              <a:avLst/>
              <a:gdLst/>
              <a:ahLst/>
              <a:cxnLst/>
              <a:rect l="l" t="t" r="r" b="b"/>
              <a:pathLst>
                <a:path w="11710" h="51084" extrusionOk="0">
                  <a:moveTo>
                    <a:pt x="1141" y="33965"/>
                  </a:moveTo>
                  <a:cubicBezTo>
                    <a:pt x="868" y="29399"/>
                    <a:pt x="571" y="24834"/>
                    <a:pt x="571" y="20543"/>
                  </a:cubicBezTo>
                  <a:lnTo>
                    <a:pt x="571" y="8857"/>
                  </a:lnTo>
                  <a:cubicBezTo>
                    <a:pt x="571" y="7145"/>
                    <a:pt x="297" y="5136"/>
                    <a:pt x="297" y="3424"/>
                  </a:cubicBezTo>
                  <a:cubicBezTo>
                    <a:pt x="0" y="2009"/>
                    <a:pt x="571" y="1439"/>
                    <a:pt x="1712" y="868"/>
                  </a:cubicBezTo>
                  <a:cubicBezTo>
                    <a:pt x="3150" y="1"/>
                    <a:pt x="4862" y="1"/>
                    <a:pt x="6574" y="1"/>
                  </a:cubicBezTo>
                  <a:cubicBezTo>
                    <a:pt x="7418" y="1"/>
                    <a:pt x="8286" y="297"/>
                    <a:pt x="9130" y="297"/>
                  </a:cubicBezTo>
                  <a:cubicBezTo>
                    <a:pt x="10272" y="571"/>
                    <a:pt x="10568" y="1142"/>
                    <a:pt x="10272" y="2283"/>
                  </a:cubicBezTo>
                  <a:lnTo>
                    <a:pt x="10272" y="4292"/>
                  </a:lnTo>
                  <a:cubicBezTo>
                    <a:pt x="10272" y="7145"/>
                    <a:pt x="10568" y="10272"/>
                    <a:pt x="10568" y="13125"/>
                  </a:cubicBezTo>
                  <a:lnTo>
                    <a:pt x="11413" y="31956"/>
                  </a:lnTo>
                  <a:cubicBezTo>
                    <a:pt x="11710" y="35106"/>
                    <a:pt x="11710" y="37959"/>
                    <a:pt x="11710" y="41086"/>
                  </a:cubicBezTo>
                  <a:cubicBezTo>
                    <a:pt x="11710" y="43369"/>
                    <a:pt x="11710" y="45651"/>
                    <a:pt x="10842" y="47660"/>
                  </a:cubicBezTo>
                  <a:cubicBezTo>
                    <a:pt x="9998" y="50513"/>
                    <a:pt x="7989" y="51083"/>
                    <a:pt x="5433" y="50216"/>
                  </a:cubicBezTo>
                  <a:cubicBezTo>
                    <a:pt x="3424" y="49372"/>
                    <a:pt x="2579" y="47660"/>
                    <a:pt x="2009" y="45651"/>
                  </a:cubicBezTo>
                  <a:cubicBezTo>
                    <a:pt x="1438" y="43095"/>
                    <a:pt x="1438" y="40241"/>
                    <a:pt x="1141" y="37388"/>
                  </a:cubicBezTo>
                  <a:lnTo>
                    <a:pt x="1141" y="33965"/>
                  </a:lnTo>
                  <a:close/>
                  <a:moveTo>
                    <a:pt x="868" y="3721"/>
                  </a:moveTo>
                  <a:cubicBezTo>
                    <a:pt x="1141" y="5136"/>
                    <a:pt x="1141" y="6277"/>
                    <a:pt x="1141" y="7715"/>
                  </a:cubicBezTo>
                  <a:lnTo>
                    <a:pt x="1141" y="14837"/>
                  </a:lnTo>
                  <a:lnTo>
                    <a:pt x="1141" y="23693"/>
                  </a:lnTo>
                  <a:cubicBezTo>
                    <a:pt x="1141" y="27391"/>
                    <a:pt x="1438" y="30815"/>
                    <a:pt x="1438" y="34535"/>
                  </a:cubicBezTo>
                  <a:cubicBezTo>
                    <a:pt x="1712" y="38233"/>
                    <a:pt x="1712" y="41657"/>
                    <a:pt x="2579" y="45377"/>
                  </a:cubicBezTo>
                  <a:cubicBezTo>
                    <a:pt x="3150" y="48230"/>
                    <a:pt x="4565" y="49645"/>
                    <a:pt x="7418" y="49942"/>
                  </a:cubicBezTo>
                  <a:cubicBezTo>
                    <a:pt x="8560" y="49942"/>
                    <a:pt x="9427" y="49645"/>
                    <a:pt x="9998" y="48504"/>
                  </a:cubicBezTo>
                  <a:cubicBezTo>
                    <a:pt x="10842" y="47089"/>
                    <a:pt x="11139" y="45080"/>
                    <a:pt x="11139" y="43369"/>
                  </a:cubicBezTo>
                  <a:lnTo>
                    <a:pt x="11139" y="36521"/>
                  </a:lnTo>
                  <a:cubicBezTo>
                    <a:pt x="10842" y="33965"/>
                    <a:pt x="10842" y="31111"/>
                    <a:pt x="10842" y="28532"/>
                  </a:cubicBezTo>
                  <a:cubicBezTo>
                    <a:pt x="10568" y="25405"/>
                    <a:pt x="10568" y="21981"/>
                    <a:pt x="10272" y="18557"/>
                  </a:cubicBezTo>
                  <a:cubicBezTo>
                    <a:pt x="10272" y="13992"/>
                    <a:pt x="9998" y="9131"/>
                    <a:pt x="9701" y="4566"/>
                  </a:cubicBezTo>
                  <a:lnTo>
                    <a:pt x="9701" y="3150"/>
                  </a:lnTo>
                  <a:cubicBezTo>
                    <a:pt x="6848" y="3995"/>
                    <a:pt x="3995" y="4566"/>
                    <a:pt x="868" y="3721"/>
                  </a:cubicBezTo>
                  <a:close/>
                  <a:moveTo>
                    <a:pt x="5136" y="571"/>
                  </a:moveTo>
                  <a:cubicBezTo>
                    <a:pt x="3721" y="571"/>
                    <a:pt x="2853" y="868"/>
                    <a:pt x="1712" y="1439"/>
                  </a:cubicBezTo>
                  <a:cubicBezTo>
                    <a:pt x="1438" y="1712"/>
                    <a:pt x="1141" y="2283"/>
                    <a:pt x="868" y="2580"/>
                  </a:cubicBezTo>
                  <a:cubicBezTo>
                    <a:pt x="1438" y="2854"/>
                    <a:pt x="1712" y="3150"/>
                    <a:pt x="2283" y="3424"/>
                  </a:cubicBezTo>
                  <a:lnTo>
                    <a:pt x="2283" y="3424"/>
                  </a:lnTo>
                  <a:cubicBezTo>
                    <a:pt x="4291" y="3424"/>
                    <a:pt x="6003" y="3424"/>
                    <a:pt x="7715" y="3150"/>
                  </a:cubicBezTo>
                  <a:cubicBezTo>
                    <a:pt x="8286" y="3150"/>
                    <a:pt x="8856" y="2854"/>
                    <a:pt x="9427" y="2283"/>
                  </a:cubicBezTo>
                  <a:cubicBezTo>
                    <a:pt x="9998" y="2009"/>
                    <a:pt x="9701" y="1142"/>
                    <a:pt x="8856" y="1142"/>
                  </a:cubicBezTo>
                  <a:cubicBezTo>
                    <a:pt x="7715" y="868"/>
                    <a:pt x="6277" y="571"/>
                    <a:pt x="5136"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1"/>
            <p:cNvSpPr/>
            <p:nvPr/>
          </p:nvSpPr>
          <p:spPr>
            <a:xfrm rot="689301">
              <a:off x="912962" y="3634773"/>
              <a:ext cx="148748" cy="419967"/>
            </a:xfrm>
            <a:custGeom>
              <a:avLst/>
              <a:gdLst/>
              <a:ahLst/>
              <a:cxnLst/>
              <a:rect l="l" t="t" r="r" b="b"/>
              <a:pathLst>
                <a:path w="8287" h="23397" extrusionOk="0">
                  <a:moveTo>
                    <a:pt x="297" y="14540"/>
                  </a:moveTo>
                  <a:cubicBezTo>
                    <a:pt x="297" y="12258"/>
                    <a:pt x="1" y="9975"/>
                    <a:pt x="1" y="7990"/>
                  </a:cubicBezTo>
                  <a:lnTo>
                    <a:pt x="1" y="2854"/>
                  </a:lnTo>
                  <a:cubicBezTo>
                    <a:pt x="1" y="1986"/>
                    <a:pt x="868" y="1416"/>
                    <a:pt x="1713" y="1986"/>
                  </a:cubicBezTo>
                  <a:cubicBezTo>
                    <a:pt x="2580" y="2283"/>
                    <a:pt x="3151" y="1713"/>
                    <a:pt x="3721" y="1142"/>
                  </a:cubicBezTo>
                  <a:cubicBezTo>
                    <a:pt x="4862" y="275"/>
                    <a:pt x="5707" y="1"/>
                    <a:pt x="6574" y="845"/>
                  </a:cubicBezTo>
                  <a:cubicBezTo>
                    <a:pt x="6848" y="1142"/>
                    <a:pt x="7145" y="1713"/>
                    <a:pt x="7419" y="2283"/>
                  </a:cubicBezTo>
                  <a:cubicBezTo>
                    <a:pt x="7716" y="4566"/>
                    <a:pt x="7990" y="7122"/>
                    <a:pt x="8286" y="9701"/>
                  </a:cubicBezTo>
                  <a:cubicBezTo>
                    <a:pt x="8286" y="13399"/>
                    <a:pt x="8286" y="16823"/>
                    <a:pt x="7716" y="20543"/>
                  </a:cubicBezTo>
                  <a:cubicBezTo>
                    <a:pt x="7716" y="21114"/>
                    <a:pt x="7419" y="21959"/>
                    <a:pt x="7145" y="22529"/>
                  </a:cubicBezTo>
                  <a:cubicBezTo>
                    <a:pt x="6848" y="23100"/>
                    <a:pt x="6574" y="23397"/>
                    <a:pt x="5707" y="23397"/>
                  </a:cubicBezTo>
                  <a:lnTo>
                    <a:pt x="4862" y="23397"/>
                  </a:lnTo>
                  <a:cubicBezTo>
                    <a:pt x="3424" y="23397"/>
                    <a:pt x="2580" y="22529"/>
                    <a:pt x="1713" y="21388"/>
                  </a:cubicBezTo>
                  <a:cubicBezTo>
                    <a:pt x="571" y="19676"/>
                    <a:pt x="571" y="17394"/>
                    <a:pt x="297" y="15408"/>
                  </a:cubicBezTo>
                  <a:lnTo>
                    <a:pt x="297" y="14540"/>
                  </a:lnTo>
                  <a:close/>
                  <a:moveTo>
                    <a:pt x="7145" y="4269"/>
                  </a:moveTo>
                  <a:cubicBezTo>
                    <a:pt x="5136" y="4566"/>
                    <a:pt x="4862" y="4566"/>
                    <a:pt x="3151" y="3424"/>
                  </a:cubicBezTo>
                  <a:cubicBezTo>
                    <a:pt x="2854" y="2854"/>
                    <a:pt x="2009" y="2557"/>
                    <a:pt x="1439" y="2283"/>
                  </a:cubicBezTo>
                  <a:cubicBezTo>
                    <a:pt x="868" y="1986"/>
                    <a:pt x="571" y="2283"/>
                    <a:pt x="571" y="2854"/>
                  </a:cubicBezTo>
                  <a:cubicBezTo>
                    <a:pt x="571" y="3698"/>
                    <a:pt x="297" y="4566"/>
                    <a:pt x="571" y="5410"/>
                  </a:cubicBezTo>
                  <a:cubicBezTo>
                    <a:pt x="868" y="9701"/>
                    <a:pt x="1142" y="14266"/>
                    <a:pt x="1439" y="18832"/>
                  </a:cubicBezTo>
                  <a:cubicBezTo>
                    <a:pt x="1439" y="20543"/>
                    <a:pt x="2854" y="22255"/>
                    <a:pt x="4292" y="22529"/>
                  </a:cubicBezTo>
                  <a:cubicBezTo>
                    <a:pt x="5433" y="23100"/>
                    <a:pt x="6848" y="22255"/>
                    <a:pt x="6848" y="21388"/>
                  </a:cubicBezTo>
                  <a:cubicBezTo>
                    <a:pt x="7145" y="19402"/>
                    <a:pt x="7419" y="17690"/>
                    <a:pt x="7419" y="15682"/>
                  </a:cubicBezTo>
                  <a:cubicBezTo>
                    <a:pt x="7716" y="13125"/>
                    <a:pt x="7419" y="10272"/>
                    <a:pt x="7419" y="7419"/>
                  </a:cubicBezTo>
                  <a:cubicBezTo>
                    <a:pt x="7419" y="6278"/>
                    <a:pt x="7145" y="5136"/>
                    <a:pt x="7145" y="4269"/>
                  </a:cubicBezTo>
                  <a:close/>
                  <a:moveTo>
                    <a:pt x="3151" y="2557"/>
                  </a:moveTo>
                  <a:cubicBezTo>
                    <a:pt x="3995" y="3128"/>
                    <a:pt x="4566" y="3424"/>
                    <a:pt x="5433" y="3995"/>
                  </a:cubicBezTo>
                  <a:cubicBezTo>
                    <a:pt x="5707" y="3995"/>
                    <a:pt x="6278" y="3698"/>
                    <a:pt x="6574" y="3698"/>
                  </a:cubicBezTo>
                  <a:cubicBezTo>
                    <a:pt x="7145" y="3128"/>
                    <a:pt x="7145" y="1986"/>
                    <a:pt x="6574" y="1416"/>
                  </a:cubicBezTo>
                  <a:cubicBezTo>
                    <a:pt x="6004" y="845"/>
                    <a:pt x="5136" y="845"/>
                    <a:pt x="4292" y="14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1"/>
            <p:cNvSpPr/>
            <p:nvPr/>
          </p:nvSpPr>
          <p:spPr>
            <a:xfrm rot="689301">
              <a:off x="958488" y="3927956"/>
              <a:ext cx="51228" cy="46310"/>
            </a:xfrm>
            <a:custGeom>
              <a:avLst/>
              <a:gdLst/>
              <a:ahLst/>
              <a:cxnLst/>
              <a:rect l="l" t="t" r="r" b="b"/>
              <a:pathLst>
                <a:path w="2854" h="2580" extrusionOk="0">
                  <a:moveTo>
                    <a:pt x="2853" y="1142"/>
                  </a:moveTo>
                  <a:cubicBezTo>
                    <a:pt x="2853" y="2009"/>
                    <a:pt x="2283" y="2580"/>
                    <a:pt x="1415" y="2580"/>
                  </a:cubicBezTo>
                  <a:cubicBezTo>
                    <a:pt x="571" y="2580"/>
                    <a:pt x="274" y="2283"/>
                    <a:pt x="0" y="1438"/>
                  </a:cubicBezTo>
                  <a:cubicBezTo>
                    <a:pt x="0" y="571"/>
                    <a:pt x="571" y="0"/>
                    <a:pt x="1415" y="0"/>
                  </a:cubicBezTo>
                  <a:cubicBezTo>
                    <a:pt x="2283" y="0"/>
                    <a:pt x="2853" y="297"/>
                    <a:pt x="2853" y="1142"/>
                  </a:cubicBezTo>
                  <a:close/>
                  <a:moveTo>
                    <a:pt x="1415" y="571"/>
                  </a:moveTo>
                  <a:cubicBezTo>
                    <a:pt x="571" y="297"/>
                    <a:pt x="571" y="868"/>
                    <a:pt x="571" y="1142"/>
                  </a:cubicBezTo>
                  <a:cubicBezTo>
                    <a:pt x="571" y="1712"/>
                    <a:pt x="845" y="2009"/>
                    <a:pt x="1415" y="2009"/>
                  </a:cubicBezTo>
                  <a:cubicBezTo>
                    <a:pt x="1986" y="2009"/>
                    <a:pt x="2283" y="1712"/>
                    <a:pt x="2283" y="1142"/>
                  </a:cubicBezTo>
                  <a:cubicBezTo>
                    <a:pt x="2283" y="571"/>
                    <a:pt x="1986" y="297"/>
                    <a:pt x="1415"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1"/>
            <p:cNvSpPr/>
            <p:nvPr/>
          </p:nvSpPr>
          <p:spPr>
            <a:xfrm rot="689301">
              <a:off x="937959" y="3984254"/>
              <a:ext cx="30748" cy="30730"/>
            </a:xfrm>
            <a:custGeom>
              <a:avLst/>
              <a:gdLst/>
              <a:ahLst/>
              <a:cxnLst/>
              <a:rect l="l" t="t" r="r" b="b"/>
              <a:pathLst>
                <a:path w="1713" h="1712" extrusionOk="0">
                  <a:moveTo>
                    <a:pt x="1" y="571"/>
                  </a:moveTo>
                  <a:cubicBezTo>
                    <a:pt x="274" y="297"/>
                    <a:pt x="571" y="0"/>
                    <a:pt x="845" y="0"/>
                  </a:cubicBezTo>
                  <a:cubicBezTo>
                    <a:pt x="1142" y="0"/>
                    <a:pt x="1712" y="297"/>
                    <a:pt x="1712" y="867"/>
                  </a:cubicBezTo>
                  <a:cubicBezTo>
                    <a:pt x="1712" y="1141"/>
                    <a:pt x="1416" y="1712"/>
                    <a:pt x="845" y="1712"/>
                  </a:cubicBezTo>
                  <a:cubicBezTo>
                    <a:pt x="274" y="1712"/>
                    <a:pt x="1" y="1438"/>
                    <a:pt x="1"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1"/>
            <p:cNvSpPr/>
            <p:nvPr/>
          </p:nvSpPr>
          <p:spPr>
            <a:xfrm rot="689301">
              <a:off x="979027" y="3753311"/>
              <a:ext cx="40997" cy="36079"/>
            </a:xfrm>
            <a:custGeom>
              <a:avLst/>
              <a:gdLst/>
              <a:ahLst/>
              <a:cxnLst/>
              <a:rect l="l" t="t" r="r" b="b"/>
              <a:pathLst>
                <a:path w="2284" h="2010" extrusionOk="0">
                  <a:moveTo>
                    <a:pt x="1142" y="2009"/>
                  </a:moveTo>
                  <a:cubicBezTo>
                    <a:pt x="571" y="2009"/>
                    <a:pt x="298" y="2009"/>
                    <a:pt x="1" y="1142"/>
                  </a:cubicBezTo>
                  <a:cubicBezTo>
                    <a:pt x="1" y="868"/>
                    <a:pt x="571" y="1"/>
                    <a:pt x="868" y="1"/>
                  </a:cubicBezTo>
                  <a:cubicBezTo>
                    <a:pt x="1439" y="1"/>
                    <a:pt x="2009" y="868"/>
                    <a:pt x="2009" y="1142"/>
                  </a:cubicBezTo>
                  <a:cubicBezTo>
                    <a:pt x="2283" y="1712"/>
                    <a:pt x="1713" y="2009"/>
                    <a:pt x="1142" y="2009"/>
                  </a:cubicBezTo>
                  <a:close/>
                  <a:moveTo>
                    <a:pt x="1439" y="1712"/>
                  </a:moveTo>
                  <a:cubicBezTo>
                    <a:pt x="1439" y="1439"/>
                    <a:pt x="1439" y="1439"/>
                    <a:pt x="1713" y="1142"/>
                  </a:cubicBezTo>
                  <a:cubicBezTo>
                    <a:pt x="1439" y="1142"/>
                    <a:pt x="1142" y="868"/>
                    <a:pt x="868" y="571"/>
                  </a:cubicBezTo>
                  <a:cubicBezTo>
                    <a:pt x="868" y="868"/>
                    <a:pt x="868" y="868"/>
                    <a:pt x="571" y="1142"/>
                  </a:cubicBezTo>
                  <a:cubicBezTo>
                    <a:pt x="868" y="1142"/>
                    <a:pt x="1142" y="1439"/>
                    <a:pt x="1439" y="17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1"/>
            <p:cNvSpPr/>
            <p:nvPr/>
          </p:nvSpPr>
          <p:spPr>
            <a:xfrm rot="689301">
              <a:off x="1001587" y="3876664"/>
              <a:ext cx="25417" cy="30748"/>
            </a:xfrm>
            <a:custGeom>
              <a:avLst/>
              <a:gdLst/>
              <a:ahLst/>
              <a:cxnLst/>
              <a:rect l="l" t="t" r="r" b="b"/>
              <a:pathLst>
                <a:path w="1416" h="1713" extrusionOk="0">
                  <a:moveTo>
                    <a:pt x="0" y="845"/>
                  </a:moveTo>
                  <a:cubicBezTo>
                    <a:pt x="0" y="274"/>
                    <a:pt x="0" y="0"/>
                    <a:pt x="571" y="0"/>
                  </a:cubicBezTo>
                  <a:cubicBezTo>
                    <a:pt x="1141" y="0"/>
                    <a:pt x="1415" y="274"/>
                    <a:pt x="1415" y="845"/>
                  </a:cubicBezTo>
                  <a:cubicBezTo>
                    <a:pt x="1415" y="1415"/>
                    <a:pt x="1141" y="1712"/>
                    <a:pt x="845" y="1712"/>
                  </a:cubicBezTo>
                  <a:cubicBezTo>
                    <a:pt x="274" y="1712"/>
                    <a:pt x="0" y="1415"/>
                    <a:pt x="0" y="8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1"/>
            <p:cNvSpPr/>
            <p:nvPr/>
          </p:nvSpPr>
          <p:spPr>
            <a:xfrm rot="689301">
              <a:off x="957986" y="3809557"/>
              <a:ext cx="20498" cy="25829"/>
            </a:xfrm>
            <a:custGeom>
              <a:avLst/>
              <a:gdLst/>
              <a:ahLst/>
              <a:cxnLst/>
              <a:rect l="l" t="t" r="r" b="b"/>
              <a:pathLst>
                <a:path w="1142" h="1439" extrusionOk="0">
                  <a:moveTo>
                    <a:pt x="571" y="1438"/>
                  </a:moveTo>
                  <a:cubicBezTo>
                    <a:pt x="297" y="1142"/>
                    <a:pt x="0" y="868"/>
                    <a:pt x="0" y="571"/>
                  </a:cubicBezTo>
                  <a:cubicBezTo>
                    <a:pt x="0" y="571"/>
                    <a:pt x="297" y="297"/>
                    <a:pt x="571" y="297"/>
                  </a:cubicBezTo>
                  <a:cubicBezTo>
                    <a:pt x="868" y="0"/>
                    <a:pt x="1141" y="297"/>
                    <a:pt x="1141" y="571"/>
                  </a:cubicBezTo>
                  <a:cubicBezTo>
                    <a:pt x="1141" y="868"/>
                    <a:pt x="868" y="1142"/>
                    <a:pt x="868" y="1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descr="21 anh nguyen">
            <a:extLst>
              <a:ext uri="{FF2B5EF4-FFF2-40B4-BE49-F238E27FC236}">
                <a16:creationId xmlns:a16="http://schemas.microsoft.com/office/drawing/2014/main" id="{4930ECA9-1AD0-FB77-CB38-DA2F2B737E7F}"/>
              </a:ext>
            </a:extLst>
          </p:cNvPr>
          <p:cNvSpPr/>
          <p:nvPr/>
        </p:nvSpPr>
        <p:spPr>
          <a:xfrm>
            <a:off x="1640931" y="1076242"/>
            <a:ext cx="3137583" cy="3140262"/>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4049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5"/>
                                        </p:tgtEl>
                                        <p:attrNameLst>
                                          <p:attrName>style.visibility</p:attrName>
                                        </p:attrNameLst>
                                      </p:cBhvr>
                                      <p:to>
                                        <p:strVal val="visible"/>
                                      </p:to>
                                    </p:set>
                                    <p:animEffect transition="in" filter="strips(downLeft)">
                                      <p:cBhvr>
                                        <p:cTn id="7" dur="500"/>
                                        <p:tgtEl>
                                          <p:spTgt spid="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82" descr="21 anh nguyen"/>
          <p:cNvSpPr txBox="1">
            <a:spLocks noGrp="1"/>
          </p:cNvSpPr>
          <p:nvPr>
            <p:ph type="title"/>
          </p:nvPr>
        </p:nvSpPr>
        <p:spPr>
          <a:xfrm>
            <a:off x="452968" y="1057921"/>
            <a:ext cx="3852000" cy="61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err="1">
                <a:latin typeface="#9Slide07 Baloo Tamma" panose="03080902040302020200" pitchFamily="66" charset="77"/>
                <a:cs typeface="#9Slide07 Baloo Tamma" panose="03080902040302020200" pitchFamily="66" charset="77"/>
              </a:rPr>
              <a:t>Phiếu</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học</a:t>
            </a:r>
            <a:r>
              <a:rPr lang="en" dirty="0">
                <a:latin typeface="#9Slide07 Baloo Tamma" panose="03080902040302020200" pitchFamily="66" charset="77"/>
                <a:cs typeface="#9Slide07 Baloo Tamma" panose="03080902040302020200" pitchFamily="66" charset="77"/>
              </a:rPr>
              <a:t> </a:t>
            </a:r>
            <a:r>
              <a:rPr lang="en" dirty="0" err="1">
                <a:latin typeface="#9Slide07 Baloo Tamma" panose="03080902040302020200" pitchFamily="66" charset="77"/>
                <a:cs typeface="#9Slide07 Baloo Tamma" panose="03080902040302020200" pitchFamily="66" charset="77"/>
              </a:rPr>
              <a:t>tập</a:t>
            </a:r>
            <a:r>
              <a:rPr lang="en" dirty="0">
                <a:latin typeface="#9Slide07 Baloo Tamma" panose="03080902040302020200" pitchFamily="66" charset="77"/>
                <a:cs typeface="#9Slide07 Baloo Tamma" panose="03080902040302020200" pitchFamily="66" charset="77"/>
              </a:rPr>
              <a:t> 3</a:t>
            </a:r>
            <a:endParaRPr dirty="0">
              <a:latin typeface="#9Slide07 Baloo Tamma" panose="03080902040302020200" pitchFamily="66" charset="77"/>
              <a:cs typeface="#9Slide07 Baloo Tamma" panose="03080902040302020200" pitchFamily="66" charset="77"/>
            </a:endParaRPr>
          </a:p>
        </p:txBody>
      </p:sp>
      <p:sp>
        <p:nvSpPr>
          <p:cNvPr id="1380" name="Google Shape;1380;p82" descr="21 anh nguyen"/>
          <p:cNvSpPr txBox="1">
            <a:spLocks noGrp="1"/>
          </p:cNvSpPr>
          <p:nvPr>
            <p:ph type="subTitle" idx="1"/>
          </p:nvPr>
        </p:nvSpPr>
        <p:spPr>
          <a:xfrm>
            <a:off x="4412536" y="1057921"/>
            <a:ext cx="4596993" cy="3027657"/>
          </a:xfrm>
          <a:prstGeom prst="rect">
            <a:avLst/>
          </a:prstGeom>
        </p:spPr>
        <p:txBody>
          <a:bodyPr spcFirstLastPara="1" wrap="square" lIns="91425" tIns="91425" rIns="91425" bIns="91425" anchor="ctr" anchorCtr="0">
            <a:noAutofit/>
          </a:bodyPr>
          <a:lstStyle/>
          <a:p>
            <a:pPr marL="0" indent="0" algn="just">
              <a:lnSpc>
                <a:spcPct val="107000"/>
              </a:lnSpc>
              <a:buClr>
                <a:schemeClr val="dk1"/>
              </a:buClr>
              <a:buSzPts val="1100"/>
            </a:pPr>
            <a:r>
              <a:rPr lang="vi-VN" sz="2400" dirty="0">
                <a:latin typeface="#9Slide03 Quicksand" pitchFamily="2" charset="77"/>
              </a:rPr>
              <a:t>Em hãy so sánh ưu, nhược điểm của hai cách thuyết trình báo cáo: sử dụng phần mềm trình chiếu và sử dụng báo cáo treo tường.</a:t>
            </a:r>
            <a:endParaRPr sz="2400" dirty="0">
              <a:latin typeface="#9Slide03 Quicksand" pitchFamily="2" charset="77"/>
            </a:endParaRPr>
          </a:p>
        </p:txBody>
      </p:sp>
      <p:grpSp>
        <p:nvGrpSpPr>
          <p:cNvPr id="1381" name="Google Shape;1381;p82" descr="21 anh nguyen"/>
          <p:cNvGrpSpPr/>
          <p:nvPr/>
        </p:nvGrpSpPr>
        <p:grpSpPr>
          <a:xfrm>
            <a:off x="2451285" y="1805812"/>
            <a:ext cx="1853682" cy="2279844"/>
            <a:chOff x="2534505" y="1431825"/>
            <a:chExt cx="1853682" cy="2279844"/>
          </a:xfrm>
        </p:grpSpPr>
        <p:sp>
          <p:nvSpPr>
            <p:cNvPr id="1382" name="Google Shape;1382;p82"/>
            <p:cNvSpPr/>
            <p:nvPr/>
          </p:nvSpPr>
          <p:spPr>
            <a:xfrm>
              <a:off x="2610688" y="1431825"/>
              <a:ext cx="1777500" cy="2265600"/>
            </a:xfrm>
            <a:prstGeom prst="rect">
              <a:avLst/>
            </a:prstGeom>
            <a:solidFill>
              <a:schemeClr val="accent4"/>
            </a:solidFill>
            <a:ln w="19050" cap="flat" cmpd="sng">
              <a:solidFill>
                <a:schemeClr val="hlink"/>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82"/>
            <p:cNvGrpSpPr/>
            <p:nvPr/>
          </p:nvGrpSpPr>
          <p:grpSpPr>
            <a:xfrm rot="-5947764">
              <a:off x="2493602" y="1923860"/>
              <a:ext cx="1859363" cy="1501563"/>
              <a:chOff x="5602050" y="920625"/>
              <a:chExt cx="1583550" cy="1278825"/>
            </a:xfrm>
          </p:grpSpPr>
          <p:sp>
            <p:nvSpPr>
              <p:cNvPr id="1384" name="Google Shape;1384;p82"/>
              <p:cNvSpPr/>
              <p:nvPr/>
            </p:nvSpPr>
            <p:spPr>
              <a:xfrm>
                <a:off x="5766400" y="1345125"/>
                <a:ext cx="1419200" cy="791650"/>
              </a:xfrm>
              <a:custGeom>
                <a:avLst/>
                <a:gdLst/>
                <a:ahLst/>
                <a:cxnLst/>
                <a:rect l="l" t="t" r="r" b="b"/>
                <a:pathLst>
                  <a:path w="56768" h="31666" extrusionOk="0">
                    <a:moveTo>
                      <a:pt x="32059" y="14035"/>
                    </a:moveTo>
                    <a:cubicBezTo>
                      <a:pt x="32561" y="14035"/>
                      <a:pt x="32966" y="14234"/>
                      <a:pt x="33371" y="14445"/>
                    </a:cubicBezTo>
                    <a:cubicBezTo>
                      <a:pt x="35083" y="15016"/>
                      <a:pt x="36521" y="15860"/>
                      <a:pt x="38233" y="16728"/>
                    </a:cubicBezTo>
                    <a:cubicBezTo>
                      <a:pt x="38507" y="17001"/>
                      <a:pt x="39077" y="17001"/>
                      <a:pt x="39648" y="17298"/>
                    </a:cubicBezTo>
                    <a:cubicBezTo>
                      <a:pt x="40219" y="17572"/>
                      <a:pt x="41086" y="17869"/>
                      <a:pt x="41360" y="18439"/>
                    </a:cubicBezTo>
                    <a:cubicBezTo>
                      <a:pt x="41931" y="19284"/>
                      <a:pt x="41931" y="19855"/>
                      <a:pt x="41360" y="20722"/>
                    </a:cubicBezTo>
                    <a:cubicBezTo>
                      <a:pt x="41086" y="21293"/>
                      <a:pt x="40789" y="21863"/>
                      <a:pt x="39945" y="21863"/>
                    </a:cubicBezTo>
                    <a:cubicBezTo>
                      <a:pt x="38804" y="21863"/>
                      <a:pt x="37662" y="21567"/>
                      <a:pt x="36521" y="21293"/>
                    </a:cubicBezTo>
                    <a:cubicBezTo>
                      <a:pt x="34239" y="20996"/>
                      <a:pt x="31956" y="20996"/>
                      <a:pt x="29947" y="20151"/>
                    </a:cubicBezTo>
                    <a:cubicBezTo>
                      <a:pt x="29947" y="20151"/>
                      <a:pt x="29673" y="20151"/>
                      <a:pt x="29673" y="19855"/>
                    </a:cubicBezTo>
                    <a:cubicBezTo>
                      <a:pt x="29673" y="19010"/>
                      <a:pt x="29947" y="17572"/>
                      <a:pt x="30518" y="17001"/>
                    </a:cubicBezTo>
                    <a:cubicBezTo>
                      <a:pt x="30518" y="16157"/>
                      <a:pt x="30518" y="14445"/>
                      <a:pt x="31385" y="14148"/>
                    </a:cubicBezTo>
                    <a:cubicBezTo>
                      <a:pt x="31631" y="14069"/>
                      <a:pt x="31853" y="14035"/>
                      <a:pt x="32059" y="14035"/>
                    </a:cubicBezTo>
                    <a:close/>
                    <a:moveTo>
                      <a:pt x="12131" y="1"/>
                    </a:moveTo>
                    <a:cubicBezTo>
                      <a:pt x="11604" y="1"/>
                      <a:pt x="11077" y="70"/>
                      <a:pt x="10546" y="179"/>
                    </a:cubicBezTo>
                    <a:lnTo>
                      <a:pt x="5981" y="179"/>
                    </a:lnTo>
                    <a:cubicBezTo>
                      <a:pt x="5981" y="179"/>
                      <a:pt x="5707" y="453"/>
                      <a:pt x="5410" y="453"/>
                    </a:cubicBezTo>
                    <a:cubicBezTo>
                      <a:pt x="5707" y="453"/>
                      <a:pt x="5707" y="750"/>
                      <a:pt x="5981" y="1024"/>
                    </a:cubicBezTo>
                    <a:lnTo>
                      <a:pt x="7693" y="1891"/>
                    </a:lnTo>
                    <a:cubicBezTo>
                      <a:pt x="9975" y="2736"/>
                      <a:pt x="12258" y="3877"/>
                      <a:pt x="14540" y="5018"/>
                    </a:cubicBezTo>
                    <a:cubicBezTo>
                      <a:pt x="17690" y="6730"/>
                      <a:pt x="21114" y="8168"/>
                      <a:pt x="24241" y="9880"/>
                    </a:cubicBezTo>
                    <a:cubicBezTo>
                      <a:pt x="25679" y="10725"/>
                      <a:pt x="27391" y="11295"/>
                      <a:pt x="28235" y="12733"/>
                    </a:cubicBezTo>
                    <a:cubicBezTo>
                      <a:pt x="28532" y="13007"/>
                      <a:pt x="28806" y="13304"/>
                      <a:pt x="28806" y="13578"/>
                    </a:cubicBezTo>
                    <a:cubicBezTo>
                      <a:pt x="28806" y="13578"/>
                      <a:pt x="28532" y="13874"/>
                      <a:pt x="28235" y="13874"/>
                    </a:cubicBezTo>
                    <a:lnTo>
                      <a:pt x="28235" y="14445"/>
                    </a:lnTo>
                    <a:cubicBezTo>
                      <a:pt x="28532" y="14445"/>
                      <a:pt x="28532" y="14719"/>
                      <a:pt x="28532" y="15016"/>
                    </a:cubicBezTo>
                    <a:lnTo>
                      <a:pt x="27665" y="15016"/>
                    </a:lnTo>
                    <a:cubicBezTo>
                      <a:pt x="28235" y="16431"/>
                      <a:pt x="28235" y="16431"/>
                      <a:pt x="27094" y="16431"/>
                    </a:cubicBezTo>
                    <a:cubicBezTo>
                      <a:pt x="27094" y="16728"/>
                      <a:pt x="27391" y="17001"/>
                      <a:pt x="27391" y="17298"/>
                    </a:cubicBezTo>
                    <a:cubicBezTo>
                      <a:pt x="27391" y="17572"/>
                      <a:pt x="27665" y="17869"/>
                      <a:pt x="27391" y="18439"/>
                    </a:cubicBezTo>
                    <a:cubicBezTo>
                      <a:pt x="27391" y="18934"/>
                      <a:pt x="26534" y="19634"/>
                      <a:pt x="25741" y="19634"/>
                    </a:cubicBezTo>
                    <a:cubicBezTo>
                      <a:pt x="25619" y="19634"/>
                      <a:pt x="25498" y="19617"/>
                      <a:pt x="25382" y="19581"/>
                    </a:cubicBezTo>
                    <a:cubicBezTo>
                      <a:pt x="22529" y="19284"/>
                      <a:pt x="19676" y="19010"/>
                      <a:pt x="16549" y="18713"/>
                    </a:cubicBezTo>
                    <a:cubicBezTo>
                      <a:pt x="14837" y="18439"/>
                      <a:pt x="12828" y="18439"/>
                      <a:pt x="11116" y="18143"/>
                    </a:cubicBezTo>
                    <a:cubicBezTo>
                      <a:pt x="8834" y="17869"/>
                      <a:pt x="6848" y="17572"/>
                      <a:pt x="4840" y="17298"/>
                    </a:cubicBezTo>
                    <a:cubicBezTo>
                      <a:pt x="3424" y="17298"/>
                      <a:pt x="1986" y="17001"/>
                      <a:pt x="571" y="17001"/>
                    </a:cubicBezTo>
                    <a:cubicBezTo>
                      <a:pt x="571" y="16910"/>
                      <a:pt x="538" y="16880"/>
                      <a:pt x="484" y="16880"/>
                    </a:cubicBezTo>
                    <a:cubicBezTo>
                      <a:pt x="376" y="16880"/>
                      <a:pt x="183" y="17001"/>
                      <a:pt x="1" y="17001"/>
                    </a:cubicBezTo>
                    <a:cubicBezTo>
                      <a:pt x="274" y="17298"/>
                      <a:pt x="274" y="17572"/>
                      <a:pt x="274" y="17572"/>
                    </a:cubicBezTo>
                    <a:cubicBezTo>
                      <a:pt x="1986" y="18713"/>
                      <a:pt x="3698" y="19855"/>
                      <a:pt x="5410" y="20722"/>
                    </a:cubicBezTo>
                    <a:cubicBezTo>
                      <a:pt x="5981" y="20996"/>
                      <a:pt x="6278" y="21567"/>
                      <a:pt x="6848" y="21567"/>
                    </a:cubicBezTo>
                    <a:cubicBezTo>
                      <a:pt x="9701" y="22137"/>
                      <a:pt x="12258" y="22137"/>
                      <a:pt x="15111" y="22708"/>
                    </a:cubicBezTo>
                    <a:cubicBezTo>
                      <a:pt x="18261" y="23005"/>
                      <a:pt x="21388" y="23575"/>
                      <a:pt x="24538" y="23849"/>
                    </a:cubicBezTo>
                    <a:cubicBezTo>
                      <a:pt x="25108" y="23849"/>
                      <a:pt x="25953" y="24716"/>
                      <a:pt x="25953" y="25287"/>
                    </a:cubicBezTo>
                    <a:cubicBezTo>
                      <a:pt x="26250" y="25858"/>
                      <a:pt x="25953" y="26428"/>
                      <a:pt x="26250" y="26702"/>
                    </a:cubicBezTo>
                    <a:cubicBezTo>
                      <a:pt x="26250" y="27843"/>
                      <a:pt x="26250" y="28711"/>
                      <a:pt x="25679" y="29555"/>
                    </a:cubicBezTo>
                    <a:cubicBezTo>
                      <a:pt x="25108" y="30423"/>
                      <a:pt x="25108" y="30993"/>
                      <a:pt x="25953" y="31564"/>
                    </a:cubicBezTo>
                    <a:cubicBezTo>
                      <a:pt x="26094" y="31632"/>
                      <a:pt x="26254" y="31666"/>
                      <a:pt x="26413" y="31666"/>
                    </a:cubicBezTo>
                    <a:cubicBezTo>
                      <a:pt x="26900" y="31666"/>
                      <a:pt x="27391" y="31349"/>
                      <a:pt x="27391" y="30697"/>
                    </a:cubicBezTo>
                    <a:cubicBezTo>
                      <a:pt x="27391" y="29852"/>
                      <a:pt x="27391" y="28985"/>
                      <a:pt x="27665" y="28140"/>
                    </a:cubicBezTo>
                    <a:lnTo>
                      <a:pt x="27665" y="27570"/>
                    </a:lnTo>
                    <a:cubicBezTo>
                      <a:pt x="28532" y="27570"/>
                      <a:pt x="28235" y="26999"/>
                      <a:pt x="28235" y="26702"/>
                    </a:cubicBezTo>
                    <a:cubicBezTo>
                      <a:pt x="28532" y="25561"/>
                      <a:pt x="29673" y="24716"/>
                      <a:pt x="30815" y="24716"/>
                    </a:cubicBezTo>
                    <a:cubicBezTo>
                      <a:pt x="34239" y="25287"/>
                      <a:pt x="37936" y="25561"/>
                      <a:pt x="41360" y="25858"/>
                    </a:cubicBezTo>
                    <a:cubicBezTo>
                      <a:pt x="43939" y="26132"/>
                      <a:pt x="46222" y="26428"/>
                      <a:pt x="48504" y="26702"/>
                    </a:cubicBezTo>
                    <a:cubicBezTo>
                      <a:pt x="48778" y="25561"/>
                      <a:pt x="49075" y="24716"/>
                      <a:pt x="49349" y="23849"/>
                    </a:cubicBezTo>
                    <a:cubicBezTo>
                      <a:pt x="51061" y="24420"/>
                      <a:pt x="53069" y="24990"/>
                      <a:pt x="54781" y="25561"/>
                    </a:cubicBezTo>
                    <a:cubicBezTo>
                      <a:pt x="55167" y="25661"/>
                      <a:pt x="55453" y="25728"/>
                      <a:pt x="55675" y="25728"/>
                    </a:cubicBezTo>
                    <a:cubicBezTo>
                      <a:pt x="56110" y="25728"/>
                      <a:pt x="56297" y="25472"/>
                      <a:pt x="56493" y="24716"/>
                    </a:cubicBezTo>
                    <a:cubicBezTo>
                      <a:pt x="56767" y="23849"/>
                      <a:pt x="56493" y="23575"/>
                      <a:pt x="55923" y="23278"/>
                    </a:cubicBezTo>
                    <a:cubicBezTo>
                      <a:pt x="53914" y="22708"/>
                      <a:pt x="51928" y="22137"/>
                      <a:pt x="50216" y="21293"/>
                    </a:cubicBezTo>
                    <a:lnTo>
                      <a:pt x="50216" y="20425"/>
                    </a:lnTo>
                    <a:cubicBezTo>
                      <a:pt x="50787" y="18713"/>
                      <a:pt x="50787" y="18713"/>
                      <a:pt x="49075" y="17869"/>
                    </a:cubicBezTo>
                    <a:lnTo>
                      <a:pt x="37936" y="11866"/>
                    </a:lnTo>
                    <a:cubicBezTo>
                      <a:pt x="36224" y="11021"/>
                      <a:pt x="34809" y="10451"/>
                      <a:pt x="33668" y="8739"/>
                    </a:cubicBezTo>
                    <a:cubicBezTo>
                      <a:pt x="33233" y="7869"/>
                      <a:pt x="32295" y="7490"/>
                      <a:pt x="31246" y="7490"/>
                    </a:cubicBezTo>
                    <a:cubicBezTo>
                      <a:pt x="30919" y="7490"/>
                      <a:pt x="30581" y="7527"/>
                      <a:pt x="30244" y="7597"/>
                    </a:cubicBezTo>
                    <a:lnTo>
                      <a:pt x="29673" y="7597"/>
                    </a:lnTo>
                    <a:cubicBezTo>
                      <a:pt x="27094" y="6159"/>
                      <a:pt x="24812" y="5018"/>
                      <a:pt x="22255" y="3877"/>
                    </a:cubicBezTo>
                    <a:cubicBezTo>
                      <a:pt x="19676" y="2736"/>
                      <a:pt x="17120" y="1891"/>
                      <a:pt x="14837" y="750"/>
                    </a:cubicBezTo>
                    <a:cubicBezTo>
                      <a:pt x="13930" y="203"/>
                      <a:pt x="13031" y="1"/>
                      <a:pt x="12131"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82"/>
              <p:cNvSpPr/>
              <p:nvPr/>
            </p:nvSpPr>
            <p:spPr>
              <a:xfrm>
                <a:off x="6465425" y="1541900"/>
                <a:ext cx="163800" cy="153275"/>
              </a:xfrm>
              <a:custGeom>
                <a:avLst/>
                <a:gdLst/>
                <a:ahLst/>
                <a:cxnLst/>
                <a:rect l="l" t="t" r="r" b="b"/>
                <a:pathLst>
                  <a:path w="6552" h="6131" extrusionOk="0">
                    <a:moveTo>
                      <a:pt x="3424" y="0"/>
                    </a:moveTo>
                    <a:cubicBezTo>
                      <a:pt x="2557" y="0"/>
                      <a:pt x="1416" y="571"/>
                      <a:pt x="845" y="1142"/>
                    </a:cubicBezTo>
                    <a:cubicBezTo>
                      <a:pt x="571" y="1712"/>
                      <a:pt x="1" y="2580"/>
                      <a:pt x="274" y="3150"/>
                    </a:cubicBezTo>
                    <a:cubicBezTo>
                      <a:pt x="1" y="4292"/>
                      <a:pt x="845" y="5433"/>
                      <a:pt x="1986" y="6003"/>
                    </a:cubicBezTo>
                    <a:cubicBezTo>
                      <a:pt x="2247" y="6090"/>
                      <a:pt x="2507" y="6130"/>
                      <a:pt x="2764" y="6130"/>
                    </a:cubicBezTo>
                    <a:cubicBezTo>
                      <a:pt x="4199" y="6130"/>
                      <a:pt x="5542" y="4876"/>
                      <a:pt x="6278" y="3424"/>
                    </a:cubicBezTo>
                    <a:cubicBezTo>
                      <a:pt x="6551" y="2580"/>
                      <a:pt x="5981" y="2009"/>
                      <a:pt x="5410" y="1438"/>
                    </a:cubicBezTo>
                    <a:cubicBezTo>
                      <a:pt x="4840" y="571"/>
                      <a:pt x="4269" y="0"/>
                      <a:pt x="3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82"/>
              <p:cNvSpPr/>
              <p:nvPr/>
            </p:nvSpPr>
            <p:spPr>
              <a:xfrm>
                <a:off x="6394100" y="1837025"/>
                <a:ext cx="149525" cy="140300"/>
              </a:xfrm>
              <a:custGeom>
                <a:avLst/>
                <a:gdLst/>
                <a:ahLst/>
                <a:cxnLst/>
                <a:rect l="l" t="t" r="r" b="b"/>
                <a:pathLst>
                  <a:path w="5981" h="5612" extrusionOk="0">
                    <a:moveTo>
                      <a:pt x="2758" y="0"/>
                    </a:moveTo>
                    <a:cubicBezTo>
                      <a:pt x="2407" y="0"/>
                      <a:pt x="2058" y="67"/>
                      <a:pt x="1712" y="179"/>
                    </a:cubicBezTo>
                    <a:cubicBezTo>
                      <a:pt x="1142" y="475"/>
                      <a:pt x="274" y="1046"/>
                      <a:pt x="0" y="1617"/>
                    </a:cubicBezTo>
                    <a:lnTo>
                      <a:pt x="0" y="3329"/>
                    </a:lnTo>
                    <a:cubicBezTo>
                      <a:pt x="0" y="4744"/>
                      <a:pt x="1416" y="5611"/>
                      <a:pt x="2854" y="5611"/>
                    </a:cubicBezTo>
                    <a:cubicBezTo>
                      <a:pt x="4269" y="5314"/>
                      <a:pt x="5981" y="3899"/>
                      <a:pt x="5707" y="2187"/>
                    </a:cubicBezTo>
                    <a:cubicBezTo>
                      <a:pt x="5707" y="1617"/>
                      <a:pt x="4839" y="749"/>
                      <a:pt x="4269" y="475"/>
                    </a:cubicBezTo>
                    <a:cubicBezTo>
                      <a:pt x="3770" y="138"/>
                      <a:pt x="3263" y="0"/>
                      <a:pt x="27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82"/>
              <p:cNvSpPr/>
              <p:nvPr/>
            </p:nvSpPr>
            <p:spPr>
              <a:xfrm>
                <a:off x="6786125" y="1794225"/>
                <a:ext cx="207150" cy="149075"/>
              </a:xfrm>
              <a:custGeom>
                <a:avLst/>
                <a:gdLst/>
                <a:ahLst/>
                <a:cxnLst/>
                <a:rect l="l" t="t" r="r" b="b"/>
                <a:pathLst>
                  <a:path w="8286" h="5963" extrusionOk="0">
                    <a:moveTo>
                      <a:pt x="4091" y="0"/>
                    </a:moveTo>
                    <a:cubicBezTo>
                      <a:pt x="3585" y="0"/>
                      <a:pt x="3079" y="138"/>
                      <a:pt x="2580" y="475"/>
                    </a:cubicBezTo>
                    <a:cubicBezTo>
                      <a:pt x="2009" y="475"/>
                      <a:pt x="1142" y="1046"/>
                      <a:pt x="868" y="1617"/>
                    </a:cubicBezTo>
                    <a:cubicBezTo>
                      <a:pt x="0" y="3032"/>
                      <a:pt x="1142" y="4744"/>
                      <a:pt x="2580" y="5611"/>
                    </a:cubicBezTo>
                    <a:cubicBezTo>
                      <a:pt x="2994" y="5891"/>
                      <a:pt x="3342" y="5962"/>
                      <a:pt x="3691" y="5962"/>
                    </a:cubicBezTo>
                    <a:cubicBezTo>
                      <a:pt x="4055" y="5962"/>
                      <a:pt x="4420" y="5885"/>
                      <a:pt x="4862" y="5885"/>
                    </a:cubicBezTo>
                    <a:cubicBezTo>
                      <a:pt x="5707" y="5885"/>
                      <a:pt x="6574" y="5041"/>
                      <a:pt x="7145" y="4173"/>
                    </a:cubicBezTo>
                    <a:cubicBezTo>
                      <a:pt x="8286" y="3032"/>
                      <a:pt x="6277" y="749"/>
                      <a:pt x="5136" y="179"/>
                    </a:cubicBezTo>
                    <a:cubicBezTo>
                      <a:pt x="4790" y="67"/>
                      <a:pt x="4441" y="0"/>
                      <a:pt x="4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82"/>
              <p:cNvSpPr/>
              <p:nvPr/>
            </p:nvSpPr>
            <p:spPr>
              <a:xfrm>
                <a:off x="6993250" y="1891700"/>
                <a:ext cx="178075" cy="85625"/>
              </a:xfrm>
              <a:custGeom>
                <a:avLst/>
                <a:gdLst/>
                <a:ahLst/>
                <a:cxnLst/>
                <a:rect l="l" t="t" r="r" b="b"/>
                <a:pathLst>
                  <a:path w="7123" h="3425" extrusionOk="0">
                    <a:moveTo>
                      <a:pt x="572" y="0"/>
                    </a:moveTo>
                    <a:cubicBezTo>
                      <a:pt x="275" y="274"/>
                      <a:pt x="1" y="845"/>
                      <a:pt x="275" y="1142"/>
                    </a:cubicBezTo>
                    <a:cubicBezTo>
                      <a:pt x="275" y="1986"/>
                      <a:pt x="1142" y="1986"/>
                      <a:pt x="1713" y="1986"/>
                    </a:cubicBezTo>
                    <a:lnTo>
                      <a:pt x="4269" y="2853"/>
                    </a:lnTo>
                    <a:cubicBezTo>
                      <a:pt x="4840" y="3127"/>
                      <a:pt x="5137" y="3127"/>
                      <a:pt x="5707" y="3127"/>
                    </a:cubicBezTo>
                    <a:cubicBezTo>
                      <a:pt x="5981" y="3424"/>
                      <a:pt x="6278" y="3424"/>
                      <a:pt x="6552" y="3424"/>
                    </a:cubicBezTo>
                    <a:cubicBezTo>
                      <a:pt x="7122" y="3424"/>
                      <a:pt x="7122" y="2853"/>
                      <a:pt x="7122" y="2283"/>
                    </a:cubicBezTo>
                    <a:cubicBezTo>
                      <a:pt x="7122" y="2283"/>
                      <a:pt x="7122" y="1986"/>
                      <a:pt x="6849" y="1986"/>
                    </a:cubicBezTo>
                    <a:cubicBezTo>
                      <a:pt x="6552" y="1712"/>
                      <a:pt x="6278" y="1712"/>
                      <a:pt x="5707" y="1415"/>
                    </a:cubicBezTo>
                    <a:cubicBezTo>
                      <a:pt x="5137" y="1142"/>
                      <a:pt x="4269" y="845"/>
                      <a:pt x="3425" y="845"/>
                    </a:cubicBezTo>
                    <a:cubicBezTo>
                      <a:pt x="2557" y="571"/>
                      <a:pt x="1987" y="274"/>
                      <a:pt x="11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82"/>
              <p:cNvSpPr/>
              <p:nvPr/>
            </p:nvSpPr>
            <p:spPr>
              <a:xfrm>
                <a:off x="6522500" y="1592100"/>
                <a:ext cx="57075" cy="49675"/>
              </a:xfrm>
              <a:custGeom>
                <a:avLst/>
                <a:gdLst/>
                <a:ahLst/>
                <a:cxnLst/>
                <a:rect l="l" t="t" r="r" b="b"/>
                <a:pathLst>
                  <a:path w="2283" h="1987" extrusionOk="0">
                    <a:moveTo>
                      <a:pt x="571" y="1"/>
                    </a:moveTo>
                    <a:cubicBezTo>
                      <a:pt x="274" y="275"/>
                      <a:pt x="274" y="275"/>
                      <a:pt x="274" y="572"/>
                    </a:cubicBezTo>
                    <a:cubicBezTo>
                      <a:pt x="0" y="846"/>
                      <a:pt x="0" y="846"/>
                      <a:pt x="0" y="1142"/>
                    </a:cubicBezTo>
                    <a:cubicBezTo>
                      <a:pt x="274" y="1713"/>
                      <a:pt x="571" y="1987"/>
                      <a:pt x="845" y="1987"/>
                    </a:cubicBezTo>
                    <a:cubicBezTo>
                      <a:pt x="1141" y="1987"/>
                      <a:pt x="1415" y="1987"/>
                      <a:pt x="1712" y="1713"/>
                    </a:cubicBezTo>
                    <a:cubicBezTo>
                      <a:pt x="1986" y="1713"/>
                      <a:pt x="1986" y="1713"/>
                      <a:pt x="1986" y="1416"/>
                    </a:cubicBezTo>
                    <a:cubicBezTo>
                      <a:pt x="2283" y="846"/>
                      <a:pt x="1986" y="275"/>
                      <a:pt x="1415"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82"/>
              <p:cNvSpPr/>
              <p:nvPr/>
            </p:nvSpPr>
            <p:spPr>
              <a:xfrm>
                <a:off x="6443750" y="1877425"/>
                <a:ext cx="57075" cy="50500"/>
              </a:xfrm>
              <a:custGeom>
                <a:avLst/>
                <a:gdLst/>
                <a:ahLst/>
                <a:cxnLst/>
                <a:rect l="l" t="t" r="r" b="b"/>
                <a:pathLst>
                  <a:path w="2283" h="2020" extrusionOk="0">
                    <a:moveTo>
                      <a:pt x="571" y="1"/>
                    </a:moveTo>
                    <a:cubicBezTo>
                      <a:pt x="571" y="1"/>
                      <a:pt x="297" y="1"/>
                      <a:pt x="297" y="275"/>
                    </a:cubicBezTo>
                    <a:cubicBezTo>
                      <a:pt x="0" y="571"/>
                      <a:pt x="0" y="845"/>
                      <a:pt x="0" y="1142"/>
                    </a:cubicBezTo>
                    <a:cubicBezTo>
                      <a:pt x="0" y="1416"/>
                      <a:pt x="297" y="1713"/>
                      <a:pt x="297" y="1713"/>
                    </a:cubicBezTo>
                    <a:cubicBezTo>
                      <a:pt x="513" y="1928"/>
                      <a:pt x="767" y="2020"/>
                      <a:pt x="1017" y="2020"/>
                    </a:cubicBezTo>
                    <a:cubicBezTo>
                      <a:pt x="1427" y="2020"/>
                      <a:pt x="1824" y="1771"/>
                      <a:pt x="2009" y="1416"/>
                    </a:cubicBezTo>
                    <a:cubicBezTo>
                      <a:pt x="2283" y="845"/>
                      <a:pt x="2009" y="1"/>
                      <a:pt x="1141"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82"/>
              <p:cNvSpPr/>
              <p:nvPr/>
            </p:nvSpPr>
            <p:spPr>
              <a:xfrm>
                <a:off x="6857450" y="1838800"/>
                <a:ext cx="64500" cy="55600"/>
              </a:xfrm>
              <a:custGeom>
                <a:avLst/>
                <a:gdLst/>
                <a:ahLst/>
                <a:cxnLst/>
                <a:rect l="l" t="t" r="r" b="b"/>
                <a:pathLst>
                  <a:path w="2580" h="2224" extrusionOk="0">
                    <a:moveTo>
                      <a:pt x="1262" y="1"/>
                    </a:moveTo>
                    <a:cubicBezTo>
                      <a:pt x="859" y="1"/>
                      <a:pt x="498" y="260"/>
                      <a:pt x="297" y="678"/>
                    </a:cubicBezTo>
                    <a:lnTo>
                      <a:pt x="297" y="975"/>
                    </a:lnTo>
                    <a:cubicBezTo>
                      <a:pt x="1" y="975"/>
                      <a:pt x="1" y="1249"/>
                      <a:pt x="1" y="1546"/>
                    </a:cubicBezTo>
                    <a:cubicBezTo>
                      <a:pt x="297" y="2116"/>
                      <a:pt x="868" y="2116"/>
                      <a:pt x="1439" y="2116"/>
                    </a:cubicBezTo>
                    <a:cubicBezTo>
                      <a:pt x="1590" y="2189"/>
                      <a:pt x="1721" y="2223"/>
                      <a:pt x="1832" y="2223"/>
                    </a:cubicBezTo>
                    <a:cubicBezTo>
                      <a:pt x="2136" y="2223"/>
                      <a:pt x="2283" y="1964"/>
                      <a:pt x="2283" y="1546"/>
                    </a:cubicBezTo>
                    <a:cubicBezTo>
                      <a:pt x="2580" y="975"/>
                      <a:pt x="2009" y="404"/>
                      <a:pt x="1712" y="108"/>
                    </a:cubicBezTo>
                    <a:cubicBezTo>
                      <a:pt x="1561" y="35"/>
                      <a:pt x="1409" y="1"/>
                      <a:pt x="1262" y="1"/>
                    </a:cubicBezTo>
                    <a:close/>
                  </a:path>
                </a:pathLst>
              </a:custGeom>
              <a:solidFill>
                <a:srgbClr val="B3D2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82"/>
              <p:cNvSpPr/>
              <p:nvPr/>
            </p:nvSpPr>
            <p:spPr>
              <a:xfrm>
                <a:off x="5766400" y="1342175"/>
                <a:ext cx="1419200" cy="798900"/>
              </a:xfrm>
              <a:custGeom>
                <a:avLst/>
                <a:gdLst/>
                <a:ahLst/>
                <a:cxnLst/>
                <a:rect l="l" t="t" r="r" b="b"/>
                <a:pathLst>
                  <a:path w="56768" h="31956" extrusionOk="0">
                    <a:moveTo>
                      <a:pt x="27094" y="16549"/>
                    </a:moveTo>
                    <a:cubicBezTo>
                      <a:pt x="28235" y="16549"/>
                      <a:pt x="28235" y="16549"/>
                      <a:pt x="27665" y="15134"/>
                    </a:cubicBezTo>
                    <a:lnTo>
                      <a:pt x="28532" y="15134"/>
                    </a:lnTo>
                    <a:cubicBezTo>
                      <a:pt x="28532" y="14837"/>
                      <a:pt x="28532" y="14563"/>
                      <a:pt x="28235" y="14563"/>
                    </a:cubicBezTo>
                    <a:lnTo>
                      <a:pt x="28235" y="13992"/>
                    </a:lnTo>
                    <a:cubicBezTo>
                      <a:pt x="28532" y="13992"/>
                      <a:pt x="28806" y="13696"/>
                      <a:pt x="28806" y="13696"/>
                    </a:cubicBezTo>
                    <a:cubicBezTo>
                      <a:pt x="28806" y="13422"/>
                      <a:pt x="28532" y="13125"/>
                      <a:pt x="28235" y="12851"/>
                    </a:cubicBezTo>
                    <a:cubicBezTo>
                      <a:pt x="27391" y="11413"/>
                      <a:pt x="25679" y="10843"/>
                      <a:pt x="24241" y="9998"/>
                    </a:cubicBezTo>
                    <a:cubicBezTo>
                      <a:pt x="21114" y="8286"/>
                      <a:pt x="17690" y="6848"/>
                      <a:pt x="14540" y="5136"/>
                    </a:cubicBezTo>
                    <a:cubicBezTo>
                      <a:pt x="12258" y="3995"/>
                      <a:pt x="9975" y="2854"/>
                      <a:pt x="7693" y="2009"/>
                    </a:cubicBezTo>
                    <a:lnTo>
                      <a:pt x="5981" y="1142"/>
                    </a:lnTo>
                    <a:cubicBezTo>
                      <a:pt x="5707" y="868"/>
                      <a:pt x="5707" y="571"/>
                      <a:pt x="5410" y="571"/>
                    </a:cubicBezTo>
                    <a:cubicBezTo>
                      <a:pt x="5707" y="571"/>
                      <a:pt x="5981" y="297"/>
                      <a:pt x="5981" y="297"/>
                    </a:cubicBezTo>
                    <a:lnTo>
                      <a:pt x="10546" y="297"/>
                    </a:lnTo>
                    <a:cubicBezTo>
                      <a:pt x="11984" y="1"/>
                      <a:pt x="13399" y="1"/>
                      <a:pt x="14837" y="868"/>
                    </a:cubicBezTo>
                    <a:cubicBezTo>
                      <a:pt x="17120" y="2009"/>
                      <a:pt x="19676" y="2854"/>
                      <a:pt x="22255" y="3995"/>
                    </a:cubicBezTo>
                    <a:cubicBezTo>
                      <a:pt x="24812" y="5136"/>
                      <a:pt x="27094" y="6277"/>
                      <a:pt x="29673" y="7715"/>
                    </a:cubicBezTo>
                    <a:lnTo>
                      <a:pt x="30244" y="7715"/>
                    </a:lnTo>
                    <a:cubicBezTo>
                      <a:pt x="31659" y="7419"/>
                      <a:pt x="33097" y="7715"/>
                      <a:pt x="33668" y="8857"/>
                    </a:cubicBezTo>
                    <a:cubicBezTo>
                      <a:pt x="34809" y="10569"/>
                      <a:pt x="36224" y="11139"/>
                      <a:pt x="37936" y="11984"/>
                    </a:cubicBezTo>
                    <a:lnTo>
                      <a:pt x="49075" y="17987"/>
                    </a:lnTo>
                    <a:cubicBezTo>
                      <a:pt x="50787" y="18831"/>
                      <a:pt x="50787" y="18831"/>
                      <a:pt x="50216" y="20543"/>
                    </a:cubicBezTo>
                    <a:lnTo>
                      <a:pt x="50216" y="21411"/>
                    </a:lnTo>
                    <a:cubicBezTo>
                      <a:pt x="51928" y="22255"/>
                      <a:pt x="53914" y="22826"/>
                      <a:pt x="55923" y="23396"/>
                    </a:cubicBezTo>
                    <a:cubicBezTo>
                      <a:pt x="56493" y="23693"/>
                      <a:pt x="56767" y="23967"/>
                      <a:pt x="56493" y="24834"/>
                    </a:cubicBezTo>
                    <a:cubicBezTo>
                      <a:pt x="56196" y="25976"/>
                      <a:pt x="55923" y="25976"/>
                      <a:pt x="54781" y="25679"/>
                    </a:cubicBezTo>
                    <a:cubicBezTo>
                      <a:pt x="53069" y="25108"/>
                      <a:pt x="51061" y="24538"/>
                      <a:pt x="49349" y="23967"/>
                    </a:cubicBezTo>
                    <a:cubicBezTo>
                      <a:pt x="49075" y="24834"/>
                      <a:pt x="48778" y="25679"/>
                      <a:pt x="48504" y="26820"/>
                    </a:cubicBezTo>
                    <a:cubicBezTo>
                      <a:pt x="46222" y="26546"/>
                      <a:pt x="43939" y="26250"/>
                      <a:pt x="41360" y="25976"/>
                    </a:cubicBezTo>
                    <a:cubicBezTo>
                      <a:pt x="37936" y="25679"/>
                      <a:pt x="34239" y="25405"/>
                      <a:pt x="30815" y="24834"/>
                    </a:cubicBezTo>
                    <a:cubicBezTo>
                      <a:pt x="29673" y="24834"/>
                      <a:pt x="28532" y="25679"/>
                      <a:pt x="28235" y="26820"/>
                    </a:cubicBezTo>
                    <a:cubicBezTo>
                      <a:pt x="28235" y="27117"/>
                      <a:pt x="28532" y="27688"/>
                      <a:pt x="27665" y="27688"/>
                    </a:cubicBezTo>
                    <a:lnTo>
                      <a:pt x="27665" y="28258"/>
                    </a:lnTo>
                    <a:cubicBezTo>
                      <a:pt x="27391" y="29103"/>
                      <a:pt x="27391" y="29970"/>
                      <a:pt x="27391" y="30815"/>
                    </a:cubicBezTo>
                    <a:cubicBezTo>
                      <a:pt x="27391" y="31682"/>
                      <a:pt x="26524" y="31956"/>
                      <a:pt x="25953" y="31682"/>
                    </a:cubicBezTo>
                    <a:cubicBezTo>
                      <a:pt x="25108" y="31111"/>
                      <a:pt x="25108" y="30541"/>
                      <a:pt x="25679" y="29673"/>
                    </a:cubicBezTo>
                    <a:cubicBezTo>
                      <a:pt x="26250" y="28829"/>
                      <a:pt x="26250" y="27961"/>
                      <a:pt x="26250" y="26820"/>
                    </a:cubicBezTo>
                    <a:cubicBezTo>
                      <a:pt x="25953" y="26546"/>
                      <a:pt x="26250" y="25976"/>
                      <a:pt x="25953" y="25405"/>
                    </a:cubicBezTo>
                    <a:cubicBezTo>
                      <a:pt x="25953" y="24834"/>
                      <a:pt x="25108" y="23967"/>
                      <a:pt x="24538" y="23967"/>
                    </a:cubicBezTo>
                    <a:cubicBezTo>
                      <a:pt x="21388" y="23693"/>
                      <a:pt x="18261" y="23123"/>
                      <a:pt x="15111" y="22826"/>
                    </a:cubicBezTo>
                    <a:cubicBezTo>
                      <a:pt x="12258" y="22255"/>
                      <a:pt x="9701" y="22255"/>
                      <a:pt x="6848" y="21685"/>
                    </a:cubicBezTo>
                    <a:cubicBezTo>
                      <a:pt x="6278" y="21685"/>
                      <a:pt x="5981" y="21114"/>
                      <a:pt x="5410" y="20840"/>
                    </a:cubicBezTo>
                    <a:cubicBezTo>
                      <a:pt x="3698" y="19973"/>
                      <a:pt x="1986" y="18831"/>
                      <a:pt x="274" y="17690"/>
                    </a:cubicBezTo>
                    <a:cubicBezTo>
                      <a:pt x="274" y="17690"/>
                      <a:pt x="274" y="17416"/>
                      <a:pt x="1" y="17119"/>
                    </a:cubicBezTo>
                    <a:cubicBezTo>
                      <a:pt x="274" y="17119"/>
                      <a:pt x="571" y="16846"/>
                      <a:pt x="571" y="17119"/>
                    </a:cubicBezTo>
                    <a:cubicBezTo>
                      <a:pt x="1986" y="17119"/>
                      <a:pt x="3424" y="17416"/>
                      <a:pt x="4840" y="17416"/>
                    </a:cubicBezTo>
                    <a:cubicBezTo>
                      <a:pt x="6848" y="17690"/>
                      <a:pt x="8834" y="17987"/>
                      <a:pt x="11116" y="18261"/>
                    </a:cubicBezTo>
                    <a:cubicBezTo>
                      <a:pt x="12828" y="18557"/>
                      <a:pt x="14837" y="18557"/>
                      <a:pt x="16549" y="18831"/>
                    </a:cubicBezTo>
                    <a:cubicBezTo>
                      <a:pt x="19676" y="19128"/>
                      <a:pt x="22529" y="19402"/>
                      <a:pt x="25382" y="19699"/>
                    </a:cubicBezTo>
                    <a:cubicBezTo>
                      <a:pt x="26250" y="19973"/>
                      <a:pt x="27391" y="19128"/>
                      <a:pt x="27391" y="18557"/>
                    </a:cubicBezTo>
                    <a:cubicBezTo>
                      <a:pt x="27665" y="17987"/>
                      <a:pt x="27391" y="17690"/>
                      <a:pt x="27391" y="17416"/>
                    </a:cubicBezTo>
                    <a:cubicBezTo>
                      <a:pt x="27391" y="17119"/>
                      <a:pt x="27094" y="16846"/>
                      <a:pt x="27094" y="16549"/>
                    </a:cubicBezTo>
                    <a:close/>
                    <a:moveTo>
                      <a:pt x="47934" y="25976"/>
                    </a:moveTo>
                    <a:cubicBezTo>
                      <a:pt x="48778" y="23693"/>
                      <a:pt x="49349" y="21411"/>
                      <a:pt x="49920" y="19128"/>
                    </a:cubicBezTo>
                    <a:cubicBezTo>
                      <a:pt x="47363" y="17690"/>
                      <a:pt x="44784" y="16275"/>
                      <a:pt x="42501" y="15134"/>
                    </a:cubicBezTo>
                    <a:cubicBezTo>
                      <a:pt x="39945" y="13696"/>
                      <a:pt x="37366" y="12281"/>
                      <a:pt x="34809" y="11413"/>
                    </a:cubicBezTo>
                    <a:cubicBezTo>
                      <a:pt x="34239" y="12281"/>
                      <a:pt x="33668" y="13125"/>
                      <a:pt x="33097" y="13696"/>
                    </a:cubicBezTo>
                    <a:cubicBezTo>
                      <a:pt x="33097" y="13696"/>
                      <a:pt x="33097" y="13992"/>
                      <a:pt x="33371" y="13992"/>
                    </a:cubicBezTo>
                    <a:cubicBezTo>
                      <a:pt x="35950" y="15134"/>
                      <a:pt x="38233" y="16549"/>
                      <a:pt x="40789" y="17690"/>
                    </a:cubicBezTo>
                    <a:cubicBezTo>
                      <a:pt x="41657" y="17987"/>
                      <a:pt x="42501" y="18261"/>
                      <a:pt x="43369" y="17987"/>
                    </a:cubicBezTo>
                    <a:cubicBezTo>
                      <a:pt x="44784" y="17416"/>
                      <a:pt x="45925" y="17690"/>
                      <a:pt x="47066" y="18557"/>
                    </a:cubicBezTo>
                    <a:cubicBezTo>
                      <a:pt x="48504" y="19699"/>
                      <a:pt x="48778" y="20543"/>
                      <a:pt x="48504" y="21981"/>
                    </a:cubicBezTo>
                    <a:cubicBezTo>
                      <a:pt x="48208" y="23396"/>
                      <a:pt x="46792" y="24538"/>
                      <a:pt x="45354" y="24538"/>
                    </a:cubicBezTo>
                    <a:cubicBezTo>
                      <a:pt x="43939" y="24538"/>
                      <a:pt x="42501" y="23967"/>
                      <a:pt x="41657" y="22826"/>
                    </a:cubicBezTo>
                    <a:cubicBezTo>
                      <a:pt x="41360" y="22552"/>
                      <a:pt x="40789" y="22552"/>
                      <a:pt x="40515" y="22552"/>
                    </a:cubicBezTo>
                    <a:cubicBezTo>
                      <a:pt x="38507" y="21981"/>
                      <a:pt x="36521" y="21981"/>
                      <a:pt x="34512" y="21685"/>
                    </a:cubicBezTo>
                    <a:cubicBezTo>
                      <a:pt x="33371" y="21411"/>
                      <a:pt x="32527" y="21411"/>
                      <a:pt x="31089" y="21114"/>
                    </a:cubicBezTo>
                    <a:cubicBezTo>
                      <a:pt x="31956" y="22255"/>
                      <a:pt x="31659" y="23123"/>
                      <a:pt x="30815" y="24264"/>
                    </a:cubicBezTo>
                    <a:cubicBezTo>
                      <a:pt x="35950" y="24834"/>
                      <a:pt x="41086" y="25405"/>
                      <a:pt x="45925" y="25976"/>
                    </a:cubicBezTo>
                    <a:close/>
                    <a:moveTo>
                      <a:pt x="29103" y="7989"/>
                    </a:moveTo>
                    <a:lnTo>
                      <a:pt x="28806" y="7989"/>
                    </a:lnTo>
                    <a:cubicBezTo>
                      <a:pt x="24812" y="6004"/>
                      <a:pt x="20817" y="4292"/>
                      <a:pt x="16823" y="2283"/>
                    </a:cubicBezTo>
                    <a:cubicBezTo>
                      <a:pt x="15111" y="1712"/>
                      <a:pt x="13399" y="571"/>
                      <a:pt x="11413" y="868"/>
                    </a:cubicBezTo>
                    <a:cubicBezTo>
                      <a:pt x="10272" y="1142"/>
                      <a:pt x="9131" y="1142"/>
                      <a:pt x="7693" y="1142"/>
                    </a:cubicBezTo>
                    <a:cubicBezTo>
                      <a:pt x="14266" y="4566"/>
                      <a:pt x="21114" y="7715"/>
                      <a:pt x="27391" y="11139"/>
                    </a:cubicBezTo>
                    <a:cubicBezTo>
                      <a:pt x="27665" y="10569"/>
                      <a:pt x="27962" y="9998"/>
                      <a:pt x="27962" y="9427"/>
                    </a:cubicBezTo>
                    <a:cubicBezTo>
                      <a:pt x="28235" y="8857"/>
                      <a:pt x="28806" y="8560"/>
                      <a:pt x="29103" y="7989"/>
                    </a:cubicBezTo>
                    <a:close/>
                    <a:moveTo>
                      <a:pt x="25108" y="20269"/>
                    </a:moveTo>
                    <a:cubicBezTo>
                      <a:pt x="17690" y="19402"/>
                      <a:pt x="10272" y="18831"/>
                      <a:pt x="2854" y="17987"/>
                    </a:cubicBezTo>
                    <a:lnTo>
                      <a:pt x="2557" y="18261"/>
                    </a:lnTo>
                    <a:cubicBezTo>
                      <a:pt x="3698" y="18831"/>
                      <a:pt x="4840" y="19699"/>
                      <a:pt x="5981" y="20269"/>
                    </a:cubicBezTo>
                    <a:cubicBezTo>
                      <a:pt x="6551" y="20840"/>
                      <a:pt x="7122" y="21114"/>
                      <a:pt x="7989" y="21114"/>
                    </a:cubicBezTo>
                    <a:lnTo>
                      <a:pt x="19973" y="22826"/>
                    </a:lnTo>
                    <a:cubicBezTo>
                      <a:pt x="21388" y="23123"/>
                      <a:pt x="23100" y="23123"/>
                      <a:pt x="24538" y="23396"/>
                    </a:cubicBezTo>
                    <a:cubicBezTo>
                      <a:pt x="24812" y="22255"/>
                      <a:pt x="24812" y="21411"/>
                      <a:pt x="25108" y="20269"/>
                    </a:cubicBezTo>
                    <a:close/>
                    <a:moveTo>
                      <a:pt x="41657" y="18831"/>
                    </a:moveTo>
                    <a:cubicBezTo>
                      <a:pt x="41360" y="18557"/>
                      <a:pt x="41086" y="18557"/>
                      <a:pt x="40789" y="18261"/>
                    </a:cubicBezTo>
                    <a:cubicBezTo>
                      <a:pt x="38233" y="17119"/>
                      <a:pt x="35380" y="15704"/>
                      <a:pt x="32527" y="14266"/>
                    </a:cubicBezTo>
                    <a:lnTo>
                      <a:pt x="31385" y="14266"/>
                    </a:lnTo>
                    <a:cubicBezTo>
                      <a:pt x="31089" y="14266"/>
                      <a:pt x="30815" y="15978"/>
                      <a:pt x="31089" y="16275"/>
                    </a:cubicBezTo>
                    <a:lnTo>
                      <a:pt x="31089" y="17119"/>
                    </a:lnTo>
                    <a:lnTo>
                      <a:pt x="30518" y="17119"/>
                    </a:lnTo>
                    <a:cubicBezTo>
                      <a:pt x="30518" y="17416"/>
                      <a:pt x="30815" y="17690"/>
                      <a:pt x="31089" y="17987"/>
                    </a:cubicBezTo>
                    <a:cubicBezTo>
                      <a:pt x="30815" y="18261"/>
                      <a:pt x="30518" y="18261"/>
                      <a:pt x="29947" y="18261"/>
                    </a:cubicBezTo>
                    <a:lnTo>
                      <a:pt x="29947" y="19973"/>
                    </a:lnTo>
                    <a:cubicBezTo>
                      <a:pt x="30518" y="20269"/>
                      <a:pt x="39077" y="21981"/>
                      <a:pt x="40789" y="21685"/>
                    </a:cubicBezTo>
                    <a:cubicBezTo>
                      <a:pt x="41086" y="20543"/>
                      <a:pt x="41360" y="19699"/>
                      <a:pt x="41657" y="18831"/>
                    </a:cubicBezTo>
                    <a:close/>
                    <a:moveTo>
                      <a:pt x="45925" y="23693"/>
                    </a:moveTo>
                    <a:cubicBezTo>
                      <a:pt x="47637" y="22826"/>
                      <a:pt x="48208" y="21411"/>
                      <a:pt x="47363" y="19973"/>
                    </a:cubicBezTo>
                    <a:cubicBezTo>
                      <a:pt x="46496" y="18557"/>
                      <a:pt x="44510" y="17987"/>
                      <a:pt x="43072" y="18831"/>
                    </a:cubicBezTo>
                    <a:cubicBezTo>
                      <a:pt x="41931" y="19402"/>
                      <a:pt x="41360" y="21114"/>
                      <a:pt x="41931" y="21981"/>
                    </a:cubicBezTo>
                    <a:cubicBezTo>
                      <a:pt x="42501" y="23396"/>
                      <a:pt x="44510" y="24264"/>
                      <a:pt x="45925" y="23693"/>
                    </a:cubicBezTo>
                    <a:close/>
                    <a:moveTo>
                      <a:pt x="28806" y="12281"/>
                    </a:moveTo>
                    <a:cubicBezTo>
                      <a:pt x="28806" y="12281"/>
                      <a:pt x="28806" y="12554"/>
                      <a:pt x="29103" y="12554"/>
                    </a:cubicBezTo>
                    <a:cubicBezTo>
                      <a:pt x="30518" y="13992"/>
                      <a:pt x="32527" y="13696"/>
                      <a:pt x="33371" y="11984"/>
                    </a:cubicBezTo>
                    <a:cubicBezTo>
                      <a:pt x="33668" y="11710"/>
                      <a:pt x="33942" y="10843"/>
                      <a:pt x="33942" y="10272"/>
                    </a:cubicBezTo>
                    <a:cubicBezTo>
                      <a:pt x="33371" y="9701"/>
                      <a:pt x="32801" y="8857"/>
                      <a:pt x="31956" y="8560"/>
                    </a:cubicBezTo>
                    <a:cubicBezTo>
                      <a:pt x="31089" y="7989"/>
                      <a:pt x="30244" y="8286"/>
                      <a:pt x="29377" y="9131"/>
                    </a:cubicBezTo>
                    <a:cubicBezTo>
                      <a:pt x="28532" y="9998"/>
                      <a:pt x="28235" y="10843"/>
                      <a:pt x="28806" y="12281"/>
                    </a:cubicBezTo>
                    <a:close/>
                    <a:moveTo>
                      <a:pt x="28806" y="24834"/>
                    </a:moveTo>
                    <a:cubicBezTo>
                      <a:pt x="30244" y="24264"/>
                      <a:pt x="31089" y="22552"/>
                      <a:pt x="30518" y="21685"/>
                    </a:cubicBezTo>
                    <a:cubicBezTo>
                      <a:pt x="29947" y="20543"/>
                      <a:pt x="28532" y="19402"/>
                      <a:pt x="26820" y="20269"/>
                    </a:cubicBezTo>
                    <a:cubicBezTo>
                      <a:pt x="25953" y="20840"/>
                      <a:pt x="25108" y="22552"/>
                      <a:pt x="25679" y="23396"/>
                    </a:cubicBezTo>
                    <a:cubicBezTo>
                      <a:pt x="25953" y="24538"/>
                      <a:pt x="27665" y="25405"/>
                      <a:pt x="28806" y="24834"/>
                    </a:cubicBezTo>
                    <a:close/>
                    <a:moveTo>
                      <a:pt x="55923" y="24264"/>
                    </a:moveTo>
                    <a:cubicBezTo>
                      <a:pt x="53914" y="23396"/>
                      <a:pt x="51928" y="22826"/>
                      <a:pt x="49920" y="22255"/>
                    </a:cubicBezTo>
                    <a:cubicBezTo>
                      <a:pt x="49646" y="22552"/>
                      <a:pt x="49646" y="22826"/>
                      <a:pt x="49349" y="23396"/>
                    </a:cubicBezTo>
                    <a:cubicBezTo>
                      <a:pt x="51358" y="23967"/>
                      <a:pt x="53343" y="24538"/>
                      <a:pt x="55055" y="25108"/>
                    </a:cubicBezTo>
                    <a:cubicBezTo>
                      <a:pt x="55626" y="25108"/>
                      <a:pt x="55923" y="24834"/>
                      <a:pt x="55923" y="24264"/>
                    </a:cubicBezTo>
                    <a:close/>
                    <a:moveTo>
                      <a:pt x="28235" y="25679"/>
                    </a:moveTo>
                    <a:cubicBezTo>
                      <a:pt x="27665" y="25679"/>
                      <a:pt x="27094" y="25679"/>
                      <a:pt x="26820" y="25405"/>
                    </a:cubicBezTo>
                    <a:lnTo>
                      <a:pt x="26820" y="26546"/>
                    </a:lnTo>
                    <a:cubicBezTo>
                      <a:pt x="27094" y="26546"/>
                      <a:pt x="27391" y="26546"/>
                      <a:pt x="27962" y="26820"/>
                    </a:cubicBezTo>
                    <a:cubicBezTo>
                      <a:pt x="27962" y="26546"/>
                      <a:pt x="27962" y="26250"/>
                      <a:pt x="28235" y="25679"/>
                    </a:cubicBezTo>
                    <a:close/>
                    <a:moveTo>
                      <a:pt x="29673" y="13696"/>
                    </a:moveTo>
                    <a:cubicBezTo>
                      <a:pt x="29103" y="14563"/>
                      <a:pt x="29673" y="14837"/>
                      <a:pt x="30244" y="15408"/>
                    </a:cubicBezTo>
                    <a:cubicBezTo>
                      <a:pt x="30518" y="14837"/>
                      <a:pt x="30518" y="14563"/>
                      <a:pt x="30518" y="14266"/>
                    </a:cubicBezTo>
                    <a:cubicBezTo>
                      <a:pt x="30244" y="14266"/>
                      <a:pt x="29947" y="13992"/>
                      <a:pt x="29673" y="13696"/>
                    </a:cubicBezTo>
                    <a:close/>
                    <a:moveTo>
                      <a:pt x="29103" y="19402"/>
                    </a:moveTo>
                    <a:lnTo>
                      <a:pt x="29103" y="19128"/>
                    </a:lnTo>
                    <a:lnTo>
                      <a:pt x="28235" y="18261"/>
                    </a:lnTo>
                    <a:cubicBezTo>
                      <a:pt x="27962" y="18557"/>
                      <a:pt x="27962" y="18831"/>
                      <a:pt x="27962" y="19128"/>
                    </a:cubicBezTo>
                    <a:cubicBezTo>
                      <a:pt x="28235" y="19402"/>
                      <a:pt x="28532" y="19402"/>
                      <a:pt x="29103" y="19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82"/>
              <p:cNvSpPr/>
              <p:nvPr/>
            </p:nvSpPr>
            <p:spPr>
              <a:xfrm>
                <a:off x="6843175" y="1820375"/>
                <a:ext cx="93050" cy="99875"/>
              </a:xfrm>
              <a:custGeom>
                <a:avLst/>
                <a:gdLst/>
                <a:ahLst/>
                <a:cxnLst/>
                <a:rect l="l" t="t" r="r" b="b"/>
                <a:pathLst>
                  <a:path w="3722" h="3995" extrusionOk="0">
                    <a:moveTo>
                      <a:pt x="1142" y="571"/>
                    </a:moveTo>
                    <a:cubicBezTo>
                      <a:pt x="2010" y="0"/>
                      <a:pt x="2854" y="571"/>
                      <a:pt x="3425" y="1712"/>
                    </a:cubicBezTo>
                    <a:cubicBezTo>
                      <a:pt x="3721" y="2283"/>
                      <a:pt x="3151" y="3127"/>
                      <a:pt x="2580" y="3424"/>
                    </a:cubicBezTo>
                    <a:cubicBezTo>
                      <a:pt x="1713" y="3995"/>
                      <a:pt x="572" y="3424"/>
                      <a:pt x="298" y="2557"/>
                    </a:cubicBezTo>
                    <a:cubicBezTo>
                      <a:pt x="1" y="1986"/>
                      <a:pt x="298" y="845"/>
                      <a:pt x="1142" y="571"/>
                    </a:cubicBezTo>
                    <a:close/>
                    <a:moveTo>
                      <a:pt x="1713" y="1141"/>
                    </a:moveTo>
                    <a:cubicBezTo>
                      <a:pt x="1142" y="1415"/>
                      <a:pt x="868" y="1986"/>
                      <a:pt x="1142" y="2283"/>
                    </a:cubicBezTo>
                    <a:cubicBezTo>
                      <a:pt x="1142" y="2557"/>
                      <a:pt x="1713" y="2853"/>
                      <a:pt x="2010" y="2853"/>
                    </a:cubicBezTo>
                    <a:cubicBezTo>
                      <a:pt x="2580" y="2853"/>
                      <a:pt x="2854" y="1986"/>
                      <a:pt x="2580" y="1712"/>
                    </a:cubicBezTo>
                    <a:cubicBezTo>
                      <a:pt x="2283" y="1141"/>
                      <a:pt x="2010" y="1141"/>
                      <a:pt x="1713" y="1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82"/>
              <p:cNvSpPr/>
              <p:nvPr/>
            </p:nvSpPr>
            <p:spPr>
              <a:xfrm>
                <a:off x="6508225" y="1577850"/>
                <a:ext cx="78200" cy="78200"/>
              </a:xfrm>
              <a:custGeom>
                <a:avLst/>
                <a:gdLst/>
                <a:ahLst/>
                <a:cxnLst/>
                <a:rect l="l" t="t" r="r" b="b"/>
                <a:pathLst>
                  <a:path w="3128" h="3128" extrusionOk="0">
                    <a:moveTo>
                      <a:pt x="3128" y="1142"/>
                    </a:moveTo>
                    <a:cubicBezTo>
                      <a:pt x="3128" y="1712"/>
                      <a:pt x="2854" y="2557"/>
                      <a:pt x="2283" y="2854"/>
                    </a:cubicBezTo>
                    <a:cubicBezTo>
                      <a:pt x="1712" y="3127"/>
                      <a:pt x="571" y="2557"/>
                      <a:pt x="274" y="1986"/>
                    </a:cubicBezTo>
                    <a:cubicBezTo>
                      <a:pt x="0" y="1416"/>
                      <a:pt x="274" y="571"/>
                      <a:pt x="845" y="274"/>
                    </a:cubicBezTo>
                    <a:cubicBezTo>
                      <a:pt x="1712" y="0"/>
                      <a:pt x="2557" y="274"/>
                      <a:pt x="3128" y="1142"/>
                    </a:cubicBezTo>
                    <a:close/>
                    <a:moveTo>
                      <a:pt x="2283" y="1142"/>
                    </a:moveTo>
                    <a:lnTo>
                      <a:pt x="2283" y="1142"/>
                    </a:lnTo>
                    <a:cubicBezTo>
                      <a:pt x="1986" y="845"/>
                      <a:pt x="1712" y="845"/>
                      <a:pt x="1416" y="845"/>
                    </a:cubicBezTo>
                    <a:cubicBezTo>
                      <a:pt x="1142" y="1142"/>
                      <a:pt x="845" y="1416"/>
                      <a:pt x="1142" y="1712"/>
                    </a:cubicBezTo>
                    <a:cubicBezTo>
                      <a:pt x="1142" y="1986"/>
                      <a:pt x="1712" y="1986"/>
                      <a:pt x="1986" y="1986"/>
                    </a:cubicBezTo>
                    <a:cubicBezTo>
                      <a:pt x="1986" y="1986"/>
                      <a:pt x="2283" y="1416"/>
                      <a:pt x="2283" y="11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82"/>
              <p:cNvSpPr/>
              <p:nvPr/>
            </p:nvSpPr>
            <p:spPr>
              <a:xfrm>
                <a:off x="6422625" y="1863150"/>
                <a:ext cx="85625" cy="85625"/>
              </a:xfrm>
              <a:custGeom>
                <a:avLst/>
                <a:gdLst/>
                <a:ahLst/>
                <a:cxnLst/>
                <a:rect l="l" t="t" r="r" b="b"/>
                <a:pathLst>
                  <a:path w="3425" h="3425" extrusionOk="0">
                    <a:moveTo>
                      <a:pt x="1142" y="275"/>
                    </a:moveTo>
                    <a:cubicBezTo>
                      <a:pt x="1986" y="1"/>
                      <a:pt x="2854" y="275"/>
                      <a:pt x="3128" y="1142"/>
                    </a:cubicBezTo>
                    <a:cubicBezTo>
                      <a:pt x="3424" y="1713"/>
                      <a:pt x="3128" y="2557"/>
                      <a:pt x="2283" y="3128"/>
                    </a:cubicBezTo>
                    <a:cubicBezTo>
                      <a:pt x="1713" y="3425"/>
                      <a:pt x="845" y="2854"/>
                      <a:pt x="275" y="1987"/>
                    </a:cubicBezTo>
                    <a:cubicBezTo>
                      <a:pt x="1" y="1142"/>
                      <a:pt x="275" y="572"/>
                      <a:pt x="1142" y="275"/>
                    </a:cubicBezTo>
                    <a:close/>
                    <a:moveTo>
                      <a:pt x="1416" y="1987"/>
                    </a:moveTo>
                    <a:cubicBezTo>
                      <a:pt x="1416" y="2284"/>
                      <a:pt x="1713" y="2284"/>
                      <a:pt x="1986" y="2284"/>
                    </a:cubicBezTo>
                    <a:cubicBezTo>
                      <a:pt x="2283" y="1987"/>
                      <a:pt x="2557" y="1713"/>
                      <a:pt x="2557" y="1142"/>
                    </a:cubicBezTo>
                    <a:cubicBezTo>
                      <a:pt x="2283" y="846"/>
                      <a:pt x="1986" y="846"/>
                      <a:pt x="1416" y="1142"/>
                    </a:cubicBezTo>
                    <a:cubicBezTo>
                      <a:pt x="1142" y="1142"/>
                      <a:pt x="845" y="1416"/>
                      <a:pt x="1416" y="19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82"/>
              <p:cNvSpPr/>
              <p:nvPr/>
            </p:nvSpPr>
            <p:spPr>
              <a:xfrm>
                <a:off x="5744725" y="2005825"/>
                <a:ext cx="150100" cy="193625"/>
              </a:xfrm>
              <a:custGeom>
                <a:avLst/>
                <a:gdLst/>
                <a:ahLst/>
                <a:cxnLst/>
                <a:rect l="l" t="t" r="r" b="b"/>
                <a:pathLst>
                  <a:path w="6004" h="7745" extrusionOk="0">
                    <a:moveTo>
                      <a:pt x="3908" y="732"/>
                    </a:moveTo>
                    <a:cubicBezTo>
                      <a:pt x="4707" y="732"/>
                      <a:pt x="5434" y="1308"/>
                      <a:pt x="4862" y="2283"/>
                    </a:cubicBezTo>
                    <a:cubicBezTo>
                      <a:pt x="4565" y="3127"/>
                      <a:pt x="3721" y="3424"/>
                      <a:pt x="3424" y="4269"/>
                    </a:cubicBezTo>
                    <a:cubicBezTo>
                      <a:pt x="3150" y="5136"/>
                      <a:pt x="3150" y="5981"/>
                      <a:pt x="2853" y="6551"/>
                    </a:cubicBezTo>
                    <a:cubicBezTo>
                      <a:pt x="2579" y="5707"/>
                      <a:pt x="2009" y="4269"/>
                      <a:pt x="2009" y="3127"/>
                    </a:cubicBezTo>
                    <a:cubicBezTo>
                      <a:pt x="2009" y="2557"/>
                      <a:pt x="2283" y="1712"/>
                      <a:pt x="2853" y="1142"/>
                    </a:cubicBezTo>
                    <a:cubicBezTo>
                      <a:pt x="3133" y="862"/>
                      <a:pt x="3528" y="732"/>
                      <a:pt x="3908" y="732"/>
                    </a:cubicBezTo>
                    <a:close/>
                    <a:moveTo>
                      <a:pt x="4291" y="0"/>
                    </a:moveTo>
                    <a:cubicBezTo>
                      <a:pt x="0" y="0"/>
                      <a:pt x="868" y="5136"/>
                      <a:pt x="2579" y="7419"/>
                    </a:cubicBezTo>
                    <a:lnTo>
                      <a:pt x="2853" y="7419"/>
                    </a:lnTo>
                    <a:cubicBezTo>
                      <a:pt x="2978" y="7658"/>
                      <a:pt x="3150" y="7744"/>
                      <a:pt x="3309" y="7744"/>
                    </a:cubicBezTo>
                    <a:cubicBezTo>
                      <a:pt x="3528" y="7744"/>
                      <a:pt x="3721" y="7578"/>
                      <a:pt x="3721" y="7419"/>
                    </a:cubicBezTo>
                    <a:cubicBezTo>
                      <a:pt x="3721" y="6277"/>
                      <a:pt x="3995" y="5410"/>
                      <a:pt x="4291" y="4565"/>
                    </a:cubicBezTo>
                    <a:cubicBezTo>
                      <a:pt x="4565" y="3698"/>
                      <a:pt x="5433" y="3127"/>
                      <a:pt x="5707" y="2283"/>
                    </a:cubicBezTo>
                    <a:cubicBezTo>
                      <a:pt x="6003" y="1142"/>
                      <a:pt x="5433" y="0"/>
                      <a:pt x="42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82"/>
              <p:cNvGrpSpPr/>
              <p:nvPr/>
            </p:nvGrpSpPr>
            <p:grpSpPr>
              <a:xfrm>
                <a:off x="6087100" y="920625"/>
                <a:ext cx="948975" cy="624375"/>
                <a:chOff x="6087100" y="920625"/>
                <a:chExt cx="948975" cy="624375"/>
              </a:xfrm>
            </p:grpSpPr>
            <p:sp>
              <p:nvSpPr>
                <p:cNvPr id="1398" name="Google Shape;1398;p82"/>
                <p:cNvSpPr/>
                <p:nvPr/>
              </p:nvSpPr>
              <p:spPr>
                <a:xfrm>
                  <a:off x="6087100" y="920625"/>
                  <a:ext cx="121575" cy="223925"/>
                </a:xfrm>
                <a:custGeom>
                  <a:avLst/>
                  <a:gdLst/>
                  <a:ahLst/>
                  <a:cxnLst/>
                  <a:rect l="l" t="t" r="r" b="b"/>
                  <a:pathLst>
                    <a:path w="4863" h="8957" extrusionOk="0">
                      <a:moveTo>
                        <a:pt x="2851" y="1059"/>
                      </a:moveTo>
                      <a:cubicBezTo>
                        <a:pt x="3234" y="1059"/>
                        <a:pt x="3617" y="1200"/>
                        <a:pt x="3995" y="1455"/>
                      </a:cubicBezTo>
                      <a:cubicBezTo>
                        <a:pt x="4292" y="2323"/>
                        <a:pt x="3995" y="2893"/>
                        <a:pt x="3721" y="3464"/>
                      </a:cubicBezTo>
                      <a:cubicBezTo>
                        <a:pt x="3150" y="4309"/>
                        <a:pt x="3150" y="5450"/>
                        <a:pt x="2580" y="6317"/>
                      </a:cubicBezTo>
                      <a:lnTo>
                        <a:pt x="2580" y="7459"/>
                      </a:lnTo>
                      <a:cubicBezTo>
                        <a:pt x="2009" y="6591"/>
                        <a:pt x="1712" y="5747"/>
                        <a:pt x="1438" y="4879"/>
                      </a:cubicBezTo>
                      <a:cubicBezTo>
                        <a:pt x="868" y="4035"/>
                        <a:pt x="868" y="2893"/>
                        <a:pt x="1438" y="1752"/>
                      </a:cubicBezTo>
                      <a:cubicBezTo>
                        <a:pt x="1905" y="1273"/>
                        <a:pt x="2378" y="1059"/>
                        <a:pt x="2851" y="1059"/>
                      </a:cubicBezTo>
                      <a:close/>
                      <a:moveTo>
                        <a:pt x="2665" y="1"/>
                      </a:moveTo>
                      <a:cubicBezTo>
                        <a:pt x="2540" y="1"/>
                        <a:pt x="2413" y="14"/>
                        <a:pt x="2283" y="40"/>
                      </a:cubicBezTo>
                      <a:cubicBezTo>
                        <a:pt x="571" y="885"/>
                        <a:pt x="0" y="2323"/>
                        <a:pt x="297" y="4035"/>
                      </a:cubicBezTo>
                      <a:cubicBezTo>
                        <a:pt x="571" y="5450"/>
                        <a:pt x="868" y="7459"/>
                        <a:pt x="2283" y="8303"/>
                      </a:cubicBezTo>
                      <a:cubicBezTo>
                        <a:pt x="2580" y="8600"/>
                        <a:pt x="2854" y="8874"/>
                        <a:pt x="3150" y="8874"/>
                      </a:cubicBezTo>
                      <a:cubicBezTo>
                        <a:pt x="3204" y="8932"/>
                        <a:pt x="3259" y="8957"/>
                        <a:pt x="3312" y="8957"/>
                      </a:cubicBezTo>
                      <a:cubicBezTo>
                        <a:pt x="3529" y="8957"/>
                        <a:pt x="3721" y="8541"/>
                        <a:pt x="3721" y="8303"/>
                      </a:cubicBezTo>
                      <a:cubicBezTo>
                        <a:pt x="3150" y="7459"/>
                        <a:pt x="3721" y="6021"/>
                        <a:pt x="3995" y="5176"/>
                      </a:cubicBezTo>
                      <a:cubicBezTo>
                        <a:pt x="4292" y="4605"/>
                        <a:pt x="4292" y="4035"/>
                        <a:pt x="4565" y="3464"/>
                      </a:cubicBezTo>
                      <a:cubicBezTo>
                        <a:pt x="4862" y="3167"/>
                        <a:pt x="4862" y="2597"/>
                        <a:pt x="4862" y="2323"/>
                      </a:cubicBezTo>
                      <a:cubicBezTo>
                        <a:pt x="4862" y="1285"/>
                        <a:pt x="3918" y="1"/>
                        <a:pt x="26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82"/>
                <p:cNvSpPr/>
                <p:nvPr/>
              </p:nvSpPr>
              <p:spPr>
                <a:xfrm>
                  <a:off x="6871725" y="1359325"/>
                  <a:ext cx="164350" cy="185675"/>
                </a:xfrm>
                <a:custGeom>
                  <a:avLst/>
                  <a:gdLst/>
                  <a:ahLst/>
                  <a:cxnLst/>
                  <a:rect l="l" t="t" r="r" b="b"/>
                  <a:pathLst>
                    <a:path w="6574" h="7427" extrusionOk="0">
                      <a:moveTo>
                        <a:pt x="4284" y="1050"/>
                      </a:moveTo>
                      <a:cubicBezTo>
                        <a:pt x="4470" y="1050"/>
                        <a:pt x="4666" y="1205"/>
                        <a:pt x="4862" y="1597"/>
                      </a:cubicBezTo>
                      <a:cubicBezTo>
                        <a:pt x="5433" y="2738"/>
                        <a:pt x="5433" y="3606"/>
                        <a:pt x="4565" y="4450"/>
                      </a:cubicBezTo>
                      <a:cubicBezTo>
                        <a:pt x="4291" y="5318"/>
                        <a:pt x="3424" y="5888"/>
                        <a:pt x="2579" y="6162"/>
                      </a:cubicBezTo>
                      <a:cubicBezTo>
                        <a:pt x="2579" y="6162"/>
                        <a:pt x="2283" y="6162"/>
                        <a:pt x="2009" y="6459"/>
                      </a:cubicBezTo>
                      <a:lnTo>
                        <a:pt x="2009" y="6162"/>
                      </a:lnTo>
                      <a:cubicBezTo>
                        <a:pt x="2579" y="5591"/>
                        <a:pt x="2853" y="5021"/>
                        <a:pt x="3150" y="4450"/>
                      </a:cubicBezTo>
                      <a:cubicBezTo>
                        <a:pt x="3424" y="3606"/>
                        <a:pt x="3150" y="3035"/>
                        <a:pt x="3424" y="2168"/>
                      </a:cubicBezTo>
                      <a:cubicBezTo>
                        <a:pt x="3619" y="1614"/>
                        <a:pt x="3931" y="1050"/>
                        <a:pt x="4284" y="1050"/>
                      </a:cubicBezTo>
                      <a:close/>
                      <a:moveTo>
                        <a:pt x="4305" y="0"/>
                      </a:moveTo>
                      <a:cubicBezTo>
                        <a:pt x="3626" y="0"/>
                        <a:pt x="2937" y="608"/>
                        <a:pt x="2579" y="1323"/>
                      </a:cubicBezTo>
                      <a:cubicBezTo>
                        <a:pt x="2009" y="2168"/>
                        <a:pt x="2579" y="3309"/>
                        <a:pt x="2009" y="4176"/>
                      </a:cubicBezTo>
                      <a:cubicBezTo>
                        <a:pt x="1712" y="5318"/>
                        <a:pt x="1141" y="5888"/>
                        <a:pt x="0" y="6733"/>
                      </a:cubicBezTo>
                      <a:lnTo>
                        <a:pt x="0" y="7029"/>
                      </a:lnTo>
                      <a:lnTo>
                        <a:pt x="297" y="7029"/>
                      </a:lnTo>
                      <a:cubicBezTo>
                        <a:pt x="297" y="7303"/>
                        <a:pt x="571" y="7303"/>
                        <a:pt x="571" y="7303"/>
                      </a:cubicBezTo>
                      <a:cubicBezTo>
                        <a:pt x="827" y="7391"/>
                        <a:pt x="1107" y="7427"/>
                        <a:pt x="1389" y="7427"/>
                      </a:cubicBezTo>
                      <a:cubicBezTo>
                        <a:pt x="2062" y="7427"/>
                        <a:pt x="2748" y="7222"/>
                        <a:pt x="3150" y="7029"/>
                      </a:cubicBezTo>
                      <a:cubicBezTo>
                        <a:pt x="3995" y="6733"/>
                        <a:pt x="4565" y="6162"/>
                        <a:pt x="5136" y="5591"/>
                      </a:cubicBezTo>
                      <a:cubicBezTo>
                        <a:pt x="6277" y="3880"/>
                        <a:pt x="6574" y="2464"/>
                        <a:pt x="5433" y="753"/>
                      </a:cubicBezTo>
                      <a:cubicBezTo>
                        <a:pt x="5109" y="216"/>
                        <a:pt x="4709" y="0"/>
                        <a:pt x="4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82"/>
              <p:cNvSpPr/>
              <p:nvPr/>
            </p:nvSpPr>
            <p:spPr>
              <a:xfrm>
                <a:off x="5602050" y="1430750"/>
                <a:ext cx="222275" cy="228375"/>
              </a:xfrm>
              <a:custGeom>
                <a:avLst/>
                <a:gdLst/>
                <a:ahLst/>
                <a:cxnLst/>
                <a:rect l="l" t="t" r="r" b="b"/>
                <a:pathLst>
                  <a:path w="8891" h="9135" extrusionOk="0">
                    <a:moveTo>
                      <a:pt x="3055" y="1168"/>
                    </a:moveTo>
                    <a:cubicBezTo>
                      <a:pt x="3283" y="1168"/>
                      <a:pt x="3512" y="1215"/>
                      <a:pt x="3721" y="1319"/>
                    </a:cubicBezTo>
                    <a:cubicBezTo>
                      <a:pt x="4566" y="1593"/>
                      <a:pt x="5137" y="2734"/>
                      <a:pt x="5433" y="3305"/>
                    </a:cubicBezTo>
                    <a:cubicBezTo>
                      <a:pt x="6004" y="4446"/>
                      <a:pt x="6575" y="5588"/>
                      <a:pt x="6278" y="6729"/>
                    </a:cubicBezTo>
                    <a:cubicBezTo>
                      <a:pt x="6278" y="6729"/>
                      <a:pt x="6004" y="7026"/>
                      <a:pt x="6004" y="7300"/>
                    </a:cubicBezTo>
                    <a:cubicBezTo>
                      <a:pt x="5137" y="5588"/>
                      <a:pt x="2580" y="4172"/>
                      <a:pt x="1713" y="3031"/>
                    </a:cubicBezTo>
                    <a:cubicBezTo>
                      <a:pt x="1023" y="2099"/>
                      <a:pt x="2038" y="1168"/>
                      <a:pt x="3055" y="1168"/>
                    </a:cubicBezTo>
                    <a:close/>
                    <a:moveTo>
                      <a:pt x="2876" y="1"/>
                    </a:moveTo>
                    <a:cubicBezTo>
                      <a:pt x="2588" y="1"/>
                      <a:pt x="2298" y="57"/>
                      <a:pt x="2010" y="178"/>
                    </a:cubicBezTo>
                    <a:cubicBezTo>
                      <a:pt x="298" y="1023"/>
                      <a:pt x="1" y="2461"/>
                      <a:pt x="868" y="3876"/>
                    </a:cubicBezTo>
                    <a:cubicBezTo>
                      <a:pt x="1713" y="4743"/>
                      <a:pt x="2283" y="5314"/>
                      <a:pt x="3151" y="5884"/>
                    </a:cubicBezTo>
                    <a:cubicBezTo>
                      <a:pt x="4292" y="6455"/>
                      <a:pt x="5707" y="7300"/>
                      <a:pt x="5707" y="8738"/>
                    </a:cubicBezTo>
                    <a:cubicBezTo>
                      <a:pt x="5707" y="8931"/>
                      <a:pt x="5855" y="9135"/>
                      <a:pt x="5942" y="9135"/>
                    </a:cubicBezTo>
                    <a:cubicBezTo>
                      <a:pt x="5978" y="9135"/>
                      <a:pt x="6004" y="9099"/>
                      <a:pt x="6004" y="9011"/>
                    </a:cubicBezTo>
                    <a:cubicBezTo>
                      <a:pt x="6004" y="8738"/>
                      <a:pt x="6278" y="8738"/>
                      <a:pt x="6278" y="8738"/>
                    </a:cubicBezTo>
                    <a:cubicBezTo>
                      <a:pt x="8891" y="6647"/>
                      <a:pt x="6010" y="1"/>
                      <a:pt x="2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1" name="Google Shape;1401;p82" descr="21 anh nguyen"/>
          <p:cNvGrpSpPr/>
          <p:nvPr/>
        </p:nvGrpSpPr>
        <p:grpSpPr>
          <a:xfrm>
            <a:off x="452968" y="2986078"/>
            <a:ext cx="1966932" cy="1099500"/>
            <a:chOff x="886400" y="2624400"/>
            <a:chExt cx="1616700" cy="1099500"/>
          </a:xfrm>
        </p:grpSpPr>
        <p:sp>
          <p:nvSpPr>
            <p:cNvPr id="1402" name="Google Shape;1402;p82"/>
            <p:cNvSpPr/>
            <p:nvPr/>
          </p:nvSpPr>
          <p:spPr>
            <a:xfrm>
              <a:off x="886400" y="2624400"/>
              <a:ext cx="1616700" cy="1099500"/>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 name="Google Shape;1403;p82"/>
            <p:cNvGrpSpPr/>
            <p:nvPr/>
          </p:nvGrpSpPr>
          <p:grpSpPr>
            <a:xfrm>
              <a:off x="1063325" y="2755550"/>
              <a:ext cx="1262850" cy="862800"/>
              <a:chOff x="8412425" y="3375625"/>
              <a:chExt cx="1262850" cy="862800"/>
            </a:xfrm>
          </p:grpSpPr>
          <p:sp>
            <p:nvSpPr>
              <p:cNvPr id="1404" name="Google Shape;1404;p82"/>
              <p:cNvSpPr/>
              <p:nvPr/>
            </p:nvSpPr>
            <p:spPr>
              <a:xfrm>
                <a:off x="8462650" y="3389875"/>
                <a:ext cx="78200" cy="85625"/>
              </a:xfrm>
              <a:custGeom>
                <a:avLst/>
                <a:gdLst/>
                <a:ahLst/>
                <a:cxnLst/>
                <a:rect l="l" t="t" r="r" b="b"/>
                <a:pathLst>
                  <a:path w="3128" h="3425" extrusionOk="0">
                    <a:moveTo>
                      <a:pt x="1416" y="1"/>
                    </a:moveTo>
                    <a:cubicBezTo>
                      <a:pt x="571" y="1"/>
                      <a:pt x="1" y="845"/>
                      <a:pt x="1" y="1416"/>
                    </a:cubicBezTo>
                    <a:lnTo>
                      <a:pt x="1" y="1987"/>
                    </a:lnTo>
                    <a:lnTo>
                      <a:pt x="1" y="2283"/>
                    </a:lnTo>
                    <a:cubicBezTo>
                      <a:pt x="1" y="3128"/>
                      <a:pt x="571" y="3425"/>
                      <a:pt x="1416" y="3425"/>
                    </a:cubicBezTo>
                    <a:cubicBezTo>
                      <a:pt x="2283" y="3128"/>
                      <a:pt x="3128" y="2557"/>
                      <a:pt x="2854" y="1713"/>
                    </a:cubicBezTo>
                    <a:cubicBezTo>
                      <a:pt x="2854" y="845"/>
                      <a:pt x="2283" y="1"/>
                      <a:pt x="1416"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82"/>
              <p:cNvSpPr/>
              <p:nvPr/>
            </p:nvSpPr>
            <p:spPr>
              <a:xfrm>
                <a:off x="8426700" y="3691850"/>
                <a:ext cx="64500" cy="61550"/>
              </a:xfrm>
              <a:custGeom>
                <a:avLst/>
                <a:gdLst/>
                <a:ahLst/>
                <a:cxnLst/>
                <a:rect l="l" t="t" r="r" b="b"/>
                <a:pathLst>
                  <a:path w="2580" h="2462" extrusionOk="0">
                    <a:moveTo>
                      <a:pt x="1159" y="1"/>
                    </a:moveTo>
                    <a:cubicBezTo>
                      <a:pt x="828" y="1"/>
                      <a:pt x="459" y="139"/>
                      <a:pt x="297" y="476"/>
                    </a:cubicBezTo>
                    <a:cubicBezTo>
                      <a:pt x="297" y="750"/>
                      <a:pt x="1" y="750"/>
                      <a:pt x="1" y="1046"/>
                    </a:cubicBezTo>
                    <a:cubicBezTo>
                      <a:pt x="1" y="1320"/>
                      <a:pt x="1" y="1617"/>
                      <a:pt x="297" y="1891"/>
                    </a:cubicBezTo>
                    <a:cubicBezTo>
                      <a:pt x="297" y="2188"/>
                      <a:pt x="571" y="2188"/>
                      <a:pt x="868" y="2461"/>
                    </a:cubicBezTo>
                    <a:cubicBezTo>
                      <a:pt x="1439" y="2461"/>
                      <a:pt x="2009" y="2188"/>
                      <a:pt x="2283" y="1617"/>
                    </a:cubicBezTo>
                    <a:cubicBezTo>
                      <a:pt x="2580" y="1046"/>
                      <a:pt x="2283" y="476"/>
                      <a:pt x="1712" y="179"/>
                    </a:cubicBezTo>
                    <a:cubicBezTo>
                      <a:pt x="1600" y="67"/>
                      <a:pt x="1389" y="1"/>
                      <a:pt x="1159"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82"/>
              <p:cNvSpPr/>
              <p:nvPr/>
            </p:nvSpPr>
            <p:spPr>
              <a:xfrm>
                <a:off x="8412425" y="3379775"/>
                <a:ext cx="1098500" cy="849750"/>
              </a:xfrm>
              <a:custGeom>
                <a:avLst/>
                <a:gdLst/>
                <a:ahLst/>
                <a:cxnLst/>
                <a:rect l="l" t="t" r="r" b="b"/>
                <a:pathLst>
                  <a:path w="43940" h="33990" extrusionOk="0">
                    <a:moveTo>
                      <a:pt x="19973" y="8667"/>
                    </a:moveTo>
                    <a:cubicBezTo>
                      <a:pt x="20840" y="8667"/>
                      <a:pt x="21411" y="8667"/>
                      <a:pt x="21982" y="8964"/>
                    </a:cubicBezTo>
                    <a:cubicBezTo>
                      <a:pt x="22826" y="9238"/>
                      <a:pt x="23397" y="9809"/>
                      <a:pt x="24264" y="9809"/>
                    </a:cubicBezTo>
                    <a:cubicBezTo>
                      <a:pt x="24538" y="9809"/>
                      <a:pt x="24538" y="10105"/>
                      <a:pt x="24538" y="10105"/>
                    </a:cubicBezTo>
                    <a:cubicBezTo>
                      <a:pt x="24538" y="10105"/>
                      <a:pt x="24835" y="10105"/>
                      <a:pt x="24835" y="10379"/>
                    </a:cubicBezTo>
                    <a:cubicBezTo>
                      <a:pt x="26821" y="12662"/>
                      <a:pt x="28259" y="15812"/>
                      <a:pt x="30244" y="18368"/>
                    </a:cubicBezTo>
                    <a:cubicBezTo>
                      <a:pt x="30244" y="18665"/>
                      <a:pt x="30244" y="18939"/>
                      <a:pt x="29971" y="18939"/>
                    </a:cubicBezTo>
                    <a:cubicBezTo>
                      <a:pt x="29735" y="19000"/>
                      <a:pt x="29511" y="19024"/>
                      <a:pt x="29297" y="19024"/>
                    </a:cubicBezTo>
                    <a:cubicBezTo>
                      <a:pt x="28472" y="19024"/>
                      <a:pt x="27788" y="18665"/>
                      <a:pt x="27117" y="18665"/>
                    </a:cubicBezTo>
                    <a:cubicBezTo>
                      <a:pt x="26250" y="18368"/>
                      <a:pt x="25405" y="18368"/>
                      <a:pt x="24835" y="18094"/>
                    </a:cubicBezTo>
                    <a:cubicBezTo>
                      <a:pt x="24264" y="18094"/>
                      <a:pt x="23694" y="18094"/>
                      <a:pt x="23397" y="17798"/>
                    </a:cubicBezTo>
                    <a:cubicBezTo>
                      <a:pt x="22826" y="17798"/>
                      <a:pt x="22552" y="17227"/>
                      <a:pt x="21982" y="16656"/>
                    </a:cubicBezTo>
                    <a:cubicBezTo>
                      <a:pt x="21685" y="16382"/>
                      <a:pt x="21411" y="15812"/>
                      <a:pt x="20840" y="15515"/>
                    </a:cubicBezTo>
                    <a:cubicBezTo>
                      <a:pt x="20544" y="15241"/>
                      <a:pt x="20270" y="15241"/>
                      <a:pt x="19973" y="15241"/>
                    </a:cubicBezTo>
                    <a:lnTo>
                      <a:pt x="19973" y="15515"/>
                    </a:lnTo>
                    <a:cubicBezTo>
                      <a:pt x="19568" y="15726"/>
                      <a:pt x="19313" y="15925"/>
                      <a:pt x="18994" y="15925"/>
                    </a:cubicBezTo>
                    <a:cubicBezTo>
                      <a:pt x="18864" y="15925"/>
                      <a:pt x="18724" y="15891"/>
                      <a:pt x="18558" y="15812"/>
                    </a:cubicBezTo>
                    <a:cubicBezTo>
                      <a:pt x="17987" y="15812"/>
                      <a:pt x="17691" y="15515"/>
                      <a:pt x="17417" y="15241"/>
                    </a:cubicBezTo>
                    <a:cubicBezTo>
                      <a:pt x="15979" y="14100"/>
                      <a:pt x="14837" y="12959"/>
                      <a:pt x="13422" y="12091"/>
                    </a:cubicBezTo>
                    <a:lnTo>
                      <a:pt x="13422" y="11817"/>
                    </a:lnTo>
                    <a:cubicBezTo>
                      <a:pt x="13696" y="10676"/>
                      <a:pt x="14267" y="10105"/>
                      <a:pt x="15408" y="10105"/>
                    </a:cubicBezTo>
                    <a:cubicBezTo>
                      <a:pt x="16846" y="9809"/>
                      <a:pt x="18558" y="8964"/>
                      <a:pt x="19973" y="8667"/>
                    </a:cubicBezTo>
                    <a:close/>
                    <a:moveTo>
                      <a:pt x="22552" y="18939"/>
                    </a:moveTo>
                    <a:lnTo>
                      <a:pt x="26821" y="19806"/>
                    </a:lnTo>
                    <a:cubicBezTo>
                      <a:pt x="27391" y="19806"/>
                      <a:pt x="28259" y="19806"/>
                      <a:pt x="28533" y="20377"/>
                    </a:cubicBezTo>
                    <a:cubicBezTo>
                      <a:pt x="29103" y="20377"/>
                      <a:pt x="29400" y="20947"/>
                      <a:pt x="29400" y="21221"/>
                    </a:cubicBezTo>
                    <a:cubicBezTo>
                      <a:pt x="30244" y="22089"/>
                      <a:pt x="30244" y="22933"/>
                      <a:pt x="29971" y="23801"/>
                    </a:cubicBezTo>
                    <a:cubicBezTo>
                      <a:pt x="29103" y="25216"/>
                      <a:pt x="28533" y="26357"/>
                      <a:pt x="27688" y="27498"/>
                    </a:cubicBezTo>
                    <a:cubicBezTo>
                      <a:pt x="27540" y="27647"/>
                      <a:pt x="27397" y="27721"/>
                      <a:pt x="27291" y="27721"/>
                    </a:cubicBezTo>
                    <a:cubicBezTo>
                      <a:pt x="27186" y="27721"/>
                      <a:pt x="27117" y="27647"/>
                      <a:pt x="27117" y="27498"/>
                    </a:cubicBezTo>
                    <a:cubicBezTo>
                      <a:pt x="25679" y="25513"/>
                      <a:pt x="24264" y="23801"/>
                      <a:pt x="22826" y="21792"/>
                    </a:cubicBezTo>
                    <a:cubicBezTo>
                      <a:pt x="22552" y="21518"/>
                      <a:pt x="21114" y="19509"/>
                      <a:pt x="22256" y="19236"/>
                    </a:cubicBezTo>
                    <a:cubicBezTo>
                      <a:pt x="22256" y="18939"/>
                      <a:pt x="22256" y="18939"/>
                      <a:pt x="22552" y="18939"/>
                    </a:cubicBezTo>
                    <a:close/>
                    <a:moveTo>
                      <a:pt x="12012" y="13225"/>
                    </a:moveTo>
                    <a:cubicBezTo>
                      <a:pt x="13134" y="13225"/>
                      <a:pt x="14768" y="14809"/>
                      <a:pt x="15408" y="15241"/>
                    </a:cubicBezTo>
                    <a:cubicBezTo>
                      <a:pt x="15979" y="16086"/>
                      <a:pt x="17417" y="16382"/>
                      <a:pt x="17691" y="17227"/>
                    </a:cubicBezTo>
                    <a:cubicBezTo>
                      <a:pt x="17987" y="17798"/>
                      <a:pt x="17987" y="18665"/>
                      <a:pt x="18261" y="19509"/>
                    </a:cubicBezTo>
                    <a:cubicBezTo>
                      <a:pt x="18261" y="19806"/>
                      <a:pt x="18558" y="20080"/>
                      <a:pt x="18832" y="20377"/>
                    </a:cubicBezTo>
                    <a:cubicBezTo>
                      <a:pt x="19129" y="20377"/>
                      <a:pt x="19129" y="20651"/>
                      <a:pt x="19129" y="20651"/>
                    </a:cubicBezTo>
                    <a:lnTo>
                      <a:pt x="19129" y="21518"/>
                    </a:lnTo>
                    <a:cubicBezTo>
                      <a:pt x="19402" y="22089"/>
                      <a:pt x="19129" y="22933"/>
                      <a:pt x="19129" y="23801"/>
                    </a:cubicBezTo>
                    <a:cubicBezTo>
                      <a:pt x="18832" y="24942"/>
                      <a:pt x="19129" y="26083"/>
                      <a:pt x="19129" y="27224"/>
                    </a:cubicBezTo>
                    <a:lnTo>
                      <a:pt x="19129" y="27498"/>
                    </a:lnTo>
                    <a:cubicBezTo>
                      <a:pt x="19129" y="27709"/>
                      <a:pt x="18979" y="27908"/>
                      <a:pt x="18794" y="27908"/>
                    </a:cubicBezTo>
                    <a:cubicBezTo>
                      <a:pt x="18719" y="27908"/>
                      <a:pt x="18637" y="27875"/>
                      <a:pt x="18558" y="27795"/>
                    </a:cubicBezTo>
                    <a:lnTo>
                      <a:pt x="18261" y="27498"/>
                    </a:lnTo>
                    <a:cubicBezTo>
                      <a:pt x="18261" y="27224"/>
                      <a:pt x="17987" y="26928"/>
                      <a:pt x="17691" y="26654"/>
                    </a:cubicBezTo>
                    <a:lnTo>
                      <a:pt x="16846" y="24942"/>
                    </a:lnTo>
                    <a:cubicBezTo>
                      <a:pt x="16275" y="23504"/>
                      <a:pt x="15408" y="22363"/>
                      <a:pt x="14563" y="20947"/>
                    </a:cubicBezTo>
                    <a:cubicBezTo>
                      <a:pt x="13993" y="19806"/>
                      <a:pt x="13125" y="18665"/>
                      <a:pt x="12555" y="17524"/>
                    </a:cubicBezTo>
                    <a:cubicBezTo>
                      <a:pt x="12281" y="16382"/>
                      <a:pt x="11710" y="15241"/>
                      <a:pt x="11140" y="14374"/>
                    </a:cubicBezTo>
                    <a:lnTo>
                      <a:pt x="11140" y="14100"/>
                    </a:lnTo>
                    <a:lnTo>
                      <a:pt x="11140" y="13803"/>
                    </a:lnTo>
                    <a:cubicBezTo>
                      <a:pt x="11345" y="13388"/>
                      <a:pt x="11652" y="13225"/>
                      <a:pt x="12012" y="13225"/>
                    </a:cubicBezTo>
                    <a:close/>
                    <a:moveTo>
                      <a:pt x="20677" y="20895"/>
                    </a:moveTo>
                    <a:cubicBezTo>
                      <a:pt x="20833" y="20895"/>
                      <a:pt x="21000" y="20982"/>
                      <a:pt x="21114" y="21221"/>
                    </a:cubicBezTo>
                    <a:lnTo>
                      <a:pt x="21411" y="21221"/>
                    </a:lnTo>
                    <a:cubicBezTo>
                      <a:pt x="22256" y="23504"/>
                      <a:pt x="23967" y="24942"/>
                      <a:pt x="25405" y="26654"/>
                    </a:cubicBezTo>
                    <a:cubicBezTo>
                      <a:pt x="25679" y="27224"/>
                      <a:pt x="26250" y="27795"/>
                      <a:pt x="25976" y="28640"/>
                    </a:cubicBezTo>
                    <a:cubicBezTo>
                      <a:pt x="25976" y="29210"/>
                      <a:pt x="25109" y="29210"/>
                      <a:pt x="24538" y="29210"/>
                    </a:cubicBezTo>
                    <a:cubicBezTo>
                      <a:pt x="24158" y="29210"/>
                      <a:pt x="23656" y="29342"/>
                      <a:pt x="23194" y="29342"/>
                    </a:cubicBezTo>
                    <a:cubicBezTo>
                      <a:pt x="22963" y="29342"/>
                      <a:pt x="22743" y="29309"/>
                      <a:pt x="22552" y="29210"/>
                    </a:cubicBezTo>
                    <a:cubicBezTo>
                      <a:pt x="22256" y="29210"/>
                      <a:pt x="21982" y="28936"/>
                      <a:pt x="21685" y="28640"/>
                    </a:cubicBezTo>
                    <a:lnTo>
                      <a:pt x="20840" y="27795"/>
                    </a:lnTo>
                    <a:cubicBezTo>
                      <a:pt x="20270" y="26928"/>
                      <a:pt x="20270" y="26083"/>
                      <a:pt x="20270" y="25216"/>
                    </a:cubicBezTo>
                    <a:cubicBezTo>
                      <a:pt x="20544" y="23801"/>
                      <a:pt x="20840" y="22659"/>
                      <a:pt x="20270" y="21221"/>
                    </a:cubicBezTo>
                    <a:cubicBezTo>
                      <a:pt x="20270" y="21062"/>
                      <a:pt x="20462" y="20895"/>
                      <a:pt x="20677" y="20895"/>
                    </a:cubicBezTo>
                    <a:close/>
                    <a:moveTo>
                      <a:pt x="3489" y="1"/>
                    </a:moveTo>
                    <a:cubicBezTo>
                      <a:pt x="3295" y="1"/>
                      <a:pt x="3085" y="35"/>
                      <a:pt x="2854" y="108"/>
                    </a:cubicBezTo>
                    <a:cubicBezTo>
                      <a:pt x="2010" y="405"/>
                      <a:pt x="1713" y="1249"/>
                      <a:pt x="1713" y="1820"/>
                    </a:cubicBezTo>
                    <a:cubicBezTo>
                      <a:pt x="1439" y="3258"/>
                      <a:pt x="2283" y="4102"/>
                      <a:pt x="3721" y="4102"/>
                    </a:cubicBezTo>
                    <a:cubicBezTo>
                      <a:pt x="3721" y="4102"/>
                      <a:pt x="3995" y="4102"/>
                      <a:pt x="4292" y="4399"/>
                    </a:cubicBezTo>
                    <a:cubicBezTo>
                      <a:pt x="5137" y="5244"/>
                      <a:pt x="6004" y="6111"/>
                      <a:pt x="6848" y="7252"/>
                    </a:cubicBezTo>
                    <a:lnTo>
                      <a:pt x="6848" y="7823"/>
                    </a:lnTo>
                    <a:cubicBezTo>
                      <a:pt x="6278" y="8667"/>
                      <a:pt x="6004" y="9535"/>
                      <a:pt x="6278" y="10676"/>
                    </a:cubicBezTo>
                    <a:cubicBezTo>
                      <a:pt x="6278" y="10950"/>
                      <a:pt x="6278" y="11247"/>
                      <a:pt x="5707" y="11247"/>
                    </a:cubicBezTo>
                    <a:cubicBezTo>
                      <a:pt x="5137" y="11817"/>
                      <a:pt x="4292" y="12091"/>
                      <a:pt x="3425" y="12388"/>
                    </a:cubicBezTo>
                    <a:cubicBezTo>
                      <a:pt x="3242" y="12388"/>
                      <a:pt x="3181" y="12510"/>
                      <a:pt x="2992" y="12510"/>
                    </a:cubicBezTo>
                    <a:cubicBezTo>
                      <a:pt x="2897" y="12510"/>
                      <a:pt x="2770" y="12479"/>
                      <a:pt x="2580" y="12388"/>
                    </a:cubicBezTo>
                    <a:cubicBezTo>
                      <a:pt x="2360" y="12168"/>
                      <a:pt x="2139" y="12073"/>
                      <a:pt x="1919" y="12073"/>
                    </a:cubicBezTo>
                    <a:cubicBezTo>
                      <a:pt x="1569" y="12073"/>
                      <a:pt x="1219" y="12312"/>
                      <a:pt x="868" y="12662"/>
                    </a:cubicBezTo>
                    <a:cubicBezTo>
                      <a:pt x="298" y="13529"/>
                      <a:pt x="1" y="14374"/>
                      <a:pt x="572" y="14944"/>
                    </a:cubicBezTo>
                    <a:cubicBezTo>
                      <a:pt x="811" y="15308"/>
                      <a:pt x="1150" y="15467"/>
                      <a:pt x="1505" y="15467"/>
                    </a:cubicBezTo>
                    <a:cubicBezTo>
                      <a:pt x="1998" y="15467"/>
                      <a:pt x="2523" y="15161"/>
                      <a:pt x="2854" y="14671"/>
                    </a:cubicBezTo>
                    <a:cubicBezTo>
                      <a:pt x="3151" y="14374"/>
                      <a:pt x="3151" y="14100"/>
                      <a:pt x="3425" y="14100"/>
                    </a:cubicBezTo>
                    <a:cubicBezTo>
                      <a:pt x="4566" y="13529"/>
                      <a:pt x="5433" y="13233"/>
                      <a:pt x="6575" y="12662"/>
                    </a:cubicBezTo>
                    <a:cubicBezTo>
                      <a:pt x="6848" y="12662"/>
                      <a:pt x="7145" y="12959"/>
                      <a:pt x="7145" y="12959"/>
                    </a:cubicBezTo>
                    <a:cubicBezTo>
                      <a:pt x="7990" y="13233"/>
                      <a:pt x="8560" y="13529"/>
                      <a:pt x="9131" y="14100"/>
                    </a:cubicBezTo>
                    <a:cubicBezTo>
                      <a:pt x="9428" y="14100"/>
                      <a:pt x="9702" y="14374"/>
                      <a:pt x="9702" y="14671"/>
                    </a:cubicBezTo>
                    <a:cubicBezTo>
                      <a:pt x="11984" y="18665"/>
                      <a:pt x="13993" y="22659"/>
                      <a:pt x="15979" y="26654"/>
                    </a:cubicBezTo>
                    <a:cubicBezTo>
                      <a:pt x="16275" y="27795"/>
                      <a:pt x="17120" y="28640"/>
                      <a:pt x="16549" y="29781"/>
                    </a:cubicBezTo>
                    <a:cubicBezTo>
                      <a:pt x="15979" y="31493"/>
                      <a:pt x="17417" y="33205"/>
                      <a:pt x="18558" y="33775"/>
                    </a:cubicBezTo>
                    <a:cubicBezTo>
                      <a:pt x="18986" y="33918"/>
                      <a:pt x="19414" y="33989"/>
                      <a:pt x="19824" y="33989"/>
                    </a:cubicBezTo>
                    <a:cubicBezTo>
                      <a:pt x="21054" y="33989"/>
                      <a:pt x="22124" y="33347"/>
                      <a:pt x="22552" y="32063"/>
                    </a:cubicBezTo>
                    <a:cubicBezTo>
                      <a:pt x="23123" y="31493"/>
                      <a:pt x="23397" y="31219"/>
                      <a:pt x="23967" y="30922"/>
                    </a:cubicBezTo>
                    <a:cubicBezTo>
                      <a:pt x="24538" y="30922"/>
                      <a:pt x="24835" y="30648"/>
                      <a:pt x="25405" y="30648"/>
                    </a:cubicBezTo>
                    <a:cubicBezTo>
                      <a:pt x="25679" y="30648"/>
                      <a:pt x="25976" y="30648"/>
                      <a:pt x="25976" y="30922"/>
                    </a:cubicBezTo>
                    <a:cubicBezTo>
                      <a:pt x="26219" y="31165"/>
                      <a:pt x="26463" y="31255"/>
                      <a:pt x="26706" y="31255"/>
                    </a:cubicBezTo>
                    <a:cubicBezTo>
                      <a:pt x="27033" y="31255"/>
                      <a:pt x="27361" y="31092"/>
                      <a:pt x="27688" y="30922"/>
                    </a:cubicBezTo>
                    <a:cubicBezTo>
                      <a:pt x="28533" y="30648"/>
                      <a:pt x="28829" y="30351"/>
                      <a:pt x="28829" y="29507"/>
                    </a:cubicBezTo>
                    <a:cubicBezTo>
                      <a:pt x="28829" y="28936"/>
                      <a:pt x="29103" y="28640"/>
                      <a:pt x="29103" y="28069"/>
                    </a:cubicBezTo>
                    <a:cubicBezTo>
                      <a:pt x="29971" y="26654"/>
                      <a:pt x="30815" y="25216"/>
                      <a:pt x="31386" y="23801"/>
                    </a:cubicBezTo>
                    <a:cubicBezTo>
                      <a:pt x="31682" y="23504"/>
                      <a:pt x="31682" y="23504"/>
                      <a:pt x="31956" y="23504"/>
                    </a:cubicBezTo>
                    <a:cubicBezTo>
                      <a:pt x="33098" y="23230"/>
                      <a:pt x="34239" y="22659"/>
                      <a:pt x="34809" y="21518"/>
                    </a:cubicBezTo>
                    <a:cubicBezTo>
                      <a:pt x="34809" y="21221"/>
                      <a:pt x="35106" y="20947"/>
                      <a:pt x="35106" y="20947"/>
                    </a:cubicBezTo>
                    <a:lnTo>
                      <a:pt x="39671" y="20947"/>
                    </a:lnTo>
                    <a:cubicBezTo>
                      <a:pt x="39945" y="20947"/>
                      <a:pt x="40242" y="20947"/>
                      <a:pt x="40516" y="21518"/>
                    </a:cubicBezTo>
                    <a:cubicBezTo>
                      <a:pt x="40516" y="21792"/>
                      <a:pt x="40813" y="22363"/>
                      <a:pt x="41086" y="22363"/>
                    </a:cubicBezTo>
                    <a:cubicBezTo>
                      <a:pt x="41343" y="22450"/>
                      <a:pt x="41573" y="22486"/>
                      <a:pt x="41792" y="22486"/>
                    </a:cubicBezTo>
                    <a:cubicBezTo>
                      <a:pt x="42315" y="22486"/>
                      <a:pt x="42774" y="22282"/>
                      <a:pt x="43369" y="22089"/>
                    </a:cubicBezTo>
                    <a:cubicBezTo>
                      <a:pt x="43666" y="21518"/>
                      <a:pt x="43940" y="20947"/>
                      <a:pt x="43940" y="20377"/>
                    </a:cubicBezTo>
                    <a:cubicBezTo>
                      <a:pt x="43666" y="19806"/>
                      <a:pt x="43369" y="19509"/>
                      <a:pt x="42798" y="18939"/>
                    </a:cubicBezTo>
                    <a:cubicBezTo>
                      <a:pt x="42661" y="18654"/>
                      <a:pt x="42450" y="18511"/>
                      <a:pt x="42236" y="18511"/>
                    </a:cubicBezTo>
                    <a:cubicBezTo>
                      <a:pt x="42022" y="18511"/>
                      <a:pt x="41805" y="18654"/>
                      <a:pt x="41657" y="18939"/>
                    </a:cubicBezTo>
                    <a:cubicBezTo>
                      <a:pt x="41383" y="18939"/>
                      <a:pt x="40813" y="19236"/>
                      <a:pt x="40516" y="19236"/>
                    </a:cubicBezTo>
                    <a:lnTo>
                      <a:pt x="35380" y="19236"/>
                    </a:lnTo>
                    <a:cubicBezTo>
                      <a:pt x="35106" y="19236"/>
                      <a:pt x="34809" y="18939"/>
                      <a:pt x="34536" y="18939"/>
                    </a:cubicBezTo>
                    <a:cubicBezTo>
                      <a:pt x="33965" y="17798"/>
                      <a:pt x="33098" y="17227"/>
                      <a:pt x="31956" y="17227"/>
                    </a:cubicBezTo>
                    <a:cubicBezTo>
                      <a:pt x="31112" y="17227"/>
                      <a:pt x="30815" y="16953"/>
                      <a:pt x="30815" y="16656"/>
                    </a:cubicBezTo>
                    <a:lnTo>
                      <a:pt x="25679" y="8964"/>
                    </a:lnTo>
                    <a:cubicBezTo>
                      <a:pt x="26547" y="7252"/>
                      <a:pt x="26547" y="6682"/>
                      <a:pt x="25679" y="5244"/>
                    </a:cubicBezTo>
                    <a:cubicBezTo>
                      <a:pt x="25041" y="4606"/>
                      <a:pt x="24317" y="4239"/>
                      <a:pt x="23604" y="4239"/>
                    </a:cubicBezTo>
                    <a:cubicBezTo>
                      <a:pt x="23041" y="4239"/>
                      <a:pt x="22485" y="4467"/>
                      <a:pt x="21982" y="4970"/>
                    </a:cubicBezTo>
                    <a:cubicBezTo>
                      <a:pt x="21685" y="5244"/>
                      <a:pt x="21411" y="5814"/>
                      <a:pt x="20840" y="6385"/>
                    </a:cubicBezTo>
                    <a:cubicBezTo>
                      <a:pt x="20840" y="6682"/>
                      <a:pt x="20544" y="6956"/>
                      <a:pt x="20270" y="6956"/>
                    </a:cubicBezTo>
                    <a:cubicBezTo>
                      <a:pt x="18261" y="7823"/>
                      <a:pt x="16275" y="8394"/>
                      <a:pt x="13993" y="8964"/>
                    </a:cubicBezTo>
                    <a:cubicBezTo>
                      <a:pt x="13235" y="6969"/>
                      <a:pt x="11621" y="6055"/>
                      <a:pt x="9885" y="6055"/>
                    </a:cubicBezTo>
                    <a:cubicBezTo>
                      <a:pt x="9636" y="6055"/>
                      <a:pt x="9384" y="6074"/>
                      <a:pt x="9131" y="6111"/>
                    </a:cubicBezTo>
                    <a:cubicBezTo>
                      <a:pt x="8979" y="6184"/>
                      <a:pt x="8848" y="6218"/>
                      <a:pt x="8727" y="6218"/>
                    </a:cubicBezTo>
                    <a:cubicBezTo>
                      <a:pt x="8394" y="6218"/>
                      <a:pt x="8135" y="5959"/>
                      <a:pt x="7716" y="5540"/>
                    </a:cubicBezTo>
                    <a:lnTo>
                      <a:pt x="5433" y="3258"/>
                    </a:lnTo>
                    <a:cubicBezTo>
                      <a:pt x="5137" y="3258"/>
                      <a:pt x="5137" y="2961"/>
                      <a:pt x="5137" y="2687"/>
                    </a:cubicBezTo>
                    <a:cubicBezTo>
                      <a:pt x="5433" y="1820"/>
                      <a:pt x="5433" y="1249"/>
                      <a:pt x="4863" y="679"/>
                    </a:cubicBezTo>
                    <a:cubicBezTo>
                      <a:pt x="4444" y="260"/>
                      <a:pt x="4025" y="1"/>
                      <a:pt x="3489" y="1"/>
                    </a:cubicBezTo>
                    <a:close/>
                  </a:path>
                </a:pathLst>
              </a:custGeom>
              <a:solidFill>
                <a:srgbClr val="83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82"/>
              <p:cNvSpPr/>
              <p:nvPr/>
            </p:nvSpPr>
            <p:spPr>
              <a:xfrm>
                <a:off x="8569350" y="3543725"/>
                <a:ext cx="178650" cy="176025"/>
              </a:xfrm>
              <a:custGeom>
                <a:avLst/>
                <a:gdLst/>
                <a:ahLst/>
                <a:cxnLst/>
                <a:rect l="l" t="t" r="r" b="b"/>
                <a:pathLst>
                  <a:path w="7146" h="7041" extrusionOk="0">
                    <a:moveTo>
                      <a:pt x="4037" y="0"/>
                    </a:moveTo>
                    <a:cubicBezTo>
                      <a:pt x="3347" y="0"/>
                      <a:pt x="2605" y="205"/>
                      <a:pt x="2009" y="398"/>
                    </a:cubicBezTo>
                    <a:lnTo>
                      <a:pt x="1713" y="398"/>
                    </a:lnTo>
                    <a:lnTo>
                      <a:pt x="1713" y="694"/>
                    </a:lnTo>
                    <a:lnTo>
                      <a:pt x="1439" y="694"/>
                    </a:lnTo>
                    <a:cubicBezTo>
                      <a:pt x="1" y="1836"/>
                      <a:pt x="1" y="4392"/>
                      <a:pt x="1439" y="5830"/>
                    </a:cubicBezTo>
                    <a:cubicBezTo>
                      <a:pt x="2138" y="6529"/>
                      <a:pt x="3040" y="7041"/>
                      <a:pt x="3823" y="7041"/>
                    </a:cubicBezTo>
                    <a:cubicBezTo>
                      <a:pt x="3985" y="7041"/>
                      <a:pt x="4143" y="7018"/>
                      <a:pt x="4292" y="6971"/>
                    </a:cubicBezTo>
                    <a:cubicBezTo>
                      <a:pt x="5137" y="6971"/>
                      <a:pt x="6278" y="6401"/>
                      <a:pt x="6848" y="5259"/>
                    </a:cubicBezTo>
                    <a:cubicBezTo>
                      <a:pt x="6848" y="4963"/>
                      <a:pt x="7145" y="4392"/>
                      <a:pt x="7145" y="3821"/>
                    </a:cubicBezTo>
                    <a:lnTo>
                      <a:pt x="7145" y="2109"/>
                    </a:lnTo>
                    <a:cubicBezTo>
                      <a:pt x="6848" y="1265"/>
                      <a:pt x="6004" y="398"/>
                      <a:pt x="4863" y="124"/>
                    </a:cubicBezTo>
                    <a:cubicBezTo>
                      <a:pt x="4607" y="36"/>
                      <a:pt x="4327" y="0"/>
                      <a:pt x="4037"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82"/>
              <p:cNvSpPr/>
              <p:nvPr/>
            </p:nvSpPr>
            <p:spPr>
              <a:xfrm>
                <a:off x="8933425" y="3495675"/>
                <a:ext cx="128425" cy="117050"/>
              </a:xfrm>
              <a:custGeom>
                <a:avLst/>
                <a:gdLst/>
                <a:ahLst/>
                <a:cxnLst/>
                <a:rect l="l" t="t" r="r" b="b"/>
                <a:pathLst>
                  <a:path w="5137" h="4682" extrusionOk="0">
                    <a:moveTo>
                      <a:pt x="2528" y="1"/>
                    </a:moveTo>
                    <a:cubicBezTo>
                      <a:pt x="2248" y="1"/>
                      <a:pt x="1956" y="91"/>
                      <a:pt x="1712" y="334"/>
                    </a:cubicBezTo>
                    <a:cubicBezTo>
                      <a:pt x="1142" y="334"/>
                      <a:pt x="845" y="904"/>
                      <a:pt x="845" y="1475"/>
                    </a:cubicBezTo>
                    <a:cubicBezTo>
                      <a:pt x="0" y="2046"/>
                      <a:pt x="0" y="3187"/>
                      <a:pt x="845" y="4031"/>
                    </a:cubicBezTo>
                    <a:cubicBezTo>
                      <a:pt x="1416" y="4465"/>
                      <a:pt x="2060" y="4682"/>
                      <a:pt x="2705" y="4682"/>
                    </a:cubicBezTo>
                    <a:cubicBezTo>
                      <a:pt x="3350" y="4682"/>
                      <a:pt x="3995" y="4465"/>
                      <a:pt x="4565" y="4031"/>
                    </a:cubicBezTo>
                    <a:cubicBezTo>
                      <a:pt x="5136" y="3461"/>
                      <a:pt x="5136" y="2890"/>
                      <a:pt x="4839" y="2046"/>
                    </a:cubicBezTo>
                    <a:cubicBezTo>
                      <a:pt x="4565" y="1475"/>
                      <a:pt x="4269" y="904"/>
                      <a:pt x="3424" y="334"/>
                    </a:cubicBezTo>
                    <a:cubicBezTo>
                      <a:pt x="3254" y="164"/>
                      <a:pt x="2903" y="1"/>
                      <a:pt x="252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82"/>
              <p:cNvSpPr/>
              <p:nvPr/>
            </p:nvSpPr>
            <p:spPr>
              <a:xfrm>
                <a:off x="8854675" y="3769450"/>
                <a:ext cx="120600" cy="113075"/>
              </a:xfrm>
              <a:custGeom>
                <a:avLst/>
                <a:gdLst/>
                <a:ahLst/>
                <a:cxnLst/>
                <a:rect l="l" t="t" r="r" b="b"/>
                <a:pathLst>
                  <a:path w="4824" h="4523" extrusionOk="0">
                    <a:moveTo>
                      <a:pt x="2426" y="0"/>
                    </a:moveTo>
                    <a:cubicBezTo>
                      <a:pt x="1772" y="0"/>
                      <a:pt x="1084" y="282"/>
                      <a:pt x="571" y="795"/>
                    </a:cubicBezTo>
                    <a:cubicBezTo>
                      <a:pt x="297" y="1366"/>
                      <a:pt x="1" y="2507"/>
                      <a:pt x="297" y="3078"/>
                    </a:cubicBezTo>
                    <a:cubicBezTo>
                      <a:pt x="297" y="3922"/>
                      <a:pt x="1142" y="4493"/>
                      <a:pt x="2009" y="4493"/>
                    </a:cubicBezTo>
                    <a:cubicBezTo>
                      <a:pt x="2143" y="4513"/>
                      <a:pt x="2271" y="4523"/>
                      <a:pt x="2394" y="4523"/>
                    </a:cubicBezTo>
                    <a:cubicBezTo>
                      <a:pt x="4105" y="4523"/>
                      <a:pt x="4824" y="2686"/>
                      <a:pt x="4292" y="1366"/>
                    </a:cubicBezTo>
                    <a:cubicBezTo>
                      <a:pt x="3978" y="424"/>
                      <a:pt x="3228" y="0"/>
                      <a:pt x="2426"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82"/>
              <p:cNvSpPr/>
              <p:nvPr/>
            </p:nvSpPr>
            <p:spPr>
              <a:xfrm>
                <a:off x="9133150" y="3823400"/>
                <a:ext cx="149525" cy="129225"/>
              </a:xfrm>
              <a:custGeom>
                <a:avLst/>
                <a:gdLst/>
                <a:ahLst/>
                <a:cxnLst/>
                <a:rect l="l" t="t" r="r" b="b"/>
                <a:pathLst>
                  <a:path w="5981" h="5169" extrusionOk="0">
                    <a:moveTo>
                      <a:pt x="2690" y="1"/>
                    </a:moveTo>
                    <a:cubicBezTo>
                      <a:pt x="1712" y="1"/>
                      <a:pt x="845" y="770"/>
                      <a:pt x="845" y="1764"/>
                    </a:cubicBezTo>
                    <a:cubicBezTo>
                      <a:pt x="0" y="2906"/>
                      <a:pt x="845" y="4618"/>
                      <a:pt x="2283" y="4914"/>
                    </a:cubicBezTo>
                    <a:cubicBezTo>
                      <a:pt x="2578" y="5090"/>
                      <a:pt x="2898" y="5168"/>
                      <a:pt x="3221" y="5168"/>
                    </a:cubicBezTo>
                    <a:cubicBezTo>
                      <a:pt x="4448" y="5168"/>
                      <a:pt x="5707" y="4044"/>
                      <a:pt x="5707" y="2906"/>
                    </a:cubicBezTo>
                    <a:cubicBezTo>
                      <a:pt x="5980" y="2061"/>
                      <a:pt x="5707" y="1194"/>
                      <a:pt x="5136" y="623"/>
                    </a:cubicBezTo>
                    <a:cubicBezTo>
                      <a:pt x="4565" y="349"/>
                      <a:pt x="3698" y="53"/>
                      <a:pt x="3127" y="53"/>
                    </a:cubicBezTo>
                    <a:cubicBezTo>
                      <a:pt x="2981" y="17"/>
                      <a:pt x="2834" y="1"/>
                      <a:pt x="2690"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82"/>
              <p:cNvSpPr/>
              <p:nvPr/>
            </p:nvSpPr>
            <p:spPr>
              <a:xfrm>
                <a:off x="9425300" y="3857575"/>
                <a:ext cx="85625" cy="76375"/>
              </a:xfrm>
              <a:custGeom>
                <a:avLst/>
                <a:gdLst/>
                <a:ahLst/>
                <a:cxnLst/>
                <a:rect l="l" t="t" r="r" b="b"/>
                <a:pathLst>
                  <a:path w="3425" h="3055" extrusionOk="0">
                    <a:moveTo>
                      <a:pt x="1590" y="0"/>
                    </a:moveTo>
                    <a:cubicBezTo>
                      <a:pt x="1455" y="0"/>
                      <a:pt x="1311" y="36"/>
                      <a:pt x="1142" y="124"/>
                    </a:cubicBezTo>
                    <a:cubicBezTo>
                      <a:pt x="868" y="124"/>
                      <a:pt x="868" y="397"/>
                      <a:pt x="868" y="694"/>
                    </a:cubicBezTo>
                    <a:cubicBezTo>
                      <a:pt x="298" y="968"/>
                      <a:pt x="1" y="1539"/>
                      <a:pt x="1" y="2109"/>
                    </a:cubicBezTo>
                    <a:cubicBezTo>
                      <a:pt x="175" y="2778"/>
                      <a:pt x="732" y="3055"/>
                      <a:pt x="1339" y="3055"/>
                    </a:cubicBezTo>
                    <a:cubicBezTo>
                      <a:pt x="1768" y="3055"/>
                      <a:pt x="2221" y="2916"/>
                      <a:pt x="2580" y="2680"/>
                    </a:cubicBezTo>
                    <a:cubicBezTo>
                      <a:pt x="3151" y="2406"/>
                      <a:pt x="3151" y="2109"/>
                      <a:pt x="3151" y="1539"/>
                    </a:cubicBezTo>
                    <a:cubicBezTo>
                      <a:pt x="3425" y="968"/>
                      <a:pt x="2854" y="694"/>
                      <a:pt x="2580" y="397"/>
                    </a:cubicBezTo>
                    <a:cubicBezTo>
                      <a:pt x="2178" y="204"/>
                      <a:pt x="1912" y="0"/>
                      <a:pt x="1590"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82"/>
              <p:cNvSpPr/>
              <p:nvPr/>
            </p:nvSpPr>
            <p:spPr>
              <a:xfrm>
                <a:off x="9061825" y="4076350"/>
                <a:ext cx="71350" cy="72925"/>
              </a:xfrm>
              <a:custGeom>
                <a:avLst/>
                <a:gdLst/>
                <a:ahLst/>
                <a:cxnLst/>
                <a:rect l="l" t="t" r="r" b="b"/>
                <a:pathLst>
                  <a:path w="2854" h="2917" extrusionOk="0">
                    <a:moveTo>
                      <a:pt x="1424" y="1"/>
                    </a:moveTo>
                    <a:cubicBezTo>
                      <a:pt x="1210" y="1"/>
                      <a:pt x="993" y="69"/>
                      <a:pt x="845" y="206"/>
                    </a:cubicBezTo>
                    <a:cubicBezTo>
                      <a:pt x="845" y="503"/>
                      <a:pt x="571" y="503"/>
                      <a:pt x="571" y="777"/>
                    </a:cubicBezTo>
                    <a:cubicBezTo>
                      <a:pt x="0" y="1073"/>
                      <a:pt x="0" y="1918"/>
                      <a:pt x="571" y="2488"/>
                    </a:cubicBezTo>
                    <a:cubicBezTo>
                      <a:pt x="708" y="2774"/>
                      <a:pt x="1061" y="2916"/>
                      <a:pt x="1418" y="2916"/>
                    </a:cubicBezTo>
                    <a:cubicBezTo>
                      <a:pt x="1775" y="2916"/>
                      <a:pt x="2134" y="2774"/>
                      <a:pt x="2283" y="2488"/>
                    </a:cubicBezTo>
                    <a:cubicBezTo>
                      <a:pt x="2853" y="1918"/>
                      <a:pt x="2557" y="777"/>
                      <a:pt x="1986" y="206"/>
                    </a:cubicBezTo>
                    <a:cubicBezTo>
                      <a:pt x="1849" y="69"/>
                      <a:pt x="1638" y="1"/>
                      <a:pt x="1424"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82"/>
              <p:cNvSpPr/>
              <p:nvPr/>
            </p:nvSpPr>
            <p:spPr>
              <a:xfrm>
                <a:off x="8833550" y="4074650"/>
                <a:ext cx="142700" cy="144500"/>
              </a:xfrm>
              <a:custGeom>
                <a:avLst/>
                <a:gdLst/>
                <a:ahLst/>
                <a:cxnLst/>
                <a:rect l="l" t="t" r="r" b="b"/>
                <a:pathLst>
                  <a:path w="5708" h="5780" extrusionOk="0">
                    <a:moveTo>
                      <a:pt x="2284" y="0"/>
                    </a:moveTo>
                    <a:cubicBezTo>
                      <a:pt x="1416" y="274"/>
                      <a:pt x="846" y="845"/>
                      <a:pt x="275" y="1415"/>
                    </a:cubicBezTo>
                    <a:cubicBezTo>
                      <a:pt x="275" y="1986"/>
                      <a:pt x="1" y="2283"/>
                      <a:pt x="1" y="2556"/>
                    </a:cubicBezTo>
                    <a:lnTo>
                      <a:pt x="1" y="3698"/>
                    </a:lnTo>
                    <a:cubicBezTo>
                      <a:pt x="1" y="4565"/>
                      <a:pt x="1142" y="5136"/>
                      <a:pt x="1987" y="5410"/>
                    </a:cubicBezTo>
                    <a:cubicBezTo>
                      <a:pt x="2373" y="5667"/>
                      <a:pt x="2774" y="5779"/>
                      <a:pt x="3163" y="5779"/>
                    </a:cubicBezTo>
                    <a:cubicBezTo>
                      <a:pt x="4502" y="5779"/>
                      <a:pt x="5707" y="4453"/>
                      <a:pt x="5707" y="3127"/>
                    </a:cubicBezTo>
                    <a:cubicBezTo>
                      <a:pt x="5707" y="2283"/>
                      <a:pt x="5411" y="1415"/>
                      <a:pt x="4840" y="845"/>
                    </a:cubicBezTo>
                    <a:cubicBezTo>
                      <a:pt x="3995" y="274"/>
                      <a:pt x="3128" y="0"/>
                      <a:pt x="2284" y="0"/>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82"/>
              <p:cNvSpPr/>
              <p:nvPr/>
            </p:nvSpPr>
            <p:spPr>
              <a:xfrm>
                <a:off x="8412425" y="3375625"/>
                <a:ext cx="1098500" cy="862800"/>
              </a:xfrm>
              <a:custGeom>
                <a:avLst/>
                <a:gdLst/>
                <a:ahLst/>
                <a:cxnLst/>
                <a:rect l="l" t="t" r="r" b="b"/>
                <a:pathLst>
                  <a:path w="43940" h="34512" extrusionOk="0">
                    <a:moveTo>
                      <a:pt x="13993" y="9130"/>
                    </a:moveTo>
                    <a:cubicBezTo>
                      <a:pt x="16275" y="8560"/>
                      <a:pt x="18261" y="7989"/>
                      <a:pt x="20270" y="7122"/>
                    </a:cubicBezTo>
                    <a:cubicBezTo>
                      <a:pt x="20544" y="7122"/>
                      <a:pt x="20840" y="6848"/>
                      <a:pt x="20840" y="6551"/>
                    </a:cubicBezTo>
                    <a:cubicBezTo>
                      <a:pt x="21411" y="5980"/>
                      <a:pt x="21685" y="5410"/>
                      <a:pt x="21982" y="5136"/>
                    </a:cubicBezTo>
                    <a:cubicBezTo>
                      <a:pt x="23123" y="3995"/>
                      <a:pt x="24538" y="4268"/>
                      <a:pt x="25679" y="5410"/>
                    </a:cubicBezTo>
                    <a:cubicBezTo>
                      <a:pt x="26547" y="6848"/>
                      <a:pt x="26547" y="7418"/>
                      <a:pt x="25679" y="9130"/>
                    </a:cubicBezTo>
                    <a:lnTo>
                      <a:pt x="30815" y="16822"/>
                    </a:lnTo>
                    <a:cubicBezTo>
                      <a:pt x="30815" y="17119"/>
                      <a:pt x="31112" y="17393"/>
                      <a:pt x="31956" y="17393"/>
                    </a:cubicBezTo>
                    <a:cubicBezTo>
                      <a:pt x="33098" y="17393"/>
                      <a:pt x="33965" y="17964"/>
                      <a:pt x="34536" y="19105"/>
                    </a:cubicBezTo>
                    <a:cubicBezTo>
                      <a:pt x="34809" y="19105"/>
                      <a:pt x="35106" y="19402"/>
                      <a:pt x="35380" y="19402"/>
                    </a:cubicBezTo>
                    <a:lnTo>
                      <a:pt x="40516" y="19402"/>
                    </a:lnTo>
                    <a:cubicBezTo>
                      <a:pt x="40813" y="19402"/>
                      <a:pt x="41383" y="19105"/>
                      <a:pt x="41657" y="19105"/>
                    </a:cubicBezTo>
                    <a:cubicBezTo>
                      <a:pt x="41954" y="18534"/>
                      <a:pt x="42524" y="18534"/>
                      <a:pt x="42798" y="19105"/>
                    </a:cubicBezTo>
                    <a:cubicBezTo>
                      <a:pt x="43369" y="19675"/>
                      <a:pt x="43666" y="19972"/>
                      <a:pt x="43940" y="20543"/>
                    </a:cubicBezTo>
                    <a:cubicBezTo>
                      <a:pt x="43940" y="21113"/>
                      <a:pt x="43666" y="21684"/>
                      <a:pt x="43369" y="22255"/>
                    </a:cubicBezTo>
                    <a:cubicBezTo>
                      <a:pt x="42524" y="22529"/>
                      <a:pt x="41954" y="22825"/>
                      <a:pt x="41086" y="22529"/>
                    </a:cubicBezTo>
                    <a:cubicBezTo>
                      <a:pt x="40813" y="22529"/>
                      <a:pt x="40516" y="21958"/>
                      <a:pt x="40516" y="21684"/>
                    </a:cubicBezTo>
                    <a:cubicBezTo>
                      <a:pt x="40242" y="21113"/>
                      <a:pt x="39945" y="21113"/>
                      <a:pt x="39671" y="21113"/>
                    </a:cubicBezTo>
                    <a:lnTo>
                      <a:pt x="35106" y="21113"/>
                    </a:lnTo>
                    <a:cubicBezTo>
                      <a:pt x="35106" y="21113"/>
                      <a:pt x="34809" y="21387"/>
                      <a:pt x="34809" y="21684"/>
                    </a:cubicBezTo>
                    <a:cubicBezTo>
                      <a:pt x="34239" y="22825"/>
                      <a:pt x="33098" y="23396"/>
                      <a:pt x="31956" y="23670"/>
                    </a:cubicBezTo>
                    <a:cubicBezTo>
                      <a:pt x="31682" y="23670"/>
                      <a:pt x="31682" y="23670"/>
                      <a:pt x="31386" y="23967"/>
                    </a:cubicBezTo>
                    <a:cubicBezTo>
                      <a:pt x="30815" y="25382"/>
                      <a:pt x="29971" y="26820"/>
                      <a:pt x="29103" y="28235"/>
                    </a:cubicBezTo>
                    <a:cubicBezTo>
                      <a:pt x="29103" y="28806"/>
                      <a:pt x="28829" y="29102"/>
                      <a:pt x="28829" y="29673"/>
                    </a:cubicBezTo>
                    <a:cubicBezTo>
                      <a:pt x="28829" y="30517"/>
                      <a:pt x="28533" y="30814"/>
                      <a:pt x="27688" y="31088"/>
                    </a:cubicBezTo>
                    <a:cubicBezTo>
                      <a:pt x="27117" y="31385"/>
                      <a:pt x="26547" y="31659"/>
                      <a:pt x="25976" y="31088"/>
                    </a:cubicBezTo>
                    <a:cubicBezTo>
                      <a:pt x="25976" y="30814"/>
                      <a:pt x="25679" y="30814"/>
                      <a:pt x="25405" y="30814"/>
                    </a:cubicBezTo>
                    <a:cubicBezTo>
                      <a:pt x="24835" y="30814"/>
                      <a:pt x="24538" y="31088"/>
                      <a:pt x="23967" y="31088"/>
                    </a:cubicBezTo>
                    <a:cubicBezTo>
                      <a:pt x="23397" y="31385"/>
                      <a:pt x="23123" y="31659"/>
                      <a:pt x="22552" y="32229"/>
                    </a:cubicBezTo>
                    <a:cubicBezTo>
                      <a:pt x="21982" y="33941"/>
                      <a:pt x="20270" y="34512"/>
                      <a:pt x="18558" y="33941"/>
                    </a:cubicBezTo>
                    <a:cubicBezTo>
                      <a:pt x="17417" y="33371"/>
                      <a:pt x="15979" y="31659"/>
                      <a:pt x="16549" y="29947"/>
                    </a:cubicBezTo>
                    <a:cubicBezTo>
                      <a:pt x="17120" y="28806"/>
                      <a:pt x="16275" y="27961"/>
                      <a:pt x="15979" y="26820"/>
                    </a:cubicBezTo>
                    <a:cubicBezTo>
                      <a:pt x="13993" y="22825"/>
                      <a:pt x="11984" y="18831"/>
                      <a:pt x="9702" y="14837"/>
                    </a:cubicBezTo>
                    <a:cubicBezTo>
                      <a:pt x="9702" y="14540"/>
                      <a:pt x="9428" y="14266"/>
                      <a:pt x="9131" y="14266"/>
                    </a:cubicBezTo>
                    <a:cubicBezTo>
                      <a:pt x="8560" y="13695"/>
                      <a:pt x="7990" y="13399"/>
                      <a:pt x="7145" y="13125"/>
                    </a:cubicBezTo>
                    <a:cubicBezTo>
                      <a:pt x="7145" y="13125"/>
                      <a:pt x="6848" y="12828"/>
                      <a:pt x="6575" y="12828"/>
                    </a:cubicBezTo>
                    <a:cubicBezTo>
                      <a:pt x="5433" y="13399"/>
                      <a:pt x="4566" y="13695"/>
                      <a:pt x="3425" y="14266"/>
                    </a:cubicBezTo>
                    <a:cubicBezTo>
                      <a:pt x="3151" y="14266"/>
                      <a:pt x="3151" y="14540"/>
                      <a:pt x="2854" y="14837"/>
                    </a:cubicBezTo>
                    <a:cubicBezTo>
                      <a:pt x="2283" y="15681"/>
                      <a:pt x="1142" y="15978"/>
                      <a:pt x="572" y="15110"/>
                    </a:cubicBezTo>
                    <a:cubicBezTo>
                      <a:pt x="1" y="14540"/>
                      <a:pt x="298" y="13695"/>
                      <a:pt x="868" y="12828"/>
                    </a:cubicBezTo>
                    <a:cubicBezTo>
                      <a:pt x="1439" y="12257"/>
                      <a:pt x="2010" y="11983"/>
                      <a:pt x="2580" y="12554"/>
                    </a:cubicBezTo>
                    <a:cubicBezTo>
                      <a:pt x="3151" y="12828"/>
                      <a:pt x="3151" y="12554"/>
                      <a:pt x="3425" y="12554"/>
                    </a:cubicBezTo>
                    <a:cubicBezTo>
                      <a:pt x="4292" y="12257"/>
                      <a:pt x="5137" y="11983"/>
                      <a:pt x="5707" y="11413"/>
                    </a:cubicBezTo>
                    <a:cubicBezTo>
                      <a:pt x="6278" y="11413"/>
                      <a:pt x="6278" y="11116"/>
                      <a:pt x="6278" y="10842"/>
                    </a:cubicBezTo>
                    <a:cubicBezTo>
                      <a:pt x="6004" y="9701"/>
                      <a:pt x="6278" y="8833"/>
                      <a:pt x="6848" y="7989"/>
                    </a:cubicBezTo>
                    <a:lnTo>
                      <a:pt x="6848" y="7418"/>
                    </a:lnTo>
                    <a:cubicBezTo>
                      <a:pt x="6004" y="6277"/>
                      <a:pt x="5137" y="5410"/>
                      <a:pt x="4292" y="4565"/>
                    </a:cubicBezTo>
                    <a:cubicBezTo>
                      <a:pt x="3995" y="4268"/>
                      <a:pt x="3721" y="4268"/>
                      <a:pt x="3721" y="4268"/>
                    </a:cubicBezTo>
                    <a:cubicBezTo>
                      <a:pt x="2283" y="4268"/>
                      <a:pt x="1439" y="3424"/>
                      <a:pt x="1713" y="1986"/>
                    </a:cubicBezTo>
                    <a:cubicBezTo>
                      <a:pt x="1713" y="1415"/>
                      <a:pt x="2010" y="571"/>
                      <a:pt x="2854" y="274"/>
                    </a:cubicBezTo>
                    <a:cubicBezTo>
                      <a:pt x="3721" y="0"/>
                      <a:pt x="4292" y="274"/>
                      <a:pt x="4863" y="845"/>
                    </a:cubicBezTo>
                    <a:cubicBezTo>
                      <a:pt x="5433" y="1415"/>
                      <a:pt x="5433" y="1986"/>
                      <a:pt x="5137" y="2853"/>
                    </a:cubicBezTo>
                    <a:cubicBezTo>
                      <a:pt x="5137" y="3127"/>
                      <a:pt x="5137" y="3424"/>
                      <a:pt x="5433" y="3424"/>
                    </a:cubicBezTo>
                    <a:lnTo>
                      <a:pt x="7716" y="5706"/>
                    </a:lnTo>
                    <a:cubicBezTo>
                      <a:pt x="8286" y="6277"/>
                      <a:pt x="8560" y="6551"/>
                      <a:pt x="9131" y="6277"/>
                    </a:cubicBezTo>
                    <a:cubicBezTo>
                      <a:pt x="11140" y="5980"/>
                      <a:pt x="13125" y="6848"/>
                      <a:pt x="13993" y="9130"/>
                    </a:cubicBezTo>
                    <a:close/>
                    <a:moveTo>
                      <a:pt x="13422" y="11983"/>
                    </a:moveTo>
                    <a:cubicBezTo>
                      <a:pt x="15134" y="13399"/>
                      <a:pt x="16846" y="14540"/>
                      <a:pt x="18558" y="15978"/>
                    </a:cubicBezTo>
                    <a:cubicBezTo>
                      <a:pt x="19699" y="15110"/>
                      <a:pt x="20840" y="14837"/>
                      <a:pt x="21685" y="15978"/>
                    </a:cubicBezTo>
                    <a:cubicBezTo>
                      <a:pt x="21982" y="16252"/>
                      <a:pt x="22256" y="16548"/>
                      <a:pt x="22552" y="17119"/>
                    </a:cubicBezTo>
                    <a:cubicBezTo>
                      <a:pt x="22552" y="17690"/>
                      <a:pt x="23123" y="17690"/>
                      <a:pt x="23694" y="17964"/>
                    </a:cubicBezTo>
                    <a:lnTo>
                      <a:pt x="28829" y="18831"/>
                    </a:lnTo>
                    <a:cubicBezTo>
                      <a:pt x="29103" y="19105"/>
                      <a:pt x="29674" y="19105"/>
                      <a:pt x="29674" y="18534"/>
                    </a:cubicBezTo>
                    <a:cubicBezTo>
                      <a:pt x="27962" y="15978"/>
                      <a:pt x="26250" y="13125"/>
                      <a:pt x="24538" y="10545"/>
                    </a:cubicBezTo>
                    <a:cubicBezTo>
                      <a:pt x="24264" y="10271"/>
                      <a:pt x="23967" y="10271"/>
                      <a:pt x="23694" y="10271"/>
                    </a:cubicBezTo>
                    <a:cubicBezTo>
                      <a:pt x="22826" y="10271"/>
                      <a:pt x="22256" y="9975"/>
                      <a:pt x="21685" y="9404"/>
                    </a:cubicBezTo>
                    <a:cubicBezTo>
                      <a:pt x="21411" y="9130"/>
                      <a:pt x="20840" y="9130"/>
                      <a:pt x="20270" y="9130"/>
                    </a:cubicBezTo>
                    <a:cubicBezTo>
                      <a:pt x="19973" y="9130"/>
                      <a:pt x="19699" y="9404"/>
                      <a:pt x="19402" y="9404"/>
                    </a:cubicBezTo>
                    <a:cubicBezTo>
                      <a:pt x="17987" y="9701"/>
                      <a:pt x="16549" y="10271"/>
                      <a:pt x="15134" y="10545"/>
                    </a:cubicBezTo>
                    <a:cubicBezTo>
                      <a:pt x="14267" y="10545"/>
                      <a:pt x="13696" y="11116"/>
                      <a:pt x="13422" y="11983"/>
                    </a:cubicBezTo>
                    <a:close/>
                    <a:moveTo>
                      <a:pt x="18558" y="27664"/>
                    </a:moveTo>
                    <a:lnTo>
                      <a:pt x="18832" y="27664"/>
                    </a:lnTo>
                    <a:lnTo>
                      <a:pt x="18832" y="27390"/>
                    </a:lnTo>
                    <a:lnTo>
                      <a:pt x="18832" y="26523"/>
                    </a:lnTo>
                    <a:cubicBezTo>
                      <a:pt x="18832" y="25108"/>
                      <a:pt x="19129" y="23670"/>
                      <a:pt x="18832" y="22255"/>
                    </a:cubicBezTo>
                    <a:cubicBezTo>
                      <a:pt x="18832" y="21387"/>
                      <a:pt x="18832" y="20543"/>
                      <a:pt x="18261" y="19972"/>
                    </a:cubicBezTo>
                    <a:cubicBezTo>
                      <a:pt x="17987" y="19675"/>
                      <a:pt x="17691" y="19105"/>
                      <a:pt x="17691" y="18831"/>
                    </a:cubicBezTo>
                    <a:cubicBezTo>
                      <a:pt x="17691" y="17690"/>
                      <a:pt x="17120" y="17119"/>
                      <a:pt x="16275" y="16548"/>
                    </a:cubicBezTo>
                    <a:lnTo>
                      <a:pt x="15705" y="15978"/>
                    </a:lnTo>
                    <a:cubicBezTo>
                      <a:pt x="14563" y="15110"/>
                      <a:pt x="13696" y="14266"/>
                      <a:pt x="12555" y="13695"/>
                    </a:cubicBezTo>
                    <a:cubicBezTo>
                      <a:pt x="12555" y="13399"/>
                      <a:pt x="12281" y="13695"/>
                      <a:pt x="11984" y="13695"/>
                    </a:cubicBezTo>
                    <a:cubicBezTo>
                      <a:pt x="11710" y="13695"/>
                      <a:pt x="11414" y="13969"/>
                      <a:pt x="11140" y="14266"/>
                    </a:cubicBezTo>
                    <a:cubicBezTo>
                      <a:pt x="13696" y="18831"/>
                      <a:pt x="15979" y="23396"/>
                      <a:pt x="18558" y="27664"/>
                    </a:cubicBezTo>
                    <a:close/>
                    <a:moveTo>
                      <a:pt x="27391" y="27961"/>
                    </a:moveTo>
                    <a:cubicBezTo>
                      <a:pt x="28259" y="26249"/>
                      <a:pt x="28829" y="25108"/>
                      <a:pt x="29674" y="23670"/>
                    </a:cubicBezTo>
                    <a:cubicBezTo>
                      <a:pt x="29971" y="23099"/>
                      <a:pt x="30244" y="22825"/>
                      <a:pt x="29674" y="22255"/>
                    </a:cubicBezTo>
                    <a:cubicBezTo>
                      <a:pt x="29400" y="21958"/>
                      <a:pt x="29400" y="21387"/>
                      <a:pt x="29103" y="21113"/>
                    </a:cubicBezTo>
                    <a:cubicBezTo>
                      <a:pt x="29103" y="20817"/>
                      <a:pt x="28829" y="20543"/>
                      <a:pt x="28533" y="20543"/>
                    </a:cubicBezTo>
                    <a:cubicBezTo>
                      <a:pt x="26547" y="20246"/>
                      <a:pt x="24835" y="19972"/>
                      <a:pt x="22826" y="19402"/>
                    </a:cubicBezTo>
                    <a:cubicBezTo>
                      <a:pt x="22256" y="19402"/>
                      <a:pt x="21982" y="19675"/>
                      <a:pt x="21685" y="19972"/>
                    </a:cubicBezTo>
                    <a:cubicBezTo>
                      <a:pt x="23694" y="22529"/>
                      <a:pt x="25405" y="25108"/>
                      <a:pt x="27391" y="27961"/>
                    </a:cubicBezTo>
                    <a:close/>
                    <a:moveTo>
                      <a:pt x="10272" y="13399"/>
                    </a:moveTo>
                    <a:cubicBezTo>
                      <a:pt x="11984" y="13399"/>
                      <a:pt x="13422" y="11687"/>
                      <a:pt x="13422" y="9701"/>
                    </a:cubicBezTo>
                    <a:cubicBezTo>
                      <a:pt x="13125" y="7692"/>
                      <a:pt x="11984" y="7122"/>
                      <a:pt x="9428" y="6848"/>
                    </a:cubicBezTo>
                    <a:cubicBezTo>
                      <a:pt x="8286" y="6848"/>
                      <a:pt x="6575" y="8560"/>
                      <a:pt x="6848" y="10271"/>
                    </a:cubicBezTo>
                    <a:cubicBezTo>
                      <a:pt x="7145" y="12257"/>
                      <a:pt x="8286" y="13399"/>
                      <a:pt x="10272" y="13399"/>
                    </a:cubicBezTo>
                    <a:close/>
                    <a:moveTo>
                      <a:pt x="20840" y="21387"/>
                    </a:moveTo>
                    <a:lnTo>
                      <a:pt x="20544" y="21387"/>
                    </a:lnTo>
                    <a:lnTo>
                      <a:pt x="20544" y="27390"/>
                    </a:lnTo>
                    <a:cubicBezTo>
                      <a:pt x="21411" y="28235"/>
                      <a:pt x="22256" y="28806"/>
                      <a:pt x="23123" y="29376"/>
                    </a:cubicBezTo>
                    <a:cubicBezTo>
                      <a:pt x="23694" y="29376"/>
                      <a:pt x="24538" y="29102"/>
                      <a:pt x="25405" y="28806"/>
                    </a:cubicBezTo>
                    <a:cubicBezTo>
                      <a:pt x="25976" y="28806"/>
                      <a:pt x="25976" y="28532"/>
                      <a:pt x="25679" y="27961"/>
                    </a:cubicBezTo>
                    <a:cubicBezTo>
                      <a:pt x="24538" y="26523"/>
                      <a:pt x="23397" y="25108"/>
                      <a:pt x="22552" y="23670"/>
                    </a:cubicBezTo>
                    <a:cubicBezTo>
                      <a:pt x="21982" y="22825"/>
                      <a:pt x="21411" y="21958"/>
                      <a:pt x="20840" y="21387"/>
                    </a:cubicBezTo>
                    <a:close/>
                    <a:moveTo>
                      <a:pt x="17120" y="30517"/>
                    </a:moveTo>
                    <a:cubicBezTo>
                      <a:pt x="17417" y="32229"/>
                      <a:pt x="18558" y="33371"/>
                      <a:pt x="19973" y="33371"/>
                    </a:cubicBezTo>
                    <a:cubicBezTo>
                      <a:pt x="21114" y="33371"/>
                      <a:pt x="22552" y="32229"/>
                      <a:pt x="22552" y="30517"/>
                    </a:cubicBezTo>
                    <a:cubicBezTo>
                      <a:pt x="22256" y="29673"/>
                      <a:pt x="21114" y="28235"/>
                      <a:pt x="19699" y="28235"/>
                    </a:cubicBezTo>
                    <a:cubicBezTo>
                      <a:pt x="18261" y="28235"/>
                      <a:pt x="17120" y="29376"/>
                      <a:pt x="17120" y="30517"/>
                    </a:cubicBezTo>
                    <a:close/>
                    <a:moveTo>
                      <a:pt x="29674" y="20543"/>
                    </a:moveTo>
                    <a:cubicBezTo>
                      <a:pt x="29971" y="21684"/>
                      <a:pt x="31112" y="22825"/>
                      <a:pt x="32253" y="22825"/>
                    </a:cubicBezTo>
                    <a:cubicBezTo>
                      <a:pt x="33394" y="22825"/>
                      <a:pt x="34239" y="21387"/>
                      <a:pt x="34239" y="20246"/>
                    </a:cubicBezTo>
                    <a:cubicBezTo>
                      <a:pt x="34239" y="19105"/>
                      <a:pt x="33098" y="17964"/>
                      <a:pt x="31956" y="17964"/>
                    </a:cubicBezTo>
                    <a:cubicBezTo>
                      <a:pt x="31112" y="17964"/>
                      <a:pt x="29674" y="19675"/>
                      <a:pt x="29674" y="20543"/>
                    </a:cubicBezTo>
                    <a:close/>
                    <a:moveTo>
                      <a:pt x="25679" y="7418"/>
                    </a:moveTo>
                    <a:cubicBezTo>
                      <a:pt x="25679" y="6277"/>
                      <a:pt x="24264" y="5136"/>
                      <a:pt x="23397" y="5136"/>
                    </a:cubicBezTo>
                    <a:cubicBezTo>
                      <a:pt x="22552" y="5136"/>
                      <a:pt x="21411" y="6551"/>
                      <a:pt x="21685" y="7418"/>
                    </a:cubicBezTo>
                    <a:cubicBezTo>
                      <a:pt x="21685" y="8560"/>
                      <a:pt x="22552" y="9404"/>
                      <a:pt x="23397" y="9404"/>
                    </a:cubicBezTo>
                    <a:cubicBezTo>
                      <a:pt x="24538" y="9404"/>
                      <a:pt x="25679" y="8263"/>
                      <a:pt x="25679" y="7418"/>
                    </a:cubicBezTo>
                    <a:close/>
                    <a:moveTo>
                      <a:pt x="18261" y="18260"/>
                    </a:moveTo>
                    <a:cubicBezTo>
                      <a:pt x="18261" y="19675"/>
                      <a:pt x="19402" y="20246"/>
                      <a:pt x="20544" y="19972"/>
                    </a:cubicBezTo>
                    <a:cubicBezTo>
                      <a:pt x="21685" y="19402"/>
                      <a:pt x="21982" y="18534"/>
                      <a:pt x="21982" y="17690"/>
                    </a:cubicBezTo>
                    <a:cubicBezTo>
                      <a:pt x="21685" y="16822"/>
                      <a:pt x="21114" y="15978"/>
                      <a:pt x="20270" y="15978"/>
                    </a:cubicBezTo>
                    <a:lnTo>
                      <a:pt x="19699" y="15978"/>
                    </a:lnTo>
                    <a:cubicBezTo>
                      <a:pt x="18832" y="16252"/>
                      <a:pt x="18261" y="17393"/>
                      <a:pt x="18261" y="18260"/>
                    </a:cubicBezTo>
                    <a:close/>
                    <a:moveTo>
                      <a:pt x="17417" y="28235"/>
                    </a:moveTo>
                    <a:lnTo>
                      <a:pt x="17691" y="28235"/>
                    </a:lnTo>
                    <a:lnTo>
                      <a:pt x="17691" y="27664"/>
                    </a:lnTo>
                    <a:cubicBezTo>
                      <a:pt x="17417" y="27094"/>
                      <a:pt x="17120" y="26249"/>
                      <a:pt x="16846" y="25679"/>
                    </a:cubicBezTo>
                    <a:cubicBezTo>
                      <a:pt x="15408" y="23099"/>
                      <a:pt x="13696" y="20543"/>
                      <a:pt x="12281" y="17964"/>
                    </a:cubicBezTo>
                    <a:cubicBezTo>
                      <a:pt x="11710" y="16822"/>
                      <a:pt x="11140" y="15407"/>
                      <a:pt x="10569" y="14266"/>
                    </a:cubicBezTo>
                    <a:cubicBezTo>
                      <a:pt x="12555" y="19105"/>
                      <a:pt x="14837" y="23670"/>
                      <a:pt x="17417" y="28235"/>
                    </a:cubicBezTo>
                    <a:close/>
                    <a:moveTo>
                      <a:pt x="4863" y="1986"/>
                    </a:moveTo>
                    <a:cubicBezTo>
                      <a:pt x="4863" y="1415"/>
                      <a:pt x="4292" y="845"/>
                      <a:pt x="3425" y="845"/>
                    </a:cubicBezTo>
                    <a:cubicBezTo>
                      <a:pt x="2854" y="845"/>
                      <a:pt x="2283" y="1712"/>
                      <a:pt x="2283" y="2283"/>
                    </a:cubicBezTo>
                    <a:cubicBezTo>
                      <a:pt x="2283" y="3127"/>
                      <a:pt x="2854" y="3698"/>
                      <a:pt x="3425" y="3698"/>
                    </a:cubicBezTo>
                    <a:cubicBezTo>
                      <a:pt x="3995" y="3698"/>
                      <a:pt x="4863" y="2853"/>
                      <a:pt x="4863" y="1986"/>
                    </a:cubicBezTo>
                    <a:close/>
                    <a:moveTo>
                      <a:pt x="24835" y="9701"/>
                    </a:moveTo>
                    <a:lnTo>
                      <a:pt x="24835" y="9701"/>
                    </a:lnTo>
                    <a:cubicBezTo>
                      <a:pt x="26547" y="12554"/>
                      <a:pt x="28259" y="15110"/>
                      <a:pt x="30244" y="17964"/>
                    </a:cubicBezTo>
                    <a:lnTo>
                      <a:pt x="30541" y="17964"/>
                    </a:lnTo>
                    <a:cubicBezTo>
                      <a:pt x="30244" y="17690"/>
                      <a:pt x="30244" y="17393"/>
                      <a:pt x="30244" y="17393"/>
                    </a:cubicBezTo>
                    <a:cubicBezTo>
                      <a:pt x="29400" y="15978"/>
                      <a:pt x="28533" y="14837"/>
                      <a:pt x="27688" y="13695"/>
                    </a:cubicBezTo>
                    <a:cubicBezTo>
                      <a:pt x="26821" y="12257"/>
                      <a:pt x="26250" y="11116"/>
                      <a:pt x="25405" y="9975"/>
                    </a:cubicBezTo>
                    <a:cubicBezTo>
                      <a:pt x="25405" y="9701"/>
                      <a:pt x="25109" y="9701"/>
                      <a:pt x="24835" y="9701"/>
                    </a:cubicBezTo>
                    <a:close/>
                    <a:moveTo>
                      <a:pt x="41086" y="20817"/>
                    </a:moveTo>
                    <a:cubicBezTo>
                      <a:pt x="41086" y="21387"/>
                      <a:pt x="41086" y="21958"/>
                      <a:pt x="41954" y="21958"/>
                    </a:cubicBezTo>
                    <a:cubicBezTo>
                      <a:pt x="42524" y="21958"/>
                      <a:pt x="43095" y="21387"/>
                      <a:pt x="43095" y="21113"/>
                    </a:cubicBezTo>
                    <a:cubicBezTo>
                      <a:pt x="43095" y="20246"/>
                      <a:pt x="42524" y="19402"/>
                      <a:pt x="42228" y="19402"/>
                    </a:cubicBezTo>
                    <a:cubicBezTo>
                      <a:pt x="41657" y="19402"/>
                      <a:pt x="41086" y="20543"/>
                      <a:pt x="41086" y="20817"/>
                    </a:cubicBezTo>
                    <a:close/>
                    <a:moveTo>
                      <a:pt x="26250" y="30244"/>
                    </a:moveTo>
                    <a:cubicBezTo>
                      <a:pt x="26547" y="30244"/>
                      <a:pt x="26821" y="30517"/>
                      <a:pt x="27117" y="30814"/>
                    </a:cubicBezTo>
                    <a:cubicBezTo>
                      <a:pt x="27962" y="30814"/>
                      <a:pt x="28259" y="30244"/>
                      <a:pt x="28259" y="29102"/>
                    </a:cubicBezTo>
                    <a:cubicBezTo>
                      <a:pt x="28259" y="28532"/>
                      <a:pt x="27962" y="28235"/>
                      <a:pt x="27391" y="28235"/>
                    </a:cubicBezTo>
                    <a:cubicBezTo>
                      <a:pt x="26821" y="28235"/>
                      <a:pt x="26250" y="29102"/>
                      <a:pt x="26250" y="30244"/>
                    </a:cubicBezTo>
                    <a:close/>
                    <a:moveTo>
                      <a:pt x="13993" y="9701"/>
                    </a:moveTo>
                    <a:lnTo>
                      <a:pt x="13993" y="9975"/>
                    </a:lnTo>
                    <a:lnTo>
                      <a:pt x="14267" y="9975"/>
                    </a:lnTo>
                    <a:cubicBezTo>
                      <a:pt x="16275" y="9404"/>
                      <a:pt x="18261" y="9130"/>
                      <a:pt x="20544" y="8560"/>
                    </a:cubicBezTo>
                    <a:cubicBezTo>
                      <a:pt x="20840" y="8263"/>
                      <a:pt x="20840" y="8263"/>
                      <a:pt x="20840" y="7989"/>
                    </a:cubicBezTo>
                    <a:close/>
                    <a:moveTo>
                      <a:pt x="19699" y="20543"/>
                    </a:moveTo>
                    <a:lnTo>
                      <a:pt x="19699" y="23670"/>
                    </a:lnTo>
                    <a:cubicBezTo>
                      <a:pt x="19699" y="24811"/>
                      <a:pt x="19402" y="25952"/>
                      <a:pt x="19699" y="27094"/>
                    </a:cubicBezTo>
                    <a:lnTo>
                      <a:pt x="19699" y="27664"/>
                    </a:lnTo>
                    <a:lnTo>
                      <a:pt x="19973" y="27390"/>
                    </a:lnTo>
                    <a:lnTo>
                      <a:pt x="19973" y="21113"/>
                    </a:lnTo>
                    <a:cubicBezTo>
                      <a:pt x="19973" y="21113"/>
                      <a:pt x="19699" y="20817"/>
                      <a:pt x="19699" y="20543"/>
                    </a:cubicBezTo>
                    <a:close/>
                    <a:moveTo>
                      <a:pt x="12852" y="12828"/>
                    </a:moveTo>
                    <a:lnTo>
                      <a:pt x="12852" y="12828"/>
                    </a:lnTo>
                    <a:lnTo>
                      <a:pt x="13125" y="13125"/>
                    </a:lnTo>
                    <a:cubicBezTo>
                      <a:pt x="14267" y="13969"/>
                      <a:pt x="15408" y="15110"/>
                      <a:pt x="16549" y="15978"/>
                    </a:cubicBezTo>
                    <a:cubicBezTo>
                      <a:pt x="16846" y="16252"/>
                      <a:pt x="17120" y="16548"/>
                      <a:pt x="17691" y="16822"/>
                    </a:cubicBezTo>
                    <a:lnTo>
                      <a:pt x="17987" y="16822"/>
                    </a:lnTo>
                    <a:lnTo>
                      <a:pt x="17987" y="16252"/>
                    </a:lnTo>
                    <a:lnTo>
                      <a:pt x="13696" y="12828"/>
                    </a:lnTo>
                    <a:close/>
                    <a:moveTo>
                      <a:pt x="22552" y="18534"/>
                    </a:moveTo>
                    <a:cubicBezTo>
                      <a:pt x="24835" y="19105"/>
                      <a:pt x="26821" y="19675"/>
                      <a:pt x="29103" y="19972"/>
                    </a:cubicBezTo>
                    <a:cubicBezTo>
                      <a:pt x="27962" y="19105"/>
                      <a:pt x="23123" y="18260"/>
                      <a:pt x="22552" y="18534"/>
                    </a:cubicBezTo>
                    <a:close/>
                    <a:moveTo>
                      <a:pt x="2010" y="12828"/>
                    </a:moveTo>
                    <a:cubicBezTo>
                      <a:pt x="1439" y="12828"/>
                      <a:pt x="868" y="13695"/>
                      <a:pt x="868" y="13969"/>
                    </a:cubicBezTo>
                    <a:cubicBezTo>
                      <a:pt x="1142" y="14540"/>
                      <a:pt x="1439" y="14837"/>
                      <a:pt x="1713" y="14837"/>
                    </a:cubicBezTo>
                    <a:cubicBezTo>
                      <a:pt x="2283" y="15110"/>
                      <a:pt x="2854" y="14266"/>
                      <a:pt x="2580" y="13695"/>
                    </a:cubicBezTo>
                    <a:cubicBezTo>
                      <a:pt x="2580" y="13399"/>
                      <a:pt x="2580" y="12828"/>
                      <a:pt x="2010" y="12828"/>
                    </a:cubicBezTo>
                    <a:close/>
                    <a:moveTo>
                      <a:pt x="26250" y="27961"/>
                    </a:moveTo>
                    <a:lnTo>
                      <a:pt x="26547" y="27961"/>
                    </a:lnTo>
                    <a:cubicBezTo>
                      <a:pt x="24835" y="25382"/>
                      <a:pt x="23123" y="22825"/>
                      <a:pt x="21114" y="20543"/>
                    </a:cubicBezTo>
                    <a:lnTo>
                      <a:pt x="21114" y="20543"/>
                    </a:lnTo>
                    <a:cubicBezTo>
                      <a:pt x="22826" y="23099"/>
                      <a:pt x="24538" y="25679"/>
                      <a:pt x="26250" y="27961"/>
                    </a:cubicBezTo>
                    <a:close/>
                    <a:moveTo>
                      <a:pt x="40516" y="20246"/>
                    </a:moveTo>
                    <a:cubicBezTo>
                      <a:pt x="40242" y="20246"/>
                      <a:pt x="40242" y="20246"/>
                      <a:pt x="40242" y="19972"/>
                    </a:cubicBezTo>
                    <a:lnTo>
                      <a:pt x="35380" y="19972"/>
                    </a:lnTo>
                    <a:cubicBezTo>
                      <a:pt x="35106" y="19972"/>
                      <a:pt x="35106" y="20246"/>
                      <a:pt x="34809" y="20543"/>
                    </a:cubicBezTo>
                    <a:cubicBezTo>
                      <a:pt x="35106" y="20543"/>
                      <a:pt x="35106" y="20543"/>
                      <a:pt x="35106" y="20817"/>
                    </a:cubicBezTo>
                    <a:cubicBezTo>
                      <a:pt x="36521" y="20543"/>
                      <a:pt x="38233" y="20543"/>
                      <a:pt x="39671" y="20543"/>
                    </a:cubicBezTo>
                    <a:cubicBezTo>
                      <a:pt x="39945" y="20543"/>
                      <a:pt x="40242" y="20246"/>
                      <a:pt x="40516" y="20246"/>
                    </a:cubicBezTo>
                    <a:close/>
                    <a:moveTo>
                      <a:pt x="30815" y="23396"/>
                    </a:moveTo>
                    <a:lnTo>
                      <a:pt x="30815" y="23396"/>
                    </a:lnTo>
                    <a:cubicBezTo>
                      <a:pt x="29971" y="24537"/>
                      <a:pt x="29103" y="25952"/>
                      <a:pt x="28259" y="27390"/>
                    </a:cubicBezTo>
                    <a:cubicBezTo>
                      <a:pt x="28259" y="27664"/>
                      <a:pt x="28533" y="27664"/>
                      <a:pt x="28533" y="27961"/>
                    </a:cubicBezTo>
                    <a:cubicBezTo>
                      <a:pt x="29103" y="26249"/>
                      <a:pt x="30541" y="25108"/>
                      <a:pt x="30815" y="23396"/>
                    </a:cubicBezTo>
                    <a:close/>
                    <a:moveTo>
                      <a:pt x="25405" y="29673"/>
                    </a:moveTo>
                    <a:lnTo>
                      <a:pt x="25405" y="29673"/>
                    </a:lnTo>
                    <a:cubicBezTo>
                      <a:pt x="24835" y="29673"/>
                      <a:pt x="23967" y="29947"/>
                      <a:pt x="23397" y="29947"/>
                    </a:cubicBezTo>
                    <a:cubicBezTo>
                      <a:pt x="23123" y="30244"/>
                      <a:pt x="22826" y="30517"/>
                      <a:pt x="23123" y="31088"/>
                    </a:cubicBezTo>
                    <a:cubicBezTo>
                      <a:pt x="23694" y="30814"/>
                      <a:pt x="24538" y="30517"/>
                      <a:pt x="25109" y="30244"/>
                    </a:cubicBezTo>
                    <a:cubicBezTo>
                      <a:pt x="25405" y="30244"/>
                      <a:pt x="25405" y="29947"/>
                      <a:pt x="25405" y="29673"/>
                    </a:cubicBezTo>
                    <a:close/>
                    <a:moveTo>
                      <a:pt x="3151" y="13399"/>
                    </a:moveTo>
                    <a:cubicBezTo>
                      <a:pt x="3425" y="13399"/>
                      <a:pt x="3425" y="13695"/>
                      <a:pt x="3721" y="13695"/>
                    </a:cubicBezTo>
                    <a:cubicBezTo>
                      <a:pt x="4566" y="13125"/>
                      <a:pt x="5433" y="12828"/>
                      <a:pt x="6278" y="12257"/>
                    </a:cubicBezTo>
                    <a:cubicBezTo>
                      <a:pt x="6575" y="12257"/>
                      <a:pt x="6575" y="11983"/>
                      <a:pt x="6575" y="11983"/>
                    </a:cubicBezTo>
                    <a:lnTo>
                      <a:pt x="6575" y="11687"/>
                    </a:lnTo>
                    <a:close/>
                    <a:moveTo>
                      <a:pt x="7990" y="7122"/>
                    </a:moveTo>
                    <a:cubicBezTo>
                      <a:pt x="6848" y="5980"/>
                      <a:pt x="6004" y="5410"/>
                      <a:pt x="5137" y="4565"/>
                    </a:cubicBezTo>
                    <a:cubicBezTo>
                      <a:pt x="6004" y="5410"/>
                      <a:pt x="6575" y="5980"/>
                      <a:pt x="7145" y="6848"/>
                    </a:cubicBezTo>
                    <a:cubicBezTo>
                      <a:pt x="7419" y="6848"/>
                      <a:pt x="7419" y="6848"/>
                      <a:pt x="7990" y="7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82"/>
              <p:cNvSpPr/>
              <p:nvPr/>
            </p:nvSpPr>
            <p:spPr>
              <a:xfrm>
                <a:off x="9418450" y="4037675"/>
                <a:ext cx="256825" cy="189025"/>
              </a:xfrm>
              <a:custGeom>
                <a:avLst/>
                <a:gdLst/>
                <a:ahLst/>
                <a:cxnLst/>
                <a:rect l="l" t="t" r="r" b="b"/>
                <a:pathLst>
                  <a:path w="10273" h="7561" extrusionOk="0">
                    <a:moveTo>
                      <a:pt x="7149" y="992"/>
                    </a:moveTo>
                    <a:cubicBezTo>
                      <a:pt x="7732" y="992"/>
                      <a:pt x="8204" y="1440"/>
                      <a:pt x="8560" y="2324"/>
                    </a:cubicBezTo>
                    <a:cubicBezTo>
                      <a:pt x="8834" y="3191"/>
                      <a:pt x="8264" y="3762"/>
                      <a:pt x="7990" y="4332"/>
                    </a:cubicBezTo>
                    <a:cubicBezTo>
                      <a:pt x="7419" y="5177"/>
                      <a:pt x="6552" y="5473"/>
                      <a:pt x="5981" y="6044"/>
                    </a:cubicBezTo>
                    <a:cubicBezTo>
                      <a:pt x="5411" y="6466"/>
                      <a:pt x="4555" y="6752"/>
                      <a:pt x="3736" y="6752"/>
                    </a:cubicBezTo>
                    <a:cubicBezTo>
                      <a:pt x="2917" y="6752"/>
                      <a:pt x="2135" y="6466"/>
                      <a:pt x="1713" y="5747"/>
                    </a:cubicBezTo>
                    <a:cubicBezTo>
                      <a:pt x="3995" y="5747"/>
                      <a:pt x="4566" y="3191"/>
                      <a:pt x="5981" y="1479"/>
                    </a:cubicBezTo>
                    <a:cubicBezTo>
                      <a:pt x="6409" y="1153"/>
                      <a:pt x="6799" y="992"/>
                      <a:pt x="7149" y="992"/>
                    </a:cubicBezTo>
                    <a:close/>
                    <a:moveTo>
                      <a:pt x="6698" y="1"/>
                    </a:moveTo>
                    <a:cubicBezTo>
                      <a:pt x="4014" y="1"/>
                      <a:pt x="4133" y="5177"/>
                      <a:pt x="1416" y="5177"/>
                    </a:cubicBezTo>
                    <a:cubicBezTo>
                      <a:pt x="1279" y="5040"/>
                      <a:pt x="1136" y="4971"/>
                      <a:pt x="1028" y="4971"/>
                    </a:cubicBezTo>
                    <a:cubicBezTo>
                      <a:pt x="920" y="4971"/>
                      <a:pt x="845" y="5040"/>
                      <a:pt x="845" y="5177"/>
                    </a:cubicBezTo>
                    <a:lnTo>
                      <a:pt x="572" y="5177"/>
                    </a:lnTo>
                    <a:cubicBezTo>
                      <a:pt x="275" y="5177"/>
                      <a:pt x="1" y="5747"/>
                      <a:pt x="572" y="5747"/>
                    </a:cubicBezTo>
                    <a:cubicBezTo>
                      <a:pt x="1018" y="7087"/>
                      <a:pt x="2332" y="7560"/>
                      <a:pt x="3571" y="7560"/>
                    </a:cubicBezTo>
                    <a:cubicBezTo>
                      <a:pt x="3915" y="7560"/>
                      <a:pt x="4253" y="7524"/>
                      <a:pt x="4566" y="7459"/>
                    </a:cubicBezTo>
                    <a:cubicBezTo>
                      <a:pt x="6552" y="7459"/>
                      <a:pt x="8560" y="5473"/>
                      <a:pt x="9405" y="4035"/>
                    </a:cubicBezTo>
                    <a:cubicBezTo>
                      <a:pt x="10272" y="2050"/>
                      <a:pt x="9131" y="338"/>
                      <a:pt x="7122" y="41"/>
                    </a:cubicBezTo>
                    <a:cubicBezTo>
                      <a:pt x="6974" y="14"/>
                      <a:pt x="6832" y="1"/>
                      <a:pt x="6698" y="1"/>
                    </a:cubicBezTo>
                    <a:close/>
                  </a:path>
                </a:pathLst>
              </a:custGeom>
              <a:solidFill>
                <a:srgbClr val="DA69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7" name="Google Shape;1417;p82" descr="21 anh nguyen"/>
          <p:cNvGrpSpPr/>
          <p:nvPr/>
        </p:nvGrpSpPr>
        <p:grpSpPr>
          <a:xfrm>
            <a:off x="452968" y="1805734"/>
            <a:ext cx="1966932" cy="1074000"/>
            <a:chOff x="886400" y="1451250"/>
            <a:chExt cx="1616700" cy="1074000"/>
          </a:xfrm>
        </p:grpSpPr>
        <p:sp>
          <p:nvSpPr>
            <p:cNvPr id="1418" name="Google Shape;1418;p82"/>
            <p:cNvSpPr/>
            <p:nvPr/>
          </p:nvSpPr>
          <p:spPr>
            <a:xfrm>
              <a:off x="886400" y="1451250"/>
              <a:ext cx="1616700" cy="10740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82"/>
            <p:cNvGrpSpPr/>
            <p:nvPr/>
          </p:nvGrpSpPr>
          <p:grpSpPr>
            <a:xfrm>
              <a:off x="1113279" y="1622391"/>
              <a:ext cx="676643" cy="731709"/>
              <a:chOff x="6924684" y="978455"/>
              <a:chExt cx="1346553" cy="1456138"/>
            </a:xfrm>
          </p:grpSpPr>
          <p:sp>
            <p:nvSpPr>
              <p:cNvPr id="1420" name="Google Shape;1420;p82"/>
              <p:cNvSpPr/>
              <p:nvPr/>
            </p:nvSpPr>
            <p:spPr>
              <a:xfrm>
                <a:off x="7093718" y="2203209"/>
                <a:ext cx="86832" cy="122554"/>
              </a:xfrm>
              <a:custGeom>
                <a:avLst/>
                <a:gdLst/>
                <a:ahLst/>
                <a:cxnLst/>
                <a:rect l="l" t="t" r="r" b="b"/>
                <a:pathLst>
                  <a:path w="1838" h="2594" extrusionOk="0">
                    <a:moveTo>
                      <a:pt x="1575" y="0"/>
                    </a:moveTo>
                    <a:cubicBezTo>
                      <a:pt x="1559" y="0"/>
                      <a:pt x="1542" y="7"/>
                      <a:pt x="1521" y="28"/>
                    </a:cubicBezTo>
                    <a:cubicBezTo>
                      <a:pt x="1046" y="60"/>
                      <a:pt x="666" y="345"/>
                      <a:pt x="381" y="757"/>
                    </a:cubicBezTo>
                    <a:cubicBezTo>
                      <a:pt x="64" y="1295"/>
                      <a:pt x="1" y="1929"/>
                      <a:pt x="159" y="2435"/>
                    </a:cubicBezTo>
                    <a:cubicBezTo>
                      <a:pt x="191" y="2562"/>
                      <a:pt x="317" y="2594"/>
                      <a:pt x="412" y="2594"/>
                    </a:cubicBezTo>
                    <a:cubicBezTo>
                      <a:pt x="539" y="2562"/>
                      <a:pt x="634" y="2435"/>
                      <a:pt x="571" y="2309"/>
                    </a:cubicBezTo>
                    <a:cubicBezTo>
                      <a:pt x="349" y="1390"/>
                      <a:pt x="1014" y="757"/>
                      <a:pt x="1647" y="567"/>
                    </a:cubicBezTo>
                    <a:cubicBezTo>
                      <a:pt x="1774" y="535"/>
                      <a:pt x="1837" y="408"/>
                      <a:pt x="1806" y="250"/>
                    </a:cubicBezTo>
                    <a:cubicBezTo>
                      <a:pt x="1774" y="123"/>
                      <a:pt x="1742" y="60"/>
                      <a:pt x="1647" y="28"/>
                    </a:cubicBezTo>
                    <a:cubicBezTo>
                      <a:pt x="1626" y="28"/>
                      <a:pt x="1605" y="0"/>
                      <a:pt x="1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82"/>
              <p:cNvSpPr/>
              <p:nvPr/>
            </p:nvSpPr>
            <p:spPr>
              <a:xfrm>
                <a:off x="7059325" y="2160782"/>
                <a:ext cx="278306" cy="248461"/>
              </a:xfrm>
              <a:custGeom>
                <a:avLst/>
                <a:gdLst/>
                <a:ahLst/>
                <a:cxnLst/>
                <a:rect l="l" t="t" r="r" b="b"/>
                <a:pathLst>
                  <a:path w="5891" h="5259" extrusionOk="0">
                    <a:moveTo>
                      <a:pt x="2249" y="990"/>
                    </a:moveTo>
                    <a:cubicBezTo>
                      <a:pt x="2470" y="990"/>
                      <a:pt x="2534" y="1275"/>
                      <a:pt x="2375" y="1370"/>
                    </a:cubicBezTo>
                    <a:cubicBezTo>
                      <a:pt x="1552" y="1623"/>
                      <a:pt x="982" y="2352"/>
                      <a:pt x="1235" y="3207"/>
                    </a:cubicBezTo>
                    <a:cubicBezTo>
                      <a:pt x="1256" y="3308"/>
                      <a:pt x="1147" y="3383"/>
                      <a:pt x="1057" y="3383"/>
                    </a:cubicBezTo>
                    <a:cubicBezTo>
                      <a:pt x="1006" y="3383"/>
                      <a:pt x="962" y="3359"/>
                      <a:pt x="950" y="3302"/>
                    </a:cubicBezTo>
                    <a:cubicBezTo>
                      <a:pt x="634" y="2383"/>
                      <a:pt x="1235" y="1116"/>
                      <a:pt x="2249" y="990"/>
                    </a:cubicBezTo>
                    <a:close/>
                    <a:moveTo>
                      <a:pt x="2921" y="0"/>
                    </a:moveTo>
                    <a:cubicBezTo>
                      <a:pt x="2160" y="0"/>
                      <a:pt x="1402" y="290"/>
                      <a:pt x="919" y="863"/>
                    </a:cubicBezTo>
                    <a:cubicBezTo>
                      <a:pt x="0" y="1940"/>
                      <a:pt x="127" y="3492"/>
                      <a:pt x="887" y="4568"/>
                    </a:cubicBezTo>
                    <a:lnTo>
                      <a:pt x="887" y="4632"/>
                    </a:lnTo>
                    <a:cubicBezTo>
                      <a:pt x="919" y="4616"/>
                      <a:pt x="958" y="4608"/>
                      <a:pt x="998" y="4608"/>
                    </a:cubicBezTo>
                    <a:cubicBezTo>
                      <a:pt x="1037" y="4608"/>
                      <a:pt x="1077" y="4616"/>
                      <a:pt x="1109" y="4632"/>
                    </a:cubicBezTo>
                    <a:cubicBezTo>
                      <a:pt x="1661" y="5038"/>
                      <a:pt x="2333" y="5259"/>
                      <a:pt x="2990" y="5259"/>
                    </a:cubicBezTo>
                    <a:cubicBezTo>
                      <a:pt x="3766" y="5259"/>
                      <a:pt x="4521" y="4952"/>
                      <a:pt x="5036" y="4283"/>
                    </a:cubicBezTo>
                    <a:cubicBezTo>
                      <a:pt x="5891" y="3175"/>
                      <a:pt x="5701" y="1370"/>
                      <a:pt x="4561" y="515"/>
                    </a:cubicBezTo>
                    <a:cubicBezTo>
                      <a:pt x="4093" y="171"/>
                      <a:pt x="3506" y="0"/>
                      <a:pt x="2921"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82"/>
              <p:cNvSpPr/>
              <p:nvPr/>
            </p:nvSpPr>
            <p:spPr>
              <a:xfrm>
                <a:off x="7030885" y="1000755"/>
                <a:ext cx="222985" cy="208823"/>
              </a:xfrm>
              <a:custGeom>
                <a:avLst/>
                <a:gdLst/>
                <a:ahLst/>
                <a:cxnLst/>
                <a:rect l="l" t="t" r="r" b="b"/>
                <a:pathLst>
                  <a:path w="4720" h="4420" extrusionOk="0">
                    <a:moveTo>
                      <a:pt x="806" y="2490"/>
                    </a:moveTo>
                    <a:cubicBezTo>
                      <a:pt x="873" y="2490"/>
                      <a:pt x="937" y="2530"/>
                      <a:pt x="951" y="2615"/>
                    </a:cubicBezTo>
                    <a:cubicBezTo>
                      <a:pt x="1046" y="3153"/>
                      <a:pt x="1362" y="3533"/>
                      <a:pt x="1901" y="3660"/>
                    </a:cubicBezTo>
                    <a:cubicBezTo>
                      <a:pt x="2059" y="3691"/>
                      <a:pt x="2027" y="3881"/>
                      <a:pt x="1869" y="3881"/>
                    </a:cubicBezTo>
                    <a:cubicBezTo>
                      <a:pt x="1267" y="3850"/>
                      <a:pt x="634" y="3311"/>
                      <a:pt x="634" y="2678"/>
                    </a:cubicBezTo>
                    <a:cubicBezTo>
                      <a:pt x="634" y="2554"/>
                      <a:pt x="722" y="2490"/>
                      <a:pt x="806" y="2490"/>
                    </a:cubicBezTo>
                    <a:close/>
                    <a:moveTo>
                      <a:pt x="2372" y="1"/>
                    </a:moveTo>
                    <a:cubicBezTo>
                      <a:pt x="2290" y="1"/>
                      <a:pt x="2206" y="6"/>
                      <a:pt x="2122" y="18"/>
                    </a:cubicBezTo>
                    <a:cubicBezTo>
                      <a:pt x="761" y="208"/>
                      <a:pt x="1" y="1474"/>
                      <a:pt x="127" y="2741"/>
                    </a:cubicBezTo>
                    <a:cubicBezTo>
                      <a:pt x="396" y="3763"/>
                      <a:pt x="1259" y="4420"/>
                      <a:pt x="2289" y="4420"/>
                    </a:cubicBezTo>
                    <a:cubicBezTo>
                      <a:pt x="2472" y="4420"/>
                      <a:pt x="2660" y="4399"/>
                      <a:pt x="2851" y="4356"/>
                    </a:cubicBezTo>
                    <a:cubicBezTo>
                      <a:pt x="3959" y="4103"/>
                      <a:pt x="4719" y="3090"/>
                      <a:pt x="4529" y="1949"/>
                    </a:cubicBezTo>
                    <a:cubicBezTo>
                      <a:pt x="4353" y="921"/>
                      <a:pt x="3440" y="1"/>
                      <a:pt x="2372" y="1"/>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82"/>
              <p:cNvSpPr/>
              <p:nvPr/>
            </p:nvSpPr>
            <p:spPr>
              <a:xfrm>
                <a:off x="7057813" y="1113106"/>
                <a:ext cx="74832" cy="77009"/>
              </a:xfrm>
              <a:custGeom>
                <a:avLst/>
                <a:gdLst/>
                <a:ahLst/>
                <a:cxnLst/>
                <a:rect l="l" t="t" r="r" b="b"/>
                <a:pathLst>
                  <a:path w="1584" h="1630" extrusionOk="0">
                    <a:moveTo>
                      <a:pt x="262" y="1"/>
                    </a:moveTo>
                    <a:cubicBezTo>
                      <a:pt x="247" y="1"/>
                      <a:pt x="233" y="4"/>
                      <a:pt x="222" y="15"/>
                    </a:cubicBezTo>
                    <a:cubicBezTo>
                      <a:pt x="127" y="15"/>
                      <a:pt x="1" y="142"/>
                      <a:pt x="1" y="300"/>
                    </a:cubicBezTo>
                    <a:cubicBezTo>
                      <a:pt x="1" y="965"/>
                      <a:pt x="634" y="1598"/>
                      <a:pt x="1331" y="1630"/>
                    </a:cubicBezTo>
                    <a:cubicBezTo>
                      <a:pt x="1489" y="1630"/>
                      <a:pt x="1584" y="1567"/>
                      <a:pt x="1584" y="1440"/>
                    </a:cubicBezTo>
                    <a:cubicBezTo>
                      <a:pt x="1584" y="1282"/>
                      <a:pt x="1489" y="1187"/>
                      <a:pt x="1394" y="1155"/>
                    </a:cubicBezTo>
                    <a:cubicBezTo>
                      <a:pt x="919" y="1092"/>
                      <a:pt x="602" y="712"/>
                      <a:pt x="507" y="205"/>
                    </a:cubicBezTo>
                    <a:cubicBezTo>
                      <a:pt x="507" y="142"/>
                      <a:pt x="444" y="46"/>
                      <a:pt x="349" y="15"/>
                    </a:cubicBezTo>
                    <a:cubicBezTo>
                      <a:pt x="328" y="15"/>
                      <a:pt x="293"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82"/>
              <p:cNvSpPr/>
              <p:nvPr/>
            </p:nvSpPr>
            <p:spPr>
              <a:xfrm>
                <a:off x="8061717" y="1472552"/>
                <a:ext cx="188545" cy="199374"/>
              </a:xfrm>
              <a:custGeom>
                <a:avLst/>
                <a:gdLst/>
                <a:ahLst/>
                <a:cxnLst/>
                <a:rect l="l" t="t" r="r" b="b"/>
                <a:pathLst>
                  <a:path w="3991" h="4220" extrusionOk="0">
                    <a:moveTo>
                      <a:pt x="1591" y="902"/>
                    </a:moveTo>
                    <a:cubicBezTo>
                      <a:pt x="1782" y="902"/>
                      <a:pt x="1976" y="959"/>
                      <a:pt x="2154" y="1084"/>
                    </a:cubicBezTo>
                    <a:cubicBezTo>
                      <a:pt x="2310" y="1162"/>
                      <a:pt x="2166" y="1369"/>
                      <a:pt x="2022" y="1369"/>
                    </a:cubicBezTo>
                    <a:cubicBezTo>
                      <a:pt x="1991" y="1369"/>
                      <a:pt x="1960" y="1360"/>
                      <a:pt x="1932" y="1337"/>
                    </a:cubicBezTo>
                    <a:cubicBezTo>
                      <a:pt x="1814" y="1262"/>
                      <a:pt x="1678" y="1227"/>
                      <a:pt x="1542" y="1227"/>
                    </a:cubicBezTo>
                    <a:cubicBezTo>
                      <a:pt x="1277" y="1227"/>
                      <a:pt x="1013" y="1361"/>
                      <a:pt x="887" y="1591"/>
                    </a:cubicBezTo>
                    <a:cubicBezTo>
                      <a:pt x="856" y="1633"/>
                      <a:pt x="817" y="1651"/>
                      <a:pt x="781" y="1651"/>
                    </a:cubicBezTo>
                    <a:cubicBezTo>
                      <a:pt x="708" y="1651"/>
                      <a:pt x="644" y="1580"/>
                      <a:pt x="666" y="1496"/>
                    </a:cubicBezTo>
                    <a:cubicBezTo>
                      <a:pt x="835" y="1135"/>
                      <a:pt x="1204" y="902"/>
                      <a:pt x="1591" y="902"/>
                    </a:cubicBezTo>
                    <a:close/>
                    <a:moveTo>
                      <a:pt x="1923" y="0"/>
                    </a:moveTo>
                    <a:cubicBezTo>
                      <a:pt x="1874" y="0"/>
                      <a:pt x="1824" y="3"/>
                      <a:pt x="1774" y="7"/>
                    </a:cubicBezTo>
                    <a:cubicBezTo>
                      <a:pt x="761" y="71"/>
                      <a:pt x="32" y="957"/>
                      <a:pt x="1" y="1939"/>
                    </a:cubicBezTo>
                    <a:cubicBezTo>
                      <a:pt x="32" y="1939"/>
                      <a:pt x="127" y="1971"/>
                      <a:pt x="127" y="2066"/>
                    </a:cubicBezTo>
                    <a:cubicBezTo>
                      <a:pt x="32" y="3143"/>
                      <a:pt x="824" y="4219"/>
                      <a:pt x="1901" y="4219"/>
                    </a:cubicBezTo>
                    <a:lnTo>
                      <a:pt x="1964" y="4124"/>
                    </a:lnTo>
                    <a:cubicBezTo>
                      <a:pt x="2018" y="4071"/>
                      <a:pt x="2077" y="4051"/>
                      <a:pt x="2134" y="4051"/>
                    </a:cubicBezTo>
                    <a:cubicBezTo>
                      <a:pt x="2213" y="4051"/>
                      <a:pt x="2289" y="4088"/>
                      <a:pt x="2344" y="4124"/>
                    </a:cubicBezTo>
                    <a:cubicBezTo>
                      <a:pt x="3357" y="3839"/>
                      <a:pt x="3991" y="2731"/>
                      <a:pt x="3801" y="1717"/>
                    </a:cubicBezTo>
                    <a:cubicBezTo>
                      <a:pt x="3620" y="845"/>
                      <a:pt x="2867" y="0"/>
                      <a:pt x="1923" y="0"/>
                    </a:cubicBezTo>
                    <a:close/>
                  </a:path>
                </a:pathLst>
              </a:custGeom>
              <a:solidFill>
                <a:srgbClr val="00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82"/>
              <p:cNvSpPr/>
              <p:nvPr/>
            </p:nvSpPr>
            <p:spPr>
              <a:xfrm>
                <a:off x="7389834" y="1575643"/>
                <a:ext cx="250007" cy="195169"/>
              </a:xfrm>
              <a:custGeom>
                <a:avLst/>
                <a:gdLst/>
                <a:ahLst/>
                <a:cxnLst/>
                <a:rect l="l" t="t" r="r" b="b"/>
                <a:pathLst>
                  <a:path w="5292" h="4131" extrusionOk="0">
                    <a:moveTo>
                      <a:pt x="2231" y="1181"/>
                    </a:moveTo>
                    <a:cubicBezTo>
                      <a:pt x="2249" y="1181"/>
                      <a:pt x="2266" y="1182"/>
                      <a:pt x="2283" y="1182"/>
                    </a:cubicBezTo>
                    <a:cubicBezTo>
                      <a:pt x="2488" y="1212"/>
                      <a:pt x="2477" y="1538"/>
                      <a:pt x="2274" y="1538"/>
                    </a:cubicBezTo>
                    <a:cubicBezTo>
                      <a:pt x="2258" y="1538"/>
                      <a:pt x="2239" y="1535"/>
                      <a:pt x="2220" y="1531"/>
                    </a:cubicBezTo>
                    <a:cubicBezTo>
                      <a:pt x="2206" y="1530"/>
                      <a:pt x="2191" y="1529"/>
                      <a:pt x="2177" y="1529"/>
                    </a:cubicBezTo>
                    <a:cubicBezTo>
                      <a:pt x="1653" y="1529"/>
                      <a:pt x="1146" y="2083"/>
                      <a:pt x="1238" y="2607"/>
                    </a:cubicBezTo>
                    <a:cubicBezTo>
                      <a:pt x="1238" y="2694"/>
                      <a:pt x="1181" y="2743"/>
                      <a:pt x="1124" y="2743"/>
                    </a:cubicBezTo>
                    <a:cubicBezTo>
                      <a:pt x="1077" y="2743"/>
                      <a:pt x="1031" y="2710"/>
                      <a:pt x="1017" y="2639"/>
                    </a:cubicBezTo>
                    <a:cubicBezTo>
                      <a:pt x="800" y="1865"/>
                      <a:pt x="1461" y="1181"/>
                      <a:pt x="2231" y="1181"/>
                    </a:cubicBezTo>
                    <a:close/>
                    <a:moveTo>
                      <a:pt x="2939" y="1"/>
                    </a:moveTo>
                    <a:cubicBezTo>
                      <a:pt x="1855" y="1"/>
                      <a:pt x="1" y="1089"/>
                      <a:pt x="541" y="2291"/>
                    </a:cubicBezTo>
                    <a:cubicBezTo>
                      <a:pt x="569" y="2485"/>
                      <a:pt x="500" y="2582"/>
                      <a:pt x="376" y="2582"/>
                    </a:cubicBezTo>
                    <a:cubicBezTo>
                      <a:pt x="358" y="2582"/>
                      <a:pt x="340" y="2580"/>
                      <a:pt x="320" y="2576"/>
                    </a:cubicBezTo>
                    <a:lnTo>
                      <a:pt x="320" y="2576"/>
                    </a:lnTo>
                    <a:cubicBezTo>
                      <a:pt x="700" y="3241"/>
                      <a:pt x="1238" y="3811"/>
                      <a:pt x="1998" y="4032"/>
                    </a:cubicBezTo>
                    <a:cubicBezTo>
                      <a:pt x="2210" y="4099"/>
                      <a:pt x="2425" y="4130"/>
                      <a:pt x="2639" y="4130"/>
                    </a:cubicBezTo>
                    <a:cubicBezTo>
                      <a:pt x="3450" y="4130"/>
                      <a:pt x="4232" y="3676"/>
                      <a:pt x="4658" y="2924"/>
                    </a:cubicBezTo>
                    <a:cubicBezTo>
                      <a:pt x="5292" y="1752"/>
                      <a:pt x="4500" y="169"/>
                      <a:pt x="3107" y="11"/>
                    </a:cubicBezTo>
                    <a:cubicBezTo>
                      <a:pt x="3053" y="4"/>
                      <a:pt x="2997" y="1"/>
                      <a:pt x="2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82"/>
              <p:cNvSpPr/>
              <p:nvPr/>
            </p:nvSpPr>
            <p:spPr>
              <a:xfrm>
                <a:off x="7379488" y="1553673"/>
                <a:ext cx="264747" cy="242461"/>
              </a:xfrm>
              <a:custGeom>
                <a:avLst/>
                <a:gdLst/>
                <a:ahLst/>
                <a:cxnLst/>
                <a:rect l="l" t="t" r="r" b="b"/>
                <a:pathLst>
                  <a:path w="5604" h="5132" extrusionOk="0">
                    <a:moveTo>
                      <a:pt x="3047" y="621"/>
                    </a:moveTo>
                    <a:cubicBezTo>
                      <a:pt x="3112" y="621"/>
                      <a:pt x="3173" y="625"/>
                      <a:pt x="3231" y="634"/>
                    </a:cubicBezTo>
                    <a:cubicBezTo>
                      <a:pt x="3927" y="666"/>
                      <a:pt x="4434" y="1046"/>
                      <a:pt x="4751" y="1616"/>
                    </a:cubicBezTo>
                    <a:cubicBezTo>
                      <a:pt x="5036" y="2154"/>
                      <a:pt x="5067" y="2851"/>
                      <a:pt x="4751" y="3389"/>
                    </a:cubicBezTo>
                    <a:cubicBezTo>
                      <a:pt x="4372" y="4121"/>
                      <a:pt x="3611" y="4551"/>
                      <a:pt x="2820" y="4551"/>
                    </a:cubicBezTo>
                    <a:cubicBezTo>
                      <a:pt x="2619" y="4551"/>
                      <a:pt x="2416" y="4524"/>
                      <a:pt x="2217" y="4466"/>
                    </a:cubicBezTo>
                    <a:cubicBezTo>
                      <a:pt x="2122" y="4434"/>
                      <a:pt x="2059" y="4434"/>
                      <a:pt x="1964" y="4371"/>
                    </a:cubicBezTo>
                    <a:cubicBezTo>
                      <a:pt x="1457" y="4149"/>
                      <a:pt x="1014" y="3737"/>
                      <a:pt x="665" y="3167"/>
                    </a:cubicBezTo>
                    <a:lnTo>
                      <a:pt x="792" y="3041"/>
                    </a:lnTo>
                    <a:cubicBezTo>
                      <a:pt x="824" y="2946"/>
                      <a:pt x="824" y="2851"/>
                      <a:pt x="792" y="2756"/>
                    </a:cubicBezTo>
                    <a:cubicBezTo>
                      <a:pt x="634" y="2407"/>
                      <a:pt x="697" y="2059"/>
                      <a:pt x="951" y="1679"/>
                    </a:cubicBezTo>
                    <a:cubicBezTo>
                      <a:pt x="1411" y="1045"/>
                      <a:pt x="2396" y="621"/>
                      <a:pt x="3047" y="621"/>
                    </a:cubicBezTo>
                    <a:close/>
                    <a:moveTo>
                      <a:pt x="3110" y="1"/>
                    </a:moveTo>
                    <a:cubicBezTo>
                      <a:pt x="2993" y="1"/>
                      <a:pt x="2874" y="11"/>
                      <a:pt x="2756" y="32"/>
                    </a:cubicBezTo>
                    <a:cubicBezTo>
                      <a:pt x="1742" y="190"/>
                      <a:pt x="190" y="1109"/>
                      <a:pt x="159" y="2249"/>
                    </a:cubicBezTo>
                    <a:cubicBezTo>
                      <a:pt x="127" y="2249"/>
                      <a:pt x="32" y="2281"/>
                      <a:pt x="32" y="2312"/>
                    </a:cubicBezTo>
                    <a:cubicBezTo>
                      <a:pt x="1" y="3846"/>
                      <a:pt x="1361" y="5131"/>
                      <a:pt x="2859" y="5131"/>
                    </a:cubicBezTo>
                    <a:cubicBezTo>
                      <a:pt x="2878" y="5131"/>
                      <a:pt x="2896" y="5131"/>
                      <a:pt x="2914" y="5131"/>
                    </a:cubicBezTo>
                    <a:cubicBezTo>
                      <a:pt x="4276" y="5099"/>
                      <a:pt x="5543" y="3959"/>
                      <a:pt x="5574" y="2566"/>
                    </a:cubicBezTo>
                    <a:cubicBezTo>
                      <a:pt x="5603" y="1230"/>
                      <a:pt x="4408" y="1"/>
                      <a:pt x="3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82"/>
              <p:cNvSpPr/>
              <p:nvPr/>
            </p:nvSpPr>
            <p:spPr>
              <a:xfrm>
                <a:off x="7427344" y="1627991"/>
                <a:ext cx="80832" cy="83198"/>
              </a:xfrm>
              <a:custGeom>
                <a:avLst/>
                <a:gdLst/>
                <a:ahLst/>
                <a:cxnLst/>
                <a:rect l="l" t="t" r="r" b="b"/>
                <a:pathLst>
                  <a:path w="1711" h="1761" extrusionOk="0">
                    <a:moveTo>
                      <a:pt x="1324" y="0"/>
                    </a:moveTo>
                    <a:cubicBezTo>
                      <a:pt x="977" y="0"/>
                      <a:pt x="601" y="206"/>
                      <a:pt x="349" y="486"/>
                    </a:cubicBezTo>
                    <a:cubicBezTo>
                      <a:pt x="128" y="803"/>
                      <a:pt x="1" y="1183"/>
                      <a:pt x="96" y="1594"/>
                    </a:cubicBezTo>
                    <a:cubicBezTo>
                      <a:pt x="122" y="1699"/>
                      <a:pt x="192" y="1761"/>
                      <a:pt x="269" y="1761"/>
                    </a:cubicBezTo>
                    <a:cubicBezTo>
                      <a:pt x="285" y="1761"/>
                      <a:pt x="301" y="1758"/>
                      <a:pt x="318" y="1753"/>
                    </a:cubicBezTo>
                    <a:cubicBezTo>
                      <a:pt x="444" y="1753"/>
                      <a:pt x="539" y="1626"/>
                      <a:pt x="476" y="1499"/>
                    </a:cubicBezTo>
                    <a:cubicBezTo>
                      <a:pt x="444" y="1278"/>
                      <a:pt x="571" y="993"/>
                      <a:pt x="729" y="834"/>
                    </a:cubicBezTo>
                    <a:cubicBezTo>
                      <a:pt x="867" y="668"/>
                      <a:pt x="1054" y="575"/>
                      <a:pt x="1268" y="575"/>
                    </a:cubicBezTo>
                    <a:cubicBezTo>
                      <a:pt x="1299" y="575"/>
                      <a:pt x="1330" y="577"/>
                      <a:pt x="1363" y="581"/>
                    </a:cubicBezTo>
                    <a:cubicBezTo>
                      <a:pt x="1458" y="581"/>
                      <a:pt x="1553" y="549"/>
                      <a:pt x="1648" y="486"/>
                    </a:cubicBezTo>
                    <a:cubicBezTo>
                      <a:pt x="1711" y="391"/>
                      <a:pt x="1711" y="264"/>
                      <a:pt x="1679" y="169"/>
                    </a:cubicBezTo>
                    <a:lnTo>
                      <a:pt x="1553" y="43"/>
                    </a:lnTo>
                    <a:cubicBezTo>
                      <a:pt x="1521" y="43"/>
                      <a:pt x="1458" y="43"/>
                      <a:pt x="1458" y="11"/>
                    </a:cubicBezTo>
                    <a:cubicBezTo>
                      <a:pt x="1414" y="4"/>
                      <a:pt x="136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82"/>
              <p:cNvSpPr/>
              <p:nvPr/>
            </p:nvSpPr>
            <p:spPr>
              <a:xfrm>
                <a:off x="8085669" y="1510160"/>
                <a:ext cx="82296" cy="44410"/>
              </a:xfrm>
              <a:custGeom>
                <a:avLst/>
                <a:gdLst/>
                <a:ahLst/>
                <a:cxnLst/>
                <a:rect l="l" t="t" r="r" b="b"/>
                <a:pathLst>
                  <a:path w="1742" h="940" extrusionOk="0">
                    <a:moveTo>
                      <a:pt x="993" y="0"/>
                    </a:moveTo>
                    <a:cubicBezTo>
                      <a:pt x="903" y="0"/>
                      <a:pt x="813" y="11"/>
                      <a:pt x="729" y="35"/>
                    </a:cubicBezTo>
                    <a:cubicBezTo>
                      <a:pt x="412" y="130"/>
                      <a:pt x="127" y="351"/>
                      <a:pt x="0" y="636"/>
                    </a:cubicBezTo>
                    <a:cubicBezTo>
                      <a:pt x="0" y="763"/>
                      <a:pt x="64" y="858"/>
                      <a:pt x="127" y="921"/>
                    </a:cubicBezTo>
                    <a:cubicBezTo>
                      <a:pt x="159" y="932"/>
                      <a:pt x="197" y="939"/>
                      <a:pt x="236" y="939"/>
                    </a:cubicBezTo>
                    <a:cubicBezTo>
                      <a:pt x="313" y="939"/>
                      <a:pt x="391" y="911"/>
                      <a:pt x="412" y="826"/>
                    </a:cubicBezTo>
                    <a:cubicBezTo>
                      <a:pt x="475" y="668"/>
                      <a:pt x="634" y="605"/>
                      <a:pt x="792" y="573"/>
                    </a:cubicBezTo>
                    <a:cubicBezTo>
                      <a:pt x="857" y="555"/>
                      <a:pt x="919" y="547"/>
                      <a:pt x="978" y="547"/>
                    </a:cubicBezTo>
                    <a:cubicBezTo>
                      <a:pt x="1120" y="547"/>
                      <a:pt x="1241" y="592"/>
                      <a:pt x="1330" y="636"/>
                    </a:cubicBezTo>
                    <a:cubicBezTo>
                      <a:pt x="1375" y="659"/>
                      <a:pt x="1452" y="681"/>
                      <a:pt x="1515" y="681"/>
                    </a:cubicBezTo>
                    <a:cubicBezTo>
                      <a:pt x="1541" y="681"/>
                      <a:pt x="1565" y="677"/>
                      <a:pt x="1584" y="668"/>
                    </a:cubicBezTo>
                    <a:cubicBezTo>
                      <a:pt x="1679" y="636"/>
                      <a:pt x="1742" y="510"/>
                      <a:pt x="1742" y="446"/>
                    </a:cubicBezTo>
                    <a:cubicBezTo>
                      <a:pt x="1742" y="351"/>
                      <a:pt x="1710" y="288"/>
                      <a:pt x="1647" y="193"/>
                    </a:cubicBezTo>
                    <a:cubicBezTo>
                      <a:pt x="1584" y="161"/>
                      <a:pt x="1520" y="130"/>
                      <a:pt x="1425" y="66"/>
                    </a:cubicBezTo>
                    <a:cubicBezTo>
                      <a:pt x="1288" y="27"/>
                      <a:pt x="1139" y="0"/>
                      <a:pt x="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82"/>
              <p:cNvSpPr/>
              <p:nvPr/>
            </p:nvSpPr>
            <p:spPr>
              <a:xfrm>
                <a:off x="6924684" y="978455"/>
                <a:ext cx="1346553" cy="1456138"/>
              </a:xfrm>
              <a:custGeom>
                <a:avLst/>
                <a:gdLst/>
                <a:ahLst/>
                <a:cxnLst/>
                <a:rect l="l" t="t" r="r" b="b"/>
                <a:pathLst>
                  <a:path w="28503" h="30821" extrusionOk="0">
                    <a:moveTo>
                      <a:pt x="4644" y="537"/>
                    </a:moveTo>
                    <a:cubicBezTo>
                      <a:pt x="5699" y="537"/>
                      <a:pt x="6506" y="1479"/>
                      <a:pt x="6682" y="2421"/>
                    </a:cubicBezTo>
                    <a:cubicBezTo>
                      <a:pt x="6841" y="3530"/>
                      <a:pt x="6176" y="4480"/>
                      <a:pt x="5067" y="4733"/>
                    </a:cubicBezTo>
                    <a:cubicBezTo>
                      <a:pt x="4885" y="4767"/>
                      <a:pt x="4707" y="4785"/>
                      <a:pt x="4535" y="4785"/>
                    </a:cubicBezTo>
                    <a:cubicBezTo>
                      <a:pt x="4228" y="4785"/>
                      <a:pt x="3938" y="4728"/>
                      <a:pt x="3674" y="4607"/>
                    </a:cubicBezTo>
                    <a:cubicBezTo>
                      <a:pt x="3104" y="4353"/>
                      <a:pt x="2660" y="3847"/>
                      <a:pt x="2470" y="3182"/>
                    </a:cubicBezTo>
                    <a:cubicBezTo>
                      <a:pt x="2407" y="2041"/>
                      <a:pt x="3040" y="711"/>
                      <a:pt x="4402" y="553"/>
                    </a:cubicBezTo>
                    <a:cubicBezTo>
                      <a:pt x="4484" y="542"/>
                      <a:pt x="4565" y="537"/>
                      <a:pt x="4644" y="537"/>
                    </a:cubicBezTo>
                    <a:close/>
                    <a:moveTo>
                      <a:pt x="17204" y="684"/>
                    </a:moveTo>
                    <a:cubicBezTo>
                      <a:pt x="18291" y="684"/>
                      <a:pt x="19212" y="1310"/>
                      <a:pt x="19635" y="3023"/>
                    </a:cubicBezTo>
                    <a:cubicBezTo>
                      <a:pt x="20142" y="5050"/>
                      <a:pt x="19793" y="7488"/>
                      <a:pt x="19413" y="9547"/>
                    </a:cubicBezTo>
                    <a:cubicBezTo>
                      <a:pt x="18685" y="9515"/>
                      <a:pt x="17925" y="9515"/>
                      <a:pt x="17228" y="9515"/>
                    </a:cubicBezTo>
                    <a:cubicBezTo>
                      <a:pt x="15613" y="7457"/>
                      <a:pt x="13744" y="5588"/>
                      <a:pt x="11559" y="4195"/>
                    </a:cubicBezTo>
                    <a:cubicBezTo>
                      <a:pt x="11591" y="4163"/>
                      <a:pt x="11654" y="4100"/>
                      <a:pt x="11718" y="4005"/>
                    </a:cubicBezTo>
                    <a:cubicBezTo>
                      <a:pt x="12831" y="2649"/>
                      <a:pt x="15277" y="684"/>
                      <a:pt x="17204" y="684"/>
                    </a:cubicBezTo>
                    <a:close/>
                    <a:moveTo>
                      <a:pt x="11179" y="4733"/>
                    </a:moveTo>
                    <a:cubicBezTo>
                      <a:pt x="13143" y="6000"/>
                      <a:pt x="14885" y="7678"/>
                      <a:pt x="16405" y="9547"/>
                    </a:cubicBezTo>
                    <a:cubicBezTo>
                      <a:pt x="13586" y="9642"/>
                      <a:pt x="10799" y="10022"/>
                      <a:pt x="8076" y="10750"/>
                    </a:cubicBezTo>
                    <a:cubicBezTo>
                      <a:pt x="7917" y="10782"/>
                      <a:pt x="7759" y="10814"/>
                      <a:pt x="7569" y="10909"/>
                    </a:cubicBezTo>
                    <a:cubicBezTo>
                      <a:pt x="7601" y="10814"/>
                      <a:pt x="7601" y="10782"/>
                      <a:pt x="7632" y="10687"/>
                    </a:cubicBezTo>
                    <a:cubicBezTo>
                      <a:pt x="8677" y="8597"/>
                      <a:pt x="9786" y="6538"/>
                      <a:pt x="11179" y="4733"/>
                    </a:cubicBezTo>
                    <a:close/>
                    <a:moveTo>
                      <a:pt x="7252" y="2928"/>
                    </a:moveTo>
                    <a:cubicBezTo>
                      <a:pt x="8487" y="3245"/>
                      <a:pt x="9596" y="3783"/>
                      <a:pt x="10609" y="4353"/>
                    </a:cubicBezTo>
                    <a:cubicBezTo>
                      <a:pt x="9849" y="5430"/>
                      <a:pt x="9184" y="6538"/>
                      <a:pt x="8551" y="7615"/>
                    </a:cubicBezTo>
                    <a:cubicBezTo>
                      <a:pt x="7886" y="8755"/>
                      <a:pt x="7284" y="9895"/>
                      <a:pt x="6777" y="11099"/>
                    </a:cubicBezTo>
                    <a:cubicBezTo>
                      <a:pt x="6302" y="11257"/>
                      <a:pt x="5827" y="11415"/>
                      <a:pt x="5320" y="11637"/>
                    </a:cubicBezTo>
                    <a:cubicBezTo>
                      <a:pt x="4465" y="9547"/>
                      <a:pt x="3895" y="7425"/>
                      <a:pt x="3515" y="5145"/>
                    </a:cubicBezTo>
                    <a:lnTo>
                      <a:pt x="3515" y="5145"/>
                    </a:lnTo>
                    <a:cubicBezTo>
                      <a:pt x="3815" y="5239"/>
                      <a:pt x="4140" y="5285"/>
                      <a:pt x="4469" y="5285"/>
                    </a:cubicBezTo>
                    <a:cubicBezTo>
                      <a:pt x="5812" y="5285"/>
                      <a:pt x="7227" y="4505"/>
                      <a:pt x="7252" y="2928"/>
                    </a:cubicBezTo>
                    <a:close/>
                    <a:moveTo>
                      <a:pt x="17703" y="10117"/>
                    </a:moveTo>
                    <a:cubicBezTo>
                      <a:pt x="18241" y="10117"/>
                      <a:pt x="18780" y="10117"/>
                      <a:pt x="19318" y="10149"/>
                    </a:cubicBezTo>
                    <a:cubicBezTo>
                      <a:pt x="19160" y="10687"/>
                      <a:pt x="19033" y="11257"/>
                      <a:pt x="18938" y="11795"/>
                    </a:cubicBezTo>
                    <a:cubicBezTo>
                      <a:pt x="18938" y="11764"/>
                      <a:pt x="18875" y="11764"/>
                      <a:pt x="18875" y="11732"/>
                    </a:cubicBezTo>
                    <a:cubicBezTo>
                      <a:pt x="18495" y="11162"/>
                      <a:pt x="18083" y="10655"/>
                      <a:pt x="17703" y="10117"/>
                    </a:cubicBezTo>
                    <a:close/>
                    <a:moveTo>
                      <a:pt x="6461" y="11764"/>
                    </a:moveTo>
                    <a:lnTo>
                      <a:pt x="6461" y="11764"/>
                    </a:lnTo>
                    <a:cubicBezTo>
                      <a:pt x="6271" y="12207"/>
                      <a:pt x="6112" y="12651"/>
                      <a:pt x="5890" y="13126"/>
                    </a:cubicBezTo>
                    <a:cubicBezTo>
                      <a:pt x="5795" y="12746"/>
                      <a:pt x="5637" y="12429"/>
                      <a:pt x="5510" y="12112"/>
                    </a:cubicBezTo>
                    <a:cubicBezTo>
                      <a:pt x="5542" y="12112"/>
                      <a:pt x="5574" y="12080"/>
                      <a:pt x="5574" y="12080"/>
                    </a:cubicBezTo>
                    <a:cubicBezTo>
                      <a:pt x="5859" y="11954"/>
                      <a:pt x="6176" y="11890"/>
                      <a:pt x="6461" y="11764"/>
                    </a:cubicBezTo>
                    <a:close/>
                    <a:moveTo>
                      <a:pt x="25941" y="10525"/>
                    </a:moveTo>
                    <a:cubicBezTo>
                      <a:pt x="26847" y="10525"/>
                      <a:pt x="27589" y="11350"/>
                      <a:pt x="27742" y="12175"/>
                    </a:cubicBezTo>
                    <a:cubicBezTo>
                      <a:pt x="27964" y="13126"/>
                      <a:pt x="27362" y="14139"/>
                      <a:pt x="26412" y="14456"/>
                    </a:cubicBezTo>
                    <a:cubicBezTo>
                      <a:pt x="26317" y="14424"/>
                      <a:pt x="26285" y="14392"/>
                      <a:pt x="26222" y="14392"/>
                    </a:cubicBezTo>
                    <a:cubicBezTo>
                      <a:pt x="26127" y="14392"/>
                      <a:pt x="26000" y="14424"/>
                      <a:pt x="25937" y="14519"/>
                    </a:cubicBezTo>
                    <a:lnTo>
                      <a:pt x="25905" y="14551"/>
                    </a:lnTo>
                    <a:cubicBezTo>
                      <a:pt x="25462" y="14551"/>
                      <a:pt x="25050" y="14361"/>
                      <a:pt x="24797" y="14044"/>
                    </a:cubicBezTo>
                    <a:cubicBezTo>
                      <a:pt x="24417" y="13632"/>
                      <a:pt x="24227" y="13094"/>
                      <a:pt x="24259" y="12524"/>
                    </a:cubicBezTo>
                    <a:cubicBezTo>
                      <a:pt x="24259" y="12492"/>
                      <a:pt x="24259" y="12397"/>
                      <a:pt x="24227" y="12365"/>
                    </a:cubicBezTo>
                    <a:cubicBezTo>
                      <a:pt x="24227" y="12334"/>
                      <a:pt x="24195" y="12334"/>
                      <a:pt x="24164" y="12334"/>
                    </a:cubicBezTo>
                    <a:cubicBezTo>
                      <a:pt x="24227" y="11384"/>
                      <a:pt x="24955" y="10624"/>
                      <a:pt x="25842" y="10529"/>
                    </a:cubicBezTo>
                    <a:cubicBezTo>
                      <a:pt x="25875" y="10526"/>
                      <a:pt x="25908" y="10525"/>
                      <a:pt x="25941" y="10525"/>
                    </a:cubicBezTo>
                    <a:close/>
                    <a:moveTo>
                      <a:pt x="19857" y="10212"/>
                    </a:moveTo>
                    <a:cubicBezTo>
                      <a:pt x="21345" y="10275"/>
                      <a:pt x="22802" y="10465"/>
                      <a:pt x="24227" y="10750"/>
                    </a:cubicBezTo>
                    <a:cubicBezTo>
                      <a:pt x="23720" y="11257"/>
                      <a:pt x="23467" y="12017"/>
                      <a:pt x="23625" y="12714"/>
                    </a:cubicBezTo>
                    <a:cubicBezTo>
                      <a:pt x="23657" y="12841"/>
                      <a:pt x="23752" y="12904"/>
                      <a:pt x="23879" y="12904"/>
                    </a:cubicBezTo>
                    <a:cubicBezTo>
                      <a:pt x="23752" y="13917"/>
                      <a:pt x="24512" y="14867"/>
                      <a:pt x="25494" y="15089"/>
                    </a:cubicBezTo>
                    <a:cubicBezTo>
                      <a:pt x="24544" y="15944"/>
                      <a:pt x="23435" y="16641"/>
                      <a:pt x="22295" y="17243"/>
                    </a:cubicBezTo>
                    <a:cubicBezTo>
                      <a:pt x="21472" y="15406"/>
                      <a:pt x="20268" y="13696"/>
                      <a:pt x="19350" y="12429"/>
                    </a:cubicBezTo>
                    <a:cubicBezTo>
                      <a:pt x="19540" y="11732"/>
                      <a:pt x="19762" y="10972"/>
                      <a:pt x="19857" y="10212"/>
                    </a:cubicBezTo>
                    <a:close/>
                    <a:moveTo>
                      <a:pt x="19128" y="13126"/>
                    </a:moveTo>
                    <a:cubicBezTo>
                      <a:pt x="20047" y="14392"/>
                      <a:pt x="21028" y="15944"/>
                      <a:pt x="21725" y="17433"/>
                    </a:cubicBezTo>
                    <a:cubicBezTo>
                      <a:pt x="20078" y="18193"/>
                      <a:pt x="18241" y="18731"/>
                      <a:pt x="16500" y="19143"/>
                    </a:cubicBezTo>
                    <a:cubicBezTo>
                      <a:pt x="17291" y="17781"/>
                      <a:pt x="17988" y="16356"/>
                      <a:pt x="18526" y="14867"/>
                    </a:cubicBezTo>
                    <a:cubicBezTo>
                      <a:pt x="18716" y="14297"/>
                      <a:pt x="18938" y="13696"/>
                      <a:pt x="19128" y="13126"/>
                    </a:cubicBezTo>
                    <a:close/>
                    <a:moveTo>
                      <a:pt x="4877" y="12365"/>
                    </a:moveTo>
                    <a:cubicBezTo>
                      <a:pt x="5099" y="12904"/>
                      <a:pt x="5352" y="13442"/>
                      <a:pt x="5574" y="13949"/>
                    </a:cubicBezTo>
                    <a:cubicBezTo>
                      <a:pt x="4940" y="15659"/>
                      <a:pt x="4465" y="17401"/>
                      <a:pt x="4085" y="19174"/>
                    </a:cubicBezTo>
                    <a:cubicBezTo>
                      <a:pt x="3135" y="18858"/>
                      <a:pt x="2249" y="18351"/>
                      <a:pt x="1837" y="17433"/>
                    </a:cubicBezTo>
                    <a:cubicBezTo>
                      <a:pt x="760" y="15089"/>
                      <a:pt x="2945" y="13284"/>
                      <a:pt x="4877" y="12365"/>
                    </a:cubicBezTo>
                    <a:close/>
                    <a:moveTo>
                      <a:pt x="6017" y="14741"/>
                    </a:moveTo>
                    <a:cubicBezTo>
                      <a:pt x="6967" y="16577"/>
                      <a:pt x="8171" y="18319"/>
                      <a:pt x="9501" y="19839"/>
                    </a:cubicBezTo>
                    <a:cubicBezTo>
                      <a:pt x="8867" y="19839"/>
                      <a:pt x="8234" y="19808"/>
                      <a:pt x="7632" y="19713"/>
                    </a:cubicBezTo>
                    <a:cubicBezTo>
                      <a:pt x="6809" y="19649"/>
                      <a:pt x="5732" y="19554"/>
                      <a:pt x="4750" y="19333"/>
                    </a:cubicBezTo>
                    <a:cubicBezTo>
                      <a:pt x="5067" y="17781"/>
                      <a:pt x="5510" y="16229"/>
                      <a:pt x="6017" y="14741"/>
                    </a:cubicBezTo>
                    <a:close/>
                    <a:moveTo>
                      <a:pt x="16816" y="10054"/>
                    </a:moveTo>
                    <a:cubicBezTo>
                      <a:pt x="17070" y="10339"/>
                      <a:pt x="17291" y="10655"/>
                      <a:pt x="17513" y="10940"/>
                    </a:cubicBezTo>
                    <a:cubicBezTo>
                      <a:pt x="17830" y="11384"/>
                      <a:pt x="18210" y="11890"/>
                      <a:pt x="18653" y="12492"/>
                    </a:cubicBezTo>
                    <a:cubicBezTo>
                      <a:pt x="18305" y="13949"/>
                      <a:pt x="17766" y="15342"/>
                      <a:pt x="17196" y="16641"/>
                    </a:cubicBezTo>
                    <a:cubicBezTo>
                      <a:pt x="16753" y="17559"/>
                      <a:pt x="16278" y="18446"/>
                      <a:pt x="15771" y="19301"/>
                    </a:cubicBezTo>
                    <a:cubicBezTo>
                      <a:pt x="15201" y="19396"/>
                      <a:pt x="14663" y="19491"/>
                      <a:pt x="14124" y="19554"/>
                    </a:cubicBezTo>
                    <a:cubicBezTo>
                      <a:pt x="12858" y="19776"/>
                      <a:pt x="11591" y="19839"/>
                      <a:pt x="10292" y="19839"/>
                    </a:cubicBezTo>
                    <a:cubicBezTo>
                      <a:pt x="9754" y="19174"/>
                      <a:pt x="9216" y="18573"/>
                      <a:pt x="8836" y="18034"/>
                    </a:cubicBezTo>
                    <a:cubicBezTo>
                      <a:pt x="7854" y="16704"/>
                      <a:pt x="6999" y="15342"/>
                      <a:pt x="6302" y="13854"/>
                    </a:cubicBezTo>
                    <a:cubicBezTo>
                      <a:pt x="6619" y="13062"/>
                      <a:pt x="6936" y="12239"/>
                      <a:pt x="7252" y="11479"/>
                    </a:cubicBezTo>
                    <a:cubicBezTo>
                      <a:pt x="8677" y="11067"/>
                      <a:pt x="10166" y="10750"/>
                      <a:pt x="11654" y="10497"/>
                    </a:cubicBezTo>
                    <a:cubicBezTo>
                      <a:pt x="13333" y="10212"/>
                      <a:pt x="15075" y="10117"/>
                      <a:pt x="16816" y="10054"/>
                    </a:cubicBezTo>
                    <a:close/>
                    <a:moveTo>
                      <a:pt x="15360" y="19998"/>
                    </a:moveTo>
                    <a:lnTo>
                      <a:pt x="15360" y="19998"/>
                    </a:lnTo>
                    <a:cubicBezTo>
                      <a:pt x="14726" y="20948"/>
                      <a:pt x="14029" y="21898"/>
                      <a:pt x="13301" y="22816"/>
                    </a:cubicBezTo>
                    <a:cubicBezTo>
                      <a:pt x="12383" y="22088"/>
                      <a:pt x="11559" y="21264"/>
                      <a:pt x="10863" y="20441"/>
                    </a:cubicBezTo>
                    <a:cubicBezTo>
                      <a:pt x="11559" y="20409"/>
                      <a:pt x="12224" y="20346"/>
                      <a:pt x="12921" y="20314"/>
                    </a:cubicBezTo>
                    <a:cubicBezTo>
                      <a:pt x="13713" y="20251"/>
                      <a:pt x="14536" y="20124"/>
                      <a:pt x="15360" y="19998"/>
                    </a:cubicBezTo>
                    <a:close/>
                    <a:moveTo>
                      <a:pt x="21947" y="18034"/>
                    </a:moveTo>
                    <a:cubicBezTo>
                      <a:pt x="23055" y="20568"/>
                      <a:pt x="23277" y="23070"/>
                      <a:pt x="20997" y="24463"/>
                    </a:cubicBezTo>
                    <a:cubicBezTo>
                      <a:pt x="20213" y="24961"/>
                      <a:pt x="19395" y="25175"/>
                      <a:pt x="18567" y="25175"/>
                    </a:cubicBezTo>
                    <a:cubicBezTo>
                      <a:pt x="16917" y="25175"/>
                      <a:pt x="15231" y="24324"/>
                      <a:pt x="13713" y="23165"/>
                    </a:cubicBezTo>
                    <a:cubicBezTo>
                      <a:pt x="14568" y="22151"/>
                      <a:pt x="15360" y="21043"/>
                      <a:pt x="16088" y="19871"/>
                    </a:cubicBezTo>
                    <a:cubicBezTo>
                      <a:pt x="18051" y="19491"/>
                      <a:pt x="20110" y="18889"/>
                      <a:pt x="21947" y="18034"/>
                    </a:cubicBezTo>
                    <a:close/>
                    <a:moveTo>
                      <a:pt x="4592" y="19903"/>
                    </a:moveTo>
                    <a:lnTo>
                      <a:pt x="5067" y="19998"/>
                    </a:lnTo>
                    <a:cubicBezTo>
                      <a:pt x="6651" y="20314"/>
                      <a:pt x="8329" y="20473"/>
                      <a:pt x="9976" y="20473"/>
                    </a:cubicBezTo>
                    <a:cubicBezTo>
                      <a:pt x="10736" y="21328"/>
                      <a:pt x="11749" y="22341"/>
                      <a:pt x="12921" y="23260"/>
                    </a:cubicBezTo>
                    <a:cubicBezTo>
                      <a:pt x="11718" y="24685"/>
                      <a:pt x="10324" y="26015"/>
                      <a:pt x="8836" y="27218"/>
                    </a:cubicBezTo>
                    <a:cubicBezTo>
                      <a:pt x="8709" y="26458"/>
                      <a:pt x="8361" y="25761"/>
                      <a:pt x="7759" y="25223"/>
                    </a:cubicBezTo>
                    <a:cubicBezTo>
                      <a:pt x="7201" y="24780"/>
                      <a:pt x="6481" y="24549"/>
                      <a:pt x="5762" y="24549"/>
                    </a:cubicBezTo>
                    <a:cubicBezTo>
                      <a:pt x="5095" y="24549"/>
                      <a:pt x="4429" y="24748"/>
                      <a:pt x="3895" y="25160"/>
                    </a:cubicBezTo>
                    <a:cubicBezTo>
                      <a:pt x="3990" y="23386"/>
                      <a:pt x="4275" y="21581"/>
                      <a:pt x="4592" y="19903"/>
                    </a:cubicBezTo>
                    <a:close/>
                    <a:moveTo>
                      <a:pt x="5764" y="25160"/>
                    </a:moveTo>
                    <a:cubicBezTo>
                      <a:pt x="6321" y="25160"/>
                      <a:pt x="6878" y="25324"/>
                      <a:pt x="7316" y="25666"/>
                    </a:cubicBezTo>
                    <a:cubicBezTo>
                      <a:pt x="7822" y="26015"/>
                      <a:pt x="8139" y="26648"/>
                      <a:pt x="8266" y="27345"/>
                    </a:cubicBezTo>
                    <a:cubicBezTo>
                      <a:pt x="8361" y="28042"/>
                      <a:pt x="8202" y="28738"/>
                      <a:pt x="7791" y="29277"/>
                    </a:cubicBezTo>
                    <a:cubicBezTo>
                      <a:pt x="7279" y="29931"/>
                      <a:pt x="6556" y="30216"/>
                      <a:pt x="5818" y="30216"/>
                    </a:cubicBezTo>
                    <a:cubicBezTo>
                      <a:pt x="5414" y="30216"/>
                      <a:pt x="5005" y="30130"/>
                      <a:pt x="4624" y="29973"/>
                    </a:cubicBezTo>
                    <a:cubicBezTo>
                      <a:pt x="4402" y="29910"/>
                      <a:pt x="4212" y="29783"/>
                      <a:pt x="3990" y="29625"/>
                    </a:cubicBezTo>
                    <a:cubicBezTo>
                      <a:pt x="3927" y="29593"/>
                      <a:pt x="3895" y="29562"/>
                      <a:pt x="3800" y="29562"/>
                    </a:cubicBezTo>
                    <a:cubicBezTo>
                      <a:pt x="3135" y="28548"/>
                      <a:pt x="2945" y="27028"/>
                      <a:pt x="3832" y="25983"/>
                    </a:cubicBezTo>
                    <a:cubicBezTo>
                      <a:pt x="4299" y="25444"/>
                      <a:pt x="5032" y="25160"/>
                      <a:pt x="5764" y="25160"/>
                    </a:cubicBezTo>
                    <a:close/>
                    <a:moveTo>
                      <a:pt x="4655" y="0"/>
                    </a:moveTo>
                    <a:cubicBezTo>
                      <a:pt x="4572" y="0"/>
                      <a:pt x="4487" y="5"/>
                      <a:pt x="4402" y="15"/>
                    </a:cubicBezTo>
                    <a:cubicBezTo>
                      <a:pt x="2882" y="141"/>
                      <a:pt x="1520" y="1756"/>
                      <a:pt x="1900" y="3245"/>
                    </a:cubicBezTo>
                    <a:cubicBezTo>
                      <a:pt x="1932" y="3340"/>
                      <a:pt x="1995" y="3403"/>
                      <a:pt x="2059" y="3403"/>
                    </a:cubicBezTo>
                    <a:cubicBezTo>
                      <a:pt x="2059" y="4132"/>
                      <a:pt x="2470" y="4638"/>
                      <a:pt x="2977" y="4955"/>
                    </a:cubicBezTo>
                    <a:lnTo>
                      <a:pt x="2977" y="4987"/>
                    </a:lnTo>
                    <a:cubicBezTo>
                      <a:pt x="3199" y="7362"/>
                      <a:pt x="3800" y="9705"/>
                      <a:pt x="4687" y="11922"/>
                    </a:cubicBezTo>
                    <a:cubicBezTo>
                      <a:pt x="2217" y="13062"/>
                      <a:pt x="0" y="14899"/>
                      <a:pt x="1267" y="17654"/>
                    </a:cubicBezTo>
                    <a:cubicBezTo>
                      <a:pt x="1742" y="18763"/>
                      <a:pt x="2819" y="19364"/>
                      <a:pt x="3959" y="19713"/>
                    </a:cubicBezTo>
                    <a:cubicBezTo>
                      <a:pt x="3579" y="21549"/>
                      <a:pt x="3325" y="23418"/>
                      <a:pt x="3199" y="25255"/>
                    </a:cubicBezTo>
                    <a:cubicBezTo>
                      <a:pt x="3199" y="25413"/>
                      <a:pt x="3294" y="25540"/>
                      <a:pt x="3420" y="25571"/>
                    </a:cubicBezTo>
                    <a:cubicBezTo>
                      <a:pt x="2375" y="26775"/>
                      <a:pt x="2407" y="28675"/>
                      <a:pt x="3515" y="29783"/>
                    </a:cubicBezTo>
                    <a:cubicBezTo>
                      <a:pt x="3579" y="29815"/>
                      <a:pt x="3579" y="29815"/>
                      <a:pt x="3610" y="29815"/>
                    </a:cubicBezTo>
                    <a:lnTo>
                      <a:pt x="3610" y="29910"/>
                    </a:lnTo>
                    <a:lnTo>
                      <a:pt x="3642" y="29910"/>
                    </a:lnTo>
                    <a:cubicBezTo>
                      <a:pt x="3642" y="29973"/>
                      <a:pt x="3642" y="30037"/>
                      <a:pt x="3737" y="30068"/>
                    </a:cubicBezTo>
                    <a:cubicBezTo>
                      <a:pt x="4312" y="30572"/>
                      <a:pt x="5057" y="30820"/>
                      <a:pt x="5803" y="30820"/>
                    </a:cubicBezTo>
                    <a:cubicBezTo>
                      <a:pt x="6699" y="30820"/>
                      <a:pt x="7597" y="30461"/>
                      <a:pt x="8202" y="29752"/>
                    </a:cubicBezTo>
                    <a:cubicBezTo>
                      <a:pt x="8677" y="29182"/>
                      <a:pt x="8899" y="28422"/>
                      <a:pt x="8899" y="27693"/>
                    </a:cubicBezTo>
                    <a:cubicBezTo>
                      <a:pt x="10578" y="26458"/>
                      <a:pt x="12066" y="25065"/>
                      <a:pt x="13428" y="23513"/>
                    </a:cubicBezTo>
                    <a:cubicBezTo>
                      <a:pt x="15116" y="24769"/>
                      <a:pt x="17072" y="25783"/>
                      <a:pt x="18919" y="25783"/>
                    </a:cubicBezTo>
                    <a:cubicBezTo>
                      <a:pt x="20051" y="25783"/>
                      <a:pt x="21142" y="25402"/>
                      <a:pt x="22105" y="24463"/>
                    </a:cubicBezTo>
                    <a:cubicBezTo>
                      <a:pt x="23942" y="22690"/>
                      <a:pt x="23593" y="20156"/>
                      <a:pt x="22580" y="17718"/>
                    </a:cubicBezTo>
                    <a:cubicBezTo>
                      <a:pt x="23910" y="16989"/>
                      <a:pt x="25177" y="16166"/>
                      <a:pt x="26159" y="15089"/>
                    </a:cubicBezTo>
                    <a:cubicBezTo>
                      <a:pt x="27425" y="14962"/>
                      <a:pt x="28502" y="13791"/>
                      <a:pt x="28471" y="12492"/>
                    </a:cubicBezTo>
                    <a:cubicBezTo>
                      <a:pt x="28439" y="11178"/>
                      <a:pt x="27357" y="9895"/>
                      <a:pt x="25987" y="9895"/>
                    </a:cubicBezTo>
                    <a:cubicBezTo>
                      <a:pt x="25970" y="9895"/>
                      <a:pt x="25954" y="9895"/>
                      <a:pt x="25937" y="9895"/>
                    </a:cubicBezTo>
                    <a:cubicBezTo>
                      <a:pt x="25462" y="9895"/>
                      <a:pt x="25019" y="10117"/>
                      <a:pt x="24639" y="10370"/>
                    </a:cubicBezTo>
                    <a:cubicBezTo>
                      <a:pt x="24639" y="10275"/>
                      <a:pt x="24544" y="10149"/>
                      <a:pt x="24385" y="10149"/>
                    </a:cubicBezTo>
                    <a:cubicBezTo>
                      <a:pt x="22928" y="9864"/>
                      <a:pt x="21472" y="9705"/>
                      <a:pt x="19983" y="9579"/>
                    </a:cubicBezTo>
                    <a:cubicBezTo>
                      <a:pt x="20110" y="8882"/>
                      <a:pt x="20237" y="8122"/>
                      <a:pt x="20268" y="7425"/>
                    </a:cubicBezTo>
                    <a:cubicBezTo>
                      <a:pt x="20458" y="5398"/>
                      <a:pt x="20870" y="2358"/>
                      <a:pt x="19128" y="838"/>
                    </a:cubicBezTo>
                    <a:cubicBezTo>
                      <a:pt x="18509" y="307"/>
                      <a:pt x="17779" y="94"/>
                      <a:pt x="17028" y="94"/>
                    </a:cubicBezTo>
                    <a:cubicBezTo>
                      <a:pt x="15898" y="94"/>
                      <a:pt x="14721" y="577"/>
                      <a:pt x="13808" y="1186"/>
                    </a:cubicBezTo>
                    <a:cubicBezTo>
                      <a:pt x="12763" y="1915"/>
                      <a:pt x="11844" y="2865"/>
                      <a:pt x="11021" y="3878"/>
                    </a:cubicBezTo>
                    <a:cubicBezTo>
                      <a:pt x="9912" y="3213"/>
                      <a:pt x="8677" y="2706"/>
                      <a:pt x="7379" y="2358"/>
                    </a:cubicBezTo>
                    <a:lnTo>
                      <a:pt x="7221" y="2358"/>
                    </a:lnTo>
                    <a:cubicBezTo>
                      <a:pt x="6983" y="1109"/>
                      <a:pt x="5935" y="0"/>
                      <a:pt x="4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0" name="Google Shape;1430;p82"/>
            <p:cNvGrpSpPr/>
            <p:nvPr/>
          </p:nvGrpSpPr>
          <p:grpSpPr>
            <a:xfrm>
              <a:off x="1951150" y="1685413"/>
              <a:ext cx="264225" cy="263650"/>
              <a:chOff x="5416600" y="2975900"/>
              <a:chExt cx="264225" cy="263650"/>
            </a:xfrm>
          </p:grpSpPr>
          <p:sp>
            <p:nvSpPr>
              <p:cNvPr id="1431" name="Google Shape;1431;p82"/>
              <p:cNvSpPr/>
              <p:nvPr/>
            </p:nvSpPr>
            <p:spPr>
              <a:xfrm>
                <a:off x="5416600" y="2982175"/>
                <a:ext cx="264225" cy="251075"/>
              </a:xfrm>
              <a:custGeom>
                <a:avLst/>
                <a:gdLst/>
                <a:ahLst/>
                <a:cxnLst/>
                <a:rect l="l" t="t" r="r" b="b"/>
                <a:pathLst>
                  <a:path w="10569" h="10043" extrusionOk="0">
                    <a:moveTo>
                      <a:pt x="4675" y="1"/>
                    </a:moveTo>
                    <a:cubicBezTo>
                      <a:pt x="2099" y="1"/>
                      <a:pt x="556" y="2158"/>
                      <a:pt x="297" y="4314"/>
                    </a:cubicBezTo>
                    <a:cubicBezTo>
                      <a:pt x="1" y="6026"/>
                      <a:pt x="868" y="7441"/>
                      <a:pt x="2009" y="8879"/>
                    </a:cubicBezTo>
                    <a:cubicBezTo>
                      <a:pt x="2580" y="9450"/>
                      <a:pt x="3424" y="10021"/>
                      <a:pt x="4862" y="10021"/>
                    </a:cubicBezTo>
                    <a:cubicBezTo>
                      <a:pt x="5003" y="10036"/>
                      <a:pt x="5144" y="10043"/>
                      <a:pt x="5286" y="10043"/>
                    </a:cubicBezTo>
                    <a:cubicBezTo>
                      <a:pt x="7724" y="10043"/>
                      <a:pt x="10272" y="7872"/>
                      <a:pt x="10272" y="5456"/>
                    </a:cubicBezTo>
                    <a:cubicBezTo>
                      <a:pt x="10569" y="2602"/>
                      <a:pt x="8286" y="23"/>
                      <a:pt x="5136" y="23"/>
                    </a:cubicBezTo>
                    <a:cubicBezTo>
                      <a:pt x="4979" y="8"/>
                      <a:pt x="4825" y="1"/>
                      <a:pt x="4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82"/>
              <p:cNvSpPr/>
              <p:nvPr/>
            </p:nvSpPr>
            <p:spPr>
              <a:xfrm>
                <a:off x="5416600" y="2975900"/>
                <a:ext cx="264225" cy="263650"/>
              </a:xfrm>
              <a:custGeom>
                <a:avLst/>
                <a:gdLst/>
                <a:ahLst/>
                <a:cxnLst/>
                <a:rect l="l" t="t" r="r" b="b"/>
                <a:pathLst>
                  <a:path w="10569" h="10546" extrusionOk="0">
                    <a:moveTo>
                      <a:pt x="10272" y="5707"/>
                    </a:moveTo>
                    <a:cubicBezTo>
                      <a:pt x="10272" y="8263"/>
                      <a:pt x="7419" y="10546"/>
                      <a:pt x="4862" y="10272"/>
                    </a:cubicBezTo>
                    <a:cubicBezTo>
                      <a:pt x="3424" y="10272"/>
                      <a:pt x="2580" y="9701"/>
                      <a:pt x="2009" y="9130"/>
                    </a:cubicBezTo>
                    <a:cubicBezTo>
                      <a:pt x="868" y="7692"/>
                      <a:pt x="1" y="6277"/>
                      <a:pt x="297" y="4565"/>
                    </a:cubicBezTo>
                    <a:cubicBezTo>
                      <a:pt x="571" y="2283"/>
                      <a:pt x="2283" y="0"/>
                      <a:pt x="5136" y="274"/>
                    </a:cubicBezTo>
                    <a:cubicBezTo>
                      <a:pt x="8286" y="274"/>
                      <a:pt x="10569" y="2853"/>
                      <a:pt x="10272" y="5707"/>
                    </a:cubicBezTo>
                    <a:close/>
                    <a:moveTo>
                      <a:pt x="9428" y="6277"/>
                    </a:moveTo>
                    <a:lnTo>
                      <a:pt x="9428" y="6277"/>
                    </a:lnTo>
                    <a:cubicBezTo>
                      <a:pt x="9428" y="5980"/>
                      <a:pt x="9131" y="5707"/>
                      <a:pt x="9131" y="5707"/>
                    </a:cubicBezTo>
                    <a:cubicBezTo>
                      <a:pt x="8560" y="5707"/>
                      <a:pt x="7990" y="5410"/>
                      <a:pt x="7145" y="5410"/>
                    </a:cubicBezTo>
                    <a:cubicBezTo>
                      <a:pt x="6278" y="5136"/>
                      <a:pt x="6004" y="4839"/>
                      <a:pt x="6278" y="3995"/>
                    </a:cubicBezTo>
                    <a:cubicBezTo>
                      <a:pt x="6278" y="3698"/>
                      <a:pt x="6574" y="3424"/>
                      <a:pt x="6574" y="3424"/>
                    </a:cubicBezTo>
                    <a:cubicBezTo>
                      <a:pt x="6574" y="2853"/>
                      <a:pt x="6848" y="2283"/>
                      <a:pt x="6848" y="1986"/>
                    </a:cubicBezTo>
                    <a:lnTo>
                      <a:pt x="6848" y="1415"/>
                    </a:lnTo>
                    <a:lnTo>
                      <a:pt x="6574" y="1415"/>
                    </a:lnTo>
                    <a:cubicBezTo>
                      <a:pt x="6574" y="1415"/>
                      <a:pt x="6574" y="1712"/>
                      <a:pt x="6278" y="1986"/>
                    </a:cubicBezTo>
                    <a:lnTo>
                      <a:pt x="5433" y="4565"/>
                    </a:lnTo>
                    <a:cubicBezTo>
                      <a:pt x="5136" y="5136"/>
                      <a:pt x="5136" y="5136"/>
                      <a:pt x="4566" y="5136"/>
                    </a:cubicBezTo>
                    <a:cubicBezTo>
                      <a:pt x="3995" y="4839"/>
                      <a:pt x="3151" y="4565"/>
                      <a:pt x="2580" y="4269"/>
                    </a:cubicBezTo>
                    <a:lnTo>
                      <a:pt x="1439" y="4269"/>
                    </a:lnTo>
                    <a:lnTo>
                      <a:pt x="1439" y="4565"/>
                    </a:lnTo>
                    <a:cubicBezTo>
                      <a:pt x="2283" y="4839"/>
                      <a:pt x="3424" y="5136"/>
                      <a:pt x="4292" y="5707"/>
                    </a:cubicBezTo>
                    <a:cubicBezTo>
                      <a:pt x="4862" y="5980"/>
                      <a:pt x="5136" y="6277"/>
                      <a:pt x="4862" y="6848"/>
                    </a:cubicBezTo>
                    <a:cubicBezTo>
                      <a:pt x="4566" y="7692"/>
                      <a:pt x="4566" y="8560"/>
                      <a:pt x="4292" y="9404"/>
                    </a:cubicBezTo>
                    <a:lnTo>
                      <a:pt x="4566" y="9404"/>
                    </a:lnTo>
                    <a:cubicBezTo>
                      <a:pt x="4862" y="8560"/>
                      <a:pt x="5136" y="7692"/>
                      <a:pt x="5433" y="6551"/>
                    </a:cubicBezTo>
                    <a:cubicBezTo>
                      <a:pt x="5707" y="5707"/>
                      <a:pt x="6004" y="5707"/>
                      <a:pt x="6848" y="5980"/>
                    </a:cubicBezTo>
                    <a:cubicBezTo>
                      <a:pt x="7716" y="5980"/>
                      <a:pt x="8560" y="6277"/>
                      <a:pt x="9428" y="6277"/>
                    </a:cubicBezTo>
                    <a:close/>
                    <a:moveTo>
                      <a:pt x="5707" y="1142"/>
                    </a:moveTo>
                    <a:cubicBezTo>
                      <a:pt x="3995" y="845"/>
                      <a:pt x="2580" y="1415"/>
                      <a:pt x="1713" y="3424"/>
                    </a:cubicBezTo>
                    <a:cubicBezTo>
                      <a:pt x="2854" y="3698"/>
                      <a:pt x="3721" y="3995"/>
                      <a:pt x="4566" y="4269"/>
                    </a:cubicBezTo>
                    <a:cubicBezTo>
                      <a:pt x="5136" y="3127"/>
                      <a:pt x="5433" y="2283"/>
                      <a:pt x="5707" y="1142"/>
                    </a:cubicBezTo>
                    <a:close/>
                    <a:moveTo>
                      <a:pt x="1439" y="5136"/>
                    </a:moveTo>
                    <a:cubicBezTo>
                      <a:pt x="1142" y="6551"/>
                      <a:pt x="2009" y="8560"/>
                      <a:pt x="3424" y="9130"/>
                    </a:cubicBezTo>
                    <a:cubicBezTo>
                      <a:pt x="3424" y="8263"/>
                      <a:pt x="3721" y="7692"/>
                      <a:pt x="3995" y="6848"/>
                    </a:cubicBezTo>
                    <a:cubicBezTo>
                      <a:pt x="3995" y="6551"/>
                      <a:pt x="3721" y="6277"/>
                      <a:pt x="3424" y="6277"/>
                    </a:cubicBezTo>
                    <a:cubicBezTo>
                      <a:pt x="2854" y="5707"/>
                      <a:pt x="2009" y="5410"/>
                      <a:pt x="1439" y="5136"/>
                    </a:cubicBezTo>
                    <a:close/>
                    <a:moveTo>
                      <a:pt x="8857" y="7122"/>
                    </a:moveTo>
                    <a:cubicBezTo>
                      <a:pt x="8286" y="6848"/>
                      <a:pt x="7716" y="6848"/>
                      <a:pt x="6848" y="6551"/>
                    </a:cubicBezTo>
                    <a:lnTo>
                      <a:pt x="6574" y="6848"/>
                    </a:lnTo>
                    <a:cubicBezTo>
                      <a:pt x="6004" y="7692"/>
                      <a:pt x="6004" y="8560"/>
                      <a:pt x="5707" y="9404"/>
                    </a:cubicBezTo>
                    <a:cubicBezTo>
                      <a:pt x="6848" y="9701"/>
                      <a:pt x="8286" y="8560"/>
                      <a:pt x="8857" y="7122"/>
                    </a:cubicBezTo>
                    <a:close/>
                    <a:moveTo>
                      <a:pt x="7990" y="1986"/>
                    </a:moveTo>
                    <a:lnTo>
                      <a:pt x="7145" y="4565"/>
                    </a:lnTo>
                    <a:cubicBezTo>
                      <a:pt x="7419" y="4565"/>
                      <a:pt x="7990" y="4565"/>
                      <a:pt x="8286" y="4839"/>
                    </a:cubicBezTo>
                    <a:cubicBezTo>
                      <a:pt x="8560" y="4839"/>
                      <a:pt x="9131" y="4839"/>
                      <a:pt x="9428" y="5136"/>
                    </a:cubicBezTo>
                    <a:cubicBezTo>
                      <a:pt x="9428" y="3424"/>
                      <a:pt x="8857" y="2283"/>
                      <a:pt x="7990" y="1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82"/>
            <p:cNvSpPr/>
            <p:nvPr/>
          </p:nvSpPr>
          <p:spPr>
            <a:xfrm>
              <a:off x="1849975" y="2140275"/>
              <a:ext cx="306450" cy="209175"/>
            </a:xfrm>
            <a:custGeom>
              <a:avLst/>
              <a:gdLst/>
              <a:ahLst/>
              <a:cxnLst/>
              <a:rect l="l" t="t" r="r" b="b"/>
              <a:pathLst>
                <a:path w="12258" h="8367" extrusionOk="0">
                  <a:moveTo>
                    <a:pt x="9131" y="1223"/>
                  </a:moveTo>
                  <a:cubicBezTo>
                    <a:pt x="10546" y="1223"/>
                    <a:pt x="11117" y="1793"/>
                    <a:pt x="11117" y="2935"/>
                  </a:cubicBezTo>
                  <a:cubicBezTo>
                    <a:pt x="11413" y="3802"/>
                    <a:pt x="11117" y="4373"/>
                    <a:pt x="10546" y="5217"/>
                  </a:cubicBezTo>
                  <a:cubicBezTo>
                    <a:pt x="9701" y="6655"/>
                    <a:pt x="7990" y="7226"/>
                    <a:pt x="6278" y="7226"/>
                  </a:cubicBezTo>
                  <a:cubicBezTo>
                    <a:pt x="5941" y="7290"/>
                    <a:pt x="5590" y="7324"/>
                    <a:pt x="5234" y="7324"/>
                  </a:cubicBezTo>
                  <a:cubicBezTo>
                    <a:pt x="4070" y="7324"/>
                    <a:pt x="2861" y="6959"/>
                    <a:pt x="1987" y="6084"/>
                  </a:cubicBezTo>
                  <a:cubicBezTo>
                    <a:pt x="1713" y="6084"/>
                    <a:pt x="1713" y="6084"/>
                    <a:pt x="1416" y="5788"/>
                  </a:cubicBezTo>
                  <a:lnTo>
                    <a:pt x="1416" y="5788"/>
                  </a:lnTo>
                  <a:cubicBezTo>
                    <a:pt x="1654" y="5831"/>
                    <a:pt x="1887" y="5851"/>
                    <a:pt x="2115" y="5851"/>
                  </a:cubicBezTo>
                  <a:cubicBezTo>
                    <a:pt x="4910" y="5851"/>
                    <a:pt x="7021" y="2805"/>
                    <a:pt x="9131" y="1223"/>
                  </a:cubicBezTo>
                  <a:close/>
                  <a:moveTo>
                    <a:pt x="9814" y="1"/>
                  </a:moveTo>
                  <a:cubicBezTo>
                    <a:pt x="9604" y="1"/>
                    <a:pt x="9376" y="27"/>
                    <a:pt x="9131" y="81"/>
                  </a:cubicBezTo>
                  <a:cubicBezTo>
                    <a:pt x="7990" y="378"/>
                    <a:pt x="7122" y="1793"/>
                    <a:pt x="6278" y="2364"/>
                  </a:cubicBezTo>
                  <a:cubicBezTo>
                    <a:pt x="4737" y="3905"/>
                    <a:pt x="2955" y="4984"/>
                    <a:pt x="949" y="4984"/>
                  </a:cubicBezTo>
                  <a:cubicBezTo>
                    <a:pt x="727" y="4984"/>
                    <a:pt x="502" y="4970"/>
                    <a:pt x="275" y="4943"/>
                  </a:cubicBezTo>
                  <a:cubicBezTo>
                    <a:pt x="194" y="4856"/>
                    <a:pt x="137" y="4820"/>
                    <a:pt x="97" y="4820"/>
                  </a:cubicBezTo>
                  <a:cubicBezTo>
                    <a:pt x="1" y="4820"/>
                    <a:pt x="1" y="5024"/>
                    <a:pt x="1" y="5217"/>
                  </a:cubicBezTo>
                  <a:lnTo>
                    <a:pt x="1" y="5514"/>
                  </a:lnTo>
                  <a:cubicBezTo>
                    <a:pt x="1713" y="7796"/>
                    <a:pt x="3995" y="8367"/>
                    <a:pt x="6848" y="8367"/>
                  </a:cubicBezTo>
                  <a:cubicBezTo>
                    <a:pt x="9131" y="8070"/>
                    <a:pt x="11984" y="6655"/>
                    <a:pt x="12258" y="4076"/>
                  </a:cubicBezTo>
                  <a:cubicBezTo>
                    <a:pt x="12258" y="2281"/>
                    <a:pt x="11792" y="1"/>
                    <a:pt x="9814" y="1"/>
                  </a:cubicBezTo>
                  <a:close/>
                </a:path>
              </a:pathLst>
            </a:custGeom>
            <a:solidFill>
              <a:srgbClr val="85E0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765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0">
                                            <p:txEl>
                                              <p:pRg st="0" end="0"/>
                                            </p:txEl>
                                          </p:spTgt>
                                        </p:tgtEl>
                                        <p:attrNameLst>
                                          <p:attrName>style.visibility</p:attrName>
                                        </p:attrNameLst>
                                      </p:cBhvr>
                                      <p:to>
                                        <p:strVal val="visible"/>
                                      </p:to>
                                    </p:set>
                                    <p:animEffect transition="in" filter="wipe(left)">
                                      <p:cBhvr>
                                        <p:cTn id="7" dur="500"/>
                                        <p:tgtEl>
                                          <p:spTgt spid="1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2" name="TextBox 21" descr="21 anh nguyen">
            <a:extLst>
              <a:ext uri="{FF2B5EF4-FFF2-40B4-BE49-F238E27FC236}">
                <a16:creationId xmlns:a16="http://schemas.microsoft.com/office/drawing/2014/main" id="{9B4A249B-9771-2C6B-476D-38353623E752}"/>
              </a:ext>
            </a:extLst>
          </p:cNvPr>
          <p:cNvSpPr txBox="1"/>
          <p:nvPr/>
        </p:nvSpPr>
        <p:spPr>
          <a:xfrm>
            <a:off x="900913"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phần</a:t>
            </a:r>
            <a:r>
              <a:rPr lang="en-US" sz="2400" dirty="0">
                <a:latin typeface="#9Slide03 Montserrat Medium" pitchFamily="2" charset="77"/>
              </a:rPr>
              <a:t> </a:t>
            </a:r>
            <a:r>
              <a:rPr lang="en-US" sz="2400" dirty="0" err="1">
                <a:latin typeface="#9Slide03 Montserrat Medium" pitchFamily="2" charset="77"/>
              </a:rPr>
              <a:t>mềm</a:t>
            </a:r>
            <a:r>
              <a:rPr lang="en-US" sz="2400" dirty="0">
                <a:latin typeface="#9Slide03 Montserrat Medium" pitchFamily="2" charset="77"/>
              </a:rPr>
              <a:t> </a:t>
            </a:r>
            <a:r>
              <a:rPr lang="en-US" sz="2400" dirty="0" err="1">
                <a:latin typeface="#9Slide03 Montserrat Medium" pitchFamily="2" charset="77"/>
              </a:rPr>
              <a:t>trình</a:t>
            </a:r>
            <a:r>
              <a:rPr lang="en-US" sz="2400" dirty="0">
                <a:latin typeface="#9Slide03 Montserrat Medium" pitchFamily="2" charset="77"/>
              </a:rPr>
              <a:t> </a:t>
            </a:r>
            <a:r>
              <a:rPr lang="en-US" sz="2400" dirty="0" err="1">
                <a:latin typeface="#9Slide03 Montserrat Medium" pitchFamily="2" charset="77"/>
              </a:rPr>
              <a:t>chiếu</a:t>
            </a:r>
            <a:endParaRPr lang="en-US" sz="2400" dirty="0">
              <a:latin typeface="#9Slide03 Montserrat Medium" pitchFamily="2" charset="77"/>
            </a:endParaRPr>
          </a:p>
        </p:txBody>
      </p:sp>
      <p:sp>
        <p:nvSpPr>
          <p:cNvPr id="23" name="TextBox 22" descr="21 anh nguyen">
            <a:extLst>
              <a:ext uri="{FF2B5EF4-FFF2-40B4-BE49-F238E27FC236}">
                <a16:creationId xmlns:a16="http://schemas.microsoft.com/office/drawing/2014/main" id="{8B203C19-152E-37B8-0D7E-605B38CB36A0}"/>
              </a:ext>
            </a:extLst>
          </p:cNvPr>
          <p:cNvSpPr txBox="1"/>
          <p:nvPr/>
        </p:nvSpPr>
        <p:spPr>
          <a:xfrm>
            <a:off x="5022456"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báo</a:t>
            </a:r>
            <a:r>
              <a:rPr lang="en-US" sz="2400" dirty="0">
                <a:latin typeface="#9Slide03 Montserrat Medium" pitchFamily="2" charset="77"/>
              </a:rPr>
              <a:t> </a:t>
            </a:r>
            <a:r>
              <a:rPr lang="en-US" sz="2400" dirty="0" err="1">
                <a:latin typeface="#9Slide03 Montserrat Medium" pitchFamily="2" charset="77"/>
              </a:rPr>
              <a:t>cáo</a:t>
            </a:r>
            <a:r>
              <a:rPr lang="en-US" sz="2400" dirty="0">
                <a:latin typeface="#9Slide03 Montserrat Medium" pitchFamily="2" charset="77"/>
              </a:rPr>
              <a:t> </a:t>
            </a:r>
            <a:r>
              <a:rPr lang="en-US" sz="2400" dirty="0" err="1">
                <a:latin typeface="#9Slide03 Montserrat Medium" pitchFamily="2" charset="77"/>
              </a:rPr>
              <a:t>treo</a:t>
            </a:r>
            <a:r>
              <a:rPr lang="en-US" sz="2400" dirty="0">
                <a:latin typeface="#9Slide03 Montserrat Medium" pitchFamily="2" charset="77"/>
              </a:rPr>
              <a:t> </a:t>
            </a:r>
            <a:r>
              <a:rPr lang="en-US" sz="2400" dirty="0" err="1">
                <a:latin typeface="#9Slide03 Montserrat Medium" pitchFamily="2" charset="77"/>
              </a:rPr>
              <a:t>tường</a:t>
            </a:r>
            <a:endParaRPr lang="en-US" sz="2400" dirty="0">
              <a:latin typeface="#9Slide03 Montserrat Medium" pitchFamily="2" charset="77"/>
            </a:endParaRPr>
          </a:p>
        </p:txBody>
      </p:sp>
      <p:sp>
        <p:nvSpPr>
          <p:cNvPr id="24" name="Rounded Rectangle 23" descr="21 anh nguyen">
            <a:extLst>
              <a:ext uri="{FF2B5EF4-FFF2-40B4-BE49-F238E27FC236}">
                <a16:creationId xmlns:a16="http://schemas.microsoft.com/office/drawing/2014/main" id="{BD603C89-165B-C4FB-9ADF-18863100A96A}"/>
              </a:ext>
            </a:extLst>
          </p:cNvPr>
          <p:cNvSpPr/>
          <p:nvPr/>
        </p:nvSpPr>
        <p:spPr>
          <a:xfrm>
            <a:off x="3329873" y="186117"/>
            <a:ext cx="2484255" cy="574534"/>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9Slide07 Baloo Tamma" panose="03080902040302020200" pitchFamily="66" charset="77"/>
                <a:cs typeface="#9Slide07 Baloo Tamma" panose="03080902040302020200" pitchFamily="66" charset="77"/>
              </a:rPr>
              <a:t>ƯU ĐIỂM</a:t>
            </a:r>
          </a:p>
        </p:txBody>
      </p:sp>
      <p:cxnSp>
        <p:nvCxnSpPr>
          <p:cNvPr id="26" name="Straight Connector 25" descr="21 anh nguyen">
            <a:extLst>
              <a:ext uri="{FF2B5EF4-FFF2-40B4-BE49-F238E27FC236}">
                <a16:creationId xmlns:a16="http://schemas.microsoft.com/office/drawing/2014/main" id="{F25CA741-F8CE-982F-B83A-5634C41A21B6}"/>
              </a:ext>
            </a:extLst>
          </p:cNvPr>
          <p:cNvCxnSpPr>
            <a:cxnSpLocks/>
          </p:cNvCxnSpPr>
          <p:nvPr/>
        </p:nvCxnSpPr>
        <p:spPr>
          <a:xfrm>
            <a:off x="4569977" y="760651"/>
            <a:ext cx="4046" cy="40783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descr="21 anh nguyen">
            <a:extLst>
              <a:ext uri="{FF2B5EF4-FFF2-40B4-BE49-F238E27FC236}">
                <a16:creationId xmlns:a16="http://schemas.microsoft.com/office/drawing/2014/main" id="{7BBE6D61-D35A-BFEA-64BB-D6F8DDF46FFE}"/>
              </a:ext>
            </a:extLst>
          </p:cNvPr>
          <p:cNvSpPr txBox="1"/>
          <p:nvPr/>
        </p:nvSpPr>
        <p:spPr>
          <a:xfrm>
            <a:off x="169933" y="1769672"/>
            <a:ext cx="4402067" cy="2862322"/>
          </a:xfrm>
          <a:prstGeom prst="rect">
            <a:avLst/>
          </a:prstGeom>
          <a:noFill/>
        </p:spPr>
        <p:txBody>
          <a:bodyPr wrap="square" rtlCol="0">
            <a:spAutoFit/>
          </a:bodyPr>
          <a:lstStyle/>
          <a:p>
            <a:pPr algn="just"/>
            <a:r>
              <a:rPr lang="vi-VN" sz="2000" dirty="0">
                <a:solidFill>
                  <a:srgbClr val="000000"/>
                </a:solidFill>
                <a:effectLst/>
                <a:latin typeface="#9Slide03 Quicksand" pitchFamily="2" charset="77"/>
              </a:rPr>
              <a:t>- Tạo ra các slide trực quan và hấp dẫn, thu hút sự chú ý.</a:t>
            </a:r>
          </a:p>
          <a:p>
            <a:pPr algn="just"/>
            <a:r>
              <a:rPr lang="vi-VN" sz="2000" dirty="0">
                <a:solidFill>
                  <a:srgbClr val="000000"/>
                </a:solidFill>
                <a:effectLst/>
                <a:latin typeface="#9Slide03 Quicksand" pitchFamily="2" charset="77"/>
              </a:rPr>
              <a:t>- Tích hợp âm thanh và video.</a:t>
            </a:r>
          </a:p>
          <a:p>
            <a:pPr algn="just"/>
            <a:r>
              <a:rPr lang="vi-VN" sz="2000" dirty="0">
                <a:solidFill>
                  <a:srgbClr val="000000"/>
                </a:solidFill>
                <a:effectLst/>
                <a:latin typeface="#9Slide03 Quicksand" pitchFamily="2" charset="77"/>
              </a:rPr>
              <a:t>- Có khả năng tạo sự tương tác qua việc sử dụng hyperlinks và bài kiểm tra/câu hỏi.</a:t>
            </a:r>
          </a:p>
          <a:p>
            <a:pPr algn="l"/>
            <a:r>
              <a:rPr lang="en-US" sz="2000" dirty="0">
                <a:latin typeface="#9Slide03 Quicksand" pitchFamily="2" charset="77"/>
              </a:rPr>
              <a:t>- </a:t>
            </a:r>
            <a:r>
              <a:rPr lang="en-US" sz="2000" dirty="0" err="1">
                <a:latin typeface="#9Slide03 Quicksand" pitchFamily="2" charset="77"/>
              </a:rPr>
              <a:t>Dễ</a:t>
            </a:r>
            <a:r>
              <a:rPr lang="en-US" sz="2000" dirty="0">
                <a:latin typeface="#9Slide03 Quicksand" pitchFamily="2" charset="77"/>
              </a:rPr>
              <a:t> </a:t>
            </a:r>
            <a:r>
              <a:rPr lang="en-US" sz="2000" dirty="0" err="1">
                <a:latin typeface="#9Slide03 Quicksand" pitchFamily="2" charset="77"/>
              </a:rPr>
              <a:t>dàng</a:t>
            </a:r>
            <a:r>
              <a:rPr lang="en-US" sz="2000" dirty="0">
                <a:latin typeface="#9Slide03 Quicksand" pitchFamily="2" charset="77"/>
              </a:rPr>
              <a:t> </a:t>
            </a:r>
            <a:r>
              <a:rPr lang="en-US" sz="2000" dirty="0" err="1">
                <a:latin typeface="#9Slide03 Quicksand" pitchFamily="2" charset="77"/>
              </a:rPr>
              <a:t>chỉnh</a:t>
            </a:r>
            <a:r>
              <a:rPr lang="en-US" sz="2000" dirty="0">
                <a:latin typeface="#9Slide03 Quicksand" pitchFamily="2" charset="77"/>
              </a:rPr>
              <a:t> </a:t>
            </a:r>
            <a:r>
              <a:rPr lang="en-US" sz="2000" dirty="0" err="1">
                <a:latin typeface="#9Slide03 Quicksand" pitchFamily="2" charset="77"/>
              </a:rPr>
              <a:t>sửa</a:t>
            </a:r>
            <a:r>
              <a:rPr lang="en-US" sz="2000" dirty="0">
                <a:latin typeface="#9Slide03 Quicksand" pitchFamily="2" charset="77"/>
              </a:rPr>
              <a:t> </a:t>
            </a:r>
            <a:r>
              <a:rPr lang="en-US" sz="2000" dirty="0" err="1">
                <a:latin typeface="#9Slide03 Quicksand" pitchFamily="2" charset="77"/>
              </a:rPr>
              <a:t>khi</a:t>
            </a:r>
            <a:r>
              <a:rPr lang="en-US" sz="2000" dirty="0">
                <a:latin typeface="#9Slide03 Quicksand" pitchFamily="2" charset="77"/>
              </a:rPr>
              <a:t> </a:t>
            </a:r>
            <a:r>
              <a:rPr lang="en-US" sz="2000" dirty="0" err="1">
                <a:latin typeface="#9Slide03 Quicksand" pitchFamily="2" charset="77"/>
              </a:rPr>
              <a:t>phát</a:t>
            </a:r>
            <a:r>
              <a:rPr lang="en-US" sz="2000" dirty="0">
                <a:latin typeface="#9Slide03 Quicksand" pitchFamily="2" charset="77"/>
              </a:rPr>
              <a:t> </a:t>
            </a:r>
            <a:r>
              <a:rPr lang="en-US" sz="2000" dirty="0" err="1">
                <a:latin typeface="#9Slide03 Quicksand" pitchFamily="2" charset="77"/>
              </a:rPr>
              <a:t>hiện</a:t>
            </a:r>
            <a:r>
              <a:rPr lang="en-US" sz="2000" dirty="0">
                <a:latin typeface="#9Slide03 Quicksand" pitchFamily="2" charset="77"/>
              </a:rPr>
              <a:t> </a:t>
            </a:r>
            <a:r>
              <a:rPr lang="en-US" sz="2000" dirty="0" err="1">
                <a:latin typeface="#9Slide03 Quicksand" pitchFamily="2" charset="77"/>
              </a:rPr>
              <a:t>lỗi</a:t>
            </a:r>
            <a:r>
              <a:rPr lang="en-US" sz="2000" dirty="0">
                <a:latin typeface="#9Slide03 Quicksand" pitchFamily="2" charset="77"/>
              </a:rPr>
              <a:t> </a:t>
            </a:r>
            <a:r>
              <a:rPr lang="en-US" sz="2000" dirty="0" err="1">
                <a:latin typeface="#9Slide03 Quicksand" pitchFamily="2" charset="77"/>
              </a:rPr>
              <a:t>sai</a:t>
            </a:r>
            <a:r>
              <a:rPr lang="en-US" sz="2000" dirty="0">
                <a:latin typeface="#9Slide03 Quicksand" pitchFamily="2" charset="77"/>
              </a:rPr>
              <a:t>.</a:t>
            </a:r>
          </a:p>
          <a:p>
            <a:pPr algn="l"/>
            <a:r>
              <a:rPr lang="en-US" sz="2000" dirty="0">
                <a:latin typeface="#9Slide03 Quicksand" pitchFamily="2" charset="77"/>
              </a:rPr>
              <a:t>- </a:t>
            </a:r>
            <a:r>
              <a:rPr lang="en-US" sz="2000" dirty="0" err="1">
                <a:latin typeface="#9Slide03 Quicksand" pitchFamily="2" charset="77"/>
              </a:rPr>
              <a:t>Không</a:t>
            </a:r>
            <a:r>
              <a:rPr lang="en-US" sz="2000" dirty="0">
                <a:latin typeface="#9Slide03 Quicksand" pitchFamily="2" charset="77"/>
              </a:rPr>
              <a:t> </a:t>
            </a:r>
            <a:r>
              <a:rPr lang="en-US" sz="2000" dirty="0" err="1">
                <a:latin typeface="#9Slide03 Quicksand" pitchFamily="2" charset="77"/>
              </a:rPr>
              <a:t>phát</a:t>
            </a:r>
            <a:r>
              <a:rPr lang="en-US" sz="2000" dirty="0">
                <a:latin typeface="#9Slide03 Quicksand" pitchFamily="2" charset="77"/>
              </a:rPr>
              <a:t> </a:t>
            </a:r>
            <a:r>
              <a:rPr lang="en-US" sz="2000" dirty="0" err="1">
                <a:latin typeface="#9Slide03 Quicksand" pitchFamily="2" charset="77"/>
              </a:rPr>
              <a:t>sinh</a:t>
            </a:r>
            <a:r>
              <a:rPr lang="en-US" sz="2000" dirty="0">
                <a:latin typeface="#9Slide03 Quicksand" pitchFamily="2" charset="77"/>
              </a:rPr>
              <a:t> chi </a:t>
            </a:r>
            <a:r>
              <a:rPr lang="en-US" sz="2000" dirty="0" err="1">
                <a:latin typeface="#9Slide03 Quicksand" pitchFamily="2" charset="77"/>
              </a:rPr>
              <a:t>phí</a:t>
            </a:r>
            <a:r>
              <a:rPr lang="en-US" sz="2000" dirty="0">
                <a:latin typeface="#9Slide03 Quicksand" pitchFamily="2" charset="77"/>
              </a:rPr>
              <a:t> in </a:t>
            </a:r>
            <a:r>
              <a:rPr lang="en-US" sz="2000" dirty="0" err="1">
                <a:latin typeface="#9Slide03 Quicksand" pitchFamily="2" charset="77"/>
              </a:rPr>
              <a:t>ấn</a:t>
            </a:r>
            <a:r>
              <a:rPr lang="en-US" sz="2000" dirty="0">
                <a:latin typeface="#9Slide03 Quicksand" pitchFamily="2" charset="77"/>
              </a:rPr>
              <a:t>.</a:t>
            </a:r>
          </a:p>
        </p:txBody>
      </p:sp>
      <p:sp>
        <p:nvSpPr>
          <p:cNvPr id="28" name="TextBox 27" descr="21 anh nguyen">
            <a:extLst>
              <a:ext uri="{FF2B5EF4-FFF2-40B4-BE49-F238E27FC236}">
                <a16:creationId xmlns:a16="http://schemas.microsoft.com/office/drawing/2014/main" id="{76B85712-0FB1-E513-F440-8E117EDCB759}"/>
              </a:ext>
            </a:extLst>
          </p:cNvPr>
          <p:cNvSpPr txBox="1"/>
          <p:nvPr/>
        </p:nvSpPr>
        <p:spPr>
          <a:xfrm>
            <a:off x="4661013" y="1769672"/>
            <a:ext cx="4402067" cy="2554545"/>
          </a:xfrm>
          <a:prstGeom prst="rect">
            <a:avLst/>
          </a:prstGeom>
          <a:noFill/>
        </p:spPr>
        <p:txBody>
          <a:bodyPr wrap="square" rtlCol="0">
            <a:spAutoFit/>
          </a:bodyPr>
          <a:lstStyle/>
          <a:p>
            <a:pPr algn="just"/>
            <a:r>
              <a:rPr lang="vi-VN" sz="2000" dirty="0">
                <a:latin typeface="#9Slide03 Quicksand" pitchFamily="2" charset="77"/>
              </a:rPr>
              <a:t>- Lưu giữ được lâu trong tâm trí người đọc.</a:t>
            </a:r>
          </a:p>
          <a:p>
            <a:pPr algn="just"/>
            <a:r>
              <a:rPr lang="vi-VN" sz="2000" dirty="0">
                <a:latin typeface="#9Slide03 Quicksand" pitchFamily="2" charset="77"/>
              </a:rPr>
              <a:t>- Văn bản, hình ảnh, bố cục, màu sắc hấp dẫn.</a:t>
            </a:r>
          </a:p>
          <a:p>
            <a:pPr algn="just"/>
            <a:r>
              <a:rPr lang="vi-VN" sz="2000" dirty="0">
                <a:latin typeface="#9Slide03 Quicksand" pitchFamily="2" charset="77"/>
              </a:rPr>
              <a:t>- Có thể đọc và suy ngẫm lâu ở phần mình muốn tìm hiểu.</a:t>
            </a:r>
          </a:p>
          <a:p>
            <a:pPr algn="just"/>
            <a:r>
              <a:rPr lang="vi-VN" sz="2000" dirty="0">
                <a:latin typeface="#9Slide03 Quicksand" pitchFamily="2" charset="77"/>
              </a:rPr>
              <a:t>- Giúp người đọc có cái nhìn tổng quát nhất về vấn đề.</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2" name="TextBox 21" descr="21 anh nguyen">
            <a:extLst>
              <a:ext uri="{FF2B5EF4-FFF2-40B4-BE49-F238E27FC236}">
                <a16:creationId xmlns:a16="http://schemas.microsoft.com/office/drawing/2014/main" id="{9B4A249B-9771-2C6B-476D-38353623E752}"/>
              </a:ext>
            </a:extLst>
          </p:cNvPr>
          <p:cNvSpPr txBox="1"/>
          <p:nvPr/>
        </p:nvSpPr>
        <p:spPr>
          <a:xfrm>
            <a:off x="900913"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phần</a:t>
            </a:r>
            <a:r>
              <a:rPr lang="en-US" sz="2400" dirty="0">
                <a:latin typeface="#9Slide03 Montserrat Medium" pitchFamily="2" charset="77"/>
              </a:rPr>
              <a:t> </a:t>
            </a:r>
            <a:r>
              <a:rPr lang="en-US" sz="2400" dirty="0" err="1">
                <a:latin typeface="#9Slide03 Montserrat Medium" pitchFamily="2" charset="77"/>
              </a:rPr>
              <a:t>mềm</a:t>
            </a:r>
            <a:r>
              <a:rPr lang="en-US" sz="2400" dirty="0">
                <a:latin typeface="#9Slide03 Montserrat Medium" pitchFamily="2" charset="77"/>
              </a:rPr>
              <a:t> </a:t>
            </a:r>
            <a:r>
              <a:rPr lang="en-US" sz="2400" dirty="0" err="1">
                <a:latin typeface="#9Slide03 Montserrat Medium" pitchFamily="2" charset="77"/>
              </a:rPr>
              <a:t>trình</a:t>
            </a:r>
            <a:r>
              <a:rPr lang="en-US" sz="2400" dirty="0">
                <a:latin typeface="#9Slide03 Montserrat Medium" pitchFamily="2" charset="77"/>
              </a:rPr>
              <a:t> </a:t>
            </a:r>
            <a:r>
              <a:rPr lang="en-US" sz="2400" dirty="0" err="1">
                <a:latin typeface="#9Slide03 Montserrat Medium" pitchFamily="2" charset="77"/>
              </a:rPr>
              <a:t>chiếu</a:t>
            </a:r>
            <a:endParaRPr lang="en-US" sz="2400" dirty="0">
              <a:latin typeface="#9Slide03 Montserrat Medium" pitchFamily="2" charset="77"/>
            </a:endParaRPr>
          </a:p>
        </p:txBody>
      </p:sp>
      <p:sp>
        <p:nvSpPr>
          <p:cNvPr id="23" name="TextBox 22" descr="21 anh nguyen">
            <a:extLst>
              <a:ext uri="{FF2B5EF4-FFF2-40B4-BE49-F238E27FC236}">
                <a16:creationId xmlns:a16="http://schemas.microsoft.com/office/drawing/2014/main" id="{8B203C19-152E-37B8-0D7E-605B38CB36A0}"/>
              </a:ext>
            </a:extLst>
          </p:cNvPr>
          <p:cNvSpPr txBox="1"/>
          <p:nvPr/>
        </p:nvSpPr>
        <p:spPr>
          <a:xfrm>
            <a:off x="5022456" y="849663"/>
            <a:ext cx="3220630" cy="830997"/>
          </a:xfrm>
          <a:prstGeom prst="rect">
            <a:avLst/>
          </a:prstGeom>
          <a:noFill/>
        </p:spPr>
        <p:txBody>
          <a:bodyPr wrap="square" rtlCol="0">
            <a:spAutoFit/>
          </a:bodyPr>
          <a:lstStyle/>
          <a:p>
            <a:pPr algn="ctr"/>
            <a:r>
              <a:rPr lang="en-US" sz="2400" dirty="0" err="1">
                <a:latin typeface="#9Slide03 Montserrat Medium" pitchFamily="2" charset="77"/>
              </a:rPr>
              <a:t>Sử</a:t>
            </a:r>
            <a:r>
              <a:rPr lang="en-US" sz="2400" dirty="0">
                <a:latin typeface="#9Slide03 Montserrat Medium" pitchFamily="2" charset="77"/>
              </a:rPr>
              <a:t> </a:t>
            </a:r>
            <a:r>
              <a:rPr lang="en-US" sz="2400" dirty="0" err="1">
                <a:latin typeface="#9Slide03 Montserrat Medium" pitchFamily="2" charset="77"/>
              </a:rPr>
              <a:t>dụng</a:t>
            </a:r>
            <a:r>
              <a:rPr lang="en-US" sz="2400" dirty="0">
                <a:latin typeface="#9Slide03 Montserrat Medium" pitchFamily="2" charset="77"/>
              </a:rPr>
              <a:t> </a:t>
            </a:r>
            <a:r>
              <a:rPr lang="en-US" sz="2400" dirty="0" err="1">
                <a:latin typeface="#9Slide03 Montserrat Medium" pitchFamily="2" charset="77"/>
              </a:rPr>
              <a:t>báo</a:t>
            </a:r>
            <a:r>
              <a:rPr lang="en-US" sz="2400" dirty="0">
                <a:latin typeface="#9Slide03 Montserrat Medium" pitchFamily="2" charset="77"/>
              </a:rPr>
              <a:t> </a:t>
            </a:r>
            <a:r>
              <a:rPr lang="en-US" sz="2400" dirty="0" err="1">
                <a:latin typeface="#9Slide03 Montserrat Medium" pitchFamily="2" charset="77"/>
              </a:rPr>
              <a:t>cáo</a:t>
            </a:r>
            <a:r>
              <a:rPr lang="en-US" sz="2400" dirty="0">
                <a:latin typeface="#9Slide03 Montserrat Medium" pitchFamily="2" charset="77"/>
              </a:rPr>
              <a:t> </a:t>
            </a:r>
            <a:r>
              <a:rPr lang="en-US" sz="2400" dirty="0" err="1">
                <a:latin typeface="#9Slide03 Montserrat Medium" pitchFamily="2" charset="77"/>
              </a:rPr>
              <a:t>treo</a:t>
            </a:r>
            <a:r>
              <a:rPr lang="en-US" sz="2400" dirty="0">
                <a:latin typeface="#9Slide03 Montserrat Medium" pitchFamily="2" charset="77"/>
              </a:rPr>
              <a:t> </a:t>
            </a:r>
            <a:r>
              <a:rPr lang="en-US" sz="2400" dirty="0" err="1">
                <a:latin typeface="#9Slide03 Montserrat Medium" pitchFamily="2" charset="77"/>
              </a:rPr>
              <a:t>tường</a:t>
            </a:r>
            <a:endParaRPr lang="en-US" sz="2400" dirty="0">
              <a:latin typeface="#9Slide03 Montserrat Medium" pitchFamily="2" charset="77"/>
            </a:endParaRPr>
          </a:p>
        </p:txBody>
      </p:sp>
      <p:sp>
        <p:nvSpPr>
          <p:cNvPr id="24" name="Rounded Rectangle 23" descr="21 anh nguyen">
            <a:extLst>
              <a:ext uri="{FF2B5EF4-FFF2-40B4-BE49-F238E27FC236}">
                <a16:creationId xmlns:a16="http://schemas.microsoft.com/office/drawing/2014/main" id="{BD603C89-165B-C4FB-9ADF-18863100A96A}"/>
              </a:ext>
            </a:extLst>
          </p:cNvPr>
          <p:cNvSpPr/>
          <p:nvPr/>
        </p:nvSpPr>
        <p:spPr>
          <a:xfrm>
            <a:off x="3329873" y="186117"/>
            <a:ext cx="2484255" cy="574534"/>
          </a:xfrm>
          <a:prstGeom prst="round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85000"/>
                    <a:lumOff val="15000"/>
                  </a:schemeClr>
                </a:solidFill>
                <a:latin typeface="#9Slide07 Baloo Tamma" panose="03080902040302020200" pitchFamily="66" charset="77"/>
                <a:cs typeface="#9Slide07 Baloo Tamma" panose="03080902040302020200" pitchFamily="66" charset="77"/>
              </a:rPr>
              <a:t>NHƯỢC ĐIỂM</a:t>
            </a:r>
          </a:p>
        </p:txBody>
      </p:sp>
      <p:cxnSp>
        <p:nvCxnSpPr>
          <p:cNvPr id="26" name="Straight Connector 25" descr="21 anh nguyen">
            <a:extLst>
              <a:ext uri="{FF2B5EF4-FFF2-40B4-BE49-F238E27FC236}">
                <a16:creationId xmlns:a16="http://schemas.microsoft.com/office/drawing/2014/main" id="{F25CA741-F8CE-982F-B83A-5634C41A21B6}"/>
              </a:ext>
            </a:extLst>
          </p:cNvPr>
          <p:cNvCxnSpPr>
            <a:cxnSpLocks/>
          </p:cNvCxnSpPr>
          <p:nvPr/>
        </p:nvCxnSpPr>
        <p:spPr>
          <a:xfrm>
            <a:off x="4569977" y="760651"/>
            <a:ext cx="4046" cy="407838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descr="21 anh nguyen">
            <a:extLst>
              <a:ext uri="{FF2B5EF4-FFF2-40B4-BE49-F238E27FC236}">
                <a16:creationId xmlns:a16="http://schemas.microsoft.com/office/drawing/2014/main" id="{7BBE6D61-D35A-BFEA-64BB-D6F8DDF46FFE}"/>
              </a:ext>
            </a:extLst>
          </p:cNvPr>
          <p:cNvSpPr txBox="1"/>
          <p:nvPr/>
        </p:nvSpPr>
        <p:spPr>
          <a:xfrm>
            <a:off x="169933" y="1769672"/>
            <a:ext cx="4402067" cy="1631216"/>
          </a:xfrm>
          <a:prstGeom prst="rect">
            <a:avLst/>
          </a:prstGeom>
          <a:noFill/>
        </p:spPr>
        <p:txBody>
          <a:bodyPr wrap="square" rtlCol="0">
            <a:spAutoFit/>
          </a:bodyPr>
          <a:lstStyle/>
          <a:p>
            <a:pPr algn="just"/>
            <a:r>
              <a:rPr lang="vi-VN" sz="2000" dirty="0">
                <a:latin typeface="#9Slide03 Quicksand" pitchFamily="2" charset="77"/>
              </a:rPr>
              <a:t>- Không lưu giữ được lâu trong tâm trí người nghe.</a:t>
            </a:r>
          </a:p>
          <a:p>
            <a:pPr algn="just"/>
            <a:r>
              <a:rPr lang="vi-VN" sz="2000" dirty="0">
                <a:latin typeface="#9Slide03 Quicksand" pitchFamily="2" charset="77"/>
              </a:rPr>
              <a:t>- Cần nhiều thời gian để nghe, nghe theo thứ tự trình bày.</a:t>
            </a:r>
          </a:p>
          <a:p>
            <a:pPr algn="l"/>
            <a:endParaRPr lang="en-US" sz="2000" dirty="0">
              <a:latin typeface="#9Slide03 Quicksand" pitchFamily="2" charset="77"/>
            </a:endParaRPr>
          </a:p>
        </p:txBody>
      </p:sp>
      <p:sp>
        <p:nvSpPr>
          <p:cNvPr id="28" name="TextBox 27" descr="21 anh nguyen">
            <a:extLst>
              <a:ext uri="{FF2B5EF4-FFF2-40B4-BE49-F238E27FC236}">
                <a16:creationId xmlns:a16="http://schemas.microsoft.com/office/drawing/2014/main" id="{76B85712-0FB1-E513-F440-8E117EDCB759}"/>
              </a:ext>
            </a:extLst>
          </p:cNvPr>
          <p:cNvSpPr txBox="1"/>
          <p:nvPr/>
        </p:nvSpPr>
        <p:spPr>
          <a:xfrm>
            <a:off x="4661013" y="1769672"/>
            <a:ext cx="4402067" cy="1631216"/>
          </a:xfrm>
          <a:prstGeom prst="rect">
            <a:avLst/>
          </a:prstGeom>
          <a:noFill/>
        </p:spPr>
        <p:txBody>
          <a:bodyPr wrap="square" rtlCol="0">
            <a:spAutoFit/>
          </a:bodyPr>
          <a:lstStyle/>
          <a:p>
            <a:pPr algn="just"/>
            <a:r>
              <a:rPr lang="vi-VN" sz="2000" dirty="0">
                <a:latin typeface="#9Slide03 Quicksand" pitchFamily="2" charset="77"/>
              </a:rPr>
              <a:t>- Mất tiền chi phí in ấn.</a:t>
            </a:r>
          </a:p>
          <a:p>
            <a:pPr algn="just"/>
            <a:r>
              <a:rPr lang="vi-VN" sz="2000" dirty="0">
                <a:latin typeface="#9Slide03 Quicksand" pitchFamily="2" charset="77"/>
              </a:rPr>
              <a:t>- Khó chỉnh sửa khi phát hiện lỗi sai.</a:t>
            </a:r>
          </a:p>
          <a:p>
            <a:pPr algn="just"/>
            <a:r>
              <a:rPr lang="vi-VN" sz="2000" dirty="0">
                <a:latin typeface="#9Slide03 Quicksand" pitchFamily="2" charset="77"/>
              </a:rPr>
              <a:t>- Không có khả năng tương tác trực tiếp với người đọc.</a:t>
            </a:r>
          </a:p>
          <a:p>
            <a:pPr algn="just"/>
            <a:r>
              <a:rPr lang="vi-VN" sz="2000" dirty="0">
                <a:latin typeface="#9Slide03 Quicksand" pitchFamily="2" charset="77"/>
              </a:rPr>
              <a:t>- Cần nhiều không gian trình bày.</a:t>
            </a:r>
          </a:p>
        </p:txBody>
      </p:sp>
    </p:spTree>
    <p:extLst>
      <p:ext uri="{BB962C8B-B14F-4D97-AF65-F5344CB8AC3E}">
        <p14:creationId xmlns:p14="http://schemas.microsoft.com/office/powerpoint/2010/main" val="34454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73" descr="21 anh nguyen"/>
          <p:cNvSpPr txBox="1">
            <a:spLocks noGrp="1"/>
          </p:cNvSpPr>
          <p:nvPr>
            <p:ph type="title"/>
          </p:nvPr>
        </p:nvSpPr>
        <p:spPr>
          <a:xfrm>
            <a:off x="161649" y="468964"/>
            <a:ext cx="3382662" cy="60727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9Slide03 Montserrat Medium" pitchFamily="2" charset="77"/>
              </a:rPr>
              <a:t>a, </a:t>
            </a:r>
            <a:r>
              <a:rPr lang="en-US" sz="2800" dirty="0" err="1">
                <a:latin typeface="#9Slide03 Montserrat Medium" pitchFamily="2" charset="77"/>
              </a:rPr>
              <a:t>Nguồn</a:t>
            </a:r>
            <a:r>
              <a:rPr lang="en-US" sz="2800" dirty="0">
                <a:latin typeface="#9Slide03 Montserrat Medium" pitchFamily="2" charset="77"/>
              </a:rPr>
              <a:t> </a:t>
            </a:r>
            <a:r>
              <a:rPr lang="en-US" sz="2800" dirty="0" err="1">
                <a:latin typeface="#9Slide03 Montserrat Medium" pitchFamily="2" charset="77"/>
              </a:rPr>
              <a:t>sáng</a:t>
            </a:r>
            <a:endParaRPr sz="2800" dirty="0">
              <a:latin typeface="#9Slide03 Montserrat Medium" pitchFamily="2" charset="77"/>
            </a:endParaRPr>
          </a:p>
          <a:p>
            <a:pPr marL="0" lvl="0" indent="0" algn="ctr" rtl="0">
              <a:spcBef>
                <a:spcPts val="0"/>
              </a:spcBef>
              <a:spcAft>
                <a:spcPts val="0"/>
              </a:spcAft>
              <a:buNone/>
            </a:pPr>
            <a:endParaRPr sz="2800" dirty="0">
              <a:latin typeface="#9Slide03 Montserrat Medium" pitchFamily="2" charset="77"/>
            </a:endParaRPr>
          </a:p>
        </p:txBody>
      </p:sp>
      <p:pic>
        <p:nvPicPr>
          <p:cNvPr id="5" name="Picture 4" descr="21 anh nguyen">
            <a:extLst>
              <a:ext uri="{FF2B5EF4-FFF2-40B4-BE49-F238E27FC236}">
                <a16:creationId xmlns:a16="http://schemas.microsoft.com/office/drawing/2014/main" id="{22B74496-E91F-C51A-F71B-3A768F7B44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Lst>
          </a:blip>
          <a:stretch>
            <a:fillRect/>
          </a:stretch>
        </p:blipFill>
        <p:spPr>
          <a:xfrm>
            <a:off x="702007" y="1256824"/>
            <a:ext cx="7739986" cy="33475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500" fill="hold"/>
                                        <p:tgtEl>
                                          <p:spTgt spid="776"/>
                                        </p:tgtEl>
                                        <p:attrNameLst>
                                          <p:attrName>ppt_x</p:attrName>
                                        </p:attrNameLst>
                                      </p:cBhvr>
                                      <p:tavLst>
                                        <p:tav tm="0">
                                          <p:val>
                                            <p:strVal val="0-#ppt_w/2"/>
                                          </p:val>
                                        </p:tav>
                                        <p:tav tm="100000">
                                          <p:val>
                                            <p:strVal val="#ppt_x"/>
                                          </p:val>
                                        </p:tav>
                                      </p:tavLst>
                                    </p:anim>
                                    <p:anim calcmode="lin" valueType="num">
                                      <p:cBhvr additive="base">
                                        <p:cTn id="8" dur="500" fill="hold"/>
                                        <p:tgtEl>
                                          <p:spTgt spid="7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21 anh nguyen"/>
          <p:cNvSpPr txBox="1">
            <a:spLocks noGrp="1"/>
          </p:cNvSpPr>
          <p:nvPr>
            <p:ph type="ctrTitle"/>
          </p:nvPr>
        </p:nvSpPr>
        <p:spPr>
          <a:xfrm>
            <a:off x="3644275" y="587199"/>
            <a:ext cx="4398300" cy="2597100"/>
          </a:xfrm>
          <a:prstGeom prst="rect">
            <a:avLst/>
          </a:prstGeom>
          <a:solidFill>
            <a:schemeClr val="bg2">
              <a:lumMod val="75000"/>
            </a:schemeClr>
          </a:solidFill>
        </p:spPr>
        <p:txBody>
          <a:bodyPr spcFirstLastPara="1" wrap="square" lIns="91425" tIns="91425" rIns="91425" bIns="91425" anchor="ctr" anchorCtr="0">
            <a:noAutofit/>
          </a:bodyPr>
          <a:lstStyle/>
          <a:p>
            <a:pPr lvl="0">
              <a:lnSpc>
                <a:spcPct val="120000"/>
              </a:lnSpc>
              <a:buClr>
                <a:schemeClr val="dk1"/>
              </a:buClr>
              <a:buSzPts val="1100"/>
            </a:pPr>
            <a:r>
              <a:rPr lang="en-US" sz="3800" dirty="0">
                <a:latin typeface="#9SLIDE03 ALLROUNDGOTHIC DEMI" panose="020B0703020202020104" pitchFamily="34" charset="77"/>
              </a:rPr>
              <a:t>LUYỆN TẬP</a:t>
            </a:r>
          </a:p>
        </p:txBody>
      </p:sp>
      <p:sp>
        <p:nvSpPr>
          <p:cNvPr id="657" name="Google Shape;657;p72" descr="21 anh nguyen"/>
          <p:cNvSpPr txBox="1">
            <a:spLocks noGrp="1"/>
          </p:cNvSpPr>
          <p:nvPr>
            <p:ph type="title" idx="2"/>
          </p:nvPr>
        </p:nvSpPr>
        <p:spPr>
          <a:xfrm>
            <a:off x="2081575" y="587200"/>
            <a:ext cx="1460700" cy="2597100"/>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V</a:t>
            </a:r>
            <a:endParaRPr dirty="0"/>
          </a:p>
        </p:txBody>
      </p:sp>
      <p:sp>
        <p:nvSpPr>
          <p:cNvPr id="659" name="Google Shape;659;p72" descr="21 anh nguyen">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21 anh nguyen"/>
          <p:cNvSpPr/>
          <p:nvPr/>
        </p:nvSpPr>
        <p:spPr>
          <a:xfrm>
            <a:off x="1101425" y="587200"/>
            <a:ext cx="869100" cy="2597100"/>
          </a:xfrm>
          <a:prstGeom prst="rect">
            <a:avLst/>
          </a:prstGeom>
          <a:solidFill>
            <a:schemeClr val="bg2">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21 anh nguyen"/>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21 anh nguyen"/>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21 anh nguyen"/>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21 anh nguyen"/>
          <p:cNvSpPr/>
          <p:nvPr/>
        </p:nvSpPr>
        <p:spPr>
          <a:xfrm>
            <a:off x="3644275" y="3296600"/>
            <a:ext cx="4398300" cy="1259700"/>
          </a:xfrm>
          <a:prstGeom prst="rect">
            <a:avLst/>
          </a:prstGeom>
          <a:solidFill>
            <a:schemeClr val="accent6">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21 anh nguyen"/>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21 anh nguyen"/>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21 anh nguyen"/>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21 anh nguyen"/>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21 anh nguyen"/>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21 anh nguyen"/>
          <p:cNvSpPr/>
          <p:nvPr/>
        </p:nvSpPr>
        <p:spPr>
          <a:xfrm>
            <a:off x="1101425" y="3296600"/>
            <a:ext cx="2440800" cy="1259700"/>
          </a:xfrm>
          <a:prstGeom prst="rect">
            <a:avLst/>
          </a:prstGeom>
          <a:solidFill>
            <a:schemeClr val="accent6">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21 anh nguyen"/>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21 anh nguyen"/>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505614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anh nguyen"/>
          <p:cNvPicPr>
            <a:picLocks noChangeAspect="1"/>
          </p:cNvPicPr>
          <p:nvPr/>
        </p:nvPicPr>
        <p:blipFill>
          <a:blip r:embed="rId2" cstate="print"/>
          <a:stretch>
            <a:fillRect/>
          </a:stretch>
        </p:blipFill>
        <p:spPr>
          <a:xfrm>
            <a:off x="2457450" y="685800"/>
            <a:ext cx="4686300" cy="4686300"/>
          </a:xfrm>
          <a:prstGeom prst="rect">
            <a:avLst/>
          </a:prstGeom>
        </p:spPr>
      </p:pic>
      <p:sp>
        <p:nvSpPr>
          <p:cNvPr id="6" name="Rectangle 5" descr="21 anh nguyen">
            <a:hlinkClick r:id="rId3" action="ppaction://hlinksldjump"/>
          </p:cNvPr>
          <p:cNvSpPr/>
          <p:nvPr/>
        </p:nvSpPr>
        <p:spPr>
          <a:xfrm>
            <a:off x="2228850" y="1714501"/>
            <a:ext cx="4229100" cy="992579"/>
          </a:xfrm>
          <a:prstGeom prst="rect">
            <a:avLst/>
          </a:prstGeom>
          <a:noFill/>
        </p:spPr>
        <p:txBody>
          <a:bodyPr wrap="square" lIns="68580" tIns="34290" rIns="68580" bIns="34290">
            <a:spAutoFit/>
          </a:bodyPr>
          <a:lstStyle/>
          <a:p>
            <a:pPr algn="ct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Times New Roman" pitchFamily="18" charset="0"/>
                <a:cs typeface="Times New Roman" pitchFamily="18" charset="0"/>
              </a:rPr>
              <a:t>PLAY</a:t>
            </a:r>
            <a:endPar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 name="TextBox 1" descr="21 anh nguyen">
            <a:extLst>
              <a:ext uri="{FF2B5EF4-FFF2-40B4-BE49-F238E27FC236}">
                <a16:creationId xmlns:a16="http://schemas.microsoft.com/office/drawing/2014/main" id="{5397274B-C3A1-2FFD-E9F2-441837C8A99B}"/>
              </a:ext>
            </a:extLst>
          </p:cNvPr>
          <p:cNvSpPr txBox="1"/>
          <p:nvPr/>
        </p:nvSpPr>
        <p:spPr>
          <a:xfrm>
            <a:off x="1865870" y="197708"/>
            <a:ext cx="5412260" cy="923330"/>
          </a:xfrm>
          <a:prstGeom prst="rect">
            <a:avLst/>
          </a:prstGeom>
          <a:noFill/>
        </p:spPr>
        <p:txBody>
          <a:bodyPr wrap="square" rtlCol="0">
            <a:spAutoFit/>
          </a:bodyPr>
          <a:lstStyle/>
          <a:p>
            <a:pPr algn="ctr"/>
            <a:r>
              <a:rPr lang="en-US" sz="5400" dirty="0">
                <a:solidFill>
                  <a:schemeClr val="accent1">
                    <a:lumMod val="50000"/>
                  </a:schemeClr>
                </a:solidFill>
                <a:latin typeface="#9Slide07 Baloo Tamma" panose="03080902040302020200" pitchFamily="66" charset="77"/>
                <a:cs typeface="#9Slide07 Baloo Tamma" panose="03080902040302020200" pitchFamily="66" charset="77"/>
              </a:rPr>
              <a:t>GAME: NUÔI CÁ</a:t>
            </a:r>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21 anh nguyen"/>
          <p:cNvPicPr>
            <a:picLocks noChangeAspect="1"/>
          </p:cNvPicPr>
          <p:nvPr/>
        </p:nvPicPr>
        <p:blipFill>
          <a:blip r:embed="rId2" cstate="print"/>
          <a:stretch>
            <a:fillRect/>
          </a:stretch>
        </p:blipFill>
        <p:spPr>
          <a:xfrm>
            <a:off x="971550" y="285751"/>
            <a:ext cx="7029450" cy="2121578"/>
          </a:xfrm>
          <a:prstGeom prst="rect">
            <a:avLst/>
          </a:prstGeom>
        </p:spPr>
      </p:pic>
      <p:pic>
        <p:nvPicPr>
          <p:cNvPr id="15" name="Picture 14" descr="21 anh nguyen"/>
          <p:cNvPicPr>
            <a:picLocks noChangeAspect="1"/>
          </p:cNvPicPr>
          <p:nvPr/>
        </p:nvPicPr>
        <p:blipFill>
          <a:blip r:embed="rId3" cstate="print"/>
          <a:stretch>
            <a:fillRect/>
          </a:stretch>
        </p:blipFill>
        <p:spPr>
          <a:xfrm>
            <a:off x="1143000" y="2914650"/>
            <a:ext cx="6972300" cy="2436254"/>
          </a:xfrm>
          <a:prstGeom prst="rect">
            <a:avLst/>
          </a:prstGeom>
        </p:spPr>
      </p:pic>
      <p:pic>
        <p:nvPicPr>
          <p:cNvPr id="21" name="Picture 20" descr="21 anh nguyen">
            <a:hlinkClick r:id="rId4" action="ppaction://hlinksldjump"/>
          </p:cNvPr>
          <p:cNvPicPr>
            <a:picLocks noChangeAspect="1"/>
          </p:cNvPicPr>
          <p:nvPr/>
        </p:nvPicPr>
        <p:blipFill>
          <a:blip r:embed="rId5" cstate="print"/>
          <a:stretch>
            <a:fillRect/>
          </a:stretch>
        </p:blipFill>
        <p:spPr>
          <a:xfrm>
            <a:off x="6858000" y="3657600"/>
            <a:ext cx="1258608" cy="1329659"/>
          </a:xfrm>
          <a:prstGeom prst="rect">
            <a:avLst/>
          </a:prstGeom>
        </p:spPr>
      </p:pic>
      <p:pic>
        <p:nvPicPr>
          <p:cNvPr id="22" name="Picture 21" descr="21 anh nguyen">
            <a:hlinkClick r:id="rId6" action="ppaction://hlinksldjump"/>
          </p:cNvPr>
          <p:cNvPicPr>
            <a:picLocks noChangeAspect="1"/>
          </p:cNvPicPr>
          <p:nvPr/>
        </p:nvPicPr>
        <p:blipFill>
          <a:blip r:embed="rId7" cstate="print"/>
          <a:stretch>
            <a:fillRect/>
          </a:stretch>
        </p:blipFill>
        <p:spPr>
          <a:xfrm>
            <a:off x="4286250" y="3608285"/>
            <a:ext cx="1314450" cy="1388653"/>
          </a:xfrm>
          <a:prstGeom prst="rect">
            <a:avLst/>
          </a:prstGeom>
        </p:spPr>
      </p:pic>
      <p:pic>
        <p:nvPicPr>
          <p:cNvPr id="23" name="Picture 22" descr="21 anh nguyen">
            <a:hlinkClick r:id="rId8" action="ppaction://hlinksldjump"/>
          </p:cNvPr>
          <p:cNvPicPr>
            <a:picLocks noChangeAspect="1"/>
          </p:cNvPicPr>
          <p:nvPr/>
        </p:nvPicPr>
        <p:blipFill>
          <a:blip r:embed="rId7" cstate="print"/>
          <a:stretch>
            <a:fillRect/>
          </a:stretch>
        </p:blipFill>
        <p:spPr>
          <a:xfrm>
            <a:off x="2228850" y="3608285"/>
            <a:ext cx="1314450" cy="1388653"/>
          </a:xfrm>
          <a:prstGeom prst="rect">
            <a:avLst/>
          </a:prstGeom>
        </p:spPr>
      </p:pic>
      <p:pic>
        <p:nvPicPr>
          <p:cNvPr id="24" name="Picture 23" descr="21 anh nguyen">
            <a:hlinkClick r:id="rId9" action="ppaction://hlinksldjump"/>
          </p:cNvPr>
          <p:cNvPicPr>
            <a:picLocks noChangeAspect="1"/>
          </p:cNvPicPr>
          <p:nvPr/>
        </p:nvPicPr>
        <p:blipFill>
          <a:blip r:embed="rId10" cstate="print"/>
          <a:stretch>
            <a:fillRect/>
          </a:stretch>
        </p:blipFill>
        <p:spPr>
          <a:xfrm>
            <a:off x="6966192" y="857250"/>
            <a:ext cx="1206258" cy="1274353"/>
          </a:xfrm>
          <a:prstGeom prst="rect">
            <a:avLst/>
          </a:prstGeom>
        </p:spPr>
      </p:pic>
      <p:pic>
        <p:nvPicPr>
          <p:cNvPr id="25" name="Picture 24" descr="21 anh nguyen">
            <a:hlinkClick r:id="rId11" action="ppaction://hlinksldjump"/>
          </p:cNvPr>
          <p:cNvPicPr>
            <a:picLocks noChangeAspect="1"/>
          </p:cNvPicPr>
          <p:nvPr/>
        </p:nvPicPr>
        <p:blipFill>
          <a:blip r:embed="rId10" cstate="print"/>
          <a:stretch>
            <a:fillRect/>
          </a:stretch>
        </p:blipFill>
        <p:spPr>
          <a:xfrm>
            <a:off x="4683246" y="857250"/>
            <a:ext cx="1206258" cy="1274353"/>
          </a:xfrm>
          <a:prstGeom prst="rect">
            <a:avLst/>
          </a:prstGeom>
        </p:spPr>
      </p:pic>
      <p:pic>
        <p:nvPicPr>
          <p:cNvPr id="26" name="Picture 25" descr="21 anh nguyen">
            <a:hlinkClick r:id="rId12" action="ppaction://hlinksldjump"/>
          </p:cNvPr>
          <p:cNvPicPr>
            <a:picLocks noChangeAspect="1"/>
          </p:cNvPicPr>
          <p:nvPr/>
        </p:nvPicPr>
        <p:blipFill>
          <a:blip r:embed="rId10" cstate="print"/>
          <a:stretch>
            <a:fillRect/>
          </a:stretch>
        </p:blipFill>
        <p:spPr>
          <a:xfrm>
            <a:off x="2457450" y="857250"/>
            <a:ext cx="1206258" cy="1274353"/>
          </a:xfrm>
          <a:prstGeom prst="rect">
            <a:avLst/>
          </a:prstGeom>
        </p:spPr>
      </p:pic>
      <p:sp>
        <p:nvSpPr>
          <p:cNvPr id="33" name="Oval 32" descr="21 anh nguyen"/>
          <p:cNvSpPr/>
          <p:nvPr/>
        </p:nvSpPr>
        <p:spPr>
          <a:xfrm>
            <a:off x="2628900" y="0"/>
            <a:ext cx="971550" cy="62865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p>
        </p:txBody>
      </p:sp>
      <p:pic>
        <p:nvPicPr>
          <p:cNvPr id="27" name="Picture 26" descr="21 anh nguyen"/>
          <p:cNvPicPr>
            <a:picLocks noChangeAspect="1"/>
          </p:cNvPicPr>
          <p:nvPr/>
        </p:nvPicPr>
        <p:blipFill>
          <a:blip r:embed="rId13" cstate="print"/>
          <a:stretch>
            <a:fillRect/>
          </a:stretch>
        </p:blipFill>
        <p:spPr>
          <a:xfrm>
            <a:off x="2743200" y="1"/>
            <a:ext cx="742950" cy="691712"/>
          </a:xfrm>
          <a:prstGeom prst="rect">
            <a:avLst/>
          </a:prstGeom>
        </p:spPr>
      </p:pic>
      <p:sp>
        <p:nvSpPr>
          <p:cNvPr id="34" name="Oval 33" descr="21 anh nguyen"/>
          <p:cNvSpPr/>
          <p:nvPr/>
        </p:nvSpPr>
        <p:spPr>
          <a:xfrm>
            <a:off x="4800600" y="0"/>
            <a:ext cx="971550" cy="5715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p>
        </p:txBody>
      </p:sp>
      <p:pic>
        <p:nvPicPr>
          <p:cNvPr id="28" name="Picture 27" descr="21 anh nguyen"/>
          <p:cNvPicPr>
            <a:picLocks noChangeAspect="1"/>
          </p:cNvPicPr>
          <p:nvPr/>
        </p:nvPicPr>
        <p:blipFill>
          <a:blip r:embed="rId14" cstate="print"/>
          <a:stretch>
            <a:fillRect/>
          </a:stretch>
        </p:blipFill>
        <p:spPr>
          <a:xfrm flipH="1">
            <a:off x="5029200" y="0"/>
            <a:ext cx="612647" cy="562358"/>
          </a:xfrm>
          <a:prstGeom prst="rect">
            <a:avLst/>
          </a:prstGeom>
        </p:spPr>
      </p:pic>
      <p:sp>
        <p:nvSpPr>
          <p:cNvPr id="35" name="Oval 34" descr="21 anh nguyen"/>
          <p:cNvSpPr/>
          <p:nvPr/>
        </p:nvSpPr>
        <p:spPr>
          <a:xfrm>
            <a:off x="7086600" y="0"/>
            <a:ext cx="914400" cy="57150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050"/>
          </a:p>
        </p:txBody>
      </p:sp>
      <p:pic>
        <p:nvPicPr>
          <p:cNvPr id="32" name="Picture 31" descr="21 anh nguyen"/>
          <p:cNvPicPr>
            <a:picLocks noChangeAspect="1"/>
          </p:cNvPicPr>
          <p:nvPr/>
        </p:nvPicPr>
        <p:blipFill>
          <a:blip r:embed="rId15" cstate="print"/>
          <a:stretch>
            <a:fillRect/>
          </a:stretch>
        </p:blipFill>
        <p:spPr>
          <a:xfrm flipH="1">
            <a:off x="7086600" y="0"/>
            <a:ext cx="742950" cy="637015"/>
          </a:xfrm>
          <a:prstGeom prst="rect">
            <a:avLst/>
          </a:prstGeom>
        </p:spPr>
      </p:pic>
      <p:sp>
        <p:nvSpPr>
          <p:cNvPr id="36" name="Oval 35" descr="21 anh nguyen"/>
          <p:cNvSpPr/>
          <p:nvPr/>
        </p:nvSpPr>
        <p:spPr>
          <a:xfrm>
            <a:off x="2514600" y="2000250"/>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sp>
        <p:nvSpPr>
          <p:cNvPr id="37" name="Oval 36" descr="21 anh nguyen"/>
          <p:cNvSpPr/>
          <p:nvPr/>
        </p:nvSpPr>
        <p:spPr>
          <a:xfrm>
            <a:off x="4572000" y="2000250"/>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sp>
        <p:nvSpPr>
          <p:cNvPr id="38" name="Oval 37" descr="21 anh nguyen"/>
          <p:cNvSpPr/>
          <p:nvPr/>
        </p:nvSpPr>
        <p:spPr>
          <a:xfrm>
            <a:off x="7029450" y="2000250"/>
            <a:ext cx="971550" cy="685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pic>
        <p:nvPicPr>
          <p:cNvPr id="30" name="Picture 29" descr="21 anh nguyen"/>
          <p:cNvPicPr>
            <a:picLocks noChangeAspect="1"/>
          </p:cNvPicPr>
          <p:nvPr/>
        </p:nvPicPr>
        <p:blipFill>
          <a:blip r:embed="rId16" cstate="print"/>
          <a:stretch>
            <a:fillRect/>
          </a:stretch>
        </p:blipFill>
        <p:spPr>
          <a:xfrm>
            <a:off x="2686050" y="1943100"/>
            <a:ext cx="685800" cy="747346"/>
          </a:xfrm>
          <a:prstGeom prst="rect">
            <a:avLst/>
          </a:prstGeom>
        </p:spPr>
      </p:pic>
      <p:pic>
        <p:nvPicPr>
          <p:cNvPr id="29" name="Picture 28" descr="21 anh nguyen"/>
          <p:cNvPicPr>
            <a:picLocks noChangeAspect="1"/>
          </p:cNvPicPr>
          <p:nvPr/>
        </p:nvPicPr>
        <p:blipFill>
          <a:blip r:embed="rId17" cstate="print"/>
          <a:stretch>
            <a:fillRect/>
          </a:stretch>
        </p:blipFill>
        <p:spPr>
          <a:xfrm>
            <a:off x="4686301" y="2057400"/>
            <a:ext cx="748748" cy="516638"/>
          </a:xfrm>
          <a:prstGeom prst="rect">
            <a:avLst/>
          </a:prstGeom>
        </p:spPr>
      </p:pic>
      <p:pic>
        <p:nvPicPr>
          <p:cNvPr id="31" name="Picture 30" descr="21 anh nguyen"/>
          <p:cNvPicPr>
            <a:picLocks noChangeAspect="1"/>
          </p:cNvPicPr>
          <p:nvPr/>
        </p:nvPicPr>
        <p:blipFill>
          <a:blip r:embed="rId18" cstate="print"/>
          <a:stretch>
            <a:fillRect/>
          </a:stretch>
        </p:blipFill>
        <p:spPr>
          <a:xfrm flipH="1">
            <a:off x="7086600" y="2000250"/>
            <a:ext cx="800100" cy="727701"/>
          </a:xfrm>
          <a:prstGeom prst="rect">
            <a:avLst/>
          </a:prstGeom>
        </p:spPr>
      </p:pic>
      <p:sp>
        <p:nvSpPr>
          <p:cNvPr id="2" name="TextBox 1" descr="21 anh nguyen">
            <a:hlinkClick r:id="rId19" action="ppaction://hlinksldjump"/>
            <a:extLst>
              <a:ext uri="{FF2B5EF4-FFF2-40B4-BE49-F238E27FC236}">
                <a16:creationId xmlns:a16="http://schemas.microsoft.com/office/drawing/2014/main" id="{312161F4-0C6B-461E-06D2-EAB465247688}"/>
              </a:ext>
            </a:extLst>
          </p:cNvPr>
          <p:cNvSpPr txBox="1"/>
          <p:nvPr/>
        </p:nvSpPr>
        <p:spPr>
          <a:xfrm>
            <a:off x="154494" y="2364100"/>
            <a:ext cx="1351450" cy="954107"/>
          </a:xfrm>
          <a:prstGeom prst="rect">
            <a:avLst/>
          </a:prstGeom>
          <a:solidFill>
            <a:schemeClr val="tx2">
              <a:lumMod val="75000"/>
            </a:schemeClr>
          </a:solidFill>
        </p:spPr>
        <p:txBody>
          <a:bodyPr wrap="square" rtlCol="0">
            <a:spAutoFit/>
          </a:bodyPr>
          <a:lstStyle/>
          <a:p>
            <a:r>
              <a:rPr lang="en-US" sz="2800" dirty="0">
                <a:latin typeface="#9Slide07 Baloo Tamma" panose="03080902040302020200" pitchFamily="66" charset="77"/>
                <a:cs typeface="#9Slide07 Baloo Tamma" panose="03080902040302020200" pitchFamily="66" charset="77"/>
              </a:rPr>
              <a:t>HOÀN THÀNH</a:t>
            </a:r>
          </a:p>
        </p:txBody>
      </p:sp>
      <p:sp>
        <p:nvSpPr>
          <p:cNvPr id="3" name="TextBox 2" descr="21 anh nguyen">
            <a:extLst>
              <a:ext uri="{FF2B5EF4-FFF2-40B4-BE49-F238E27FC236}">
                <a16:creationId xmlns:a16="http://schemas.microsoft.com/office/drawing/2014/main" id="{FD5A80B6-2827-061A-AEBD-159292FDAD44}"/>
              </a:ext>
            </a:extLst>
          </p:cNvPr>
          <p:cNvSpPr txBox="1"/>
          <p:nvPr/>
        </p:nvSpPr>
        <p:spPr>
          <a:xfrm>
            <a:off x="154494" y="857250"/>
            <a:ext cx="1291211" cy="954107"/>
          </a:xfrm>
          <a:prstGeom prst="rect">
            <a:avLst/>
          </a:prstGeom>
          <a:solidFill>
            <a:schemeClr val="accent5">
              <a:lumMod val="75000"/>
            </a:schemeClr>
          </a:solidFill>
        </p:spPr>
        <p:txBody>
          <a:bodyPr wrap="square" rtlCol="0">
            <a:spAutoFit/>
          </a:bodyPr>
          <a:lstStyle/>
          <a:p>
            <a:r>
              <a:rPr lang="en-US" sz="2800" dirty="0">
                <a:latin typeface="#9Slide07 Baloo Tamma" panose="03080902040302020200" pitchFamily="66" charset="77"/>
                <a:cs typeface="#9Slide07 Baloo Tamma" panose="03080902040302020200" pitchFamily="66" charset="77"/>
              </a:rPr>
              <a:t>LUẬT CHƠI</a:t>
            </a:r>
          </a:p>
        </p:txBody>
      </p:sp>
      <p:sp>
        <p:nvSpPr>
          <p:cNvPr id="4" name="Rounded Rectangle 3" descr="21 anh nguyen">
            <a:extLst>
              <a:ext uri="{FF2B5EF4-FFF2-40B4-BE49-F238E27FC236}">
                <a16:creationId xmlns:a16="http://schemas.microsoft.com/office/drawing/2014/main" id="{96497AEA-738D-0548-0635-B0E17FDEF7AE}"/>
              </a:ext>
            </a:extLst>
          </p:cNvPr>
          <p:cNvSpPr/>
          <p:nvPr/>
        </p:nvSpPr>
        <p:spPr>
          <a:xfrm>
            <a:off x="1770620" y="1072464"/>
            <a:ext cx="6116080" cy="29985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9Slide03 Montserrat" pitchFamily="2" charset="77"/>
              </a:rPr>
              <a:t>Mỗi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bể</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cá</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tương</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ứng</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với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một</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câu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hỏi</a:t>
            </a:r>
            <a:r>
              <a:rPr lang="en-US" sz="2400" dirty="0">
                <a:solidFill>
                  <a:schemeClr val="tx1"/>
                </a:solidFill>
                <a:latin typeface="#9Slide03 Montserrat" pitchFamily="2" charset="77"/>
              </a:rPr>
              <a:t>.</a:t>
            </a:r>
          </a:p>
          <a:p>
            <a:r>
              <a:rPr lang="en-US" sz="2400" dirty="0" err="1">
                <a:solidFill>
                  <a:schemeClr val="tx1"/>
                </a:solidFill>
                <a:latin typeface="#9Slide03 Montserrat" pitchFamily="2" charset="77"/>
              </a:rPr>
              <a:t>Chọn</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ngẫu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nhiên</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bể</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cá</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và</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trả</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lời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câu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hỏi</a:t>
            </a:r>
            <a:r>
              <a:rPr lang="en-US" sz="2400" dirty="0">
                <a:solidFill>
                  <a:schemeClr val="tx1"/>
                </a:solidFill>
                <a:latin typeface="#9Slide03 Montserrat" pitchFamily="2" charset="77"/>
              </a:rPr>
              <a:t>.</a:t>
            </a:r>
          </a:p>
          <a:p>
            <a:r>
              <a:rPr lang="en-US" sz="2400" dirty="0" err="1">
                <a:solidFill>
                  <a:schemeClr val="tx1"/>
                </a:solidFill>
                <a:latin typeface="#9Slide03 Montserrat" pitchFamily="2" charset="77"/>
              </a:rPr>
              <a:t>Mỗi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câu</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trả</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lời</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đúng</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dành</a:t>
            </a:r>
            <a:r>
              <a:rPr lang="en-US" sz="2400" dirty="0">
                <a:solidFill>
                  <a:schemeClr val="tx1"/>
                </a:solidFill>
                <a:latin typeface="#9Slide03 Montserrat" pitchFamily="2" charset="77"/>
              </a:rPr>
              <a:t> </a:t>
            </a:r>
            <a:r>
              <a:rPr lang="en-US" sz="2400" dirty="0" err="1">
                <a:solidFill>
                  <a:schemeClr val="tx1"/>
                </a:solidFill>
                <a:latin typeface="#9Slide03 Montserrat" pitchFamily="2" charset="77"/>
              </a:rPr>
              <a:t>được</a:t>
            </a:r>
            <a:r>
              <a:rPr lang="en-US" sz="2400" dirty="0">
                <a:solidFill>
                  <a:schemeClr val="tx1"/>
                </a:solidFill>
                <a:latin typeface="#9Slide03 Montserrat" pitchFamily="2" charset="77"/>
              </a:rPr>
              <a:t> 5 </a:t>
            </a:r>
            <a:r>
              <a:rPr lang="en-US" sz="2400" dirty="0" err="1">
                <a:solidFill>
                  <a:schemeClr val="tx1"/>
                </a:solidFill>
                <a:latin typeface="#9Slide03 Montserrat" pitchFamily="2" charset="77"/>
              </a:rPr>
              <a:t>điểm</a:t>
            </a:r>
            <a:r>
              <a:rPr lang="en-US" sz="2400" dirty="0">
                <a:solidFill>
                  <a:schemeClr val="tx1"/>
                </a:solidFill>
                <a:latin typeface="#9Slide03 Montserrat" pitchFamily="2" charset="77"/>
              </a:rPr>
              <a:t>.</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7 L -0.00417 0.24398 " pathEditMode="relative" rAng="0" ptsTypes="AA">
                                      <p:cBhvr>
                                        <p:cTn id="6" dur="2000" fill="hold"/>
                                        <p:tgtEl>
                                          <p:spTgt spid="27"/>
                                        </p:tgtEl>
                                        <p:attrNameLst>
                                          <p:attrName>ppt_x</p:attrName>
                                          <p:attrName>ppt_y</p:attrName>
                                        </p:attrNameLst>
                                      </p:cBhvr>
                                      <p:rCtr x="-2" y="122"/>
                                    </p:animMotion>
                                  </p:childTnLst>
                                </p:cTn>
                              </p:par>
                              <p:par>
                                <p:cTn id="7" presetID="47" presetClass="exit" presetSubtype="0" fill="hold" grpId="0" nodeType="withEffect">
                                  <p:stCondLst>
                                    <p:cond delay="0"/>
                                  </p:stCondLst>
                                  <p:childTnLst>
                                    <p:animEffect transition="out" filter="fade">
                                      <p:cBhvr>
                                        <p:cTn id="8" dur="1000"/>
                                        <p:tgtEl>
                                          <p:spTgt spid="33"/>
                                        </p:tgtEl>
                                      </p:cBhvr>
                                    </p:animEffect>
                                    <p:anim calcmode="lin" valueType="num">
                                      <p:cBhvr>
                                        <p:cTn id="9" dur="1000"/>
                                        <p:tgtEl>
                                          <p:spTgt spid="33"/>
                                        </p:tgtEl>
                                        <p:attrNameLst>
                                          <p:attrName>ppt_x</p:attrName>
                                        </p:attrNameLst>
                                      </p:cBhvr>
                                      <p:tavLst>
                                        <p:tav tm="0">
                                          <p:val>
                                            <p:strVal val="ppt_x"/>
                                          </p:val>
                                        </p:tav>
                                        <p:tav tm="100000">
                                          <p:val>
                                            <p:strVal val="ppt_x"/>
                                          </p:val>
                                        </p:tav>
                                      </p:tavLst>
                                    </p:anim>
                                    <p:anim calcmode="lin" valueType="num">
                                      <p:cBhvr>
                                        <p:cTn id="10" dur="1000"/>
                                        <p:tgtEl>
                                          <p:spTgt spid="33"/>
                                        </p:tgtEl>
                                        <p:attrNameLst>
                                          <p:attrName>ppt_y</p:attrName>
                                        </p:attrNameLst>
                                      </p:cBhvr>
                                      <p:tavLst>
                                        <p:tav tm="0">
                                          <p:val>
                                            <p:strVal val="ppt_y"/>
                                          </p:val>
                                        </p:tav>
                                        <p:tav tm="100000">
                                          <p:val>
                                            <p:strVal val="ppt_y-.1"/>
                                          </p:val>
                                        </p:tav>
                                      </p:tavLst>
                                    </p:anim>
                                    <p:set>
                                      <p:cBhvr>
                                        <p:cTn id="1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2222E-6 3.7037E-7 L -0.00295 0.25648 " pathEditMode="relative" rAng="0" ptsTypes="AA">
                                      <p:cBhvr>
                                        <p:cTn id="16" dur="2000" fill="hold"/>
                                        <p:tgtEl>
                                          <p:spTgt spid="28"/>
                                        </p:tgtEl>
                                        <p:attrNameLst>
                                          <p:attrName>ppt_x</p:attrName>
                                          <p:attrName>ppt_y</p:attrName>
                                        </p:attrNameLst>
                                      </p:cBhvr>
                                      <p:rCtr x="-2" y="128"/>
                                    </p:animMotion>
                                  </p:childTnLst>
                                </p:cTn>
                              </p:par>
                              <p:par>
                                <p:cTn id="17" presetID="47" presetClass="exit" presetSubtype="0" fill="hold" grpId="0" nodeType="withEffect">
                                  <p:stCondLst>
                                    <p:cond delay="0"/>
                                  </p:stCondLst>
                                  <p:childTnLst>
                                    <p:animEffect transition="out" filter="fade">
                                      <p:cBhvr>
                                        <p:cTn id="18" dur="1000"/>
                                        <p:tgtEl>
                                          <p:spTgt spid="34"/>
                                        </p:tgtEl>
                                      </p:cBhvr>
                                    </p:animEffect>
                                    <p:anim calcmode="lin" valueType="num">
                                      <p:cBhvr>
                                        <p:cTn id="19" dur="1000"/>
                                        <p:tgtEl>
                                          <p:spTgt spid="34"/>
                                        </p:tgtEl>
                                        <p:attrNameLst>
                                          <p:attrName>ppt_x</p:attrName>
                                        </p:attrNameLst>
                                      </p:cBhvr>
                                      <p:tavLst>
                                        <p:tav tm="0">
                                          <p:val>
                                            <p:strVal val="ppt_x"/>
                                          </p:val>
                                        </p:tav>
                                        <p:tav tm="100000">
                                          <p:val>
                                            <p:strVal val="ppt_x"/>
                                          </p:val>
                                        </p:tav>
                                      </p:tavLst>
                                    </p:anim>
                                    <p:anim calcmode="lin" valueType="num">
                                      <p:cBhvr>
                                        <p:cTn id="20" dur="1000"/>
                                        <p:tgtEl>
                                          <p:spTgt spid="34"/>
                                        </p:tgtEl>
                                        <p:attrNameLst>
                                          <p:attrName>ppt_y</p:attrName>
                                        </p:attrNameLst>
                                      </p:cBhvr>
                                      <p:tavLst>
                                        <p:tav tm="0">
                                          <p:val>
                                            <p:strVal val="ppt_y"/>
                                          </p:val>
                                        </p:tav>
                                        <p:tav tm="100000">
                                          <p:val>
                                            <p:strVal val="ppt_y-.1"/>
                                          </p:val>
                                        </p:tav>
                                      </p:tavLst>
                                    </p:anim>
                                    <p:set>
                                      <p:cBhvr>
                                        <p:cTn id="2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33333E-6 4.44444E-6 L 0.0125 0.2493 " pathEditMode="relative" rAng="0" ptsTypes="AA">
                                      <p:cBhvr>
                                        <p:cTn id="26" dur="2000" fill="hold"/>
                                        <p:tgtEl>
                                          <p:spTgt spid="32"/>
                                        </p:tgtEl>
                                        <p:attrNameLst>
                                          <p:attrName>ppt_x</p:attrName>
                                          <p:attrName>ppt_y</p:attrName>
                                        </p:attrNameLst>
                                      </p:cBhvr>
                                      <p:rCtr x="6" y="125"/>
                                    </p:animMotion>
                                  </p:childTnLst>
                                </p:cTn>
                              </p:par>
                              <p:par>
                                <p:cTn id="27" presetID="47" presetClass="exit" presetSubtype="0" fill="hold" grpId="0" nodeType="withEffect">
                                  <p:stCondLst>
                                    <p:cond delay="0"/>
                                  </p:stCondLst>
                                  <p:childTnLst>
                                    <p:animEffect transition="out" filter="fade">
                                      <p:cBhvr>
                                        <p:cTn id="28" dur="1000"/>
                                        <p:tgtEl>
                                          <p:spTgt spid="35"/>
                                        </p:tgtEl>
                                      </p:cBhvr>
                                    </p:animEffect>
                                    <p:anim calcmode="lin" valueType="num">
                                      <p:cBhvr>
                                        <p:cTn id="29" dur="1000"/>
                                        <p:tgtEl>
                                          <p:spTgt spid="35"/>
                                        </p:tgtEl>
                                        <p:attrNameLst>
                                          <p:attrName>ppt_x</p:attrName>
                                        </p:attrNameLst>
                                      </p:cBhvr>
                                      <p:tavLst>
                                        <p:tav tm="0">
                                          <p:val>
                                            <p:strVal val="ppt_x"/>
                                          </p:val>
                                        </p:tav>
                                        <p:tav tm="100000">
                                          <p:val>
                                            <p:strVal val="ppt_x"/>
                                          </p:val>
                                        </p:tav>
                                      </p:tavLst>
                                    </p:anim>
                                    <p:anim calcmode="lin" valueType="num">
                                      <p:cBhvr>
                                        <p:cTn id="30" dur="1000"/>
                                        <p:tgtEl>
                                          <p:spTgt spid="35"/>
                                        </p:tgtEl>
                                        <p:attrNameLst>
                                          <p:attrName>ppt_y</p:attrName>
                                        </p:attrNameLst>
                                      </p:cBhvr>
                                      <p:tavLst>
                                        <p:tav tm="0">
                                          <p:val>
                                            <p:strVal val="ppt_y"/>
                                          </p:val>
                                        </p:tav>
                                        <p:tav tm="100000">
                                          <p:val>
                                            <p:strVal val="ppt_y-.1"/>
                                          </p:val>
                                        </p:tav>
                                      </p:tavLst>
                                    </p:anim>
                                    <p:set>
                                      <p:cBhvr>
                                        <p:cTn id="31"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 -2.96296E-6 L -0.01667 0.39398 " pathEditMode="relative" rAng="0" ptsTypes="AA">
                                      <p:cBhvr>
                                        <p:cTn id="36" dur="2000" fill="hold"/>
                                        <p:tgtEl>
                                          <p:spTgt spid="30"/>
                                        </p:tgtEl>
                                        <p:attrNameLst>
                                          <p:attrName>ppt_x</p:attrName>
                                          <p:attrName>ppt_y</p:attrName>
                                        </p:attrNameLst>
                                      </p:cBhvr>
                                      <p:rCtr x="-8" y="197"/>
                                    </p:animMotion>
                                  </p:childTnLst>
                                </p:cTn>
                              </p:par>
                              <p:par>
                                <p:cTn id="37" presetID="47" presetClass="exit" presetSubtype="0" fill="hold" grpId="0" nodeType="withEffect">
                                  <p:stCondLst>
                                    <p:cond delay="0"/>
                                  </p:stCondLst>
                                  <p:childTnLst>
                                    <p:animEffect transition="out" filter="fade">
                                      <p:cBhvr>
                                        <p:cTn id="38" dur="1000"/>
                                        <p:tgtEl>
                                          <p:spTgt spid="36"/>
                                        </p:tgtEl>
                                      </p:cBhvr>
                                    </p:animEffect>
                                    <p:anim calcmode="lin" valueType="num">
                                      <p:cBhvr>
                                        <p:cTn id="39" dur="1000"/>
                                        <p:tgtEl>
                                          <p:spTgt spid="36"/>
                                        </p:tgtEl>
                                        <p:attrNameLst>
                                          <p:attrName>ppt_x</p:attrName>
                                        </p:attrNameLst>
                                      </p:cBhvr>
                                      <p:tavLst>
                                        <p:tav tm="0">
                                          <p:val>
                                            <p:strVal val="ppt_x"/>
                                          </p:val>
                                        </p:tav>
                                        <p:tav tm="100000">
                                          <p:val>
                                            <p:strVal val="ppt_x"/>
                                          </p:val>
                                        </p:tav>
                                      </p:tavLst>
                                    </p:anim>
                                    <p:anim calcmode="lin" valueType="num">
                                      <p:cBhvr>
                                        <p:cTn id="40" dur="1000"/>
                                        <p:tgtEl>
                                          <p:spTgt spid="36"/>
                                        </p:tgtEl>
                                        <p:attrNameLst>
                                          <p:attrName>ppt_y</p:attrName>
                                        </p:attrNameLst>
                                      </p:cBhvr>
                                      <p:tavLst>
                                        <p:tav tm="0">
                                          <p:val>
                                            <p:strVal val="ppt_y"/>
                                          </p:val>
                                        </p:tav>
                                        <p:tav tm="100000">
                                          <p:val>
                                            <p:strVal val="ppt_y-.1"/>
                                          </p:val>
                                        </p:tav>
                                      </p:tavLst>
                                    </p:anim>
                                    <p:set>
                                      <p:cBhvr>
                                        <p:cTn id="41"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55556E-7 -1.48148E-6 L -0.00451 0.3831 " pathEditMode="relative" rAng="0" ptsTypes="AA">
                                      <p:cBhvr>
                                        <p:cTn id="46" dur="2000" fill="hold"/>
                                        <p:tgtEl>
                                          <p:spTgt spid="29"/>
                                        </p:tgtEl>
                                        <p:attrNameLst>
                                          <p:attrName>ppt_x</p:attrName>
                                          <p:attrName>ppt_y</p:attrName>
                                        </p:attrNameLst>
                                      </p:cBhvr>
                                      <p:rCtr x="-2" y="191"/>
                                    </p:animMotion>
                                  </p:childTnLst>
                                </p:cTn>
                              </p:par>
                              <p:par>
                                <p:cTn id="47" presetID="47" presetClass="exit" presetSubtype="0" fill="hold" grpId="0"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0 -7.40741E-7 L 0 0.38495 " pathEditMode="relative" rAng="0" ptsTypes="AA">
                                      <p:cBhvr>
                                        <p:cTn id="56" dur="2000" fill="hold"/>
                                        <p:tgtEl>
                                          <p:spTgt spid="31"/>
                                        </p:tgtEl>
                                        <p:attrNameLst>
                                          <p:attrName>ppt_x</p:attrName>
                                          <p:attrName>ppt_y</p:attrName>
                                        </p:attrNameLst>
                                      </p:cBhvr>
                                      <p:rCtr x="0" y="192"/>
                                    </p:animMotion>
                                  </p:childTnLst>
                                </p:cTn>
                              </p:par>
                              <p:par>
                                <p:cTn id="57" presetID="47" presetClass="exit" presetSubtype="0" fill="hold" grpId="0" nodeType="withEffect">
                                  <p:stCondLst>
                                    <p:cond delay="0"/>
                                  </p:stCondLst>
                                  <p:childTnLst>
                                    <p:animEffect transition="out" filter="fade">
                                      <p:cBhvr>
                                        <p:cTn id="58" dur="1000"/>
                                        <p:tgtEl>
                                          <p:spTgt spid="38"/>
                                        </p:tgtEl>
                                      </p:cBhvr>
                                    </p:animEffect>
                                    <p:anim calcmode="lin" valueType="num">
                                      <p:cBhvr>
                                        <p:cTn id="59" dur="1000"/>
                                        <p:tgtEl>
                                          <p:spTgt spid="38"/>
                                        </p:tgtEl>
                                        <p:attrNameLst>
                                          <p:attrName>ppt_x</p:attrName>
                                        </p:attrNameLst>
                                      </p:cBhvr>
                                      <p:tavLst>
                                        <p:tav tm="0">
                                          <p:val>
                                            <p:strVal val="ppt_x"/>
                                          </p:val>
                                        </p:tav>
                                        <p:tav tm="100000">
                                          <p:val>
                                            <p:strVal val="ppt_x"/>
                                          </p:val>
                                        </p:tav>
                                      </p:tavLst>
                                    </p:anim>
                                    <p:anim calcmode="lin" valueType="num">
                                      <p:cBhvr>
                                        <p:cTn id="60" dur="1000"/>
                                        <p:tgtEl>
                                          <p:spTgt spid="38"/>
                                        </p:tgtEl>
                                        <p:attrNameLst>
                                          <p:attrName>ppt_y</p:attrName>
                                        </p:attrNameLst>
                                      </p:cBhvr>
                                      <p:tavLst>
                                        <p:tav tm="0">
                                          <p:val>
                                            <p:strVal val="ppt_y"/>
                                          </p:val>
                                        </p:tav>
                                        <p:tav tm="100000">
                                          <p:val>
                                            <p:strVal val="ppt_y-.1"/>
                                          </p:val>
                                        </p:tav>
                                      </p:tavLst>
                                    </p:anim>
                                    <p:set>
                                      <p:cBhvr>
                                        <p:cTn id="6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3" grpId="0" animBg="1"/>
      <p:bldP spid="34" grpId="0" animBg="1"/>
      <p:bldP spid="35" grpId="0" animBg="1"/>
      <p:bldP spid="36" grpId="0" animBg="1"/>
      <p:bldP spid="37" grpId="0" animBg="1"/>
      <p:bldP spid="38" grpId="0" animBg="1"/>
      <p:bldP spid="4" grpId="0" animBg="1"/>
      <p:bldP spid="4"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1 anh nguyen"/>
          <p:cNvPicPr>
            <a:picLocks noChangeAspect="1"/>
          </p:cNvPicPr>
          <p:nvPr/>
        </p:nvPicPr>
        <p:blipFill>
          <a:blip r:embed="rId5" cstate="print"/>
          <a:stretch>
            <a:fillRect/>
          </a:stretch>
        </p:blipFill>
        <p:spPr>
          <a:xfrm>
            <a:off x="971550" y="-228600"/>
            <a:ext cx="7029450" cy="3048000"/>
          </a:xfrm>
          <a:prstGeom prst="rect">
            <a:avLst/>
          </a:prstGeom>
        </p:spPr>
      </p:pic>
      <p:sp>
        <p:nvSpPr>
          <p:cNvPr id="5" name="TextBox 4" descr="21 anh nguyen"/>
          <p:cNvSpPr txBox="1"/>
          <p:nvPr/>
        </p:nvSpPr>
        <p:spPr>
          <a:xfrm>
            <a:off x="2286000" y="708704"/>
            <a:ext cx="4743450" cy="1384995"/>
          </a:xfrm>
          <a:prstGeom prst="rect">
            <a:avLst/>
          </a:prstGeom>
          <a:noFill/>
        </p:spPr>
        <p:txBody>
          <a:bodyPr wrap="square" rtlCol="0">
            <a:spAutoFit/>
          </a:bodyPr>
          <a:lstStyle/>
          <a:p>
            <a:r>
              <a:rPr lang="en-US" sz="2800" dirty="0" err="1">
                <a:solidFill>
                  <a:srgbClr val="FF0000"/>
                </a:solidFill>
                <a:latin typeface="Times New Roman" pitchFamily="18" charset="0"/>
                <a:cs typeface="Times New Roman" pitchFamily="18" charset="0"/>
              </a:rPr>
              <a:t>Đâu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trúc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một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vấn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đề</a:t>
            </a:r>
            <a:r>
              <a:rPr lang="en-US" sz="2800" dirty="0">
                <a:solidFill>
                  <a:srgbClr val="FF0000"/>
                </a:solidFill>
                <a:latin typeface="Times New Roman" pitchFamily="18" charset="0"/>
                <a:cs typeface="Times New Roman" pitchFamily="18" charset="0"/>
              </a:rPr>
              <a:t> khoa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a:t>
            </a:r>
          </a:p>
        </p:txBody>
      </p:sp>
      <p:pic>
        <p:nvPicPr>
          <p:cNvPr id="6" name="Picture 5" descr="21 anh nguyen"/>
          <p:cNvPicPr>
            <a:picLocks noChangeAspect="1"/>
          </p:cNvPicPr>
          <p:nvPr/>
        </p:nvPicPr>
        <p:blipFill>
          <a:blip r:embed="rId6" cstate="print"/>
          <a:stretch>
            <a:fillRect/>
          </a:stretch>
        </p:blipFill>
        <p:spPr>
          <a:xfrm>
            <a:off x="2286000" y="2457450"/>
            <a:ext cx="2634917" cy="431580"/>
          </a:xfrm>
          <a:prstGeom prst="rect">
            <a:avLst/>
          </a:prstGeom>
        </p:spPr>
      </p:pic>
      <p:sp>
        <p:nvSpPr>
          <p:cNvPr id="7" name="Oval 6" descr="21 anh nguyen"/>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21 anh nguyen"/>
          <p:cNvPicPr>
            <a:picLocks noChangeAspect="1"/>
          </p:cNvPicPr>
          <p:nvPr/>
        </p:nvPicPr>
        <p:blipFill>
          <a:blip r:embed="rId6" cstate="print"/>
          <a:stretch>
            <a:fillRect/>
          </a:stretch>
        </p:blipFill>
        <p:spPr>
          <a:xfrm>
            <a:off x="2286000" y="3086100"/>
            <a:ext cx="2634917" cy="431580"/>
          </a:xfrm>
          <a:prstGeom prst="rect">
            <a:avLst/>
          </a:prstGeom>
        </p:spPr>
      </p:pic>
      <p:pic>
        <p:nvPicPr>
          <p:cNvPr id="9" name="Picture 8" descr="21 anh nguyen"/>
          <p:cNvPicPr>
            <a:picLocks noChangeAspect="1"/>
          </p:cNvPicPr>
          <p:nvPr/>
        </p:nvPicPr>
        <p:blipFill>
          <a:blip r:embed="rId6" cstate="print"/>
          <a:stretch>
            <a:fillRect/>
          </a:stretch>
        </p:blipFill>
        <p:spPr>
          <a:xfrm>
            <a:off x="2286000" y="3829050"/>
            <a:ext cx="2577767" cy="431580"/>
          </a:xfrm>
          <a:prstGeom prst="rect">
            <a:avLst/>
          </a:prstGeom>
        </p:spPr>
      </p:pic>
      <p:pic>
        <p:nvPicPr>
          <p:cNvPr id="10" name="Picture 9" descr="21 anh nguyen"/>
          <p:cNvPicPr>
            <a:picLocks noChangeAspect="1"/>
          </p:cNvPicPr>
          <p:nvPr/>
        </p:nvPicPr>
        <p:blipFill>
          <a:blip r:embed="rId6" cstate="print"/>
          <a:stretch>
            <a:fillRect/>
          </a:stretch>
        </p:blipFill>
        <p:spPr>
          <a:xfrm>
            <a:off x="2286000" y="4514850"/>
            <a:ext cx="2634917" cy="431580"/>
          </a:xfrm>
          <a:prstGeom prst="rect">
            <a:avLst/>
          </a:prstGeom>
        </p:spPr>
      </p:pic>
      <p:sp>
        <p:nvSpPr>
          <p:cNvPr id="11" name="Oval 10" descr="21 anh nguyen"/>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21 anh nguyen"/>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21 anh nguyen"/>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21 anh nguyen"/>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5" name="TextBox 14" descr="21 anh nguyen"/>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21 anh nguyen"/>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21 anh nguyen"/>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descr="21 anh nguyen"/>
          <p:cNvSpPr txBox="1"/>
          <p:nvPr/>
        </p:nvSpPr>
        <p:spPr>
          <a:xfrm>
            <a:off x="2305566" y="2473532"/>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Các</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bước</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tiến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hành</a:t>
            </a:r>
            <a:endParaRPr lang="en-US" sz="2100" dirty="0">
              <a:solidFill>
                <a:srgbClr val="002060"/>
              </a:solidFill>
              <a:latin typeface="Times New Roman" pitchFamily="18" charset="0"/>
              <a:cs typeface="Times New Roman" pitchFamily="18" charset="0"/>
            </a:endParaRPr>
          </a:p>
        </p:txBody>
      </p:sp>
      <p:sp>
        <p:nvSpPr>
          <p:cNvPr id="19" name="TextBox 18" descr="21 anh nguyen"/>
          <p:cNvSpPr txBox="1"/>
          <p:nvPr/>
        </p:nvSpPr>
        <p:spPr>
          <a:xfrm>
            <a:off x="2343150" y="3094141"/>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Kết</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quả</a:t>
            </a:r>
            <a:endParaRPr lang="en-US" sz="2100" dirty="0">
              <a:solidFill>
                <a:srgbClr val="002060"/>
              </a:solidFill>
              <a:latin typeface="Times New Roman" pitchFamily="18" charset="0"/>
              <a:cs typeface="Times New Roman" pitchFamily="18" charset="0"/>
            </a:endParaRPr>
          </a:p>
        </p:txBody>
      </p:sp>
      <p:sp>
        <p:nvSpPr>
          <p:cNvPr id="20" name="TextBox 19" descr="21 anh nguyen"/>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Tiêu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đề</a:t>
            </a:r>
            <a:endParaRPr lang="en-US" sz="2100" dirty="0">
              <a:solidFill>
                <a:srgbClr val="002060"/>
              </a:solidFill>
              <a:latin typeface="Times New Roman" pitchFamily="18" charset="0"/>
              <a:cs typeface="Times New Roman" pitchFamily="18" charset="0"/>
            </a:endParaRPr>
          </a:p>
        </p:txBody>
      </p:sp>
      <p:sp>
        <p:nvSpPr>
          <p:cNvPr id="21" name="TextBox 20" descr="21 anh nguyen"/>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Giới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thiệu</a:t>
            </a:r>
            <a:endParaRPr lang="en-US" sz="2100" dirty="0">
              <a:solidFill>
                <a:srgbClr val="002060"/>
              </a:solidFill>
              <a:latin typeface="Times New Roman" pitchFamily="18" charset="0"/>
              <a:cs typeface="Times New Roman" pitchFamily="18" charset="0"/>
            </a:endParaRPr>
          </a:p>
        </p:txBody>
      </p:sp>
      <p:pic>
        <p:nvPicPr>
          <p:cNvPr id="25" name="Picture 14" descr="21 anh nguyen"/>
          <p:cNvPicPr>
            <a:picLocks noChangeAspect="1" noChangeArrowheads="1"/>
          </p:cNvPicPr>
          <p:nvPr/>
        </p:nvPicPr>
        <p:blipFill>
          <a:blip r:embed="rId7" cstate="print"/>
          <a:srcRect/>
          <a:stretch>
            <a:fillRect/>
          </a:stretch>
        </p:blipFill>
        <p:spPr bwMode="auto">
          <a:xfrm>
            <a:off x="6057900" y="3143250"/>
            <a:ext cx="857250" cy="806824"/>
          </a:xfrm>
          <a:prstGeom prst="rect">
            <a:avLst/>
          </a:prstGeom>
          <a:noFill/>
          <a:ln w="9525">
            <a:noFill/>
            <a:miter lim="800000"/>
            <a:headEnd/>
            <a:tailEnd/>
          </a:ln>
        </p:spPr>
      </p:pic>
      <p:pic>
        <p:nvPicPr>
          <p:cNvPr id="22" name="Picture 21" descr="21 anh nguyen"/>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6" name="Cloud 25" descr="21 anh nguyen"/>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3" name="Picture 22" descr="21 anh nguyen">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anh nguyen"/>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21 anh nguyen"/>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21 anh nguyen"/>
          <p:cNvSpPr txBox="1"/>
          <p:nvPr/>
        </p:nvSpPr>
        <p:spPr>
          <a:xfrm>
            <a:off x="2286000" y="841712"/>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Lưới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tản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nhiệt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dụng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gì</a:t>
            </a:r>
            <a:r>
              <a:rPr lang="en-US" sz="3000" dirty="0">
                <a:solidFill>
                  <a:srgbClr val="FF0000"/>
                </a:solidFill>
                <a:latin typeface="Times New Roman" pitchFamily="18" charset="0"/>
                <a:cs typeface="Times New Roman" pitchFamily="18" charset="0"/>
              </a:rPr>
              <a:t>?</a:t>
            </a:r>
          </a:p>
        </p:txBody>
      </p:sp>
      <p:pic>
        <p:nvPicPr>
          <p:cNvPr id="6" name="Picture 5" descr="21 anh nguyen"/>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21 anh nguyen"/>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21 anh nguyen"/>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21 anh nguyen"/>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21 anh nguyen"/>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21 anh nguyen"/>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21 anh nguyen"/>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21 anh nguyen"/>
          <p:cNvSpPr/>
          <p:nvPr/>
        </p:nvSpPr>
        <p:spPr>
          <a:xfrm>
            <a:off x="1600200" y="23431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21 anh nguyen"/>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5" name="TextBox 14" descr="21 anh nguyen"/>
          <p:cNvSpPr txBox="1"/>
          <p:nvPr/>
        </p:nvSpPr>
        <p:spPr>
          <a:xfrm>
            <a:off x="1657350" y="24003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6" name="TextBox 15" descr="21 anh nguyen"/>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21 anh nguyen"/>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descr="21 anh nguyen"/>
          <p:cNvSpPr txBox="1"/>
          <p:nvPr/>
        </p:nvSpPr>
        <p:spPr>
          <a:xfrm>
            <a:off x="2343150" y="251460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trí</a:t>
            </a:r>
            <a:endParaRPr lang="en-US" sz="2100" dirty="0">
              <a:solidFill>
                <a:srgbClr val="002060"/>
              </a:solidFill>
              <a:latin typeface="Times New Roman" pitchFamily="18" charset="0"/>
              <a:cs typeface="Times New Roman" pitchFamily="18" charset="0"/>
            </a:endParaRPr>
          </a:p>
        </p:txBody>
      </p:sp>
      <p:sp>
        <p:nvSpPr>
          <p:cNvPr id="19" name="TextBox 18" descr="21 anh nguyen"/>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Chứa</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hóa</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chất</a:t>
            </a:r>
            <a:endParaRPr lang="en-US" sz="2100" dirty="0">
              <a:solidFill>
                <a:srgbClr val="002060"/>
              </a:solidFill>
              <a:latin typeface="Times New Roman" pitchFamily="18" charset="0"/>
              <a:cs typeface="Times New Roman" pitchFamily="18" charset="0"/>
            </a:endParaRPr>
          </a:p>
        </p:txBody>
      </p:sp>
      <p:sp>
        <p:nvSpPr>
          <p:cNvPr id="20" name="TextBox 19" descr="21 anh nguyen"/>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Chắn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gió</a:t>
            </a:r>
            <a:endParaRPr lang="en-US" sz="2100" dirty="0">
              <a:solidFill>
                <a:srgbClr val="002060"/>
              </a:solidFill>
              <a:latin typeface="Times New Roman" pitchFamily="18" charset="0"/>
              <a:cs typeface="Times New Roman" pitchFamily="18" charset="0"/>
            </a:endParaRPr>
          </a:p>
        </p:txBody>
      </p:sp>
      <p:sp>
        <p:nvSpPr>
          <p:cNvPr id="21" name="TextBox 20" descr="21 anh nguyen"/>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Phân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tán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nhiệt</a:t>
            </a:r>
            <a:endParaRPr lang="en-US" sz="2100" dirty="0">
              <a:solidFill>
                <a:srgbClr val="002060"/>
              </a:solidFill>
              <a:latin typeface="Times New Roman" pitchFamily="18" charset="0"/>
              <a:cs typeface="Times New Roman" pitchFamily="18" charset="0"/>
            </a:endParaRPr>
          </a:p>
        </p:txBody>
      </p:sp>
      <p:pic>
        <p:nvPicPr>
          <p:cNvPr id="23" name="Picture 22" descr="21 anh nguyen"/>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21 anh nguyen"/>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21 anh nguyen">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anh nguyen"/>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21 anh nguyen"/>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21 anh nguyen"/>
          <p:cNvSpPr txBox="1"/>
          <p:nvPr/>
        </p:nvSpPr>
        <p:spPr>
          <a:xfrm>
            <a:off x="2242564" y="766882"/>
            <a:ext cx="4743450" cy="1661993"/>
          </a:xfrm>
          <a:prstGeom prst="rect">
            <a:avLst/>
          </a:prstGeom>
          <a:noFill/>
        </p:spPr>
        <p:txBody>
          <a:bodyPr wrap="square" rtlCol="0">
            <a:spAutoFit/>
          </a:bodyPr>
          <a:lstStyle/>
          <a:p>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cấu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trúc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thuyết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vấn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nghiên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cứu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tầm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của</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vấn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đề</a:t>
            </a:r>
            <a:r>
              <a:rPr lang="en-US" sz="2400" dirty="0">
                <a:solidFill>
                  <a:srgbClr val="FF0000"/>
                </a:solidFill>
                <a:latin typeface="Times New Roman" pitchFamily="18" charset="0"/>
                <a:cs typeface="Times New Roman" pitchFamily="18" charset="0"/>
              </a:rPr>
              <a:t>.</a:t>
            </a:r>
          </a:p>
          <a:p>
            <a:endParaRPr lang="en-US" sz="3000" dirty="0">
              <a:solidFill>
                <a:srgbClr val="FF0000"/>
              </a:solidFill>
              <a:latin typeface="Times New Roman" pitchFamily="18" charset="0"/>
              <a:cs typeface="Times New Roman" pitchFamily="18" charset="0"/>
            </a:endParaRPr>
          </a:p>
        </p:txBody>
      </p:sp>
      <p:pic>
        <p:nvPicPr>
          <p:cNvPr id="6" name="Picture 5" descr="21 anh nguyen"/>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21 anh nguyen"/>
          <p:cNvSpPr/>
          <p:nvPr/>
        </p:nvSpPr>
        <p:spPr>
          <a:xfrm>
            <a:off x="1600200" y="30861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21 anh nguyen"/>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21 anh nguyen"/>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21 anh nguyen"/>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21 anh nguyen"/>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21 anh nguyen"/>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21 anh nguyen"/>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21 anh nguyen"/>
          <p:cNvSpPr txBox="1"/>
          <p:nvPr/>
        </p:nvSpPr>
        <p:spPr>
          <a:xfrm>
            <a:off x="1657350" y="31432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5" name="TextBox 14" descr="21 anh nguyen"/>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21 anh nguyen"/>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21 anh nguyen"/>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descr="21 anh nguyen"/>
          <p:cNvSpPr txBox="1"/>
          <p:nvPr/>
        </p:nvSpPr>
        <p:spPr>
          <a:xfrm>
            <a:off x="2400300" y="251460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mở</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đầu</a:t>
            </a:r>
            <a:endParaRPr lang="en-US" sz="2100" dirty="0">
              <a:solidFill>
                <a:srgbClr val="002060"/>
              </a:solidFill>
              <a:latin typeface="Times New Roman" pitchFamily="18" charset="0"/>
              <a:cs typeface="Times New Roman" pitchFamily="18" charset="0"/>
            </a:endParaRPr>
          </a:p>
        </p:txBody>
      </p:sp>
      <p:sp>
        <p:nvSpPr>
          <p:cNvPr id="19" name="TextBox 18" descr="21 anh nguyen"/>
          <p:cNvSpPr txBox="1"/>
          <p:nvPr/>
        </p:nvSpPr>
        <p:spPr>
          <a:xfrm>
            <a:off x="2343150" y="314325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giới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thiệu</a:t>
            </a:r>
            <a:endParaRPr lang="en-US" sz="2100" dirty="0">
              <a:solidFill>
                <a:srgbClr val="002060"/>
              </a:solidFill>
              <a:latin typeface="Times New Roman" pitchFamily="18" charset="0"/>
              <a:cs typeface="Times New Roman" pitchFamily="18" charset="0"/>
            </a:endParaRPr>
          </a:p>
        </p:txBody>
      </p:sp>
      <p:sp>
        <p:nvSpPr>
          <p:cNvPr id="20" name="TextBox 19" descr="21 anh nguyen"/>
          <p:cNvSpPr txBox="1"/>
          <p:nvPr/>
        </p:nvSpPr>
        <p:spPr>
          <a:xfrm>
            <a:off x="2343150" y="382905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câu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hỏi</a:t>
            </a:r>
            <a:endParaRPr lang="en-US" sz="2100" dirty="0">
              <a:solidFill>
                <a:srgbClr val="002060"/>
              </a:solidFill>
              <a:latin typeface="Times New Roman" pitchFamily="18" charset="0"/>
              <a:cs typeface="Times New Roman" pitchFamily="18" charset="0"/>
            </a:endParaRPr>
          </a:p>
        </p:txBody>
      </p:sp>
      <p:sp>
        <p:nvSpPr>
          <p:cNvPr id="21" name="TextBox 20" descr="21 anh nguyen"/>
          <p:cNvSpPr txBox="1"/>
          <p:nvPr/>
        </p:nvSpPr>
        <p:spPr>
          <a:xfrm>
            <a:off x="2343150" y="4514850"/>
            <a:ext cx="2457450" cy="415498"/>
          </a:xfrm>
          <a:prstGeom prst="rect">
            <a:avLst/>
          </a:prstGeom>
          <a:noFill/>
        </p:spPr>
        <p:txBody>
          <a:bodyPr wrap="square" rtlCol="0">
            <a:spAutoFit/>
          </a:bodyPr>
          <a:lstStyle/>
          <a:p>
            <a:r>
              <a:rPr lang="en-US" sz="2100" dirty="0">
                <a:solidFill>
                  <a:srgbClr val="002060"/>
                </a:solidFill>
                <a:latin typeface="Times New Roman" pitchFamily="18" charset="0"/>
                <a:cs typeface="Times New Roman" pitchFamily="18" charset="0"/>
              </a:rPr>
              <a:t>Trang </a:t>
            </a:r>
            <a:r>
              <a:rPr lang="en-US" sz="2100" dirty="0" err="1">
                <a:solidFill>
                  <a:srgbClr val="002060"/>
                </a:solidFill>
                <a:latin typeface="Times New Roman" pitchFamily="18" charset="0"/>
                <a:cs typeface="Times New Roman" pitchFamily="18" charset="0"/>
              </a:rPr>
              <a:t>kết</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luận</a:t>
            </a:r>
            <a:endParaRPr lang="en-US" sz="2100" dirty="0">
              <a:solidFill>
                <a:srgbClr val="002060"/>
              </a:solidFill>
              <a:latin typeface="Times New Roman" pitchFamily="18" charset="0"/>
              <a:cs typeface="Times New Roman" pitchFamily="18" charset="0"/>
            </a:endParaRPr>
          </a:p>
        </p:txBody>
      </p:sp>
      <p:pic>
        <p:nvPicPr>
          <p:cNvPr id="23" name="Picture 22" descr="21 anh nguyen"/>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21 anh nguyen"/>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21 anh nguyen">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anh nguyen"/>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21 anh nguyen"/>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21 anh nguyen"/>
          <p:cNvSpPr txBox="1"/>
          <p:nvPr/>
        </p:nvSpPr>
        <p:spPr>
          <a:xfrm>
            <a:off x="2286000" y="892571"/>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Đâu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dụng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cụ</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thí</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nghiệm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quang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học</a:t>
            </a:r>
            <a:r>
              <a:rPr lang="en-US" sz="3000" dirty="0">
                <a:solidFill>
                  <a:srgbClr val="FF0000"/>
                </a:solidFill>
                <a:latin typeface="Times New Roman" pitchFamily="18" charset="0"/>
                <a:cs typeface="Times New Roman" pitchFamily="18" charset="0"/>
              </a:rPr>
              <a:t>?</a:t>
            </a:r>
          </a:p>
        </p:txBody>
      </p:sp>
      <p:pic>
        <p:nvPicPr>
          <p:cNvPr id="6" name="Picture 5" descr="21 anh nguyen"/>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21 anh nguyen"/>
          <p:cNvSpPr/>
          <p:nvPr/>
        </p:nvSpPr>
        <p:spPr>
          <a:xfrm>
            <a:off x="1600200" y="38290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21 anh nguyen"/>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21 anh nguyen"/>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21 anh nguyen"/>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21 anh nguyen"/>
          <p:cNvSpPr/>
          <p:nvPr/>
        </p:nvSpPr>
        <p:spPr>
          <a:xfrm>
            <a:off x="1600200" y="30861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21 anh nguyen"/>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21 anh nguyen"/>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21 anh nguyen"/>
          <p:cNvSpPr txBox="1"/>
          <p:nvPr/>
        </p:nvSpPr>
        <p:spPr>
          <a:xfrm>
            <a:off x="1657350" y="38862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5" name="TextBox 14" descr="21 anh nguyen"/>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21 anh nguyen"/>
          <p:cNvSpPr txBox="1"/>
          <p:nvPr/>
        </p:nvSpPr>
        <p:spPr>
          <a:xfrm>
            <a:off x="1657350" y="31432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7" name="TextBox 16" descr="21 anh nguyen"/>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descr="21 anh nguyen"/>
          <p:cNvSpPr txBox="1"/>
          <p:nvPr/>
        </p:nvSpPr>
        <p:spPr>
          <a:xfrm>
            <a:off x="2400300" y="251460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Phễu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chiết</a:t>
            </a:r>
            <a:endParaRPr lang="en-US" sz="2100" dirty="0">
              <a:solidFill>
                <a:srgbClr val="002060"/>
              </a:solidFill>
              <a:latin typeface="Times New Roman" pitchFamily="18" charset="0"/>
              <a:cs typeface="Times New Roman" pitchFamily="18" charset="0"/>
            </a:endParaRPr>
          </a:p>
        </p:txBody>
      </p:sp>
      <p:sp>
        <p:nvSpPr>
          <p:cNvPr id="19" name="TextBox 18" descr="21 anh nguyen"/>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Điện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kế</a:t>
            </a:r>
            <a:endParaRPr lang="en-US" sz="2100" dirty="0">
              <a:solidFill>
                <a:srgbClr val="002060"/>
              </a:solidFill>
              <a:latin typeface="Times New Roman" pitchFamily="18" charset="0"/>
              <a:cs typeface="Times New Roman" pitchFamily="18" charset="0"/>
            </a:endParaRPr>
          </a:p>
        </p:txBody>
      </p:sp>
      <p:sp>
        <p:nvSpPr>
          <p:cNvPr id="20" name="TextBox 19" descr="21 anh nguyen"/>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Đèn</a:t>
            </a:r>
            <a:r>
              <a:rPr lang="en-US" sz="2100" dirty="0">
                <a:solidFill>
                  <a:srgbClr val="002060"/>
                </a:solidFill>
                <a:latin typeface="Times New Roman" pitchFamily="18" charset="0"/>
                <a:cs typeface="Times New Roman" pitchFamily="18" charset="0"/>
              </a:rPr>
              <a:t> laser</a:t>
            </a:r>
          </a:p>
        </p:txBody>
      </p:sp>
      <p:sp>
        <p:nvSpPr>
          <p:cNvPr id="21" name="TextBox 20" descr="21 anh nguyen"/>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Bình</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thủy</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tinh</a:t>
            </a:r>
            <a:endParaRPr lang="en-US" sz="2100" dirty="0">
              <a:solidFill>
                <a:srgbClr val="002060"/>
              </a:solidFill>
              <a:latin typeface="Times New Roman" pitchFamily="18" charset="0"/>
              <a:cs typeface="Times New Roman" pitchFamily="18" charset="0"/>
            </a:endParaRPr>
          </a:p>
        </p:txBody>
      </p:sp>
      <p:pic>
        <p:nvPicPr>
          <p:cNvPr id="23" name="Picture 22" descr="21 anh nguyen"/>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21 anh nguyen"/>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21 anh nguyen">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anh nguyen"/>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21 anh nguyen"/>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21 anh nguyen"/>
          <p:cNvSpPr txBox="1"/>
          <p:nvPr/>
        </p:nvSpPr>
        <p:spPr>
          <a:xfrm>
            <a:off x="2286000" y="819996"/>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Ngôn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ngữ</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trong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bài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thuyết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cần</a:t>
            </a:r>
            <a:r>
              <a:rPr lang="en-US" sz="3000" dirty="0">
                <a:solidFill>
                  <a:srgbClr val="FF0000"/>
                </a:solidFill>
                <a:latin typeface="Times New Roman" pitchFamily="18" charset="0"/>
                <a:cs typeface="Times New Roman" pitchFamily="18" charset="0"/>
              </a:rPr>
              <a:t>?</a:t>
            </a:r>
          </a:p>
        </p:txBody>
      </p:sp>
      <p:pic>
        <p:nvPicPr>
          <p:cNvPr id="6" name="Picture 5" descr="21 anh nguyen"/>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21 anh nguyen"/>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21 anh nguyen"/>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21 anh nguyen"/>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21 anh nguyen"/>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21 anh nguyen"/>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21 anh nguyen"/>
          <p:cNvSpPr/>
          <p:nvPr/>
        </p:nvSpPr>
        <p:spPr>
          <a:xfrm>
            <a:off x="1600200" y="30289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21 anh nguyen"/>
          <p:cNvSpPr/>
          <p:nvPr/>
        </p:nvSpPr>
        <p:spPr>
          <a:xfrm>
            <a:off x="1600200" y="234315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21 anh nguyen"/>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5" name="TextBox 14" descr="21 anh nguyen"/>
          <p:cNvSpPr txBox="1"/>
          <p:nvPr/>
        </p:nvSpPr>
        <p:spPr>
          <a:xfrm>
            <a:off x="1657350" y="24003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6" name="TextBox 15" descr="21 anh nguyen"/>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21 anh nguyen"/>
          <p:cNvSpPr txBox="1"/>
          <p:nvPr/>
        </p:nvSpPr>
        <p:spPr>
          <a:xfrm>
            <a:off x="1657350" y="308610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8" name="TextBox 17" descr="21 anh nguyen"/>
          <p:cNvSpPr txBox="1"/>
          <p:nvPr/>
        </p:nvSpPr>
        <p:spPr>
          <a:xfrm>
            <a:off x="2343150" y="251460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Dài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dòng</a:t>
            </a:r>
            <a:endParaRPr lang="en-US" sz="2100" dirty="0">
              <a:solidFill>
                <a:srgbClr val="002060"/>
              </a:solidFill>
              <a:latin typeface="Times New Roman" pitchFamily="18" charset="0"/>
              <a:cs typeface="Times New Roman" pitchFamily="18" charset="0"/>
            </a:endParaRPr>
          </a:p>
        </p:txBody>
      </p:sp>
      <p:sp>
        <p:nvSpPr>
          <p:cNvPr id="19" name="TextBox 18" descr="21 anh nguyen"/>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Dùng</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nhiều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từ</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láy</a:t>
            </a:r>
            <a:endParaRPr lang="en-US" sz="2100" dirty="0">
              <a:solidFill>
                <a:srgbClr val="002060"/>
              </a:solidFill>
              <a:latin typeface="Times New Roman" pitchFamily="18" charset="0"/>
              <a:cs typeface="Times New Roman" pitchFamily="18" charset="0"/>
            </a:endParaRPr>
          </a:p>
        </p:txBody>
      </p:sp>
      <p:sp>
        <p:nvSpPr>
          <p:cNvPr id="20" name="TextBox 19" descr="21 anh nguyen"/>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Nhiều</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tiếng</a:t>
            </a:r>
            <a:r>
              <a:rPr lang="en-US" sz="2100" dirty="0">
                <a:solidFill>
                  <a:srgbClr val="002060"/>
                </a:solidFill>
                <a:latin typeface="Times New Roman" pitchFamily="18" charset="0"/>
                <a:cs typeface="Times New Roman" pitchFamily="18" charset="0"/>
              </a:rPr>
              <a:t> Anh</a:t>
            </a:r>
          </a:p>
        </p:txBody>
      </p:sp>
      <p:sp>
        <p:nvSpPr>
          <p:cNvPr id="21" name="TextBox 20" descr="21 anh nguyen"/>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Đơn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giản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ngắn</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gọn</a:t>
            </a:r>
            <a:endParaRPr lang="en-US" sz="2100" dirty="0">
              <a:solidFill>
                <a:srgbClr val="002060"/>
              </a:solidFill>
              <a:latin typeface="Times New Roman" pitchFamily="18" charset="0"/>
              <a:cs typeface="Times New Roman" pitchFamily="18" charset="0"/>
            </a:endParaRPr>
          </a:p>
        </p:txBody>
      </p:sp>
      <p:pic>
        <p:nvPicPr>
          <p:cNvPr id="22" name="Picture 24" descr="21 anh nguyen"/>
          <p:cNvPicPr>
            <a:picLocks noChangeAspect="1" noChangeArrowheads="1"/>
          </p:cNvPicPr>
          <p:nvPr/>
        </p:nvPicPr>
        <p:blipFill>
          <a:blip r:embed="rId8" cstate="print"/>
          <a:srcRect/>
          <a:stretch>
            <a:fillRect/>
          </a:stretch>
        </p:blipFill>
        <p:spPr bwMode="auto">
          <a:xfrm>
            <a:off x="6308147" y="4091412"/>
            <a:ext cx="394028" cy="344081"/>
          </a:xfrm>
          <a:prstGeom prst="rect">
            <a:avLst/>
          </a:prstGeom>
          <a:noFill/>
        </p:spPr>
      </p:pic>
      <p:pic>
        <p:nvPicPr>
          <p:cNvPr id="23" name="Picture 22" descr="21 anh nguyen"/>
          <p:cNvPicPr>
            <a:picLocks noChangeAspect="1" noChangeArrowheads="1"/>
          </p:cNvPicPr>
          <p:nvPr/>
        </p:nvPicPr>
        <p:blipFill>
          <a:blip r:embed="rId9" cstate="print"/>
          <a:srcRect/>
          <a:stretch>
            <a:fillRect/>
          </a:stretch>
        </p:blipFill>
        <p:spPr bwMode="auto">
          <a:xfrm>
            <a:off x="5829300" y="2800350"/>
            <a:ext cx="1314450" cy="1326430"/>
          </a:xfrm>
          <a:prstGeom prst="rect">
            <a:avLst/>
          </a:prstGeom>
          <a:noFill/>
        </p:spPr>
      </p:pic>
      <p:sp>
        <p:nvSpPr>
          <p:cNvPr id="24" name="Cloud 23" descr="21 anh nguyen"/>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21 anh nguyen">
            <a:hlinkClick r:id="rId10" action="ppaction://hlinksldjump"/>
          </p:cNvPr>
          <p:cNvPicPr>
            <a:picLocks noChangeAspect="1"/>
          </p:cNvPicPr>
          <p:nvPr/>
        </p:nvPicPr>
        <p:blipFill>
          <a:blip r:embed="rId11"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par>
                                <p:cTn id="68" presetID="10" presetClass="entr" presetSubtype="0" fill="hold" nodeType="withEffect">
                                  <p:stCondLst>
                                    <p:cond delay="605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nextCondLst>
                <p:cond evt="onClick" delay="0">
                  <p:tgtEl>
                    <p:spTgt spid="22"/>
                  </p:tgtEl>
                </p:cond>
              </p:nextCondLst>
            </p:seq>
          </p:childTnLst>
        </p:cTn>
      </p:par>
    </p:tnLst>
    <p:bldLst>
      <p:bldP spid="5" grpId="0"/>
      <p:bldP spid="2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21 anh nguyen"/>
          <p:cNvPicPr>
            <a:picLocks noChangeAspect="1" noChangeArrowheads="1"/>
          </p:cNvPicPr>
          <p:nvPr/>
        </p:nvPicPr>
        <p:blipFill>
          <a:blip r:embed="rId5" cstate="print"/>
          <a:srcRect/>
          <a:stretch>
            <a:fillRect/>
          </a:stretch>
        </p:blipFill>
        <p:spPr bwMode="auto">
          <a:xfrm>
            <a:off x="6057900" y="3143250"/>
            <a:ext cx="857250" cy="806824"/>
          </a:xfrm>
          <a:prstGeom prst="rect">
            <a:avLst/>
          </a:prstGeom>
          <a:noFill/>
          <a:ln w="9525">
            <a:noFill/>
            <a:miter lim="800000"/>
            <a:headEnd/>
            <a:tailEnd/>
          </a:ln>
        </p:spPr>
      </p:pic>
      <p:pic>
        <p:nvPicPr>
          <p:cNvPr id="4" name="Picture 3" descr="21 anh nguyen"/>
          <p:cNvPicPr>
            <a:picLocks noChangeAspect="1"/>
          </p:cNvPicPr>
          <p:nvPr/>
        </p:nvPicPr>
        <p:blipFill>
          <a:blip r:embed="rId6" cstate="print"/>
          <a:stretch>
            <a:fillRect/>
          </a:stretch>
        </p:blipFill>
        <p:spPr>
          <a:xfrm>
            <a:off x="971550" y="-228600"/>
            <a:ext cx="7029450" cy="3048000"/>
          </a:xfrm>
          <a:prstGeom prst="rect">
            <a:avLst/>
          </a:prstGeom>
        </p:spPr>
      </p:pic>
      <p:sp>
        <p:nvSpPr>
          <p:cNvPr id="5" name="TextBox 4" descr="21 anh nguyen"/>
          <p:cNvSpPr txBox="1"/>
          <p:nvPr/>
        </p:nvSpPr>
        <p:spPr>
          <a:xfrm>
            <a:off x="2242564" y="813818"/>
            <a:ext cx="4743450" cy="1015663"/>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Đâu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thuộc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nội</a:t>
            </a:r>
            <a:r>
              <a:rPr lang="en-US" sz="3000" dirty="0">
                <a:solidFill>
                  <a:srgbClr val="FF0000"/>
                </a:solidFill>
                <a:latin typeface="Times New Roman" pitchFamily="18" charset="0"/>
                <a:cs typeface="Times New Roman" pitchFamily="18" charset="0"/>
              </a:rPr>
              <a:t> dung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một</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báo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treo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tường</a:t>
            </a:r>
            <a:r>
              <a:rPr lang="en-US" sz="3000" dirty="0">
                <a:solidFill>
                  <a:srgbClr val="FF0000"/>
                </a:solidFill>
                <a:latin typeface="Times New Roman" pitchFamily="18" charset="0"/>
                <a:cs typeface="Times New Roman" pitchFamily="18" charset="0"/>
              </a:rPr>
              <a:t>?</a:t>
            </a:r>
          </a:p>
        </p:txBody>
      </p:sp>
      <p:pic>
        <p:nvPicPr>
          <p:cNvPr id="6" name="Picture 5" descr="21 anh nguyen"/>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descr="21 anh nguyen"/>
          <p:cNvSpPr/>
          <p:nvPr/>
        </p:nvSpPr>
        <p:spPr>
          <a:xfrm>
            <a:off x="1600200" y="30861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8" name="Picture 7" descr="21 anh nguyen"/>
          <p:cNvPicPr>
            <a:picLocks noChangeAspect="1"/>
          </p:cNvPicPr>
          <p:nvPr/>
        </p:nvPicPr>
        <p:blipFill>
          <a:blip r:embed="rId7" cstate="print"/>
          <a:stretch>
            <a:fillRect/>
          </a:stretch>
        </p:blipFill>
        <p:spPr>
          <a:xfrm>
            <a:off x="2286000" y="3086100"/>
            <a:ext cx="2634917" cy="431580"/>
          </a:xfrm>
          <a:prstGeom prst="rect">
            <a:avLst/>
          </a:prstGeom>
        </p:spPr>
      </p:pic>
      <p:pic>
        <p:nvPicPr>
          <p:cNvPr id="9" name="Picture 8" descr="21 anh nguyen"/>
          <p:cNvPicPr>
            <a:picLocks noChangeAspect="1"/>
          </p:cNvPicPr>
          <p:nvPr/>
        </p:nvPicPr>
        <p:blipFill>
          <a:blip r:embed="rId7" cstate="print"/>
          <a:stretch>
            <a:fillRect/>
          </a:stretch>
        </p:blipFill>
        <p:spPr>
          <a:xfrm>
            <a:off x="2286000" y="3829050"/>
            <a:ext cx="2634917" cy="431580"/>
          </a:xfrm>
          <a:prstGeom prst="rect">
            <a:avLst/>
          </a:prstGeom>
        </p:spPr>
      </p:pic>
      <p:pic>
        <p:nvPicPr>
          <p:cNvPr id="10" name="Picture 9" descr="21 anh nguyen"/>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descr="21 anh nguyen"/>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2" name="Oval 11" descr="21 anh nguyen"/>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3" name="Oval 12" descr="21 anh nguyen"/>
          <p:cNvSpPr/>
          <p:nvPr/>
        </p:nvSpPr>
        <p:spPr>
          <a:xfrm>
            <a:off x="1600200" y="44577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14" name="TextBox 13" descr="21 anh nguyen"/>
          <p:cNvSpPr txBox="1"/>
          <p:nvPr/>
        </p:nvSpPr>
        <p:spPr>
          <a:xfrm>
            <a:off x="1657350" y="31432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B</a:t>
            </a:r>
          </a:p>
        </p:txBody>
      </p:sp>
      <p:sp>
        <p:nvSpPr>
          <p:cNvPr id="15" name="TextBox 14" descr="21 anh nguyen"/>
          <p:cNvSpPr txBox="1"/>
          <p:nvPr/>
        </p:nvSpPr>
        <p:spPr>
          <a:xfrm>
            <a:off x="1657350" y="45148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D</a:t>
            </a:r>
          </a:p>
        </p:txBody>
      </p:sp>
      <p:sp>
        <p:nvSpPr>
          <p:cNvPr id="16" name="TextBox 15" descr="21 anh nguyen"/>
          <p:cNvSpPr txBox="1"/>
          <p:nvPr/>
        </p:nvSpPr>
        <p:spPr>
          <a:xfrm>
            <a:off x="1657350" y="38290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C</a:t>
            </a:r>
          </a:p>
        </p:txBody>
      </p:sp>
      <p:sp>
        <p:nvSpPr>
          <p:cNvPr id="17" name="TextBox 16" descr="21 anh nguyen"/>
          <p:cNvSpPr txBox="1"/>
          <p:nvPr/>
        </p:nvSpPr>
        <p:spPr>
          <a:xfrm>
            <a:off x="1657350" y="2457450"/>
            <a:ext cx="342900" cy="415498"/>
          </a:xfrm>
          <a:prstGeom prst="rect">
            <a:avLst/>
          </a:prstGeom>
          <a:noFill/>
        </p:spPr>
        <p:txBody>
          <a:bodyPr wrap="square" rtlCol="0">
            <a:spAutoFit/>
          </a:bodyPr>
          <a:lstStyle/>
          <a:p>
            <a:r>
              <a:rPr lang="en-US" sz="2100" b="1" dirty="0">
                <a:latin typeface="Times New Roman" pitchFamily="18" charset="0"/>
                <a:cs typeface="Times New Roman" pitchFamily="18" charset="0"/>
              </a:rPr>
              <a:t>A</a:t>
            </a:r>
          </a:p>
        </p:txBody>
      </p:sp>
      <p:sp>
        <p:nvSpPr>
          <p:cNvPr id="18" name="TextBox 17" descr="21 anh nguyen"/>
          <p:cNvSpPr txBox="1"/>
          <p:nvPr/>
        </p:nvSpPr>
        <p:spPr>
          <a:xfrm>
            <a:off x="2400300" y="251460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Giới</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thiệu</a:t>
            </a:r>
            <a:endParaRPr lang="en-US" sz="2100" dirty="0">
              <a:solidFill>
                <a:srgbClr val="002060"/>
              </a:solidFill>
              <a:latin typeface="Times New Roman" pitchFamily="18" charset="0"/>
              <a:cs typeface="Times New Roman" pitchFamily="18" charset="0"/>
            </a:endParaRPr>
          </a:p>
        </p:txBody>
      </p:sp>
      <p:sp>
        <p:nvSpPr>
          <p:cNvPr id="19" name="TextBox 18" descr="21 anh nguyen"/>
          <p:cNvSpPr txBox="1"/>
          <p:nvPr/>
        </p:nvSpPr>
        <p:spPr>
          <a:xfrm>
            <a:off x="2343150" y="31432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Cơ</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sở</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lý</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thuyết</a:t>
            </a:r>
            <a:endParaRPr lang="en-US" sz="2100" dirty="0">
              <a:solidFill>
                <a:srgbClr val="002060"/>
              </a:solidFill>
              <a:latin typeface="Times New Roman" pitchFamily="18" charset="0"/>
              <a:cs typeface="Times New Roman" pitchFamily="18" charset="0"/>
            </a:endParaRPr>
          </a:p>
        </p:txBody>
      </p:sp>
      <p:sp>
        <p:nvSpPr>
          <p:cNvPr id="20" name="TextBox 19" descr="21 anh nguyen"/>
          <p:cNvSpPr txBox="1"/>
          <p:nvPr/>
        </p:nvSpPr>
        <p:spPr>
          <a:xfrm>
            <a:off x="2343150" y="38290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Phương</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pháp</a:t>
            </a:r>
            <a:endParaRPr lang="en-US" sz="2100" dirty="0">
              <a:solidFill>
                <a:srgbClr val="002060"/>
              </a:solidFill>
              <a:latin typeface="Times New Roman" pitchFamily="18" charset="0"/>
              <a:cs typeface="Times New Roman" pitchFamily="18" charset="0"/>
            </a:endParaRPr>
          </a:p>
        </p:txBody>
      </p:sp>
      <p:sp>
        <p:nvSpPr>
          <p:cNvPr id="21" name="TextBox 20" descr="21 anh nguyen"/>
          <p:cNvSpPr txBox="1"/>
          <p:nvPr/>
        </p:nvSpPr>
        <p:spPr>
          <a:xfrm>
            <a:off x="2343150" y="4514850"/>
            <a:ext cx="2457450" cy="415498"/>
          </a:xfrm>
          <a:prstGeom prst="rect">
            <a:avLst/>
          </a:prstGeom>
          <a:noFill/>
        </p:spPr>
        <p:txBody>
          <a:bodyPr wrap="square" rtlCol="0">
            <a:spAutoFit/>
          </a:bodyPr>
          <a:lstStyle/>
          <a:p>
            <a:r>
              <a:rPr lang="en-US" sz="2100" dirty="0" err="1">
                <a:solidFill>
                  <a:srgbClr val="002060"/>
                </a:solidFill>
                <a:latin typeface="Times New Roman" pitchFamily="18" charset="0"/>
                <a:cs typeface="Times New Roman" pitchFamily="18" charset="0"/>
              </a:rPr>
              <a:t>Thảo</a:t>
            </a:r>
            <a:r>
              <a:rPr lang="en-US" sz="2100" dirty="0">
                <a:solidFill>
                  <a:srgbClr val="002060"/>
                </a:solidFill>
                <a:latin typeface="Times New Roman" pitchFamily="18" charset="0"/>
                <a:cs typeface="Times New Roman" pitchFamily="18" charset="0"/>
              </a:rPr>
              <a:t> </a:t>
            </a:r>
            <a:r>
              <a:rPr lang="en-US" sz="2100" dirty="0" err="1">
                <a:solidFill>
                  <a:srgbClr val="002060"/>
                </a:solidFill>
                <a:latin typeface="Times New Roman" pitchFamily="18" charset="0"/>
                <a:cs typeface="Times New Roman" pitchFamily="18" charset="0"/>
              </a:rPr>
              <a:t>luận</a:t>
            </a:r>
            <a:endParaRPr lang="en-US" sz="2100" dirty="0">
              <a:solidFill>
                <a:srgbClr val="002060"/>
              </a:solidFill>
              <a:latin typeface="Times New Roman" pitchFamily="18" charset="0"/>
              <a:cs typeface="Times New Roman" pitchFamily="18" charset="0"/>
            </a:endParaRPr>
          </a:p>
        </p:txBody>
      </p:sp>
      <p:pic>
        <p:nvPicPr>
          <p:cNvPr id="23" name="Picture 22" descr="21 anh nguyen"/>
          <p:cNvPicPr>
            <a:picLocks noChangeAspect="1" noChangeArrowheads="1"/>
          </p:cNvPicPr>
          <p:nvPr/>
        </p:nvPicPr>
        <p:blipFill>
          <a:blip r:embed="rId8" cstate="print"/>
          <a:srcRect/>
          <a:stretch>
            <a:fillRect/>
          </a:stretch>
        </p:blipFill>
        <p:spPr bwMode="auto">
          <a:xfrm>
            <a:off x="5829300" y="2800350"/>
            <a:ext cx="1314450" cy="1326430"/>
          </a:xfrm>
          <a:prstGeom prst="rect">
            <a:avLst/>
          </a:prstGeom>
          <a:noFill/>
        </p:spPr>
      </p:pic>
      <p:sp>
        <p:nvSpPr>
          <p:cNvPr id="24" name="Cloud 23" descr="21 anh nguyen"/>
          <p:cNvSpPr/>
          <p:nvPr/>
        </p:nvSpPr>
        <p:spPr>
          <a:xfrm>
            <a:off x="6686550" y="2171700"/>
            <a:ext cx="1314450" cy="6858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050" dirty="0">
                <a:solidFill>
                  <a:srgbClr val="FF0000"/>
                </a:solidFill>
                <a:latin typeface="Times New Roman" pitchFamily="18" charset="0"/>
                <a:cs typeface="Times New Roman" pitchFamily="18" charset="0"/>
              </a:rPr>
              <a:t>HẾT GIỜ</a:t>
            </a:r>
          </a:p>
        </p:txBody>
      </p:sp>
      <p:pic>
        <p:nvPicPr>
          <p:cNvPr id="26" name="Picture 25" descr="21 anh nguyen">
            <a:hlinkClick r:id="rId9" action="ppaction://hlinksldjump"/>
          </p:cNvPr>
          <p:cNvPicPr>
            <a:picLocks noChangeAspect="1"/>
          </p:cNvPicPr>
          <p:nvPr/>
        </p:nvPicPr>
        <p:blipFill>
          <a:blip r:embed="rId10" cstate="print"/>
          <a:stretch>
            <a:fillRect/>
          </a:stretch>
        </p:blipFill>
        <p:spPr>
          <a:xfrm>
            <a:off x="6986014" y="4215382"/>
            <a:ext cx="1014986" cy="928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vol="70000">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2" descr="21 anh nguyen"/>
          <p:cNvSpPr txBox="1">
            <a:spLocks noGrp="1"/>
          </p:cNvSpPr>
          <p:nvPr>
            <p:ph type="ctrTitle"/>
          </p:nvPr>
        </p:nvSpPr>
        <p:spPr>
          <a:xfrm>
            <a:off x="3644275" y="587199"/>
            <a:ext cx="4398300" cy="2597100"/>
          </a:xfrm>
          <a:prstGeom prst="rect">
            <a:avLst/>
          </a:prstGeom>
          <a:solidFill>
            <a:schemeClr val="accent5"/>
          </a:solidFill>
        </p:spPr>
        <p:txBody>
          <a:bodyPr spcFirstLastPara="1" wrap="square" lIns="91425" tIns="91425" rIns="91425" bIns="91425" anchor="ctr" anchorCtr="0">
            <a:noAutofit/>
          </a:bodyPr>
          <a:lstStyle/>
          <a:p>
            <a:pPr lvl="0">
              <a:lnSpc>
                <a:spcPct val="120000"/>
              </a:lnSpc>
              <a:buClr>
                <a:schemeClr val="dk1"/>
              </a:buClr>
              <a:buSzPts val="1100"/>
            </a:pPr>
            <a:r>
              <a:rPr lang="en-US" sz="3800" dirty="0">
                <a:latin typeface="#9SLIDE03 ALLROUNDGOTHIC DEMI" panose="020B0703020202020104" pitchFamily="34" charset="77"/>
              </a:rPr>
              <a:t>VẬN DỤNG</a:t>
            </a:r>
          </a:p>
        </p:txBody>
      </p:sp>
      <p:sp>
        <p:nvSpPr>
          <p:cNvPr id="657" name="Google Shape;657;p72" descr="21 anh nguyen"/>
          <p:cNvSpPr txBox="1">
            <a:spLocks noGrp="1"/>
          </p:cNvSpPr>
          <p:nvPr>
            <p:ph type="title" idx="2"/>
          </p:nvPr>
        </p:nvSpPr>
        <p:spPr>
          <a:xfrm>
            <a:off x="2081575" y="587200"/>
            <a:ext cx="1460700" cy="2597100"/>
          </a:xfrm>
          <a:prstGeom prst="rect">
            <a:avLst/>
          </a:prstGeom>
          <a:solidFill>
            <a:schemeClr val="tx2">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VI</a:t>
            </a:r>
            <a:endParaRPr dirty="0"/>
          </a:p>
        </p:txBody>
      </p:sp>
      <p:sp>
        <p:nvSpPr>
          <p:cNvPr id="659" name="Google Shape;659;p72" descr="21 anh nguyen">
            <a:hlinkClick r:id="rId3" action="ppaction://hlinksldjump"/>
          </p:cNvPr>
          <p:cNvSpPr/>
          <p:nvPr/>
        </p:nvSpPr>
        <p:spPr>
          <a:xfrm>
            <a:off x="2081575" y="2799400"/>
            <a:ext cx="1460700" cy="3849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dirty="0">
              <a:solidFill>
                <a:schemeClr val="dk1"/>
              </a:solidFill>
              <a:latin typeface="Gochi Hand"/>
              <a:ea typeface="Gochi Hand"/>
              <a:cs typeface="Gochi Hand"/>
              <a:sym typeface="Gochi Hand"/>
            </a:endParaRPr>
          </a:p>
        </p:txBody>
      </p:sp>
      <p:sp>
        <p:nvSpPr>
          <p:cNvPr id="661" name="Google Shape;661;p72" descr="21 anh nguyen"/>
          <p:cNvSpPr/>
          <p:nvPr/>
        </p:nvSpPr>
        <p:spPr>
          <a:xfrm>
            <a:off x="1101425" y="587200"/>
            <a:ext cx="869100" cy="2597100"/>
          </a:xfrm>
          <a:prstGeom prst="rect">
            <a:avLst/>
          </a:prstGeom>
          <a:solidFill>
            <a:schemeClr val="accent5">
              <a:lumMod val="60000"/>
              <a:lumOff val="4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72" descr="21 anh nguyen"/>
          <p:cNvGrpSpPr/>
          <p:nvPr/>
        </p:nvGrpSpPr>
        <p:grpSpPr>
          <a:xfrm rot="21158086">
            <a:off x="1265029" y="845376"/>
            <a:ext cx="541770" cy="521328"/>
            <a:chOff x="146488" y="438381"/>
            <a:chExt cx="1151768" cy="1108310"/>
          </a:xfrm>
        </p:grpSpPr>
        <p:sp>
          <p:nvSpPr>
            <p:cNvPr id="663" name="Google Shape;663;p72"/>
            <p:cNvSpPr/>
            <p:nvPr/>
          </p:nvSpPr>
          <p:spPr>
            <a:xfrm>
              <a:off x="177016" y="539983"/>
              <a:ext cx="1090648" cy="976963"/>
            </a:xfrm>
            <a:custGeom>
              <a:avLst/>
              <a:gdLst/>
              <a:ahLst/>
              <a:cxnLst/>
              <a:rect l="l" t="t" r="r" b="b"/>
              <a:pathLst>
                <a:path w="16756" h="15010" extrusionOk="0">
                  <a:moveTo>
                    <a:pt x="7229" y="1"/>
                  </a:moveTo>
                  <a:cubicBezTo>
                    <a:pt x="7187" y="1"/>
                    <a:pt x="7143" y="7"/>
                    <a:pt x="7100" y="14"/>
                  </a:cubicBezTo>
                  <a:cubicBezTo>
                    <a:pt x="7090" y="14"/>
                    <a:pt x="7081" y="25"/>
                    <a:pt x="7054" y="47"/>
                  </a:cubicBezTo>
                  <a:cubicBezTo>
                    <a:pt x="7044" y="113"/>
                    <a:pt x="7025" y="197"/>
                    <a:pt x="7022" y="282"/>
                  </a:cubicBezTo>
                  <a:cubicBezTo>
                    <a:pt x="6986" y="1034"/>
                    <a:pt x="6944" y="1784"/>
                    <a:pt x="6926" y="2536"/>
                  </a:cubicBezTo>
                  <a:cubicBezTo>
                    <a:pt x="6907" y="3255"/>
                    <a:pt x="6915" y="3975"/>
                    <a:pt x="6903" y="4696"/>
                  </a:cubicBezTo>
                  <a:cubicBezTo>
                    <a:pt x="6899" y="4946"/>
                    <a:pt x="6882" y="5198"/>
                    <a:pt x="6848" y="5446"/>
                  </a:cubicBezTo>
                  <a:cubicBezTo>
                    <a:pt x="6809" y="5741"/>
                    <a:pt x="6696" y="6008"/>
                    <a:pt x="6502" y="6244"/>
                  </a:cubicBezTo>
                  <a:cubicBezTo>
                    <a:pt x="6219" y="6591"/>
                    <a:pt x="5942" y="6942"/>
                    <a:pt x="5673" y="7299"/>
                  </a:cubicBezTo>
                  <a:cubicBezTo>
                    <a:pt x="4087" y="9407"/>
                    <a:pt x="2502" y="11518"/>
                    <a:pt x="918" y="13628"/>
                  </a:cubicBezTo>
                  <a:cubicBezTo>
                    <a:pt x="655" y="13977"/>
                    <a:pt x="402" y="14331"/>
                    <a:pt x="142" y="14682"/>
                  </a:cubicBezTo>
                  <a:cubicBezTo>
                    <a:pt x="77" y="14770"/>
                    <a:pt x="0" y="14855"/>
                    <a:pt x="85" y="15000"/>
                  </a:cubicBezTo>
                  <a:cubicBezTo>
                    <a:pt x="178" y="15003"/>
                    <a:pt x="280" y="15008"/>
                    <a:pt x="384" y="15008"/>
                  </a:cubicBezTo>
                  <a:cubicBezTo>
                    <a:pt x="408" y="15008"/>
                    <a:pt x="433" y="15007"/>
                    <a:pt x="457" y="15007"/>
                  </a:cubicBezTo>
                  <a:cubicBezTo>
                    <a:pt x="1449" y="14995"/>
                    <a:pt x="2442" y="14979"/>
                    <a:pt x="3434" y="14972"/>
                  </a:cubicBezTo>
                  <a:cubicBezTo>
                    <a:pt x="3884" y="14967"/>
                    <a:pt x="4335" y="14966"/>
                    <a:pt x="4786" y="14966"/>
                  </a:cubicBezTo>
                  <a:cubicBezTo>
                    <a:pt x="5044" y="14966"/>
                    <a:pt x="5302" y="14966"/>
                    <a:pt x="5559" y="14966"/>
                  </a:cubicBezTo>
                  <a:cubicBezTo>
                    <a:pt x="5778" y="14966"/>
                    <a:pt x="5996" y="14973"/>
                    <a:pt x="6213" y="14975"/>
                  </a:cubicBezTo>
                  <a:cubicBezTo>
                    <a:pt x="7012" y="14987"/>
                    <a:pt x="7811" y="15009"/>
                    <a:pt x="8610" y="15009"/>
                  </a:cubicBezTo>
                  <a:cubicBezTo>
                    <a:pt x="8629" y="15009"/>
                    <a:pt x="8648" y="15009"/>
                    <a:pt x="8667" y="15009"/>
                  </a:cubicBezTo>
                  <a:cubicBezTo>
                    <a:pt x="9518" y="15007"/>
                    <a:pt x="10368" y="14974"/>
                    <a:pt x="11219" y="14967"/>
                  </a:cubicBezTo>
                  <a:cubicBezTo>
                    <a:pt x="11493" y="14965"/>
                    <a:pt x="11767" y="14964"/>
                    <a:pt x="12041" y="14964"/>
                  </a:cubicBezTo>
                  <a:cubicBezTo>
                    <a:pt x="12606" y="14964"/>
                    <a:pt x="13171" y="14968"/>
                    <a:pt x="13737" y="14968"/>
                  </a:cubicBezTo>
                  <a:cubicBezTo>
                    <a:pt x="13836" y="14968"/>
                    <a:pt x="13933" y="14970"/>
                    <a:pt x="14031" y="14973"/>
                  </a:cubicBezTo>
                  <a:cubicBezTo>
                    <a:pt x="14849" y="14984"/>
                    <a:pt x="15668" y="14998"/>
                    <a:pt x="16485" y="15009"/>
                  </a:cubicBezTo>
                  <a:cubicBezTo>
                    <a:pt x="16487" y="15009"/>
                    <a:pt x="16489" y="15009"/>
                    <a:pt x="16491" y="15009"/>
                  </a:cubicBezTo>
                  <a:cubicBezTo>
                    <a:pt x="16561" y="15009"/>
                    <a:pt x="16631" y="14991"/>
                    <a:pt x="16697" y="14982"/>
                  </a:cubicBezTo>
                  <a:cubicBezTo>
                    <a:pt x="16755" y="14825"/>
                    <a:pt x="16659" y="14740"/>
                    <a:pt x="16590" y="14645"/>
                  </a:cubicBezTo>
                  <a:cubicBezTo>
                    <a:pt x="15521" y="13211"/>
                    <a:pt x="14459" y="11773"/>
                    <a:pt x="13384" y="10344"/>
                  </a:cubicBezTo>
                  <a:cubicBezTo>
                    <a:pt x="12340" y="8960"/>
                    <a:pt x="11284" y="7584"/>
                    <a:pt x="10231" y="6207"/>
                  </a:cubicBezTo>
                  <a:cubicBezTo>
                    <a:pt x="10040" y="5957"/>
                    <a:pt x="9925" y="5676"/>
                    <a:pt x="9907" y="5366"/>
                  </a:cubicBezTo>
                  <a:cubicBezTo>
                    <a:pt x="9877" y="4855"/>
                    <a:pt x="9855" y="4341"/>
                    <a:pt x="9859" y="3830"/>
                  </a:cubicBezTo>
                  <a:cubicBezTo>
                    <a:pt x="9864" y="2641"/>
                    <a:pt x="9792" y="1454"/>
                    <a:pt x="9739" y="267"/>
                  </a:cubicBezTo>
                  <a:cubicBezTo>
                    <a:pt x="9736" y="185"/>
                    <a:pt x="9713" y="102"/>
                    <a:pt x="9701" y="30"/>
                  </a:cubicBezTo>
                  <a:cubicBezTo>
                    <a:pt x="8861" y="20"/>
                    <a:pt x="8045" y="10"/>
                    <a:pt x="72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2"/>
            <p:cNvSpPr/>
            <p:nvPr/>
          </p:nvSpPr>
          <p:spPr>
            <a:xfrm>
              <a:off x="588905" y="463440"/>
              <a:ext cx="266283" cy="48881"/>
            </a:xfrm>
            <a:custGeom>
              <a:avLst/>
              <a:gdLst/>
              <a:ahLst/>
              <a:cxnLst/>
              <a:rect l="l" t="t" r="r" b="b"/>
              <a:pathLst>
                <a:path w="4091" h="751" extrusionOk="0">
                  <a:moveTo>
                    <a:pt x="1055" y="1"/>
                  </a:moveTo>
                  <a:cubicBezTo>
                    <a:pt x="732" y="1"/>
                    <a:pt x="407" y="12"/>
                    <a:pt x="80" y="54"/>
                  </a:cubicBezTo>
                  <a:cubicBezTo>
                    <a:pt x="41" y="280"/>
                    <a:pt x="0" y="488"/>
                    <a:pt x="60" y="722"/>
                  </a:cubicBezTo>
                  <a:cubicBezTo>
                    <a:pt x="731" y="741"/>
                    <a:pt x="1398" y="751"/>
                    <a:pt x="2066" y="751"/>
                  </a:cubicBezTo>
                  <a:cubicBezTo>
                    <a:pt x="2725" y="751"/>
                    <a:pt x="3385" y="741"/>
                    <a:pt x="4047" y="722"/>
                  </a:cubicBezTo>
                  <a:cubicBezTo>
                    <a:pt x="4091" y="478"/>
                    <a:pt x="4082" y="261"/>
                    <a:pt x="4005" y="51"/>
                  </a:cubicBezTo>
                  <a:cubicBezTo>
                    <a:pt x="3693" y="12"/>
                    <a:pt x="3386" y="2"/>
                    <a:pt x="3080" y="2"/>
                  </a:cubicBezTo>
                  <a:cubicBezTo>
                    <a:pt x="2752" y="2"/>
                    <a:pt x="2425" y="14"/>
                    <a:pt x="2099" y="14"/>
                  </a:cubicBezTo>
                  <a:cubicBezTo>
                    <a:pt x="2078" y="14"/>
                    <a:pt x="2057" y="14"/>
                    <a:pt x="2035" y="14"/>
                  </a:cubicBezTo>
                  <a:cubicBezTo>
                    <a:pt x="1709" y="12"/>
                    <a:pt x="1383" y="1"/>
                    <a:pt x="1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2"/>
            <p:cNvSpPr/>
            <p:nvPr/>
          </p:nvSpPr>
          <p:spPr>
            <a:xfrm>
              <a:off x="718955" y="774233"/>
              <a:ext cx="34172" cy="47969"/>
            </a:xfrm>
            <a:custGeom>
              <a:avLst/>
              <a:gdLst/>
              <a:ahLst/>
              <a:cxnLst/>
              <a:rect l="l" t="t" r="r" b="b"/>
              <a:pathLst>
                <a:path w="525" h="737" extrusionOk="0">
                  <a:moveTo>
                    <a:pt x="262" y="0"/>
                  </a:moveTo>
                  <a:cubicBezTo>
                    <a:pt x="55" y="133"/>
                    <a:pt x="0" y="332"/>
                    <a:pt x="20" y="559"/>
                  </a:cubicBezTo>
                  <a:cubicBezTo>
                    <a:pt x="30" y="671"/>
                    <a:pt x="100" y="737"/>
                    <a:pt x="188" y="737"/>
                  </a:cubicBezTo>
                  <a:cubicBezTo>
                    <a:pt x="223" y="737"/>
                    <a:pt x="261" y="726"/>
                    <a:pt x="299" y="704"/>
                  </a:cubicBezTo>
                  <a:cubicBezTo>
                    <a:pt x="441" y="622"/>
                    <a:pt x="521" y="494"/>
                    <a:pt x="522" y="332"/>
                  </a:cubicBezTo>
                  <a:cubicBezTo>
                    <a:pt x="524" y="163"/>
                    <a:pt x="438" y="48"/>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2"/>
            <p:cNvSpPr/>
            <p:nvPr/>
          </p:nvSpPr>
          <p:spPr>
            <a:xfrm>
              <a:off x="759181" y="905059"/>
              <a:ext cx="14645" cy="19396"/>
            </a:xfrm>
            <a:custGeom>
              <a:avLst/>
              <a:gdLst/>
              <a:ahLst/>
              <a:cxnLst/>
              <a:rect l="l" t="t" r="r" b="b"/>
              <a:pathLst>
                <a:path w="225" h="298" extrusionOk="0">
                  <a:moveTo>
                    <a:pt x="85" y="0"/>
                  </a:moveTo>
                  <a:cubicBezTo>
                    <a:pt x="28" y="0"/>
                    <a:pt x="0" y="45"/>
                    <a:pt x="5" y="95"/>
                  </a:cubicBezTo>
                  <a:cubicBezTo>
                    <a:pt x="9" y="152"/>
                    <a:pt x="39" y="205"/>
                    <a:pt x="71" y="298"/>
                  </a:cubicBezTo>
                  <a:cubicBezTo>
                    <a:pt x="137" y="222"/>
                    <a:pt x="194" y="184"/>
                    <a:pt x="208" y="135"/>
                  </a:cubicBezTo>
                  <a:cubicBezTo>
                    <a:pt x="225" y="67"/>
                    <a:pt x="178" y="12"/>
                    <a:pt x="103" y="2"/>
                  </a:cubicBezTo>
                  <a:cubicBezTo>
                    <a:pt x="97" y="1"/>
                    <a:pt x="91"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2"/>
            <p:cNvSpPr/>
            <p:nvPr/>
          </p:nvSpPr>
          <p:spPr>
            <a:xfrm>
              <a:off x="657966" y="973791"/>
              <a:ext cx="53048" cy="41331"/>
            </a:xfrm>
            <a:custGeom>
              <a:avLst/>
              <a:gdLst/>
              <a:ahLst/>
              <a:cxnLst/>
              <a:rect l="l" t="t" r="r" b="b"/>
              <a:pathLst>
                <a:path w="815" h="635" extrusionOk="0">
                  <a:moveTo>
                    <a:pt x="430" y="0"/>
                  </a:moveTo>
                  <a:cubicBezTo>
                    <a:pt x="408" y="0"/>
                    <a:pt x="386" y="3"/>
                    <a:pt x="364" y="8"/>
                  </a:cubicBezTo>
                  <a:cubicBezTo>
                    <a:pt x="239" y="35"/>
                    <a:pt x="159" y="123"/>
                    <a:pt x="105" y="235"/>
                  </a:cubicBezTo>
                  <a:cubicBezTo>
                    <a:pt x="0" y="454"/>
                    <a:pt x="112" y="632"/>
                    <a:pt x="393" y="635"/>
                  </a:cubicBezTo>
                  <a:cubicBezTo>
                    <a:pt x="430" y="625"/>
                    <a:pt x="506" y="615"/>
                    <a:pt x="574" y="584"/>
                  </a:cubicBezTo>
                  <a:cubicBezTo>
                    <a:pt x="736" y="511"/>
                    <a:pt x="815" y="375"/>
                    <a:pt x="774" y="256"/>
                  </a:cubicBezTo>
                  <a:cubicBezTo>
                    <a:pt x="726" y="107"/>
                    <a:pt x="579"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72"/>
            <p:cNvGrpSpPr/>
            <p:nvPr/>
          </p:nvGrpSpPr>
          <p:grpSpPr>
            <a:xfrm>
              <a:off x="146488" y="438381"/>
              <a:ext cx="1151768" cy="1108310"/>
              <a:chOff x="146488" y="438381"/>
              <a:chExt cx="1151768" cy="1108310"/>
            </a:xfrm>
          </p:grpSpPr>
          <p:sp>
            <p:nvSpPr>
              <p:cNvPr id="669" name="Google Shape;669;p72"/>
              <p:cNvSpPr/>
              <p:nvPr/>
            </p:nvSpPr>
            <p:spPr>
              <a:xfrm>
                <a:off x="146488" y="438381"/>
                <a:ext cx="1151768" cy="1108310"/>
              </a:xfrm>
              <a:custGeom>
                <a:avLst/>
                <a:gdLst/>
                <a:ahLst/>
                <a:cxnLst/>
                <a:rect l="l" t="t" r="r" b="b"/>
                <a:pathLst>
                  <a:path w="17695" h="17028" extrusionOk="0">
                    <a:moveTo>
                      <a:pt x="7852" y="386"/>
                    </a:moveTo>
                    <a:cubicBezTo>
                      <a:pt x="8180" y="386"/>
                      <a:pt x="8506" y="397"/>
                      <a:pt x="8832" y="399"/>
                    </a:cubicBezTo>
                    <a:cubicBezTo>
                      <a:pt x="8854" y="399"/>
                      <a:pt x="8875" y="399"/>
                      <a:pt x="8896" y="399"/>
                    </a:cubicBezTo>
                    <a:cubicBezTo>
                      <a:pt x="9222" y="399"/>
                      <a:pt x="9549" y="387"/>
                      <a:pt x="9877" y="387"/>
                    </a:cubicBezTo>
                    <a:cubicBezTo>
                      <a:pt x="10183" y="387"/>
                      <a:pt x="10490" y="397"/>
                      <a:pt x="10802" y="436"/>
                    </a:cubicBezTo>
                    <a:cubicBezTo>
                      <a:pt x="10879" y="646"/>
                      <a:pt x="10888" y="863"/>
                      <a:pt x="10844" y="1107"/>
                    </a:cubicBezTo>
                    <a:cubicBezTo>
                      <a:pt x="10182" y="1126"/>
                      <a:pt x="9522" y="1136"/>
                      <a:pt x="8863" y="1136"/>
                    </a:cubicBezTo>
                    <a:cubicBezTo>
                      <a:pt x="8195" y="1136"/>
                      <a:pt x="7528" y="1126"/>
                      <a:pt x="6857" y="1107"/>
                    </a:cubicBezTo>
                    <a:cubicBezTo>
                      <a:pt x="6797" y="873"/>
                      <a:pt x="6838" y="665"/>
                      <a:pt x="6877" y="439"/>
                    </a:cubicBezTo>
                    <a:cubicBezTo>
                      <a:pt x="7204" y="397"/>
                      <a:pt x="7529" y="386"/>
                      <a:pt x="7852" y="386"/>
                    </a:cubicBezTo>
                    <a:close/>
                    <a:moveTo>
                      <a:pt x="7698" y="1562"/>
                    </a:moveTo>
                    <a:cubicBezTo>
                      <a:pt x="8514" y="1571"/>
                      <a:pt x="9330" y="1581"/>
                      <a:pt x="10170" y="1591"/>
                    </a:cubicBezTo>
                    <a:cubicBezTo>
                      <a:pt x="10182" y="1663"/>
                      <a:pt x="10205" y="1746"/>
                      <a:pt x="10208" y="1828"/>
                    </a:cubicBezTo>
                    <a:cubicBezTo>
                      <a:pt x="10261" y="3015"/>
                      <a:pt x="10333" y="4202"/>
                      <a:pt x="10328" y="5391"/>
                    </a:cubicBezTo>
                    <a:cubicBezTo>
                      <a:pt x="10324" y="5902"/>
                      <a:pt x="10346" y="6416"/>
                      <a:pt x="10376" y="6927"/>
                    </a:cubicBezTo>
                    <a:cubicBezTo>
                      <a:pt x="10394" y="7237"/>
                      <a:pt x="10509" y="7518"/>
                      <a:pt x="10700" y="7768"/>
                    </a:cubicBezTo>
                    <a:cubicBezTo>
                      <a:pt x="11753" y="9145"/>
                      <a:pt x="12809" y="10521"/>
                      <a:pt x="13853" y="11905"/>
                    </a:cubicBezTo>
                    <a:cubicBezTo>
                      <a:pt x="14928" y="13334"/>
                      <a:pt x="15990" y="14772"/>
                      <a:pt x="17059" y="16206"/>
                    </a:cubicBezTo>
                    <a:cubicBezTo>
                      <a:pt x="17128" y="16301"/>
                      <a:pt x="17224" y="16386"/>
                      <a:pt x="17166" y="16543"/>
                    </a:cubicBezTo>
                    <a:cubicBezTo>
                      <a:pt x="17100" y="16552"/>
                      <a:pt x="17030" y="16570"/>
                      <a:pt x="16960" y="16570"/>
                    </a:cubicBezTo>
                    <a:cubicBezTo>
                      <a:pt x="16958" y="16570"/>
                      <a:pt x="16956" y="16570"/>
                      <a:pt x="16954" y="16570"/>
                    </a:cubicBezTo>
                    <a:cubicBezTo>
                      <a:pt x="16137" y="16559"/>
                      <a:pt x="15318" y="16545"/>
                      <a:pt x="14500" y="16534"/>
                    </a:cubicBezTo>
                    <a:cubicBezTo>
                      <a:pt x="14402" y="16531"/>
                      <a:pt x="14305" y="16529"/>
                      <a:pt x="14206" y="16529"/>
                    </a:cubicBezTo>
                    <a:cubicBezTo>
                      <a:pt x="13640" y="16529"/>
                      <a:pt x="13075" y="16525"/>
                      <a:pt x="12510" y="16525"/>
                    </a:cubicBezTo>
                    <a:cubicBezTo>
                      <a:pt x="12236" y="16525"/>
                      <a:pt x="11962" y="16526"/>
                      <a:pt x="11688" y="16528"/>
                    </a:cubicBezTo>
                    <a:cubicBezTo>
                      <a:pt x="10837" y="16535"/>
                      <a:pt x="9987" y="16568"/>
                      <a:pt x="9136" y="16570"/>
                    </a:cubicBezTo>
                    <a:cubicBezTo>
                      <a:pt x="9117" y="16570"/>
                      <a:pt x="9098" y="16570"/>
                      <a:pt x="9079" y="16570"/>
                    </a:cubicBezTo>
                    <a:cubicBezTo>
                      <a:pt x="8280" y="16570"/>
                      <a:pt x="7481" y="16548"/>
                      <a:pt x="6682" y="16536"/>
                    </a:cubicBezTo>
                    <a:cubicBezTo>
                      <a:pt x="6465" y="16534"/>
                      <a:pt x="6247" y="16527"/>
                      <a:pt x="6028" y="16527"/>
                    </a:cubicBezTo>
                    <a:cubicBezTo>
                      <a:pt x="5771" y="16527"/>
                      <a:pt x="5513" y="16527"/>
                      <a:pt x="5255" y="16527"/>
                    </a:cubicBezTo>
                    <a:cubicBezTo>
                      <a:pt x="4804" y="16527"/>
                      <a:pt x="4353" y="16528"/>
                      <a:pt x="3903" y="16533"/>
                    </a:cubicBezTo>
                    <a:cubicBezTo>
                      <a:pt x="2911" y="16540"/>
                      <a:pt x="1918" y="16556"/>
                      <a:pt x="926" y="16568"/>
                    </a:cubicBezTo>
                    <a:cubicBezTo>
                      <a:pt x="902" y="16568"/>
                      <a:pt x="877" y="16569"/>
                      <a:pt x="853" y="16569"/>
                    </a:cubicBezTo>
                    <a:cubicBezTo>
                      <a:pt x="749" y="16569"/>
                      <a:pt x="647" y="16564"/>
                      <a:pt x="554" y="16561"/>
                    </a:cubicBezTo>
                    <a:cubicBezTo>
                      <a:pt x="469" y="16416"/>
                      <a:pt x="546" y="16331"/>
                      <a:pt x="611" y="16243"/>
                    </a:cubicBezTo>
                    <a:cubicBezTo>
                      <a:pt x="871" y="15892"/>
                      <a:pt x="1124" y="15538"/>
                      <a:pt x="1387" y="15189"/>
                    </a:cubicBezTo>
                    <a:cubicBezTo>
                      <a:pt x="2971" y="13079"/>
                      <a:pt x="4556" y="10968"/>
                      <a:pt x="6142" y="8860"/>
                    </a:cubicBezTo>
                    <a:cubicBezTo>
                      <a:pt x="6411" y="8503"/>
                      <a:pt x="6688" y="8152"/>
                      <a:pt x="6971" y="7805"/>
                    </a:cubicBezTo>
                    <a:cubicBezTo>
                      <a:pt x="7165" y="7569"/>
                      <a:pt x="7278" y="7302"/>
                      <a:pt x="7317" y="7007"/>
                    </a:cubicBezTo>
                    <a:cubicBezTo>
                      <a:pt x="7351" y="6759"/>
                      <a:pt x="7368" y="6507"/>
                      <a:pt x="7372" y="6257"/>
                    </a:cubicBezTo>
                    <a:cubicBezTo>
                      <a:pt x="7384" y="5536"/>
                      <a:pt x="7376" y="4816"/>
                      <a:pt x="7395" y="4097"/>
                    </a:cubicBezTo>
                    <a:cubicBezTo>
                      <a:pt x="7413" y="3345"/>
                      <a:pt x="7455" y="2595"/>
                      <a:pt x="7491" y="1843"/>
                    </a:cubicBezTo>
                    <a:cubicBezTo>
                      <a:pt x="7494" y="1758"/>
                      <a:pt x="7513" y="1674"/>
                      <a:pt x="7523" y="1608"/>
                    </a:cubicBezTo>
                    <a:cubicBezTo>
                      <a:pt x="7550" y="1586"/>
                      <a:pt x="7559" y="1575"/>
                      <a:pt x="7569" y="1575"/>
                    </a:cubicBezTo>
                    <a:cubicBezTo>
                      <a:pt x="7612" y="1568"/>
                      <a:pt x="7656" y="1562"/>
                      <a:pt x="7698" y="1562"/>
                    </a:cubicBezTo>
                    <a:close/>
                    <a:moveTo>
                      <a:pt x="10825" y="1"/>
                    </a:moveTo>
                    <a:cubicBezTo>
                      <a:pt x="10614" y="1"/>
                      <a:pt x="10402" y="7"/>
                      <a:pt x="10191" y="7"/>
                    </a:cubicBezTo>
                    <a:cubicBezTo>
                      <a:pt x="9058" y="6"/>
                      <a:pt x="7924" y="2"/>
                      <a:pt x="6790" y="1"/>
                    </a:cubicBezTo>
                    <a:cubicBezTo>
                      <a:pt x="6467" y="1"/>
                      <a:pt x="6387" y="81"/>
                      <a:pt x="6384" y="407"/>
                    </a:cubicBezTo>
                    <a:cubicBezTo>
                      <a:pt x="6382" y="625"/>
                      <a:pt x="6384" y="844"/>
                      <a:pt x="6387" y="1062"/>
                    </a:cubicBezTo>
                    <a:cubicBezTo>
                      <a:pt x="6387" y="1128"/>
                      <a:pt x="6389" y="1194"/>
                      <a:pt x="6401" y="1258"/>
                    </a:cubicBezTo>
                    <a:cubicBezTo>
                      <a:pt x="6437" y="1448"/>
                      <a:pt x="6515" y="1517"/>
                      <a:pt x="6709" y="1535"/>
                    </a:cubicBezTo>
                    <a:cubicBezTo>
                      <a:pt x="6819" y="1546"/>
                      <a:pt x="6926" y="1547"/>
                      <a:pt x="7086" y="1555"/>
                    </a:cubicBezTo>
                    <a:cubicBezTo>
                      <a:pt x="7086" y="1678"/>
                      <a:pt x="7088" y="1773"/>
                      <a:pt x="7082" y="1864"/>
                    </a:cubicBezTo>
                    <a:cubicBezTo>
                      <a:pt x="7053" y="2507"/>
                      <a:pt x="7014" y="3149"/>
                      <a:pt x="6995" y="3793"/>
                    </a:cubicBezTo>
                    <a:cubicBezTo>
                      <a:pt x="6974" y="4545"/>
                      <a:pt x="6974" y="5298"/>
                      <a:pt x="6957" y="6050"/>
                    </a:cubicBezTo>
                    <a:cubicBezTo>
                      <a:pt x="6950" y="6334"/>
                      <a:pt x="6928" y="6618"/>
                      <a:pt x="6896" y="6898"/>
                    </a:cubicBezTo>
                    <a:cubicBezTo>
                      <a:pt x="6864" y="7174"/>
                      <a:pt x="6762" y="7424"/>
                      <a:pt x="6576" y="7637"/>
                    </a:cubicBezTo>
                    <a:cubicBezTo>
                      <a:pt x="6411" y="7827"/>
                      <a:pt x="6251" y="8021"/>
                      <a:pt x="6101" y="8221"/>
                    </a:cubicBezTo>
                    <a:cubicBezTo>
                      <a:pt x="4249" y="10675"/>
                      <a:pt x="2397" y="13131"/>
                      <a:pt x="548" y="15588"/>
                    </a:cubicBezTo>
                    <a:cubicBezTo>
                      <a:pt x="398" y="15788"/>
                      <a:pt x="270" y="16006"/>
                      <a:pt x="129" y="16213"/>
                    </a:cubicBezTo>
                    <a:cubicBezTo>
                      <a:pt x="40" y="16343"/>
                      <a:pt x="4" y="16491"/>
                      <a:pt x="3" y="16646"/>
                    </a:cubicBezTo>
                    <a:cubicBezTo>
                      <a:pt x="1" y="16831"/>
                      <a:pt x="83" y="16937"/>
                      <a:pt x="262" y="16967"/>
                    </a:cubicBezTo>
                    <a:cubicBezTo>
                      <a:pt x="378" y="16987"/>
                      <a:pt x="498" y="16992"/>
                      <a:pt x="618" y="16992"/>
                    </a:cubicBezTo>
                    <a:cubicBezTo>
                      <a:pt x="630" y="16992"/>
                      <a:pt x="642" y="16992"/>
                      <a:pt x="654" y="16992"/>
                    </a:cubicBezTo>
                    <a:cubicBezTo>
                      <a:pt x="1254" y="16987"/>
                      <a:pt x="1853" y="16977"/>
                      <a:pt x="2453" y="16975"/>
                    </a:cubicBezTo>
                    <a:cubicBezTo>
                      <a:pt x="3195" y="16972"/>
                      <a:pt x="3938" y="16969"/>
                      <a:pt x="4681" y="16969"/>
                    </a:cubicBezTo>
                    <a:cubicBezTo>
                      <a:pt x="4974" y="16969"/>
                      <a:pt x="5268" y="16969"/>
                      <a:pt x="5562" y="16970"/>
                    </a:cubicBezTo>
                    <a:cubicBezTo>
                      <a:pt x="6139" y="16971"/>
                      <a:pt x="6717" y="16981"/>
                      <a:pt x="7295" y="16993"/>
                    </a:cubicBezTo>
                    <a:cubicBezTo>
                      <a:pt x="7554" y="16998"/>
                      <a:pt x="7815" y="17027"/>
                      <a:pt x="8074" y="17027"/>
                    </a:cubicBezTo>
                    <a:cubicBezTo>
                      <a:pt x="8087" y="17027"/>
                      <a:pt x="8100" y="17027"/>
                      <a:pt x="8113" y="17027"/>
                    </a:cubicBezTo>
                    <a:cubicBezTo>
                      <a:pt x="8907" y="17019"/>
                      <a:pt x="9703" y="16995"/>
                      <a:pt x="10499" y="16988"/>
                    </a:cubicBezTo>
                    <a:cubicBezTo>
                      <a:pt x="11852" y="16978"/>
                      <a:pt x="13204" y="16973"/>
                      <a:pt x="14557" y="16973"/>
                    </a:cubicBezTo>
                    <a:cubicBezTo>
                      <a:pt x="15386" y="16973"/>
                      <a:pt x="16214" y="16987"/>
                      <a:pt x="17043" y="16992"/>
                    </a:cubicBezTo>
                    <a:cubicBezTo>
                      <a:pt x="17057" y="16992"/>
                      <a:pt x="17071" y="16992"/>
                      <a:pt x="17084" y="16992"/>
                    </a:cubicBezTo>
                    <a:cubicBezTo>
                      <a:pt x="17201" y="16992"/>
                      <a:pt x="17320" y="16987"/>
                      <a:pt x="17434" y="16967"/>
                    </a:cubicBezTo>
                    <a:cubicBezTo>
                      <a:pt x="17614" y="16937"/>
                      <a:pt x="17695" y="16831"/>
                      <a:pt x="17694" y="16647"/>
                    </a:cubicBezTo>
                    <a:cubicBezTo>
                      <a:pt x="17693" y="16492"/>
                      <a:pt x="17657" y="16346"/>
                      <a:pt x="17567" y="16214"/>
                    </a:cubicBezTo>
                    <a:cubicBezTo>
                      <a:pt x="17410" y="15980"/>
                      <a:pt x="17260" y="15737"/>
                      <a:pt x="17091" y="15510"/>
                    </a:cubicBezTo>
                    <a:cubicBezTo>
                      <a:pt x="16004" y="14049"/>
                      <a:pt x="14919" y="12585"/>
                      <a:pt x="13819" y="11134"/>
                    </a:cubicBezTo>
                    <a:cubicBezTo>
                      <a:pt x="12923" y="9952"/>
                      <a:pt x="12008" y="8783"/>
                      <a:pt x="11098" y="7614"/>
                    </a:cubicBezTo>
                    <a:cubicBezTo>
                      <a:pt x="10924" y="7390"/>
                      <a:pt x="10819" y="7145"/>
                      <a:pt x="10796" y="6868"/>
                    </a:cubicBezTo>
                    <a:cubicBezTo>
                      <a:pt x="10765" y="6488"/>
                      <a:pt x="10745" y="6107"/>
                      <a:pt x="10734" y="5726"/>
                    </a:cubicBezTo>
                    <a:cubicBezTo>
                      <a:pt x="10717" y="5049"/>
                      <a:pt x="10718" y="4373"/>
                      <a:pt x="10697" y="3697"/>
                    </a:cubicBezTo>
                    <a:cubicBezTo>
                      <a:pt x="10677" y="3077"/>
                      <a:pt x="10639" y="2456"/>
                      <a:pt x="10612" y="1834"/>
                    </a:cubicBezTo>
                    <a:cubicBezTo>
                      <a:pt x="10608" y="1740"/>
                      <a:pt x="10573" y="1636"/>
                      <a:pt x="10671" y="1551"/>
                    </a:cubicBezTo>
                    <a:cubicBezTo>
                      <a:pt x="10750" y="1547"/>
                      <a:pt x="10837" y="1542"/>
                      <a:pt x="10924" y="1538"/>
                    </a:cubicBezTo>
                    <a:cubicBezTo>
                      <a:pt x="11208" y="1518"/>
                      <a:pt x="11292" y="1444"/>
                      <a:pt x="11307" y="1160"/>
                    </a:cubicBezTo>
                    <a:cubicBezTo>
                      <a:pt x="11320" y="889"/>
                      <a:pt x="11320" y="615"/>
                      <a:pt x="11314" y="342"/>
                    </a:cubicBezTo>
                    <a:cubicBezTo>
                      <a:pt x="11307" y="86"/>
                      <a:pt x="11215" y="5"/>
                      <a:pt x="10943" y="1"/>
                    </a:cubicBezTo>
                    <a:cubicBezTo>
                      <a:pt x="10904" y="1"/>
                      <a:pt x="10864" y="1"/>
                      <a:pt x="10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2"/>
              <p:cNvSpPr/>
              <p:nvPr/>
            </p:nvSpPr>
            <p:spPr>
              <a:xfrm>
                <a:off x="692203" y="746375"/>
                <a:ext cx="88653" cy="103359"/>
              </a:xfrm>
              <a:custGeom>
                <a:avLst/>
                <a:gdLst/>
                <a:ahLst/>
                <a:cxnLst/>
                <a:rect l="l" t="t" r="r" b="b"/>
                <a:pathLst>
                  <a:path w="1362" h="1588" extrusionOk="0">
                    <a:moveTo>
                      <a:pt x="673" y="428"/>
                    </a:moveTo>
                    <a:cubicBezTo>
                      <a:pt x="849" y="476"/>
                      <a:pt x="935" y="591"/>
                      <a:pt x="933" y="760"/>
                    </a:cubicBezTo>
                    <a:cubicBezTo>
                      <a:pt x="932" y="922"/>
                      <a:pt x="852" y="1050"/>
                      <a:pt x="710" y="1132"/>
                    </a:cubicBezTo>
                    <a:cubicBezTo>
                      <a:pt x="672" y="1154"/>
                      <a:pt x="634" y="1165"/>
                      <a:pt x="599" y="1165"/>
                    </a:cubicBezTo>
                    <a:cubicBezTo>
                      <a:pt x="511" y="1165"/>
                      <a:pt x="441" y="1099"/>
                      <a:pt x="431" y="987"/>
                    </a:cubicBezTo>
                    <a:cubicBezTo>
                      <a:pt x="411" y="760"/>
                      <a:pt x="466" y="561"/>
                      <a:pt x="673" y="428"/>
                    </a:cubicBezTo>
                    <a:close/>
                    <a:moveTo>
                      <a:pt x="736" y="1"/>
                    </a:moveTo>
                    <a:cubicBezTo>
                      <a:pt x="676" y="1"/>
                      <a:pt x="617" y="15"/>
                      <a:pt x="557" y="47"/>
                    </a:cubicBezTo>
                    <a:cubicBezTo>
                      <a:pt x="202" y="237"/>
                      <a:pt x="13" y="531"/>
                      <a:pt x="0" y="949"/>
                    </a:cubicBezTo>
                    <a:cubicBezTo>
                      <a:pt x="12" y="1185"/>
                      <a:pt x="80" y="1410"/>
                      <a:pt x="327" y="1527"/>
                    </a:cubicBezTo>
                    <a:cubicBezTo>
                      <a:pt x="416" y="1569"/>
                      <a:pt x="502" y="1588"/>
                      <a:pt x="585" y="1588"/>
                    </a:cubicBezTo>
                    <a:cubicBezTo>
                      <a:pt x="740" y="1588"/>
                      <a:pt x="886" y="1521"/>
                      <a:pt x="1022" y="1410"/>
                    </a:cubicBezTo>
                    <a:cubicBezTo>
                      <a:pt x="1235" y="1235"/>
                      <a:pt x="1340" y="1001"/>
                      <a:pt x="1349" y="728"/>
                    </a:cubicBezTo>
                    <a:cubicBezTo>
                      <a:pt x="1361" y="428"/>
                      <a:pt x="1168" y="143"/>
                      <a:pt x="901" y="35"/>
                    </a:cubicBezTo>
                    <a:cubicBezTo>
                      <a:pt x="845" y="13"/>
                      <a:pt x="791" y="1"/>
                      <a:pt x="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2"/>
              <p:cNvSpPr/>
              <p:nvPr/>
            </p:nvSpPr>
            <p:spPr>
              <a:xfrm>
                <a:off x="731908" y="879024"/>
                <a:ext cx="69516" cy="69579"/>
              </a:xfrm>
              <a:custGeom>
                <a:avLst/>
                <a:gdLst/>
                <a:ahLst/>
                <a:cxnLst/>
                <a:rect l="l" t="t" r="r" b="b"/>
                <a:pathLst>
                  <a:path w="1068" h="1069" extrusionOk="0">
                    <a:moveTo>
                      <a:pt x="504" y="400"/>
                    </a:moveTo>
                    <a:cubicBezTo>
                      <a:pt x="510" y="400"/>
                      <a:pt x="516" y="401"/>
                      <a:pt x="522" y="402"/>
                    </a:cubicBezTo>
                    <a:cubicBezTo>
                      <a:pt x="597" y="412"/>
                      <a:pt x="644" y="467"/>
                      <a:pt x="627" y="535"/>
                    </a:cubicBezTo>
                    <a:cubicBezTo>
                      <a:pt x="613" y="584"/>
                      <a:pt x="556" y="622"/>
                      <a:pt x="490" y="698"/>
                    </a:cubicBezTo>
                    <a:cubicBezTo>
                      <a:pt x="458" y="605"/>
                      <a:pt x="428" y="552"/>
                      <a:pt x="424" y="495"/>
                    </a:cubicBezTo>
                    <a:cubicBezTo>
                      <a:pt x="419" y="445"/>
                      <a:pt x="447" y="400"/>
                      <a:pt x="504" y="400"/>
                    </a:cubicBezTo>
                    <a:close/>
                    <a:moveTo>
                      <a:pt x="494" y="0"/>
                    </a:moveTo>
                    <a:cubicBezTo>
                      <a:pt x="492" y="0"/>
                      <a:pt x="490" y="0"/>
                      <a:pt x="488" y="0"/>
                    </a:cubicBezTo>
                    <a:cubicBezTo>
                      <a:pt x="203" y="3"/>
                      <a:pt x="0" y="233"/>
                      <a:pt x="14" y="541"/>
                    </a:cubicBezTo>
                    <a:cubicBezTo>
                      <a:pt x="27" y="841"/>
                      <a:pt x="239" y="1069"/>
                      <a:pt x="504" y="1069"/>
                    </a:cubicBezTo>
                    <a:cubicBezTo>
                      <a:pt x="508" y="1069"/>
                      <a:pt x="513" y="1069"/>
                      <a:pt x="517" y="1068"/>
                    </a:cubicBezTo>
                    <a:cubicBezTo>
                      <a:pt x="815" y="1059"/>
                      <a:pt x="1067" y="790"/>
                      <a:pt x="1058" y="489"/>
                    </a:cubicBezTo>
                    <a:cubicBezTo>
                      <a:pt x="1048" y="191"/>
                      <a:pt x="827" y="0"/>
                      <a:pt x="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2"/>
              <p:cNvSpPr/>
              <p:nvPr/>
            </p:nvSpPr>
            <p:spPr>
              <a:xfrm>
                <a:off x="626397" y="946454"/>
                <a:ext cx="114363" cy="98542"/>
              </a:xfrm>
              <a:custGeom>
                <a:avLst/>
                <a:gdLst/>
                <a:ahLst/>
                <a:cxnLst/>
                <a:rect l="l" t="t" r="r" b="b"/>
                <a:pathLst>
                  <a:path w="1757" h="1514" extrusionOk="0">
                    <a:moveTo>
                      <a:pt x="915" y="420"/>
                    </a:moveTo>
                    <a:cubicBezTo>
                      <a:pt x="1064" y="420"/>
                      <a:pt x="1211" y="527"/>
                      <a:pt x="1259" y="676"/>
                    </a:cubicBezTo>
                    <a:cubicBezTo>
                      <a:pt x="1300" y="795"/>
                      <a:pt x="1221" y="931"/>
                      <a:pt x="1059" y="1004"/>
                    </a:cubicBezTo>
                    <a:cubicBezTo>
                      <a:pt x="991" y="1035"/>
                      <a:pt x="915" y="1045"/>
                      <a:pt x="878" y="1055"/>
                    </a:cubicBezTo>
                    <a:cubicBezTo>
                      <a:pt x="597" y="1052"/>
                      <a:pt x="485" y="874"/>
                      <a:pt x="590" y="655"/>
                    </a:cubicBezTo>
                    <a:cubicBezTo>
                      <a:pt x="644" y="543"/>
                      <a:pt x="724" y="455"/>
                      <a:pt x="849" y="428"/>
                    </a:cubicBezTo>
                    <a:cubicBezTo>
                      <a:pt x="871" y="423"/>
                      <a:pt x="893" y="420"/>
                      <a:pt x="915" y="420"/>
                    </a:cubicBezTo>
                    <a:close/>
                    <a:moveTo>
                      <a:pt x="957" y="0"/>
                    </a:moveTo>
                    <a:cubicBezTo>
                      <a:pt x="942" y="0"/>
                      <a:pt x="926" y="1"/>
                      <a:pt x="910" y="2"/>
                    </a:cubicBezTo>
                    <a:cubicBezTo>
                      <a:pt x="538" y="24"/>
                      <a:pt x="229" y="260"/>
                      <a:pt x="136" y="594"/>
                    </a:cubicBezTo>
                    <a:cubicBezTo>
                      <a:pt x="0" y="1075"/>
                      <a:pt x="319" y="1503"/>
                      <a:pt x="867" y="1514"/>
                    </a:cubicBezTo>
                    <a:cubicBezTo>
                      <a:pt x="1147" y="1498"/>
                      <a:pt x="1423" y="1370"/>
                      <a:pt x="1615" y="1091"/>
                    </a:cubicBezTo>
                    <a:cubicBezTo>
                      <a:pt x="1742" y="907"/>
                      <a:pt x="1757" y="710"/>
                      <a:pt x="1671" y="503"/>
                    </a:cubicBezTo>
                    <a:cubicBezTo>
                      <a:pt x="1541" y="191"/>
                      <a:pt x="1271"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2"/>
              <p:cNvSpPr/>
              <p:nvPr/>
            </p:nvSpPr>
            <p:spPr>
              <a:xfrm>
                <a:off x="271657" y="1075393"/>
                <a:ext cx="911781" cy="399833"/>
              </a:xfrm>
              <a:custGeom>
                <a:avLst/>
                <a:gdLst/>
                <a:ahLst/>
                <a:cxnLst/>
                <a:rect l="l" t="t" r="r" b="b"/>
                <a:pathLst>
                  <a:path w="14008" h="6143" extrusionOk="0">
                    <a:moveTo>
                      <a:pt x="7146" y="443"/>
                    </a:moveTo>
                    <a:cubicBezTo>
                      <a:pt x="7375" y="443"/>
                      <a:pt x="7600" y="497"/>
                      <a:pt x="7821" y="607"/>
                    </a:cubicBezTo>
                    <a:cubicBezTo>
                      <a:pt x="7977" y="684"/>
                      <a:pt x="8134" y="761"/>
                      <a:pt x="8296" y="822"/>
                    </a:cubicBezTo>
                    <a:cubicBezTo>
                      <a:pt x="8532" y="912"/>
                      <a:pt x="8772" y="967"/>
                      <a:pt x="9018" y="967"/>
                    </a:cubicBezTo>
                    <a:cubicBezTo>
                      <a:pt x="9118" y="967"/>
                      <a:pt x="9220" y="958"/>
                      <a:pt x="9323" y="938"/>
                    </a:cubicBezTo>
                    <a:cubicBezTo>
                      <a:pt x="9387" y="926"/>
                      <a:pt x="9451" y="923"/>
                      <a:pt x="9518" y="917"/>
                    </a:cubicBezTo>
                    <a:cubicBezTo>
                      <a:pt x="9536" y="916"/>
                      <a:pt x="9554" y="915"/>
                      <a:pt x="9572" y="915"/>
                    </a:cubicBezTo>
                    <a:cubicBezTo>
                      <a:pt x="9745" y="915"/>
                      <a:pt x="9882" y="982"/>
                      <a:pt x="9991" y="1141"/>
                    </a:cubicBezTo>
                    <a:cubicBezTo>
                      <a:pt x="10436" y="1786"/>
                      <a:pt x="10899" y="2422"/>
                      <a:pt x="11339" y="3072"/>
                    </a:cubicBezTo>
                    <a:cubicBezTo>
                      <a:pt x="11798" y="3750"/>
                      <a:pt x="12281" y="4408"/>
                      <a:pt x="12814" y="5029"/>
                    </a:cubicBezTo>
                    <a:cubicBezTo>
                      <a:pt x="12974" y="5217"/>
                      <a:pt x="13130" y="5411"/>
                      <a:pt x="13289" y="5603"/>
                    </a:cubicBezTo>
                    <a:cubicBezTo>
                      <a:pt x="13278" y="5627"/>
                      <a:pt x="13267" y="5650"/>
                      <a:pt x="13257" y="5672"/>
                    </a:cubicBezTo>
                    <a:cubicBezTo>
                      <a:pt x="13186" y="5672"/>
                      <a:pt x="13115" y="5674"/>
                      <a:pt x="13043" y="5674"/>
                    </a:cubicBezTo>
                    <a:cubicBezTo>
                      <a:pt x="13008" y="5674"/>
                      <a:pt x="12972" y="5673"/>
                      <a:pt x="12936" y="5672"/>
                    </a:cubicBezTo>
                    <a:cubicBezTo>
                      <a:pt x="11857" y="5650"/>
                      <a:pt x="10779" y="5615"/>
                      <a:pt x="9700" y="5606"/>
                    </a:cubicBezTo>
                    <a:cubicBezTo>
                      <a:pt x="8011" y="5591"/>
                      <a:pt x="6321" y="5603"/>
                      <a:pt x="4632" y="5580"/>
                    </a:cubicBezTo>
                    <a:cubicBezTo>
                      <a:pt x="4487" y="5577"/>
                      <a:pt x="4342" y="5577"/>
                      <a:pt x="4197" y="5577"/>
                    </a:cubicBezTo>
                    <a:cubicBezTo>
                      <a:pt x="3753" y="5577"/>
                      <a:pt x="3310" y="5585"/>
                      <a:pt x="2867" y="5597"/>
                    </a:cubicBezTo>
                    <a:cubicBezTo>
                      <a:pt x="2579" y="5604"/>
                      <a:pt x="2290" y="5606"/>
                      <a:pt x="2002" y="5606"/>
                    </a:cubicBezTo>
                    <a:cubicBezTo>
                      <a:pt x="1593" y="5606"/>
                      <a:pt x="1183" y="5601"/>
                      <a:pt x="774" y="5601"/>
                    </a:cubicBezTo>
                    <a:cubicBezTo>
                      <a:pt x="746" y="5601"/>
                      <a:pt x="717" y="5587"/>
                      <a:pt x="678" y="5577"/>
                    </a:cubicBezTo>
                    <a:cubicBezTo>
                      <a:pt x="695" y="5542"/>
                      <a:pt x="702" y="5508"/>
                      <a:pt x="721" y="5486"/>
                    </a:cubicBezTo>
                    <a:cubicBezTo>
                      <a:pt x="1436" y="4605"/>
                      <a:pt x="2053" y="3651"/>
                      <a:pt x="2724" y="2738"/>
                    </a:cubicBezTo>
                    <a:cubicBezTo>
                      <a:pt x="3241" y="2036"/>
                      <a:pt x="3772" y="1343"/>
                      <a:pt x="4297" y="649"/>
                    </a:cubicBezTo>
                    <a:cubicBezTo>
                      <a:pt x="4348" y="582"/>
                      <a:pt x="4414" y="526"/>
                      <a:pt x="4489" y="449"/>
                    </a:cubicBezTo>
                    <a:cubicBezTo>
                      <a:pt x="4626" y="505"/>
                      <a:pt x="4759" y="550"/>
                      <a:pt x="4883" y="613"/>
                    </a:cubicBezTo>
                    <a:cubicBezTo>
                      <a:pt x="5119" y="732"/>
                      <a:pt x="5357" y="788"/>
                      <a:pt x="5598" y="788"/>
                    </a:cubicBezTo>
                    <a:cubicBezTo>
                      <a:pt x="5801" y="788"/>
                      <a:pt x="6006" y="748"/>
                      <a:pt x="6213" y="671"/>
                    </a:cubicBezTo>
                    <a:cubicBezTo>
                      <a:pt x="6366" y="615"/>
                      <a:pt x="6522" y="565"/>
                      <a:pt x="6677" y="517"/>
                    </a:cubicBezTo>
                    <a:cubicBezTo>
                      <a:pt x="6836" y="468"/>
                      <a:pt x="6992" y="443"/>
                      <a:pt x="7146" y="443"/>
                    </a:cubicBezTo>
                    <a:close/>
                    <a:moveTo>
                      <a:pt x="7158" y="1"/>
                    </a:moveTo>
                    <a:cubicBezTo>
                      <a:pt x="6919" y="1"/>
                      <a:pt x="6677" y="47"/>
                      <a:pt x="6431" y="136"/>
                    </a:cubicBezTo>
                    <a:cubicBezTo>
                      <a:pt x="6257" y="198"/>
                      <a:pt x="6081" y="257"/>
                      <a:pt x="5905" y="314"/>
                    </a:cubicBezTo>
                    <a:cubicBezTo>
                      <a:pt x="5799" y="349"/>
                      <a:pt x="5694" y="366"/>
                      <a:pt x="5589" y="366"/>
                    </a:cubicBezTo>
                    <a:cubicBezTo>
                      <a:pt x="5448" y="366"/>
                      <a:pt x="5309" y="335"/>
                      <a:pt x="5171" y="273"/>
                    </a:cubicBezTo>
                    <a:cubicBezTo>
                      <a:pt x="5033" y="210"/>
                      <a:pt x="4895" y="145"/>
                      <a:pt x="4751" y="95"/>
                    </a:cubicBezTo>
                    <a:cubicBezTo>
                      <a:pt x="4653" y="61"/>
                      <a:pt x="4569" y="42"/>
                      <a:pt x="4495" y="42"/>
                    </a:cubicBezTo>
                    <a:cubicBezTo>
                      <a:pt x="4341" y="42"/>
                      <a:pt x="4225" y="119"/>
                      <a:pt x="4094" y="287"/>
                    </a:cubicBezTo>
                    <a:cubicBezTo>
                      <a:pt x="3805" y="655"/>
                      <a:pt x="3514" y="1024"/>
                      <a:pt x="3235" y="1401"/>
                    </a:cubicBezTo>
                    <a:cubicBezTo>
                      <a:pt x="2261" y="2715"/>
                      <a:pt x="1292" y="4031"/>
                      <a:pt x="323" y="5347"/>
                    </a:cubicBezTo>
                    <a:cubicBezTo>
                      <a:pt x="245" y="5453"/>
                      <a:pt x="172" y="5561"/>
                      <a:pt x="108" y="5676"/>
                    </a:cubicBezTo>
                    <a:cubicBezTo>
                      <a:pt x="0" y="5869"/>
                      <a:pt x="72" y="6019"/>
                      <a:pt x="291" y="6057"/>
                    </a:cubicBezTo>
                    <a:cubicBezTo>
                      <a:pt x="337" y="6065"/>
                      <a:pt x="383" y="6067"/>
                      <a:pt x="431" y="6067"/>
                    </a:cubicBezTo>
                    <a:cubicBezTo>
                      <a:pt x="471" y="6067"/>
                      <a:pt x="511" y="6065"/>
                      <a:pt x="552" y="6065"/>
                    </a:cubicBezTo>
                    <a:cubicBezTo>
                      <a:pt x="809" y="6066"/>
                      <a:pt x="1067" y="6067"/>
                      <a:pt x="1325" y="6067"/>
                    </a:cubicBezTo>
                    <a:cubicBezTo>
                      <a:pt x="1481" y="6067"/>
                      <a:pt x="1637" y="6067"/>
                      <a:pt x="1793" y="6065"/>
                    </a:cubicBezTo>
                    <a:cubicBezTo>
                      <a:pt x="2143" y="6062"/>
                      <a:pt x="2491" y="6055"/>
                      <a:pt x="2840" y="6044"/>
                    </a:cubicBezTo>
                    <a:cubicBezTo>
                      <a:pt x="3298" y="6030"/>
                      <a:pt x="3754" y="6003"/>
                      <a:pt x="4212" y="6000"/>
                    </a:cubicBezTo>
                    <a:cubicBezTo>
                      <a:pt x="4575" y="5996"/>
                      <a:pt x="4939" y="5995"/>
                      <a:pt x="5303" y="5995"/>
                    </a:cubicBezTo>
                    <a:cubicBezTo>
                      <a:pt x="5757" y="5995"/>
                      <a:pt x="6212" y="5997"/>
                      <a:pt x="6666" y="5997"/>
                    </a:cubicBezTo>
                    <a:cubicBezTo>
                      <a:pt x="6666" y="6003"/>
                      <a:pt x="6666" y="6011"/>
                      <a:pt x="6665" y="6017"/>
                    </a:cubicBezTo>
                    <a:cubicBezTo>
                      <a:pt x="7350" y="6017"/>
                      <a:pt x="8037" y="6015"/>
                      <a:pt x="8723" y="6015"/>
                    </a:cubicBezTo>
                    <a:cubicBezTo>
                      <a:pt x="9203" y="6015"/>
                      <a:pt x="9684" y="6016"/>
                      <a:pt x="10164" y="6019"/>
                    </a:cubicBezTo>
                    <a:cubicBezTo>
                      <a:pt x="10851" y="6024"/>
                      <a:pt x="11537" y="6044"/>
                      <a:pt x="12224" y="6066"/>
                    </a:cubicBezTo>
                    <a:cubicBezTo>
                      <a:pt x="12671" y="6082"/>
                      <a:pt x="13117" y="6114"/>
                      <a:pt x="13562" y="6139"/>
                    </a:cubicBezTo>
                    <a:cubicBezTo>
                      <a:pt x="13599" y="6140"/>
                      <a:pt x="13635" y="6143"/>
                      <a:pt x="13672" y="6143"/>
                    </a:cubicBezTo>
                    <a:cubicBezTo>
                      <a:pt x="13701" y="6143"/>
                      <a:pt x="13730" y="6141"/>
                      <a:pt x="13758" y="6137"/>
                    </a:cubicBezTo>
                    <a:cubicBezTo>
                      <a:pt x="13939" y="6107"/>
                      <a:pt x="14007" y="5961"/>
                      <a:pt x="13910" y="5800"/>
                    </a:cubicBezTo>
                    <a:cubicBezTo>
                      <a:pt x="13820" y="5651"/>
                      <a:pt x="13722" y="5506"/>
                      <a:pt x="13613" y="5370"/>
                    </a:cubicBezTo>
                    <a:cubicBezTo>
                      <a:pt x="13300" y="4979"/>
                      <a:pt x="12959" y="4607"/>
                      <a:pt x="12666" y="4203"/>
                    </a:cubicBezTo>
                    <a:cubicBezTo>
                      <a:pt x="11860" y="3091"/>
                      <a:pt x="11070" y="1967"/>
                      <a:pt x="10281" y="844"/>
                    </a:cubicBezTo>
                    <a:cubicBezTo>
                      <a:pt x="10131" y="631"/>
                      <a:pt x="9940" y="513"/>
                      <a:pt x="9686" y="495"/>
                    </a:cubicBezTo>
                    <a:cubicBezTo>
                      <a:pt x="9639" y="492"/>
                      <a:pt x="9591" y="489"/>
                      <a:pt x="9544" y="489"/>
                    </a:cubicBezTo>
                    <a:cubicBezTo>
                      <a:pt x="9482" y="489"/>
                      <a:pt x="9420" y="493"/>
                      <a:pt x="9360" y="503"/>
                    </a:cubicBezTo>
                    <a:cubicBezTo>
                      <a:pt x="9260" y="519"/>
                      <a:pt x="9162" y="526"/>
                      <a:pt x="9066" y="526"/>
                    </a:cubicBezTo>
                    <a:cubicBezTo>
                      <a:pt x="8728" y="526"/>
                      <a:pt x="8408" y="431"/>
                      <a:pt x="8102" y="258"/>
                    </a:cubicBezTo>
                    <a:cubicBezTo>
                      <a:pt x="7794" y="84"/>
                      <a:pt x="7479" y="1"/>
                      <a:pt x="7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72"/>
            <p:cNvSpPr/>
            <p:nvPr/>
          </p:nvSpPr>
          <p:spPr>
            <a:xfrm>
              <a:off x="315788" y="1104226"/>
              <a:ext cx="820850" cy="340473"/>
            </a:xfrm>
            <a:custGeom>
              <a:avLst/>
              <a:gdLst/>
              <a:ahLst/>
              <a:cxnLst/>
              <a:rect l="l" t="t" r="r" b="b"/>
              <a:pathLst>
                <a:path w="12611" h="5231" extrusionOk="0">
                  <a:moveTo>
                    <a:pt x="6468" y="0"/>
                  </a:moveTo>
                  <a:cubicBezTo>
                    <a:pt x="6314" y="0"/>
                    <a:pt x="6158" y="25"/>
                    <a:pt x="5999" y="74"/>
                  </a:cubicBezTo>
                  <a:cubicBezTo>
                    <a:pt x="5844" y="122"/>
                    <a:pt x="5688" y="172"/>
                    <a:pt x="5535" y="228"/>
                  </a:cubicBezTo>
                  <a:cubicBezTo>
                    <a:pt x="5328" y="305"/>
                    <a:pt x="5123" y="345"/>
                    <a:pt x="4920" y="345"/>
                  </a:cubicBezTo>
                  <a:cubicBezTo>
                    <a:pt x="4679" y="345"/>
                    <a:pt x="4441" y="289"/>
                    <a:pt x="4205" y="170"/>
                  </a:cubicBezTo>
                  <a:cubicBezTo>
                    <a:pt x="4081" y="107"/>
                    <a:pt x="3948" y="62"/>
                    <a:pt x="3811" y="6"/>
                  </a:cubicBezTo>
                  <a:cubicBezTo>
                    <a:pt x="3736" y="83"/>
                    <a:pt x="3670" y="139"/>
                    <a:pt x="3619" y="206"/>
                  </a:cubicBezTo>
                  <a:cubicBezTo>
                    <a:pt x="3094" y="900"/>
                    <a:pt x="2563" y="1593"/>
                    <a:pt x="2046" y="2295"/>
                  </a:cubicBezTo>
                  <a:cubicBezTo>
                    <a:pt x="1375" y="3208"/>
                    <a:pt x="758" y="4162"/>
                    <a:pt x="43" y="5043"/>
                  </a:cubicBezTo>
                  <a:cubicBezTo>
                    <a:pt x="24" y="5065"/>
                    <a:pt x="17" y="5099"/>
                    <a:pt x="0" y="5134"/>
                  </a:cubicBezTo>
                  <a:cubicBezTo>
                    <a:pt x="39" y="5144"/>
                    <a:pt x="68" y="5158"/>
                    <a:pt x="96" y="5158"/>
                  </a:cubicBezTo>
                  <a:cubicBezTo>
                    <a:pt x="505" y="5158"/>
                    <a:pt x="915" y="5163"/>
                    <a:pt x="1324" y="5163"/>
                  </a:cubicBezTo>
                  <a:cubicBezTo>
                    <a:pt x="1612" y="5163"/>
                    <a:pt x="1901" y="5161"/>
                    <a:pt x="2189" y="5154"/>
                  </a:cubicBezTo>
                  <a:cubicBezTo>
                    <a:pt x="2632" y="5142"/>
                    <a:pt x="3075" y="5134"/>
                    <a:pt x="3519" y="5134"/>
                  </a:cubicBezTo>
                  <a:cubicBezTo>
                    <a:pt x="3664" y="5134"/>
                    <a:pt x="3809" y="5134"/>
                    <a:pt x="3954" y="5137"/>
                  </a:cubicBezTo>
                  <a:cubicBezTo>
                    <a:pt x="5643" y="5160"/>
                    <a:pt x="7333" y="5148"/>
                    <a:pt x="9022" y="5163"/>
                  </a:cubicBezTo>
                  <a:cubicBezTo>
                    <a:pt x="10101" y="5172"/>
                    <a:pt x="11179" y="5207"/>
                    <a:pt x="12258" y="5229"/>
                  </a:cubicBezTo>
                  <a:cubicBezTo>
                    <a:pt x="12294" y="5230"/>
                    <a:pt x="12330" y="5231"/>
                    <a:pt x="12365" y="5231"/>
                  </a:cubicBezTo>
                  <a:cubicBezTo>
                    <a:pt x="12437" y="5231"/>
                    <a:pt x="12508" y="5229"/>
                    <a:pt x="12579" y="5229"/>
                  </a:cubicBezTo>
                  <a:cubicBezTo>
                    <a:pt x="12589" y="5207"/>
                    <a:pt x="12600" y="5184"/>
                    <a:pt x="12611" y="5160"/>
                  </a:cubicBezTo>
                  <a:cubicBezTo>
                    <a:pt x="12452" y="4968"/>
                    <a:pt x="12296" y="4774"/>
                    <a:pt x="12136" y="4586"/>
                  </a:cubicBezTo>
                  <a:cubicBezTo>
                    <a:pt x="11603" y="3965"/>
                    <a:pt x="11120" y="3307"/>
                    <a:pt x="10661" y="2629"/>
                  </a:cubicBezTo>
                  <a:cubicBezTo>
                    <a:pt x="10221" y="1979"/>
                    <a:pt x="9758" y="1343"/>
                    <a:pt x="9313" y="698"/>
                  </a:cubicBezTo>
                  <a:cubicBezTo>
                    <a:pt x="9204" y="539"/>
                    <a:pt x="9067" y="472"/>
                    <a:pt x="8894" y="472"/>
                  </a:cubicBezTo>
                  <a:cubicBezTo>
                    <a:pt x="8876" y="472"/>
                    <a:pt x="8858" y="473"/>
                    <a:pt x="8840" y="474"/>
                  </a:cubicBezTo>
                  <a:cubicBezTo>
                    <a:pt x="8773" y="480"/>
                    <a:pt x="8709" y="483"/>
                    <a:pt x="8645" y="495"/>
                  </a:cubicBezTo>
                  <a:cubicBezTo>
                    <a:pt x="8542" y="515"/>
                    <a:pt x="8440" y="524"/>
                    <a:pt x="8340" y="524"/>
                  </a:cubicBezTo>
                  <a:cubicBezTo>
                    <a:pt x="8094" y="524"/>
                    <a:pt x="7854" y="469"/>
                    <a:pt x="7618" y="379"/>
                  </a:cubicBezTo>
                  <a:cubicBezTo>
                    <a:pt x="7456" y="318"/>
                    <a:pt x="7299" y="241"/>
                    <a:pt x="7143" y="164"/>
                  </a:cubicBezTo>
                  <a:cubicBezTo>
                    <a:pt x="6922" y="54"/>
                    <a:pt x="6697" y="0"/>
                    <a:pt x="6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72" descr="21 anh nguyen"/>
          <p:cNvGrpSpPr/>
          <p:nvPr/>
        </p:nvGrpSpPr>
        <p:grpSpPr>
          <a:xfrm>
            <a:off x="1169549" y="2466923"/>
            <a:ext cx="732841" cy="491771"/>
            <a:chOff x="4419492" y="539503"/>
            <a:chExt cx="1651658" cy="1108342"/>
          </a:xfrm>
        </p:grpSpPr>
        <p:sp>
          <p:nvSpPr>
            <p:cNvPr id="676" name="Google Shape;676;p72"/>
            <p:cNvSpPr/>
            <p:nvPr/>
          </p:nvSpPr>
          <p:spPr>
            <a:xfrm>
              <a:off x="5825487" y="647579"/>
              <a:ext cx="68523" cy="815864"/>
            </a:xfrm>
            <a:custGeom>
              <a:avLst/>
              <a:gdLst/>
              <a:ahLst/>
              <a:cxnLst/>
              <a:rect l="l" t="t" r="r" b="b"/>
              <a:pathLst>
                <a:path w="887" h="10561" extrusionOk="0">
                  <a:moveTo>
                    <a:pt x="601" y="1"/>
                  </a:moveTo>
                  <a:cubicBezTo>
                    <a:pt x="550" y="1"/>
                    <a:pt x="501" y="1"/>
                    <a:pt x="451" y="3"/>
                  </a:cubicBezTo>
                  <a:cubicBezTo>
                    <a:pt x="439" y="4"/>
                    <a:pt x="426" y="4"/>
                    <a:pt x="413" y="4"/>
                  </a:cubicBezTo>
                  <a:cubicBezTo>
                    <a:pt x="367" y="4"/>
                    <a:pt x="319" y="1"/>
                    <a:pt x="272" y="1"/>
                  </a:cubicBezTo>
                  <a:cubicBezTo>
                    <a:pt x="201" y="1"/>
                    <a:pt x="131" y="7"/>
                    <a:pt x="61" y="38"/>
                  </a:cubicBezTo>
                  <a:cubicBezTo>
                    <a:pt x="1" y="268"/>
                    <a:pt x="35" y="497"/>
                    <a:pt x="38" y="722"/>
                  </a:cubicBezTo>
                  <a:cubicBezTo>
                    <a:pt x="53" y="1517"/>
                    <a:pt x="78" y="2313"/>
                    <a:pt x="86" y="3109"/>
                  </a:cubicBezTo>
                  <a:cubicBezTo>
                    <a:pt x="102" y="4733"/>
                    <a:pt x="102" y="6359"/>
                    <a:pt x="121" y="7984"/>
                  </a:cubicBezTo>
                  <a:cubicBezTo>
                    <a:pt x="128" y="8715"/>
                    <a:pt x="165" y="9444"/>
                    <a:pt x="190" y="10175"/>
                  </a:cubicBezTo>
                  <a:cubicBezTo>
                    <a:pt x="194" y="10305"/>
                    <a:pt x="198" y="10435"/>
                    <a:pt x="269" y="10560"/>
                  </a:cubicBezTo>
                  <a:lnTo>
                    <a:pt x="764" y="10560"/>
                  </a:lnTo>
                  <a:cubicBezTo>
                    <a:pt x="780" y="10465"/>
                    <a:pt x="802" y="10391"/>
                    <a:pt x="804" y="10317"/>
                  </a:cubicBezTo>
                  <a:cubicBezTo>
                    <a:pt x="824" y="9532"/>
                    <a:pt x="857" y="8749"/>
                    <a:pt x="857" y="7963"/>
                  </a:cubicBezTo>
                  <a:cubicBezTo>
                    <a:pt x="858" y="6295"/>
                    <a:pt x="842" y="4625"/>
                    <a:pt x="833" y="2957"/>
                  </a:cubicBezTo>
                  <a:cubicBezTo>
                    <a:pt x="831" y="2717"/>
                    <a:pt x="828" y="2477"/>
                    <a:pt x="833" y="2238"/>
                  </a:cubicBezTo>
                  <a:cubicBezTo>
                    <a:pt x="849" y="1562"/>
                    <a:pt x="869" y="886"/>
                    <a:pt x="884" y="211"/>
                  </a:cubicBezTo>
                  <a:cubicBezTo>
                    <a:pt x="887" y="150"/>
                    <a:pt x="867" y="88"/>
                    <a:pt x="855" y="2"/>
                  </a:cubicBezTo>
                  <a:cubicBezTo>
                    <a:pt x="765" y="2"/>
                    <a:pt x="682" y="1"/>
                    <a:pt x="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2"/>
            <p:cNvSpPr/>
            <p:nvPr/>
          </p:nvSpPr>
          <p:spPr>
            <a:xfrm>
              <a:off x="4822054" y="822247"/>
              <a:ext cx="166016" cy="483910"/>
            </a:xfrm>
            <a:custGeom>
              <a:avLst/>
              <a:gdLst/>
              <a:ahLst/>
              <a:cxnLst/>
              <a:rect l="l" t="t" r="r" b="b"/>
              <a:pathLst>
                <a:path w="2149" h="6264" extrusionOk="0">
                  <a:moveTo>
                    <a:pt x="1401" y="1"/>
                  </a:moveTo>
                  <a:cubicBezTo>
                    <a:pt x="867" y="1"/>
                    <a:pt x="191" y="35"/>
                    <a:pt x="23" y="87"/>
                  </a:cubicBezTo>
                  <a:cubicBezTo>
                    <a:pt x="16" y="135"/>
                    <a:pt x="0" y="188"/>
                    <a:pt x="1" y="240"/>
                  </a:cubicBezTo>
                  <a:cubicBezTo>
                    <a:pt x="16" y="925"/>
                    <a:pt x="28" y="1611"/>
                    <a:pt x="50" y="2297"/>
                  </a:cubicBezTo>
                  <a:cubicBezTo>
                    <a:pt x="75" y="3048"/>
                    <a:pt x="106" y="3799"/>
                    <a:pt x="143" y="4547"/>
                  </a:cubicBezTo>
                  <a:cubicBezTo>
                    <a:pt x="158" y="4861"/>
                    <a:pt x="193" y="5176"/>
                    <a:pt x="230" y="5489"/>
                  </a:cubicBezTo>
                  <a:cubicBezTo>
                    <a:pt x="283" y="5924"/>
                    <a:pt x="662" y="6213"/>
                    <a:pt x="1046" y="6257"/>
                  </a:cubicBezTo>
                  <a:cubicBezTo>
                    <a:pt x="1087" y="6261"/>
                    <a:pt x="1127" y="6264"/>
                    <a:pt x="1166" y="6264"/>
                  </a:cubicBezTo>
                  <a:cubicBezTo>
                    <a:pt x="1497" y="6264"/>
                    <a:pt x="1745" y="6088"/>
                    <a:pt x="1924" y="5722"/>
                  </a:cubicBezTo>
                  <a:cubicBezTo>
                    <a:pt x="2090" y="5381"/>
                    <a:pt x="2148" y="5019"/>
                    <a:pt x="2131" y="4643"/>
                  </a:cubicBezTo>
                  <a:cubicBezTo>
                    <a:pt x="2119" y="4350"/>
                    <a:pt x="2097" y="4056"/>
                    <a:pt x="2094" y="3764"/>
                  </a:cubicBezTo>
                  <a:cubicBezTo>
                    <a:pt x="2083" y="2630"/>
                    <a:pt x="2078" y="1499"/>
                    <a:pt x="2067" y="367"/>
                  </a:cubicBezTo>
                  <a:cubicBezTo>
                    <a:pt x="2066" y="253"/>
                    <a:pt x="2099" y="128"/>
                    <a:pt x="2014" y="29"/>
                  </a:cubicBezTo>
                  <a:cubicBezTo>
                    <a:pt x="1899" y="9"/>
                    <a:pt x="1668" y="1"/>
                    <a:pt x="14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2"/>
            <p:cNvSpPr/>
            <p:nvPr/>
          </p:nvSpPr>
          <p:spPr>
            <a:xfrm>
              <a:off x="5162970" y="817071"/>
              <a:ext cx="170728" cy="496347"/>
            </a:xfrm>
            <a:custGeom>
              <a:avLst/>
              <a:gdLst/>
              <a:ahLst/>
              <a:cxnLst/>
              <a:rect l="l" t="t" r="r" b="b"/>
              <a:pathLst>
                <a:path w="2210" h="6425" extrusionOk="0">
                  <a:moveTo>
                    <a:pt x="2160" y="1"/>
                  </a:moveTo>
                  <a:cubicBezTo>
                    <a:pt x="1455" y="17"/>
                    <a:pt x="764" y="5"/>
                    <a:pt x="75" y="35"/>
                  </a:cubicBezTo>
                  <a:cubicBezTo>
                    <a:pt x="1" y="181"/>
                    <a:pt x="27" y="312"/>
                    <a:pt x="30" y="442"/>
                  </a:cubicBezTo>
                  <a:cubicBezTo>
                    <a:pt x="53" y="1520"/>
                    <a:pt x="81" y="2598"/>
                    <a:pt x="103" y="3676"/>
                  </a:cubicBezTo>
                  <a:cubicBezTo>
                    <a:pt x="112" y="4177"/>
                    <a:pt x="114" y="4678"/>
                    <a:pt x="119" y="5179"/>
                  </a:cubicBezTo>
                  <a:cubicBezTo>
                    <a:pt x="120" y="5390"/>
                    <a:pt x="167" y="5589"/>
                    <a:pt x="233" y="5786"/>
                  </a:cubicBezTo>
                  <a:cubicBezTo>
                    <a:pt x="332" y="6075"/>
                    <a:pt x="523" y="6260"/>
                    <a:pt x="809" y="6365"/>
                  </a:cubicBezTo>
                  <a:cubicBezTo>
                    <a:pt x="918" y="6405"/>
                    <a:pt x="1026" y="6425"/>
                    <a:pt x="1130" y="6425"/>
                  </a:cubicBezTo>
                  <a:cubicBezTo>
                    <a:pt x="1388" y="6425"/>
                    <a:pt x="1625" y="6305"/>
                    <a:pt x="1794" y="6075"/>
                  </a:cubicBezTo>
                  <a:cubicBezTo>
                    <a:pt x="1933" y="5886"/>
                    <a:pt x="2007" y="5670"/>
                    <a:pt x="2054" y="5445"/>
                  </a:cubicBezTo>
                  <a:cubicBezTo>
                    <a:pt x="2154" y="4953"/>
                    <a:pt x="2209" y="4456"/>
                    <a:pt x="2206" y="3953"/>
                  </a:cubicBezTo>
                  <a:cubicBezTo>
                    <a:pt x="2198" y="2722"/>
                    <a:pt x="2195" y="1490"/>
                    <a:pt x="2189" y="259"/>
                  </a:cubicBezTo>
                  <a:cubicBezTo>
                    <a:pt x="2189" y="185"/>
                    <a:pt x="2173" y="113"/>
                    <a:pt x="2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2"/>
            <p:cNvSpPr/>
            <p:nvPr/>
          </p:nvSpPr>
          <p:spPr>
            <a:xfrm>
              <a:off x="5508984" y="811432"/>
              <a:ext cx="170419" cy="506158"/>
            </a:xfrm>
            <a:custGeom>
              <a:avLst/>
              <a:gdLst/>
              <a:ahLst/>
              <a:cxnLst/>
              <a:rect l="l" t="t" r="r" b="b"/>
              <a:pathLst>
                <a:path w="2206" h="6552" extrusionOk="0">
                  <a:moveTo>
                    <a:pt x="1283" y="1"/>
                  </a:moveTo>
                  <a:cubicBezTo>
                    <a:pt x="777" y="1"/>
                    <a:pt x="200" y="26"/>
                    <a:pt x="22" y="70"/>
                  </a:cubicBezTo>
                  <a:cubicBezTo>
                    <a:pt x="16" y="148"/>
                    <a:pt x="1" y="233"/>
                    <a:pt x="2" y="316"/>
                  </a:cubicBezTo>
                  <a:cubicBezTo>
                    <a:pt x="28" y="1940"/>
                    <a:pt x="58" y="3564"/>
                    <a:pt x="83" y="5188"/>
                  </a:cubicBezTo>
                  <a:cubicBezTo>
                    <a:pt x="87" y="5420"/>
                    <a:pt x="129" y="5644"/>
                    <a:pt x="219" y="5857"/>
                  </a:cubicBezTo>
                  <a:cubicBezTo>
                    <a:pt x="354" y="6175"/>
                    <a:pt x="582" y="6400"/>
                    <a:pt x="911" y="6507"/>
                  </a:cubicBezTo>
                  <a:cubicBezTo>
                    <a:pt x="986" y="6532"/>
                    <a:pt x="1073" y="6551"/>
                    <a:pt x="1155" y="6551"/>
                  </a:cubicBezTo>
                  <a:cubicBezTo>
                    <a:pt x="1192" y="6551"/>
                    <a:pt x="1228" y="6547"/>
                    <a:pt x="1262" y="6538"/>
                  </a:cubicBezTo>
                  <a:cubicBezTo>
                    <a:pt x="1707" y="6417"/>
                    <a:pt x="2017" y="6136"/>
                    <a:pt x="2090" y="5669"/>
                  </a:cubicBezTo>
                  <a:cubicBezTo>
                    <a:pt x="2154" y="5261"/>
                    <a:pt x="2201" y="4846"/>
                    <a:pt x="2202" y="4434"/>
                  </a:cubicBezTo>
                  <a:cubicBezTo>
                    <a:pt x="2205" y="3519"/>
                    <a:pt x="2176" y="2603"/>
                    <a:pt x="2156" y="1688"/>
                  </a:cubicBezTo>
                  <a:cubicBezTo>
                    <a:pt x="2146" y="1197"/>
                    <a:pt x="2122" y="708"/>
                    <a:pt x="2103" y="218"/>
                  </a:cubicBezTo>
                  <a:cubicBezTo>
                    <a:pt x="2100" y="155"/>
                    <a:pt x="2078" y="94"/>
                    <a:pt x="2067" y="38"/>
                  </a:cubicBezTo>
                  <a:cubicBezTo>
                    <a:pt x="1937" y="12"/>
                    <a:pt x="1627" y="1"/>
                    <a:pt x="1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2"/>
            <p:cNvSpPr/>
            <p:nvPr/>
          </p:nvSpPr>
          <p:spPr>
            <a:xfrm>
              <a:off x="5476229" y="585468"/>
              <a:ext cx="212985" cy="30746"/>
            </a:xfrm>
            <a:custGeom>
              <a:avLst/>
              <a:gdLst/>
              <a:ahLst/>
              <a:cxnLst/>
              <a:rect l="l" t="t" r="r" b="b"/>
              <a:pathLst>
                <a:path w="2757" h="398" extrusionOk="0">
                  <a:moveTo>
                    <a:pt x="1217" y="0"/>
                  </a:moveTo>
                  <a:cubicBezTo>
                    <a:pt x="685" y="0"/>
                    <a:pt x="190" y="23"/>
                    <a:pt x="30" y="69"/>
                  </a:cubicBezTo>
                  <a:cubicBezTo>
                    <a:pt x="1" y="200"/>
                    <a:pt x="1" y="200"/>
                    <a:pt x="47" y="334"/>
                  </a:cubicBezTo>
                  <a:cubicBezTo>
                    <a:pt x="286" y="375"/>
                    <a:pt x="973" y="398"/>
                    <a:pt x="1596" y="398"/>
                  </a:cubicBezTo>
                  <a:cubicBezTo>
                    <a:pt x="2110" y="398"/>
                    <a:pt x="2580" y="383"/>
                    <a:pt x="2721" y="349"/>
                  </a:cubicBezTo>
                  <a:cubicBezTo>
                    <a:pt x="2731" y="274"/>
                    <a:pt x="2743" y="192"/>
                    <a:pt x="2757" y="92"/>
                  </a:cubicBezTo>
                  <a:cubicBezTo>
                    <a:pt x="2503" y="31"/>
                    <a:pt x="1835" y="0"/>
                    <a:pt x="1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2"/>
            <p:cNvSpPr/>
            <p:nvPr/>
          </p:nvSpPr>
          <p:spPr>
            <a:xfrm>
              <a:off x="5503653" y="642249"/>
              <a:ext cx="168874" cy="85596"/>
            </a:xfrm>
            <a:custGeom>
              <a:avLst/>
              <a:gdLst/>
              <a:ahLst/>
              <a:cxnLst/>
              <a:rect l="l" t="t" r="r" b="b"/>
              <a:pathLst>
                <a:path w="2186" h="1108" extrusionOk="0">
                  <a:moveTo>
                    <a:pt x="160" y="1"/>
                  </a:moveTo>
                  <a:cubicBezTo>
                    <a:pt x="121" y="1"/>
                    <a:pt x="83" y="14"/>
                    <a:pt x="49" y="20"/>
                  </a:cubicBezTo>
                  <a:cubicBezTo>
                    <a:pt x="0" y="247"/>
                    <a:pt x="8" y="753"/>
                    <a:pt x="70" y="1103"/>
                  </a:cubicBezTo>
                  <a:cubicBezTo>
                    <a:pt x="377" y="1104"/>
                    <a:pt x="681" y="1108"/>
                    <a:pt x="984" y="1108"/>
                  </a:cubicBezTo>
                  <a:cubicBezTo>
                    <a:pt x="1365" y="1108"/>
                    <a:pt x="1743" y="1102"/>
                    <a:pt x="2119" y="1078"/>
                  </a:cubicBezTo>
                  <a:cubicBezTo>
                    <a:pt x="2186" y="705"/>
                    <a:pt x="2172" y="259"/>
                    <a:pt x="2088" y="29"/>
                  </a:cubicBezTo>
                  <a:cubicBezTo>
                    <a:pt x="1449" y="19"/>
                    <a:pt x="808" y="8"/>
                    <a:pt x="168" y="1"/>
                  </a:cubicBezTo>
                  <a:cubicBezTo>
                    <a:pt x="165" y="1"/>
                    <a:pt x="162" y="1"/>
                    <a:pt x="1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p:nvPr/>
          </p:nvSpPr>
          <p:spPr>
            <a:xfrm>
              <a:off x="5135159" y="587168"/>
              <a:ext cx="221715" cy="27734"/>
            </a:xfrm>
            <a:custGeom>
              <a:avLst/>
              <a:gdLst/>
              <a:ahLst/>
              <a:cxnLst/>
              <a:rect l="l" t="t" r="r" b="b"/>
              <a:pathLst>
                <a:path w="2870" h="359" extrusionOk="0">
                  <a:moveTo>
                    <a:pt x="1928" y="0"/>
                  </a:moveTo>
                  <a:cubicBezTo>
                    <a:pt x="1446" y="0"/>
                    <a:pt x="965" y="51"/>
                    <a:pt x="483" y="70"/>
                  </a:cubicBezTo>
                  <a:cubicBezTo>
                    <a:pt x="385" y="72"/>
                    <a:pt x="289" y="101"/>
                    <a:pt x="193" y="122"/>
                  </a:cubicBezTo>
                  <a:cubicBezTo>
                    <a:pt x="62" y="151"/>
                    <a:pt x="1" y="205"/>
                    <a:pt x="25" y="272"/>
                  </a:cubicBezTo>
                  <a:cubicBezTo>
                    <a:pt x="48" y="344"/>
                    <a:pt x="101" y="353"/>
                    <a:pt x="156" y="353"/>
                  </a:cubicBezTo>
                  <a:cubicBezTo>
                    <a:pt x="177" y="353"/>
                    <a:pt x="197" y="352"/>
                    <a:pt x="217" y="352"/>
                  </a:cubicBezTo>
                  <a:cubicBezTo>
                    <a:pt x="968" y="356"/>
                    <a:pt x="1719" y="358"/>
                    <a:pt x="2471" y="358"/>
                  </a:cubicBezTo>
                  <a:cubicBezTo>
                    <a:pt x="2558" y="358"/>
                    <a:pt x="2646" y="352"/>
                    <a:pt x="2731" y="336"/>
                  </a:cubicBezTo>
                  <a:cubicBezTo>
                    <a:pt x="2855" y="313"/>
                    <a:pt x="2870" y="279"/>
                    <a:pt x="2854" y="80"/>
                  </a:cubicBezTo>
                  <a:cubicBezTo>
                    <a:pt x="2762" y="66"/>
                    <a:pt x="2667" y="49"/>
                    <a:pt x="2571" y="38"/>
                  </a:cubicBezTo>
                  <a:cubicBezTo>
                    <a:pt x="2357" y="10"/>
                    <a:pt x="2142" y="0"/>
                    <a:pt x="1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2"/>
            <p:cNvSpPr/>
            <p:nvPr/>
          </p:nvSpPr>
          <p:spPr>
            <a:xfrm>
              <a:off x="5159880" y="641863"/>
              <a:ext cx="176367" cy="90154"/>
            </a:xfrm>
            <a:custGeom>
              <a:avLst/>
              <a:gdLst/>
              <a:ahLst/>
              <a:cxnLst/>
              <a:rect l="l" t="t" r="r" b="b"/>
              <a:pathLst>
                <a:path w="2283" h="1167" extrusionOk="0">
                  <a:moveTo>
                    <a:pt x="185" y="1"/>
                  </a:moveTo>
                  <a:cubicBezTo>
                    <a:pt x="145" y="1"/>
                    <a:pt x="104" y="11"/>
                    <a:pt x="47" y="18"/>
                  </a:cubicBezTo>
                  <a:cubicBezTo>
                    <a:pt x="0" y="457"/>
                    <a:pt x="16" y="933"/>
                    <a:pt x="85" y="1160"/>
                  </a:cubicBezTo>
                  <a:lnTo>
                    <a:pt x="795" y="1160"/>
                  </a:lnTo>
                  <a:cubicBezTo>
                    <a:pt x="938" y="1160"/>
                    <a:pt x="1082" y="1163"/>
                    <a:pt x="1226" y="1163"/>
                  </a:cubicBezTo>
                  <a:cubicBezTo>
                    <a:pt x="1322" y="1163"/>
                    <a:pt x="1418" y="1162"/>
                    <a:pt x="1513" y="1158"/>
                  </a:cubicBezTo>
                  <a:cubicBezTo>
                    <a:pt x="1531" y="1158"/>
                    <a:pt x="1548" y="1157"/>
                    <a:pt x="1566" y="1157"/>
                  </a:cubicBezTo>
                  <a:cubicBezTo>
                    <a:pt x="1674" y="1157"/>
                    <a:pt x="1783" y="1166"/>
                    <a:pt x="1893" y="1166"/>
                  </a:cubicBezTo>
                  <a:cubicBezTo>
                    <a:pt x="2007" y="1166"/>
                    <a:pt x="2122" y="1157"/>
                    <a:pt x="2241" y="1118"/>
                  </a:cubicBezTo>
                  <a:cubicBezTo>
                    <a:pt x="2250" y="767"/>
                    <a:pt x="2282" y="423"/>
                    <a:pt x="2235" y="99"/>
                  </a:cubicBezTo>
                  <a:cubicBezTo>
                    <a:pt x="2187" y="75"/>
                    <a:pt x="2168" y="56"/>
                    <a:pt x="2150" y="56"/>
                  </a:cubicBezTo>
                  <a:cubicBezTo>
                    <a:pt x="1496" y="37"/>
                    <a:pt x="845" y="18"/>
                    <a:pt x="191" y="1"/>
                  </a:cubicBezTo>
                  <a:cubicBezTo>
                    <a:pt x="189" y="1"/>
                    <a:pt x="187"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2"/>
            <p:cNvSpPr/>
            <p:nvPr/>
          </p:nvSpPr>
          <p:spPr>
            <a:xfrm>
              <a:off x="4792389" y="564610"/>
              <a:ext cx="206728" cy="20317"/>
            </a:xfrm>
            <a:custGeom>
              <a:avLst/>
              <a:gdLst/>
              <a:ahLst/>
              <a:cxnLst/>
              <a:rect l="l" t="t" r="r" b="b"/>
              <a:pathLst>
                <a:path w="2676" h="263" extrusionOk="0">
                  <a:moveTo>
                    <a:pt x="1041" y="1"/>
                  </a:moveTo>
                  <a:cubicBezTo>
                    <a:pt x="784" y="1"/>
                    <a:pt x="527" y="7"/>
                    <a:pt x="269" y="18"/>
                  </a:cubicBezTo>
                  <a:cubicBezTo>
                    <a:pt x="205" y="21"/>
                    <a:pt x="133" y="26"/>
                    <a:pt x="82" y="58"/>
                  </a:cubicBezTo>
                  <a:cubicBezTo>
                    <a:pt x="74" y="63"/>
                    <a:pt x="67" y="69"/>
                    <a:pt x="62" y="75"/>
                  </a:cubicBezTo>
                  <a:cubicBezTo>
                    <a:pt x="1" y="145"/>
                    <a:pt x="54" y="257"/>
                    <a:pt x="147" y="262"/>
                  </a:cubicBezTo>
                  <a:cubicBezTo>
                    <a:pt x="149" y="262"/>
                    <a:pt x="152" y="262"/>
                    <a:pt x="154" y="262"/>
                  </a:cubicBezTo>
                  <a:cubicBezTo>
                    <a:pt x="158" y="262"/>
                    <a:pt x="162" y="262"/>
                    <a:pt x="165" y="260"/>
                  </a:cubicBezTo>
                  <a:cubicBezTo>
                    <a:pt x="914" y="259"/>
                    <a:pt x="1662" y="256"/>
                    <a:pt x="2412" y="252"/>
                  </a:cubicBezTo>
                  <a:cubicBezTo>
                    <a:pt x="2466" y="252"/>
                    <a:pt x="2521" y="252"/>
                    <a:pt x="2574" y="244"/>
                  </a:cubicBezTo>
                  <a:cubicBezTo>
                    <a:pt x="2631" y="236"/>
                    <a:pt x="2675" y="209"/>
                    <a:pt x="2652" y="121"/>
                  </a:cubicBezTo>
                  <a:cubicBezTo>
                    <a:pt x="2622" y="110"/>
                    <a:pt x="2585" y="91"/>
                    <a:pt x="2545" y="86"/>
                  </a:cubicBezTo>
                  <a:cubicBezTo>
                    <a:pt x="2044" y="25"/>
                    <a:pt x="1543" y="1"/>
                    <a:pt x="10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2"/>
            <p:cNvSpPr/>
            <p:nvPr/>
          </p:nvSpPr>
          <p:spPr>
            <a:xfrm>
              <a:off x="4817187" y="616060"/>
              <a:ext cx="167561" cy="126694"/>
            </a:xfrm>
            <a:custGeom>
              <a:avLst/>
              <a:gdLst/>
              <a:ahLst/>
              <a:cxnLst/>
              <a:rect l="l" t="t" r="r" b="b"/>
              <a:pathLst>
                <a:path w="2169" h="1640" extrusionOk="0">
                  <a:moveTo>
                    <a:pt x="2038" y="0"/>
                  </a:moveTo>
                  <a:cubicBezTo>
                    <a:pt x="1450" y="7"/>
                    <a:pt x="864" y="15"/>
                    <a:pt x="277" y="28"/>
                  </a:cubicBezTo>
                  <a:cubicBezTo>
                    <a:pt x="196" y="29"/>
                    <a:pt x="117" y="65"/>
                    <a:pt x="20" y="91"/>
                  </a:cubicBezTo>
                  <a:cubicBezTo>
                    <a:pt x="18" y="605"/>
                    <a:pt x="1" y="1101"/>
                    <a:pt x="27" y="1613"/>
                  </a:cubicBezTo>
                  <a:cubicBezTo>
                    <a:pt x="123" y="1633"/>
                    <a:pt x="217" y="1640"/>
                    <a:pt x="309" y="1640"/>
                  </a:cubicBezTo>
                  <a:cubicBezTo>
                    <a:pt x="447" y="1640"/>
                    <a:pt x="582" y="1625"/>
                    <a:pt x="715" y="1625"/>
                  </a:cubicBezTo>
                  <a:cubicBezTo>
                    <a:pt x="718" y="1625"/>
                    <a:pt x="721" y="1625"/>
                    <a:pt x="724" y="1625"/>
                  </a:cubicBezTo>
                  <a:cubicBezTo>
                    <a:pt x="799" y="1626"/>
                    <a:pt x="874" y="1627"/>
                    <a:pt x="949" y="1627"/>
                  </a:cubicBezTo>
                  <a:cubicBezTo>
                    <a:pt x="1113" y="1627"/>
                    <a:pt x="1278" y="1624"/>
                    <a:pt x="1441" y="1614"/>
                  </a:cubicBezTo>
                  <a:cubicBezTo>
                    <a:pt x="1468" y="1612"/>
                    <a:pt x="1495" y="1611"/>
                    <a:pt x="1521" y="1611"/>
                  </a:cubicBezTo>
                  <a:cubicBezTo>
                    <a:pt x="1607" y="1611"/>
                    <a:pt x="1694" y="1617"/>
                    <a:pt x="1780" y="1617"/>
                  </a:cubicBezTo>
                  <a:cubicBezTo>
                    <a:pt x="1891" y="1617"/>
                    <a:pt x="2002" y="1607"/>
                    <a:pt x="2107" y="1561"/>
                  </a:cubicBezTo>
                  <a:cubicBezTo>
                    <a:pt x="2158" y="1257"/>
                    <a:pt x="2169" y="261"/>
                    <a:pt x="2124" y="28"/>
                  </a:cubicBezTo>
                  <a:cubicBezTo>
                    <a:pt x="2097" y="18"/>
                    <a:pt x="2067" y="0"/>
                    <a:pt x="20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2"/>
            <p:cNvSpPr/>
            <p:nvPr/>
          </p:nvSpPr>
          <p:spPr>
            <a:xfrm>
              <a:off x="4713360" y="754497"/>
              <a:ext cx="1085166" cy="49596"/>
            </a:xfrm>
            <a:custGeom>
              <a:avLst/>
              <a:gdLst/>
              <a:ahLst/>
              <a:cxnLst/>
              <a:rect l="l" t="t" r="r" b="b"/>
              <a:pathLst>
                <a:path w="14047" h="642" extrusionOk="0">
                  <a:moveTo>
                    <a:pt x="13868" y="1"/>
                  </a:moveTo>
                  <a:cubicBezTo>
                    <a:pt x="13860" y="1"/>
                    <a:pt x="13853" y="1"/>
                    <a:pt x="13846" y="2"/>
                  </a:cubicBezTo>
                  <a:cubicBezTo>
                    <a:pt x="13539" y="18"/>
                    <a:pt x="13234" y="35"/>
                    <a:pt x="12912" y="52"/>
                  </a:cubicBezTo>
                  <a:cubicBezTo>
                    <a:pt x="12870" y="54"/>
                    <a:pt x="12828" y="56"/>
                    <a:pt x="12785" y="58"/>
                  </a:cubicBezTo>
                  <a:lnTo>
                    <a:pt x="12785" y="60"/>
                  </a:lnTo>
                  <a:lnTo>
                    <a:pt x="12371" y="87"/>
                  </a:lnTo>
                  <a:cubicBezTo>
                    <a:pt x="12322" y="75"/>
                    <a:pt x="12291" y="60"/>
                    <a:pt x="12260" y="60"/>
                  </a:cubicBezTo>
                  <a:cubicBezTo>
                    <a:pt x="11707" y="64"/>
                    <a:pt x="11153" y="70"/>
                    <a:pt x="10599" y="75"/>
                  </a:cubicBezTo>
                  <a:cubicBezTo>
                    <a:pt x="10545" y="76"/>
                    <a:pt x="8678" y="108"/>
                    <a:pt x="8426" y="160"/>
                  </a:cubicBezTo>
                  <a:lnTo>
                    <a:pt x="8002" y="156"/>
                  </a:lnTo>
                  <a:cubicBezTo>
                    <a:pt x="7864" y="136"/>
                    <a:pt x="7607" y="129"/>
                    <a:pt x="7308" y="129"/>
                  </a:cubicBezTo>
                  <a:cubicBezTo>
                    <a:pt x="6523" y="129"/>
                    <a:pt x="5445" y="178"/>
                    <a:pt x="5445" y="178"/>
                  </a:cubicBezTo>
                  <a:cubicBezTo>
                    <a:pt x="5343" y="172"/>
                    <a:pt x="5265" y="162"/>
                    <a:pt x="5186" y="162"/>
                  </a:cubicBezTo>
                  <a:cubicBezTo>
                    <a:pt x="5179" y="162"/>
                    <a:pt x="5173" y="162"/>
                    <a:pt x="5166" y="162"/>
                  </a:cubicBezTo>
                  <a:cubicBezTo>
                    <a:pt x="4839" y="172"/>
                    <a:pt x="4512" y="184"/>
                    <a:pt x="4186" y="195"/>
                  </a:cubicBezTo>
                  <a:cubicBezTo>
                    <a:pt x="4144" y="198"/>
                    <a:pt x="4104" y="200"/>
                    <a:pt x="4063" y="203"/>
                  </a:cubicBezTo>
                  <a:lnTo>
                    <a:pt x="3424" y="236"/>
                  </a:lnTo>
                  <a:cubicBezTo>
                    <a:pt x="3329" y="236"/>
                    <a:pt x="3245" y="235"/>
                    <a:pt x="3165" y="235"/>
                  </a:cubicBezTo>
                  <a:cubicBezTo>
                    <a:pt x="3125" y="235"/>
                    <a:pt x="3086" y="235"/>
                    <a:pt x="3046" y="236"/>
                  </a:cubicBezTo>
                  <a:cubicBezTo>
                    <a:pt x="2558" y="242"/>
                    <a:pt x="2068" y="247"/>
                    <a:pt x="1579" y="259"/>
                  </a:cubicBezTo>
                  <a:cubicBezTo>
                    <a:pt x="1523" y="261"/>
                    <a:pt x="1482" y="265"/>
                    <a:pt x="1451" y="273"/>
                  </a:cubicBezTo>
                  <a:lnTo>
                    <a:pt x="988" y="320"/>
                  </a:lnTo>
                  <a:lnTo>
                    <a:pt x="1" y="320"/>
                  </a:lnTo>
                  <a:cubicBezTo>
                    <a:pt x="1" y="428"/>
                    <a:pt x="1" y="509"/>
                    <a:pt x="3" y="642"/>
                  </a:cubicBezTo>
                  <a:cubicBezTo>
                    <a:pt x="307" y="630"/>
                    <a:pt x="578" y="622"/>
                    <a:pt x="848" y="603"/>
                  </a:cubicBezTo>
                  <a:cubicBezTo>
                    <a:pt x="861" y="603"/>
                    <a:pt x="876" y="599"/>
                    <a:pt x="891" y="595"/>
                  </a:cubicBezTo>
                  <a:lnTo>
                    <a:pt x="1430" y="543"/>
                  </a:lnTo>
                  <a:lnTo>
                    <a:pt x="2496" y="502"/>
                  </a:lnTo>
                  <a:cubicBezTo>
                    <a:pt x="2757" y="495"/>
                    <a:pt x="3017" y="491"/>
                    <a:pt x="3277" y="483"/>
                  </a:cubicBezTo>
                  <a:cubicBezTo>
                    <a:pt x="3333" y="482"/>
                    <a:pt x="3369" y="481"/>
                    <a:pt x="3392" y="467"/>
                  </a:cubicBezTo>
                  <a:lnTo>
                    <a:pt x="3866" y="467"/>
                  </a:lnTo>
                  <a:cubicBezTo>
                    <a:pt x="3980" y="476"/>
                    <a:pt x="4252" y="480"/>
                    <a:pt x="4605" y="480"/>
                  </a:cubicBezTo>
                  <a:cubicBezTo>
                    <a:pt x="5751" y="480"/>
                    <a:pt x="7756" y="438"/>
                    <a:pt x="8003" y="386"/>
                  </a:cubicBezTo>
                  <a:cubicBezTo>
                    <a:pt x="8003" y="386"/>
                    <a:pt x="8555" y="401"/>
                    <a:pt x="8989" y="401"/>
                  </a:cubicBezTo>
                  <a:cubicBezTo>
                    <a:pt x="9159" y="401"/>
                    <a:pt x="9310" y="399"/>
                    <a:pt x="9404" y="392"/>
                  </a:cubicBezTo>
                  <a:lnTo>
                    <a:pt x="9530" y="393"/>
                  </a:lnTo>
                  <a:cubicBezTo>
                    <a:pt x="9530" y="393"/>
                    <a:pt x="10658" y="353"/>
                    <a:pt x="10895" y="353"/>
                  </a:cubicBezTo>
                  <a:cubicBezTo>
                    <a:pt x="10895" y="353"/>
                    <a:pt x="12759" y="316"/>
                    <a:pt x="12919" y="316"/>
                  </a:cubicBezTo>
                  <a:cubicBezTo>
                    <a:pt x="12923" y="316"/>
                    <a:pt x="12926" y="316"/>
                    <a:pt x="12928" y="316"/>
                  </a:cubicBezTo>
                  <a:cubicBezTo>
                    <a:pt x="12999" y="316"/>
                    <a:pt x="13069" y="317"/>
                    <a:pt x="13140" y="317"/>
                  </a:cubicBezTo>
                  <a:cubicBezTo>
                    <a:pt x="13407" y="317"/>
                    <a:pt x="13673" y="313"/>
                    <a:pt x="13939" y="308"/>
                  </a:cubicBezTo>
                  <a:cubicBezTo>
                    <a:pt x="13968" y="308"/>
                    <a:pt x="13996" y="284"/>
                    <a:pt x="14046" y="259"/>
                  </a:cubicBezTo>
                  <a:cubicBezTo>
                    <a:pt x="14041" y="184"/>
                    <a:pt x="14034" y="104"/>
                    <a:pt x="14027" y="14"/>
                  </a:cubicBezTo>
                  <a:cubicBezTo>
                    <a:pt x="13962" y="9"/>
                    <a:pt x="13913" y="1"/>
                    <a:pt x="138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2"/>
            <p:cNvSpPr/>
            <p:nvPr/>
          </p:nvSpPr>
          <p:spPr>
            <a:xfrm>
              <a:off x="4622434" y="648197"/>
              <a:ext cx="66823" cy="818258"/>
            </a:xfrm>
            <a:custGeom>
              <a:avLst/>
              <a:gdLst/>
              <a:ahLst/>
              <a:cxnLst/>
              <a:rect l="l" t="t" r="r" b="b"/>
              <a:pathLst>
                <a:path w="865" h="10592" extrusionOk="0">
                  <a:moveTo>
                    <a:pt x="67" y="1"/>
                  </a:moveTo>
                  <a:cubicBezTo>
                    <a:pt x="51" y="56"/>
                    <a:pt x="31" y="95"/>
                    <a:pt x="30" y="137"/>
                  </a:cubicBezTo>
                  <a:cubicBezTo>
                    <a:pt x="20" y="463"/>
                    <a:pt x="1" y="791"/>
                    <a:pt x="11" y="1115"/>
                  </a:cubicBezTo>
                  <a:cubicBezTo>
                    <a:pt x="38" y="1910"/>
                    <a:pt x="102" y="2705"/>
                    <a:pt x="109" y="3499"/>
                  </a:cubicBezTo>
                  <a:cubicBezTo>
                    <a:pt x="125" y="5189"/>
                    <a:pt x="110" y="6879"/>
                    <a:pt x="118" y="8568"/>
                  </a:cubicBezTo>
                  <a:cubicBezTo>
                    <a:pt x="120" y="9157"/>
                    <a:pt x="147" y="9745"/>
                    <a:pt x="164" y="10334"/>
                  </a:cubicBezTo>
                  <a:cubicBezTo>
                    <a:pt x="167" y="10407"/>
                    <a:pt x="185" y="10479"/>
                    <a:pt x="198" y="10557"/>
                  </a:cubicBezTo>
                  <a:cubicBezTo>
                    <a:pt x="311" y="10576"/>
                    <a:pt x="418" y="10591"/>
                    <a:pt x="527" y="10591"/>
                  </a:cubicBezTo>
                  <a:cubicBezTo>
                    <a:pt x="629" y="10591"/>
                    <a:pt x="732" y="10578"/>
                    <a:pt x="840" y="10542"/>
                  </a:cubicBezTo>
                  <a:cubicBezTo>
                    <a:pt x="849" y="10421"/>
                    <a:pt x="864" y="10303"/>
                    <a:pt x="861" y="10186"/>
                  </a:cubicBezTo>
                  <a:cubicBezTo>
                    <a:pt x="850" y="9543"/>
                    <a:pt x="825" y="8900"/>
                    <a:pt x="821" y="8257"/>
                  </a:cubicBezTo>
                  <a:cubicBezTo>
                    <a:pt x="804" y="6165"/>
                    <a:pt x="838" y="4072"/>
                    <a:pt x="753" y="1979"/>
                  </a:cubicBezTo>
                  <a:cubicBezTo>
                    <a:pt x="728" y="1390"/>
                    <a:pt x="707" y="804"/>
                    <a:pt x="682" y="216"/>
                  </a:cubicBezTo>
                  <a:cubicBezTo>
                    <a:pt x="679" y="144"/>
                    <a:pt x="656" y="73"/>
                    <a:pt x="6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2"/>
            <p:cNvSpPr/>
            <p:nvPr/>
          </p:nvSpPr>
          <p:spPr>
            <a:xfrm>
              <a:off x="4458968" y="1496584"/>
              <a:ext cx="1578887" cy="118969"/>
            </a:xfrm>
            <a:custGeom>
              <a:avLst/>
              <a:gdLst/>
              <a:ahLst/>
              <a:cxnLst/>
              <a:rect l="l" t="t" r="r" b="b"/>
              <a:pathLst>
                <a:path w="20438" h="1540" extrusionOk="0">
                  <a:moveTo>
                    <a:pt x="297" y="0"/>
                  </a:moveTo>
                  <a:cubicBezTo>
                    <a:pt x="273" y="0"/>
                    <a:pt x="249" y="0"/>
                    <a:pt x="225" y="1"/>
                  </a:cubicBezTo>
                  <a:cubicBezTo>
                    <a:pt x="58" y="8"/>
                    <a:pt x="7" y="52"/>
                    <a:pt x="5" y="216"/>
                  </a:cubicBezTo>
                  <a:cubicBezTo>
                    <a:pt x="1" y="509"/>
                    <a:pt x="4" y="804"/>
                    <a:pt x="11" y="1098"/>
                  </a:cubicBezTo>
                  <a:cubicBezTo>
                    <a:pt x="15" y="1227"/>
                    <a:pt x="36" y="1355"/>
                    <a:pt x="118" y="1466"/>
                  </a:cubicBezTo>
                  <a:cubicBezTo>
                    <a:pt x="191" y="1472"/>
                    <a:pt x="255" y="1482"/>
                    <a:pt x="320" y="1483"/>
                  </a:cubicBezTo>
                  <a:cubicBezTo>
                    <a:pt x="1541" y="1503"/>
                    <a:pt x="2763" y="1526"/>
                    <a:pt x="3984" y="1539"/>
                  </a:cubicBezTo>
                  <a:cubicBezTo>
                    <a:pt x="4008" y="1539"/>
                    <a:pt x="4033" y="1540"/>
                    <a:pt x="4057" y="1540"/>
                  </a:cubicBezTo>
                  <a:cubicBezTo>
                    <a:pt x="4501" y="1540"/>
                    <a:pt x="4945" y="1514"/>
                    <a:pt x="5389" y="1511"/>
                  </a:cubicBezTo>
                  <a:cubicBezTo>
                    <a:pt x="5394" y="1510"/>
                    <a:pt x="5398" y="1510"/>
                    <a:pt x="5402" y="1510"/>
                  </a:cubicBezTo>
                  <a:cubicBezTo>
                    <a:pt x="5651" y="1510"/>
                    <a:pt x="5901" y="1539"/>
                    <a:pt x="6148" y="1539"/>
                  </a:cubicBezTo>
                  <a:cubicBezTo>
                    <a:pt x="6156" y="1539"/>
                    <a:pt x="6165" y="1539"/>
                    <a:pt x="6173" y="1539"/>
                  </a:cubicBezTo>
                  <a:cubicBezTo>
                    <a:pt x="6642" y="1535"/>
                    <a:pt x="7110" y="1505"/>
                    <a:pt x="7579" y="1504"/>
                  </a:cubicBezTo>
                  <a:cubicBezTo>
                    <a:pt x="8262" y="1503"/>
                    <a:pt x="8945" y="1503"/>
                    <a:pt x="9629" y="1503"/>
                  </a:cubicBezTo>
                  <a:cubicBezTo>
                    <a:pt x="11149" y="1503"/>
                    <a:pt x="12669" y="1504"/>
                    <a:pt x="14189" y="1505"/>
                  </a:cubicBezTo>
                  <a:cubicBezTo>
                    <a:pt x="14544" y="1505"/>
                    <a:pt x="14898" y="1515"/>
                    <a:pt x="15253" y="1515"/>
                  </a:cubicBezTo>
                  <a:cubicBezTo>
                    <a:pt x="15378" y="1515"/>
                    <a:pt x="15503" y="1514"/>
                    <a:pt x="15628" y="1511"/>
                  </a:cubicBezTo>
                  <a:cubicBezTo>
                    <a:pt x="16577" y="1487"/>
                    <a:pt x="17525" y="1440"/>
                    <a:pt x="18472" y="1417"/>
                  </a:cubicBezTo>
                  <a:cubicBezTo>
                    <a:pt x="18647" y="1412"/>
                    <a:pt x="18822" y="1411"/>
                    <a:pt x="18996" y="1411"/>
                  </a:cubicBezTo>
                  <a:cubicBezTo>
                    <a:pt x="19276" y="1411"/>
                    <a:pt x="19555" y="1414"/>
                    <a:pt x="19834" y="1414"/>
                  </a:cubicBezTo>
                  <a:cubicBezTo>
                    <a:pt x="19904" y="1414"/>
                    <a:pt x="19973" y="1414"/>
                    <a:pt x="20043" y="1414"/>
                  </a:cubicBezTo>
                  <a:cubicBezTo>
                    <a:pt x="20045" y="1414"/>
                    <a:pt x="20047" y="1414"/>
                    <a:pt x="20049" y="1414"/>
                  </a:cubicBezTo>
                  <a:cubicBezTo>
                    <a:pt x="20093" y="1414"/>
                    <a:pt x="20138" y="1418"/>
                    <a:pt x="20184" y="1418"/>
                  </a:cubicBezTo>
                  <a:cubicBezTo>
                    <a:pt x="20257" y="1418"/>
                    <a:pt x="20333" y="1407"/>
                    <a:pt x="20408" y="1349"/>
                  </a:cubicBezTo>
                  <a:cubicBezTo>
                    <a:pt x="20437" y="948"/>
                    <a:pt x="20426" y="535"/>
                    <a:pt x="20415" y="95"/>
                  </a:cubicBezTo>
                  <a:cubicBezTo>
                    <a:pt x="20331" y="81"/>
                    <a:pt x="20289" y="67"/>
                    <a:pt x="20249" y="66"/>
                  </a:cubicBezTo>
                  <a:cubicBezTo>
                    <a:pt x="19747" y="47"/>
                    <a:pt x="19245" y="19"/>
                    <a:pt x="18744" y="19"/>
                  </a:cubicBezTo>
                  <a:cubicBezTo>
                    <a:pt x="17817" y="20"/>
                    <a:pt x="16890" y="46"/>
                    <a:pt x="15963" y="46"/>
                  </a:cubicBezTo>
                  <a:cubicBezTo>
                    <a:pt x="15181" y="46"/>
                    <a:pt x="14399" y="43"/>
                    <a:pt x="13617" y="43"/>
                  </a:cubicBezTo>
                  <a:cubicBezTo>
                    <a:pt x="12501" y="43"/>
                    <a:pt x="11386" y="49"/>
                    <a:pt x="10270" y="75"/>
                  </a:cubicBezTo>
                  <a:cubicBezTo>
                    <a:pt x="9456" y="95"/>
                    <a:pt x="8642" y="98"/>
                    <a:pt x="7828" y="98"/>
                  </a:cubicBezTo>
                  <a:cubicBezTo>
                    <a:pt x="7540" y="98"/>
                    <a:pt x="7253" y="98"/>
                    <a:pt x="6966" y="97"/>
                  </a:cubicBezTo>
                  <a:cubicBezTo>
                    <a:pt x="6136" y="96"/>
                    <a:pt x="5308" y="77"/>
                    <a:pt x="4479" y="65"/>
                  </a:cubicBezTo>
                  <a:cubicBezTo>
                    <a:pt x="3158" y="46"/>
                    <a:pt x="1839" y="25"/>
                    <a:pt x="520" y="6"/>
                  </a:cubicBezTo>
                  <a:cubicBezTo>
                    <a:pt x="445" y="4"/>
                    <a:pt x="371" y="0"/>
                    <a:pt x="2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2"/>
            <p:cNvSpPr/>
            <p:nvPr/>
          </p:nvSpPr>
          <p:spPr>
            <a:xfrm>
              <a:off x="5545138" y="1009198"/>
              <a:ext cx="100042" cy="258564"/>
            </a:xfrm>
            <a:custGeom>
              <a:avLst/>
              <a:gdLst/>
              <a:ahLst/>
              <a:cxnLst/>
              <a:rect l="l" t="t" r="r" b="b"/>
              <a:pathLst>
                <a:path w="1295" h="3347" extrusionOk="0">
                  <a:moveTo>
                    <a:pt x="442" y="0"/>
                  </a:moveTo>
                  <a:cubicBezTo>
                    <a:pt x="339" y="0"/>
                    <a:pt x="234" y="5"/>
                    <a:pt x="126" y="17"/>
                  </a:cubicBezTo>
                  <a:cubicBezTo>
                    <a:pt x="53" y="24"/>
                    <a:pt x="0" y="88"/>
                    <a:pt x="3" y="161"/>
                  </a:cubicBezTo>
                  <a:cubicBezTo>
                    <a:pt x="22" y="548"/>
                    <a:pt x="35" y="908"/>
                    <a:pt x="56" y="1269"/>
                  </a:cubicBezTo>
                  <a:cubicBezTo>
                    <a:pt x="78" y="1682"/>
                    <a:pt x="109" y="2093"/>
                    <a:pt x="133" y="2504"/>
                  </a:cubicBezTo>
                  <a:cubicBezTo>
                    <a:pt x="145" y="2702"/>
                    <a:pt x="193" y="2892"/>
                    <a:pt x="282" y="3068"/>
                  </a:cubicBezTo>
                  <a:cubicBezTo>
                    <a:pt x="374" y="3251"/>
                    <a:pt x="540" y="3346"/>
                    <a:pt x="709" y="3346"/>
                  </a:cubicBezTo>
                  <a:cubicBezTo>
                    <a:pt x="844" y="3346"/>
                    <a:pt x="982" y="3285"/>
                    <a:pt x="1084" y="3158"/>
                  </a:cubicBezTo>
                  <a:cubicBezTo>
                    <a:pt x="1175" y="3046"/>
                    <a:pt x="1242" y="2923"/>
                    <a:pt x="1252" y="2776"/>
                  </a:cubicBezTo>
                  <a:cubicBezTo>
                    <a:pt x="1268" y="2548"/>
                    <a:pt x="1294" y="2321"/>
                    <a:pt x="1291" y="2093"/>
                  </a:cubicBezTo>
                  <a:cubicBezTo>
                    <a:pt x="1286" y="1506"/>
                    <a:pt x="1269" y="921"/>
                    <a:pt x="1254" y="335"/>
                  </a:cubicBezTo>
                  <a:cubicBezTo>
                    <a:pt x="1253" y="276"/>
                    <a:pt x="1244" y="216"/>
                    <a:pt x="1237" y="154"/>
                  </a:cubicBezTo>
                  <a:cubicBezTo>
                    <a:pt x="1227" y="87"/>
                    <a:pt x="1173" y="35"/>
                    <a:pt x="1106" y="33"/>
                  </a:cubicBezTo>
                  <a:cubicBezTo>
                    <a:pt x="885" y="22"/>
                    <a:pt x="668" y="0"/>
                    <a:pt x="4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2"/>
            <p:cNvSpPr/>
            <p:nvPr/>
          </p:nvSpPr>
          <p:spPr>
            <a:xfrm>
              <a:off x="5523893" y="979379"/>
              <a:ext cx="146780" cy="314881"/>
            </a:xfrm>
            <a:custGeom>
              <a:avLst/>
              <a:gdLst/>
              <a:ahLst/>
              <a:cxnLst/>
              <a:rect l="l" t="t" r="r" b="b"/>
              <a:pathLst>
                <a:path w="1900" h="4076" extrusionOk="0">
                  <a:moveTo>
                    <a:pt x="717" y="386"/>
                  </a:moveTo>
                  <a:cubicBezTo>
                    <a:pt x="943" y="386"/>
                    <a:pt x="1160" y="408"/>
                    <a:pt x="1381" y="419"/>
                  </a:cubicBezTo>
                  <a:cubicBezTo>
                    <a:pt x="1448" y="421"/>
                    <a:pt x="1502" y="473"/>
                    <a:pt x="1512" y="540"/>
                  </a:cubicBezTo>
                  <a:cubicBezTo>
                    <a:pt x="1519" y="602"/>
                    <a:pt x="1528" y="662"/>
                    <a:pt x="1529" y="721"/>
                  </a:cubicBezTo>
                  <a:cubicBezTo>
                    <a:pt x="1544" y="1307"/>
                    <a:pt x="1561" y="1892"/>
                    <a:pt x="1566" y="2479"/>
                  </a:cubicBezTo>
                  <a:cubicBezTo>
                    <a:pt x="1569" y="2707"/>
                    <a:pt x="1543" y="2934"/>
                    <a:pt x="1527" y="3162"/>
                  </a:cubicBezTo>
                  <a:cubicBezTo>
                    <a:pt x="1517" y="3309"/>
                    <a:pt x="1450" y="3432"/>
                    <a:pt x="1359" y="3544"/>
                  </a:cubicBezTo>
                  <a:cubicBezTo>
                    <a:pt x="1257" y="3671"/>
                    <a:pt x="1119" y="3732"/>
                    <a:pt x="984" y="3732"/>
                  </a:cubicBezTo>
                  <a:cubicBezTo>
                    <a:pt x="815" y="3732"/>
                    <a:pt x="649" y="3637"/>
                    <a:pt x="557" y="3454"/>
                  </a:cubicBezTo>
                  <a:cubicBezTo>
                    <a:pt x="468" y="3278"/>
                    <a:pt x="420" y="3088"/>
                    <a:pt x="408" y="2890"/>
                  </a:cubicBezTo>
                  <a:cubicBezTo>
                    <a:pt x="384" y="2479"/>
                    <a:pt x="353" y="2068"/>
                    <a:pt x="331" y="1655"/>
                  </a:cubicBezTo>
                  <a:cubicBezTo>
                    <a:pt x="310" y="1294"/>
                    <a:pt x="297" y="934"/>
                    <a:pt x="278" y="547"/>
                  </a:cubicBezTo>
                  <a:cubicBezTo>
                    <a:pt x="275" y="474"/>
                    <a:pt x="328" y="410"/>
                    <a:pt x="401" y="403"/>
                  </a:cubicBezTo>
                  <a:cubicBezTo>
                    <a:pt x="509" y="391"/>
                    <a:pt x="614" y="386"/>
                    <a:pt x="717" y="386"/>
                  </a:cubicBezTo>
                  <a:close/>
                  <a:moveTo>
                    <a:pt x="766" y="0"/>
                  </a:moveTo>
                  <a:cubicBezTo>
                    <a:pt x="766" y="3"/>
                    <a:pt x="504" y="3"/>
                    <a:pt x="375" y="12"/>
                  </a:cubicBezTo>
                  <a:cubicBezTo>
                    <a:pt x="33" y="35"/>
                    <a:pt x="0" y="65"/>
                    <a:pt x="6" y="403"/>
                  </a:cubicBezTo>
                  <a:cubicBezTo>
                    <a:pt x="19" y="1197"/>
                    <a:pt x="48" y="1992"/>
                    <a:pt x="59" y="2787"/>
                  </a:cubicBezTo>
                  <a:cubicBezTo>
                    <a:pt x="63" y="3113"/>
                    <a:pt x="184" y="3396"/>
                    <a:pt x="298" y="3693"/>
                  </a:cubicBezTo>
                  <a:cubicBezTo>
                    <a:pt x="394" y="3945"/>
                    <a:pt x="701" y="4076"/>
                    <a:pt x="1001" y="4076"/>
                  </a:cubicBezTo>
                  <a:cubicBezTo>
                    <a:pt x="1247" y="4076"/>
                    <a:pt x="1487" y="3988"/>
                    <a:pt x="1602" y="3806"/>
                  </a:cubicBezTo>
                  <a:cubicBezTo>
                    <a:pt x="1734" y="3600"/>
                    <a:pt x="1830" y="3383"/>
                    <a:pt x="1853" y="3142"/>
                  </a:cubicBezTo>
                  <a:cubicBezTo>
                    <a:pt x="1880" y="2872"/>
                    <a:pt x="1899" y="2599"/>
                    <a:pt x="1899" y="2327"/>
                  </a:cubicBezTo>
                  <a:cubicBezTo>
                    <a:pt x="1897" y="1980"/>
                    <a:pt x="1874" y="1632"/>
                    <a:pt x="1862" y="1283"/>
                  </a:cubicBezTo>
                  <a:cubicBezTo>
                    <a:pt x="1851" y="968"/>
                    <a:pt x="1849" y="653"/>
                    <a:pt x="1832" y="338"/>
                  </a:cubicBezTo>
                  <a:cubicBezTo>
                    <a:pt x="1820" y="131"/>
                    <a:pt x="1753" y="71"/>
                    <a:pt x="1549" y="53"/>
                  </a:cubicBezTo>
                  <a:cubicBezTo>
                    <a:pt x="1288" y="32"/>
                    <a:pt x="1027" y="18"/>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2"/>
            <p:cNvSpPr/>
            <p:nvPr/>
          </p:nvSpPr>
          <p:spPr>
            <a:xfrm>
              <a:off x="4419492" y="539503"/>
              <a:ext cx="1651658" cy="1108342"/>
            </a:xfrm>
            <a:custGeom>
              <a:avLst/>
              <a:gdLst/>
              <a:ahLst/>
              <a:cxnLst/>
              <a:rect l="l" t="t" r="r" b="b"/>
              <a:pathLst>
                <a:path w="21380" h="14347" extrusionOk="0">
                  <a:moveTo>
                    <a:pt x="5868" y="326"/>
                  </a:moveTo>
                  <a:cubicBezTo>
                    <a:pt x="6370" y="326"/>
                    <a:pt x="6871" y="350"/>
                    <a:pt x="7372" y="411"/>
                  </a:cubicBezTo>
                  <a:cubicBezTo>
                    <a:pt x="7412" y="416"/>
                    <a:pt x="7449" y="435"/>
                    <a:pt x="7479" y="446"/>
                  </a:cubicBezTo>
                  <a:cubicBezTo>
                    <a:pt x="7502" y="534"/>
                    <a:pt x="7458" y="561"/>
                    <a:pt x="7401" y="569"/>
                  </a:cubicBezTo>
                  <a:cubicBezTo>
                    <a:pt x="7348" y="577"/>
                    <a:pt x="7293" y="577"/>
                    <a:pt x="7239" y="577"/>
                  </a:cubicBezTo>
                  <a:cubicBezTo>
                    <a:pt x="6489" y="581"/>
                    <a:pt x="5741" y="584"/>
                    <a:pt x="4992" y="585"/>
                  </a:cubicBezTo>
                  <a:cubicBezTo>
                    <a:pt x="4989" y="587"/>
                    <a:pt x="4985" y="587"/>
                    <a:pt x="4981" y="587"/>
                  </a:cubicBezTo>
                  <a:cubicBezTo>
                    <a:pt x="4979" y="587"/>
                    <a:pt x="4976" y="587"/>
                    <a:pt x="4974" y="587"/>
                  </a:cubicBezTo>
                  <a:cubicBezTo>
                    <a:pt x="4881" y="582"/>
                    <a:pt x="4828" y="470"/>
                    <a:pt x="4889" y="400"/>
                  </a:cubicBezTo>
                  <a:cubicBezTo>
                    <a:pt x="4894" y="394"/>
                    <a:pt x="4901" y="388"/>
                    <a:pt x="4909" y="383"/>
                  </a:cubicBezTo>
                  <a:cubicBezTo>
                    <a:pt x="4960" y="351"/>
                    <a:pt x="5032" y="346"/>
                    <a:pt x="5096" y="343"/>
                  </a:cubicBezTo>
                  <a:cubicBezTo>
                    <a:pt x="5354" y="332"/>
                    <a:pt x="5611" y="326"/>
                    <a:pt x="5868" y="326"/>
                  </a:cubicBezTo>
                  <a:close/>
                  <a:moveTo>
                    <a:pt x="11192" y="617"/>
                  </a:moveTo>
                  <a:cubicBezTo>
                    <a:pt x="11406" y="617"/>
                    <a:pt x="11621" y="627"/>
                    <a:pt x="11835" y="655"/>
                  </a:cubicBezTo>
                  <a:cubicBezTo>
                    <a:pt x="11931" y="666"/>
                    <a:pt x="12026" y="683"/>
                    <a:pt x="12118" y="697"/>
                  </a:cubicBezTo>
                  <a:cubicBezTo>
                    <a:pt x="12134" y="896"/>
                    <a:pt x="12119" y="930"/>
                    <a:pt x="11995" y="953"/>
                  </a:cubicBezTo>
                  <a:cubicBezTo>
                    <a:pt x="11910" y="969"/>
                    <a:pt x="11822" y="975"/>
                    <a:pt x="11735" y="975"/>
                  </a:cubicBezTo>
                  <a:cubicBezTo>
                    <a:pt x="10983" y="975"/>
                    <a:pt x="10232" y="973"/>
                    <a:pt x="9481" y="969"/>
                  </a:cubicBezTo>
                  <a:cubicBezTo>
                    <a:pt x="9461" y="969"/>
                    <a:pt x="9441" y="970"/>
                    <a:pt x="9420" y="970"/>
                  </a:cubicBezTo>
                  <a:cubicBezTo>
                    <a:pt x="9365" y="970"/>
                    <a:pt x="9312" y="961"/>
                    <a:pt x="9289" y="889"/>
                  </a:cubicBezTo>
                  <a:cubicBezTo>
                    <a:pt x="9265" y="822"/>
                    <a:pt x="9326" y="768"/>
                    <a:pt x="9457" y="739"/>
                  </a:cubicBezTo>
                  <a:cubicBezTo>
                    <a:pt x="9553" y="718"/>
                    <a:pt x="9649" y="689"/>
                    <a:pt x="9747" y="687"/>
                  </a:cubicBezTo>
                  <a:cubicBezTo>
                    <a:pt x="10229" y="668"/>
                    <a:pt x="10710" y="617"/>
                    <a:pt x="11192" y="617"/>
                  </a:cubicBezTo>
                  <a:close/>
                  <a:moveTo>
                    <a:pt x="14896" y="595"/>
                  </a:moveTo>
                  <a:cubicBezTo>
                    <a:pt x="15514" y="595"/>
                    <a:pt x="16182" y="626"/>
                    <a:pt x="16436" y="687"/>
                  </a:cubicBezTo>
                  <a:cubicBezTo>
                    <a:pt x="16422" y="787"/>
                    <a:pt x="16410" y="869"/>
                    <a:pt x="16400" y="944"/>
                  </a:cubicBezTo>
                  <a:cubicBezTo>
                    <a:pt x="16259" y="978"/>
                    <a:pt x="15789" y="993"/>
                    <a:pt x="15275" y="993"/>
                  </a:cubicBezTo>
                  <a:cubicBezTo>
                    <a:pt x="14652" y="993"/>
                    <a:pt x="13965" y="970"/>
                    <a:pt x="13726" y="929"/>
                  </a:cubicBezTo>
                  <a:cubicBezTo>
                    <a:pt x="13680" y="795"/>
                    <a:pt x="13680" y="795"/>
                    <a:pt x="13709" y="664"/>
                  </a:cubicBezTo>
                  <a:cubicBezTo>
                    <a:pt x="13869" y="618"/>
                    <a:pt x="14364" y="595"/>
                    <a:pt x="14896" y="595"/>
                  </a:cubicBezTo>
                  <a:close/>
                  <a:moveTo>
                    <a:pt x="14194" y="1331"/>
                  </a:moveTo>
                  <a:cubicBezTo>
                    <a:pt x="14196" y="1331"/>
                    <a:pt x="14199" y="1331"/>
                    <a:pt x="14202" y="1331"/>
                  </a:cubicBezTo>
                  <a:cubicBezTo>
                    <a:pt x="14842" y="1338"/>
                    <a:pt x="15483" y="1349"/>
                    <a:pt x="16122" y="1359"/>
                  </a:cubicBezTo>
                  <a:cubicBezTo>
                    <a:pt x="16206" y="1589"/>
                    <a:pt x="16220" y="2035"/>
                    <a:pt x="16153" y="2408"/>
                  </a:cubicBezTo>
                  <a:cubicBezTo>
                    <a:pt x="15777" y="2432"/>
                    <a:pt x="15399" y="2438"/>
                    <a:pt x="15018" y="2438"/>
                  </a:cubicBezTo>
                  <a:cubicBezTo>
                    <a:pt x="14715" y="2438"/>
                    <a:pt x="14411" y="2434"/>
                    <a:pt x="14104" y="2433"/>
                  </a:cubicBezTo>
                  <a:cubicBezTo>
                    <a:pt x="14042" y="2083"/>
                    <a:pt x="14034" y="1577"/>
                    <a:pt x="14083" y="1350"/>
                  </a:cubicBezTo>
                  <a:cubicBezTo>
                    <a:pt x="14117" y="1344"/>
                    <a:pt x="14155" y="1331"/>
                    <a:pt x="14194" y="1331"/>
                  </a:cubicBezTo>
                  <a:close/>
                  <a:moveTo>
                    <a:pt x="9769" y="1326"/>
                  </a:moveTo>
                  <a:cubicBezTo>
                    <a:pt x="9771" y="1326"/>
                    <a:pt x="9773" y="1326"/>
                    <a:pt x="9775" y="1326"/>
                  </a:cubicBezTo>
                  <a:cubicBezTo>
                    <a:pt x="10429" y="1343"/>
                    <a:pt x="11080" y="1362"/>
                    <a:pt x="11734" y="1381"/>
                  </a:cubicBezTo>
                  <a:cubicBezTo>
                    <a:pt x="11752" y="1381"/>
                    <a:pt x="11771" y="1400"/>
                    <a:pt x="11819" y="1424"/>
                  </a:cubicBezTo>
                  <a:cubicBezTo>
                    <a:pt x="11866" y="1748"/>
                    <a:pt x="11834" y="2092"/>
                    <a:pt x="11825" y="2443"/>
                  </a:cubicBezTo>
                  <a:cubicBezTo>
                    <a:pt x="11706" y="2482"/>
                    <a:pt x="11591" y="2491"/>
                    <a:pt x="11477" y="2491"/>
                  </a:cubicBezTo>
                  <a:cubicBezTo>
                    <a:pt x="11367" y="2491"/>
                    <a:pt x="11258" y="2482"/>
                    <a:pt x="11150" y="2482"/>
                  </a:cubicBezTo>
                  <a:cubicBezTo>
                    <a:pt x="11132" y="2482"/>
                    <a:pt x="11115" y="2483"/>
                    <a:pt x="11097" y="2483"/>
                  </a:cubicBezTo>
                  <a:cubicBezTo>
                    <a:pt x="11002" y="2487"/>
                    <a:pt x="10906" y="2488"/>
                    <a:pt x="10810" y="2488"/>
                  </a:cubicBezTo>
                  <a:cubicBezTo>
                    <a:pt x="10666" y="2488"/>
                    <a:pt x="10522" y="2485"/>
                    <a:pt x="10379" y="2485"/>
                  </a:cubicBezTo>
                  <a:lnTo>
                    <a:pt x="9669" y="2485"/>
                  </a:lnTo>
                  <a:cubicBezTo>
                    <a:pt x="9600" y="2258"/>
                    <a:pt x="9584" y="1782"/>
                    <a:pt x="9631" y="1343"/>
                  </a:cubicBezTo>
                  <a:cubicBezTo>
                    <a:pt x="9688" y="1336"/>
                    <a:pt x="9729" y="1326"/>
                    <a:pt x="9769" y="1326"/>
                  </a:cubicBezTo>
                  <a:close/>
                  <a:moveTo>
                    <a:pt x="7186" y="991"/>
                  </a:moveTo>
                  <a:cubicBezTo>
                    <a:pt x="7215" y="991"/>
                    <a:pt x="7245" y="1009"/>
                    <a:pt x="7272" y="1019"/>
                  </a:cubicBezTo>
                  <a:cubicBezTo>
                    <a:pt x="7317" y="1252"/>
                    <a:pt x="7306" y="2248"/>
                    <a:pt x="7255" y="2552"/>
                  </a:cubicBezTo>
                  <a:cubicBezTo>
                    <a:pt x="7150" y="2598"/>
                    <a:pt x="7039" y="2608"/>
                    <a:pt x="6928" y="2608"/>
                  </a:cubicBezTo>
                  <a:cubicBezTo>
                    <a:pt x="6842" y="2608"/>
                    <a:pt x="6755" y="2602"/>
                    <a:pt x="6669" y="2602"/>
                  </a:cubicBezTo>
                  <a:cubicBezTo>
                    <a:pt x="6643" y="2602"/>
                    <a:pt x="6616" y="2603"/>
                    <a:pt x="6589" y="2605"/>
                  </a:cubicBezTo>
                  <a:cubicBezTo>
                    <a:pt x="6426" y="2615"/>
                    <a:pt x="6261" y="2618"/>
                    <a:pt x="6097" y="2618"/>
                  </a:cubicBezTo>
                  <a:cubicBezTo>
                    <a:pt x="6022" y="2618"/>
                    <a:pt x="5947" y="2617"/>
                    <a:pt x="5872" y="2616"/>
                  </a:cubicBezTo>
                  <a:cubicBezTo>
                    <a:pt x="5869" y="2616"/>
                    <a:pt x="5866" y="2616"/>
                    <a:pt x="5863" y="2616"/>
                  </a:cubicBezTo>
                  <a:cubicBezTo>
                    <a:pt x="5730" y="2616"/>
                    <a:pt x="5595" y="2631"/>
                    <a:pt x="5457" y="2631"/>
                  </a:cubicBezTo>
                  <a:cubicBezTo>
                    <a:pt x="5365" y="2631"/>
                    <a:pt x="5271" y="2624"/>
                    <a:pt x="5175" y="2604"/>
                  </a:cubicBezTo>
                  <a:cubicBezTo>
                    <a:pt x="5149" y="2092"/>
                    <a:pt x="5166" y="1596"/>
                    <a:pt x="5168" y="1082"/>
                  </a:cubicBezTo>
                  <a:cubicBezTo>
                    <a:pt x="5265" y="1056"/>
                    <a:pt x="5344" y="1020"/>
                    <a:pt x="5425" y="1019"/>
                  </a:cubicBezTo>
                  <a:cubicBezTo>
                    <a:pt x="6012" y="1006"/>
                    <a:pt x="6598" y="998"/>
                    <a:pt x="7186" y="991"/>
                  </a:cubicBezTo>
                  <a:close/>
                  <a:moveTo>
                    <a:pt x="17672" y="2784"/>
                  </a:moveTo>
                  <a:cubicBezTo>
                    <a:pt x="17717" y="2784"/>
                    <a:pt x="17766" y="2792"/>
                    <a:pt x="17831" y="2797"/>
                  </a:cubicBezTo>
                  <a:cubicBezTo>
                    <a:pt x="17838" y="2887"/>
                    <a:pt x="17845" y="2967"/>
                    <a:pt x="17850" y="3042"/>
                  </a:cubicBezTo>
                  <a:cubicBezTo>
                    <a:pt x="17800" y="3067"/>
                    <a:pt x="17772" y="3091"/>
                    <a:pt x="17743" y="3091"/>
                  </a:cubicBezTo>
                  <a:cubicBezTo>
                    <a:pt x="17477" y="3096"/>
                    <a:pt x="17211" y="3100"/>
                    <a:pt x="16944" y="3100"/>
                  </a:cubicBezTo>
                  <a:cubicBezTo>
                    <a:pt x="16873" y="3100"/>
                    <a:pt x="16803" y="3099"/>
                    <a:pt x="16732" y="3099"/>
                  </a:cubicBezTo>
                  <a:cubicBezTo>
                    <a:pt x="16730" y="3099"/>
                    <a:pt x="16727" y="3099"/>
                    <a:pt x="16723" y="3099"/>
                  </a:cubicBezTo>
                  <a:cubicBezTo>
                    <a:pt x="16563" y="3099"/>
                    <a:pt x="14699" y="3136"/>
                    <a:pt x="14699" y="3136"/>
                  </a:cubicBezTo>
                  <a:cubicBezTo>
                    <a:pt x="14462" y="3136"/>
                    <a:pt x="13334" y="3176"/>
                    <a:pt x="13334" y="3176"/>
                  </a:cubicBezTo>
                  <a:lnTo>
                    <a:pt x="13208" y="3175"/>
                  </a:lnTo>
                  <a:cubicBezTo>
                    <a:pt x="13114" y="3182"/>
                    <a:pt x="12963" y="3184"/>
                    <a:pt x="12793" y="3184"/>
                  </a:cubicBezTo>
                  <a:cubicBezTo>
                    <a:pt x="12359" y="3184"/>
                    <a:pt x="11807" y="3169"/>
                    <a:pt x="11807" y="3169"/>
                  </a:cubicBezTo>
                  <a:cubicBezTo>
                    <a:pt x="11560" y="3221"/>
                    <a:pt x="9555" y="3263"/>
                    <a:pt x="8409" y="3263"/>
                  </a:cubicBezTo>
                  <a:cubicBezTo>
                    <a:pt x="8056" y="3263"/>
                    <a:pt x="7784" y="3259"/>
                    <a:pt x="7670" y="3250"/>
                  </a:cubicBezTo>
                  <a:lnTo>
                    <a:pt x="7196" y="3250"/>
                  </a:lnTo>
                  <a:cubicBezTo>
                    <a:pt x="7173" y="3264"/>
                    <a:pt x="7137" y="3265"/>
                    <a:pt x="7081" y="3266"/>
                  </a:cubicBezTo>
                  <a:cubicBezTo>
                    <a:pt x="6821" y="3274"/>
                    <a:pt x="6561" y="3278"/>
                    <a:pt x="6300" y="3285"/>
                  </a:cubicBezTo>
                  <a:lnTo>
                    <a:pt x="5234" y="3326"/>
                  </a:lnTo>
                  <a:lnTo>
                    <a:pt x="4695" y="3378"/>
                  </a:lnTo>
                  <a:cubicBezTo>
                    <a:pt x="4680" y="3382"/>
                    <a:pt x="4665" y="3386"/>
                    <a:pt x="4652" y="3386"/>
                  </a:cubicBezTo>
                  <a:cubicBezTo>
                    <a:pt x="4382" y="3405"/>
                    <a:pt x="4111" y="3413"/>
                    <a:pt x="3807" y="3425"/>
                  </a:cubicBezTo>
                  <a:cubicBezTo>
                    <a:pt x="3805" y="3292"/>
                    <a:pt x="3805" y="3211"/>
                    <a:pt x="3805" y="3103"/>
                  </a:cubicBezTo>
                  <a:lnTo>
                    <a:pt x="4792" y="3103"/>
                  </a:lnTo>
                  <a:lnTo>
                    <a:pt x="5255" y="3056"/>
                  </a:lnTo>
                  <a:cubicBezTo>
                    <a:pt x="5286" y="3048"/>
                    <a:pt x="5327" y="3044"/>
                    <a:pt x="5383" y="3042"/>
                  </a:cubicBezTo>
                  <a:cubicBezTo>
                    <a:pt x="5872" y="3030"/>
                    <a:pt x="6362" y="3025"/>
                    <a:pt x="6850" y="3019"/>
                  </a:cubicBezTo>
                  <a:cubicBezTo>
                    <a:pt x="6890" y="3018"/>
                    <a:pt x="6929" y="3018"/>
                    <a:pt x="6969" y="3018"/>
                  </a:cubicBezTo>
                  <a:cubicBezTo>
                    <a:pt x="7049" y="3018"/>
                    <a:pt x="7133" y="3019"/>
                    <a:pt x="7228" y="3019"/>
                  </a:cubicBezTo>
                  <a:lnTo>
                    <a:pt x="7867" y="2986"/>
                  </a:lnTo>
                  <a:cubicBezTo>
                    <a:pt x="7908" y="2983"/>
                    <a:pt x="7948" y="2981"/>
                    <a:pt x="7990" y="2978"/>
                  </a:cubicBezTo>
                  <a:cubicBezTo>
                    <a:pt x="8316" y="2967"/>
                    <a:pt x="8643" y="2955"/>
                    <a:pt x="8970" y="2945"/>
                  </a:cubicBezTo>
                  <a:cubicBezTo>
                    <a:pt x="8977" y="2945"/>
                    <a:pt x="8983" y="2945"/>
                    <a:pt x="8990" y="2945"/>
                  </a:cubicBezTo>
                  <a:cubicBezTo>
                    <a:pt x="9069" y="2945"/>
                    <a:pt x="9147" y="2955"/>
                    <a:pt x="9249" y="2961"/>
                  </a:cubicBezTo>
                  <a:cubicBezTo>
                    <a:pt x="9249" y="2961"/>
                    <a:pt x="10327" y="2912"/>
                    <a:pt x="11112" y="2912"/>
                  </a:cubicBezTo>
                  <a:cubicBezTo>
                    <a:pt x="11411" y="2912"/>
                    <a:pt x="11668" y="2919"/>
                    <a:pt x="11806" y="2939"/>
                  </a:cubicBezTo>
                  <a:lnTo>
                    <a:pt x="12230" y="2943"/>
                  </a:lnTo>
                  <a:cubicBezTo>
                    <a:pt x="12482" y="2891"/>
                    <a:pt x="14349" y="2859"/>
                    <a:pt x="14403" y="2858"/>
                  </a:cubicBezTo>
                  <a:cubicBezTo>
                    <a:pt x="14957" y="2853"/>
                    <a:pt x="15511" y="2847"/>
                    <a:pt x="16064" y="2843"/>
                  </a:cubicBezTo>
                  <a:cubicBezTo>
                    <a:pt x="16095" y="2843"/>
                    <a:pt x="16126" y="2858"/>
                    <a:pt x="16175" y="2870"/>
                  </a:cubicBezTo>
                  <a:lnTo>
                    <a:pt x="16589" y="2843"/>
                  </a:lnTo>
                  <a:lnTo>
                    <a:pt x="16589" y="2841"/>
                  </a:lnTo>
                  <a:cubicBezTo>
                    <a:pt x="16632" y="2839"/>
                    <a:pt x="16674" y="2837"/>
                    <a:pt x="16716" y="2835"/>
                  </a:cubicBezTo>
                  <a:cubicBezTo>
                    <a:pt x="17038" y="2818"/>
                    <a:pt x="17343" y="2801"/>
                    <a:pt x="17650" y="2785"/>
                  </a:cubicBezTo>
                  <a:cubicBezTo>
                    <a:pt x="17657" y="2784"/>
                    <a:pt x="17664" y="2784"/>
                    <a:pt x="17672" y="2784"/>
                  </a:cubicBezTo>
                  <a:close/>
                  <a:moveTo>
                    <a:pt x="6612" y="3661"/>
                  </a:moveTo>
                  <a:cubicBezTo>
                    <a:pt x="6879" y="3661"/>
                    <a:pt x="7110" y="3669"/>
                    <a:pt x="7225" y="3689"/>
                  </a:cubicBezTo>
                  <a:cubicBezTo>
                    <a:pt x="7310" y="3788"/>
                    <a:pt x="7277" y="3913"/>
                    <a:pt x="7278" y="4027"/>
                  </a:cubicBezTo>
                  <a:cubicBezTo>
                    <a:pt x="7289" y="5159"/>
                    <a:pt x="7294" y="6290"/>
                    <a:pt x="7305" y="7424"/>
                  </a:cubicBezTo>
                  <a:cubicBezTo>
                    <a:pt x="7308" y="7716"/>
                    <a:pt x="7330" y="8010"/>
                    <a:pt x="7342" y="8303"/>
                  </a:cubicBezTo>
                  <a:cubicBezTo>
                    <a:pt x="7359" y="8679"/>
                    <a:pt x="7301" y="9041"/>
                    <a:pt x="7135" y="9382"/>
                  </a:cubicBezTo>
                  <a:cubicBezTo>
                    <a:pt x="6956" y="9748"/>
                    <a:pt x="6708" y="9924"/>
                    <a:pt x="6377" y="9924"/>
                  </a:cubicBezTo>
                  <a:cubicBezTo>
                    <a:pt x="6338" y="9924"/>
                    <a:pt x="6298" y="9921"/>
                    <a:pt x="6257" y="9917"/>
                  </a:cubicBezTo>
                  <a:cubicBezTo>
                    <a:pt x="5873" y="9873"/>
                    <a:pt x="5494" y="9584"/>
                    <a:pt x="5441" y="9149"/>
                  </a:cubicBezTo>
                  <a:cubicBezTo>
                    <a:pt x="5404" y="8836"/>
                    <a:pt x="5369" y="8521"/>
                    <a:pt x="5354" y="8207"/>
                  </a:cubicBezTo>
                  <a:cubicBezTo>
                    <a:pt x="5317" y="7459"/>
                    <a:pt x="5286" y="6708"/>
                    <a:pt x="5261" y="5957"/>
                  </a:cubicBezTo>
                  <a:cubicBezTo>
                    <a:pt x="5239" y="5271"/>
                    <a:pt x="5227" y="4585"/>
                    <a:pt x="5212" y="3900"/>
                  </a:cubicBezTo>
                  <a:cubicBezTo>
                    <a:pt x="5211" y="3848"/>
                    <a:pt x="5227" y="3795"/>
                    <a:pt x="5234" y="3747"/>
                  </a:cubicBezTo>
                  <a:cubicBezTo>
                    <a:pt x="5402" y="3695"/>
                    <a:pt x="6078" y="3661"/>
                    <a:pt x="6612" y="3661"/>
                  </a:cubicBezTo>
                  <a:close/>
                  <a:moveTo>
                    <a:pt x="11784" y="3594"/>
                  </a:moveTo>
                  <a:cubicBezTo>
                    <a:pt x="11797" y="3706"/>
                    <a:pt x="11813" y="3778"/>
                    <a:pt x="11813" y="3852"/>
                  </a:cubicBezTo>
                  <a:cubicBezTo>
                    <a:pt x="11819" y="5083"/>
                    <a:pt x="11822" y="6315"/>
                    <a:pt x="11830" y="7546"/>
                  </a:cubicBezTo>
                  <a:cubicBezTo>
                    <a:pt x="11833" y="8049"/>
                    <a:pt x="11778" y="8546"/>
                    <a:pt x="11678" y="9038"/>
                  </a:cubicBezTo>
                  <a:cubicBezTo>
                    <a:pt x="11631" y="9263"/>
                    <a:pt x="11557" y="9479"/>
                    <a:pt x="11418" y="9668"/>
                  </a:cubicBezTo>
                  <a:cubicBezTo>
                    <a:pt x="11249" y="9898"/>
                    <a:pt x="11012" y="10018"/>
                    <a:pt x="10754" y="10018"/>
                  </a:cubicBezTo>
                  <a:cubicBezTo>
                    <a:pt x="10650" y="10018"/>
                    <a:pt x="10542" y="9998"/>
                    <a:pt x="10433" y="9958"/>
                  </a:cubicBezTo>
                  <a:cubicBezTo>
                    <a:pt x="10147" y="9853"/>
                    <a:pt x="9956" y="9668"/>
                    <a:pt x="9857" y="9379"/>
                  </a:cubicBezTo>
                  <a:cubicBezTo>
                    <a:pt x="9791" y="9182"/>
                    <a:pt x="9744" y="8983"/>
                    <a:pt x="9743" y="8772"/>
                  </a:cubicBezTo>
                  <a:cubicBezTo>
                    <a:pt x="9738" y="8271"/>
                    <a:pt x="9736" y="7770"/>
                    <a:pt x="9727" y="7269"/>
                  </a:cubicBezTo>
                  <a:cubicBezTo>
                    <a:pt x="9705" y="6191"/>
                    <a:pt x="9677" y="5113"/>
                    <a:pt x="9654" y="4035"/>
                  </a:cubicBezTo>
                  <a:cubicBezTo>
                    <a:pt x="9651" y="3905"/>
                    <a:pt x="9625" y="3774"/>
                    <a:pt x="9699" y="3628"/>
                  </a:cubicBezTo>
                  <a:cubicBezTo>
                    <a:pt x="10388" y="3598"/>
                    <a:pt x="11079" y="3610"/>
                    <a:pt x="11784" y="3594"/>
                  </a:cubicBezTo>
                  <a:close/>
                  <a:moveTo>
                    <a:pt x="15386" y="3521"/>
                  </a:moveTo>
                  <a:cubicBezTo>
                    <a:pt x="15730" y="3521"/>
                    <a:pt x="16040" y="3532"/>
                    <a:pt x="16170" y="3558"/>
                  </a:cubicBezTo>
                  <a:cubicBezTo>
                    <a:pt x="16181" y="3614"/>
                    <a:pt x="16203" y="3675"/>
                    <a:pt x="16206" y="3738"/>
                  </a:cubicBezTo>
                  <a:cubicBezTo>
                    <a:pt x="16225" y="4228"/>
                    <a:pt x="16249" y="4717"/>
                    <a:pt x="16259" y="5208"/>
                  </a:cubicBezTo>
                  <a:cubicBezTo>
                    <a:pt x="16279" y="6123"/>
                    <a:pt x="16308" y="7039"/>
                    <a:pt x="16305" y="7954"/>
                  </a:cubicBezTo>
                  <a:cubicBezTo>
                    <a:pt x="16304" y="8366"/>
                    <a:pt x="16257" y="8781"/>
                    <a:pt x="16193" y="9189"/>
                  </a:cubicBezTo>
                  <a:cubicBezTo>
                    <a:pt x="16120" y="9656"/>
                    <a:pt x="15810" y="9937"/>
                    <a:pt x="15365" y="10058"/>
                  </a:cubicBezTo>
                  <a:cubicBezTo>
                    <a:pt x="15331" y="10067"/>
                    <a:pt x="15295" y="10071"/>
                    <a:pt x="15258" y="10071"/>
                  </a:cubicBezTo>
                  <a:cubicBezTo>
                    <a:pt x="15176" y="10071"/>
                    <a:pt x="15089" y="10052"/>
                    <a:pt x="15014" y="10027"/>
                  </a:cubicBezTo>
                  <a:cubicBezTo>
                    <a:pt x="14685" y="9920"/>
                    <a:pt x="14457" y="9695"/>
                    <a:pt x="14322" y="9377"/>
                  </a:cubicBezTo>
                  <a:cubicBezTo>
                    <a:pt x="14232" y="9164"/>
                    <a:pt x="14190" y="8940"/>
                    <a:pt x="14186" y="8708"/>
                  </a:cubicBezTo>
                  <a:cubicBezTo>
                    <a:pt x="14161" y="7084"/>
                    <a:pt x="14131" y="5460"/>
                    <a:pt x="14105" y="3836"/>
                  </a:cubicBezTo>
                  <a:cubicBezTo>
                    <a:pt x="14104" y="3753"/>
                    <a:pt x="14119" y="3668"/>
                    <a:pt x="14125" y="3590"/>
                  </a:cubicBezTo>
                  <a:cubicBezTo>
                    <a:pt x="14303" y="3546"/>
                    <a:pt x="14880" y="3521"/>
                    <a:pt x="15386" y="3521"/>
                  </a:cubicBezTo>
                  <a:close/>
                  <a:moveTo>
                    <a:pt x="18801" y="1400"/>
                  </a:moveTo>
                  <a:cubicBezTo>
                    <a:pt x="18882" y="1400"/>
                    <a:pt x="18965" y="1401"/>
                    <a:pt x="19055" y="1401"/>
                  </a:cubicBezTo>
                  <a:cubicBezTo>
                    <a:pt x="19067" y="1487"/>
                    <a:pt x="19087" y="1549"/>
                    <a:pt x="19084" y="1610"/>
                  </a:cubicBezTo>
                  <a:cubicBezTo>
                    <a:pt x="19069" y="2285"/>
                    <a:pt x="19049" y="2961"/>
                    <a:pt x="19033" y="3637"/>
                  </a:cubicBezTo>
                  <a:cubicBezTo>
                    <a:pt x="19028" y="3876"/>
                    <a:pt x="19031" y="4116"/>
                    <a:pt x="19033" y="4356"/>
                  </a:cubicBezTo>
                  <a:cubicBezTo>
                    <a:pt x="19042" y="6024"/>
                    <a:pt x="19058" y="7694"/>
                    <a:pt x="19057" y="9362"/>
                  </a:cubicBezTo>
                  <a:cubicBezTo>
                    <a:pt x="19057" y="10148"/>
                    <a:pt x="19024" y="10931"/>
                    <a:pt x="19004" y="11716"/>
                  </a:cubicBezTo>
                  <a:cubicBezTo>
                    <a:pt x="19002" y="11790"/>
                    <a:pt x="18980" y="11864"/>
                    <a:pt x="18964" y="11959"/>
                  </a:cubicBezTo>
                  <a:lnTo>
                    <a:pt x="18469" y="11959"/>
                  </a:lnTo>
                  <a:cubicBezTo>
                    <a:pt x="18398" y="11834"/>
                    <a:pt x="18394" y="11704"/>
                    <a:pt x="18390" y="11574"/>
                  </a:cubicBezTo>
                  <a:cubicBezTo>
                    <a:pt x="18365" y="10843"/>
                    <a:pt x="18328" y="10114"/>
                    <a:pt x="18321" y="9383"/>
                  </a:cubicBezTo>
                  <a:cubicBezTo>
                    <a:pt x="18302" y="7758"/>
                    <a:pt x="18302" y="6132"/>
                    <a:pt x="18286" y="4508"/>
                  </a:cubicBezTo>
                  <a:cubicBezTo>
                    <a:pt x="18278" y="3712"/>
                    <a:pt x="18253" y="2916"/>
                    <a:pt x="18238" y="2121"/>
                  </a:cubicBezTo>
                  <a:cubicBezTo>
                    <a:pt x="18235" y="1896"/>
                    <a:pt x="18201" y="1667"/>
                    <a:pt x="18261" y="1437"/>
                  </a:cubicBezTo>
                  <a:cubicBezTo>
                    <a:pt x="18331" y="1406"/>
                    <a:pt x="18401" y="1400"/>
                    <a:pt x="18472" y="1400"/>
                  </a:cubicBezTo>
                  <a:cubicBezTo>
                    <a:pt x="18519" y="1400"/>
                    <a:pt x="18567" y="1403"/>
                    <a:pt x="18613" y="1403"/>
                  </a:cubicBezTo>
                  <a:cubicBezTo>
                    <a:pt x="18626" y="1403"/>
                    <a:pt x="18639" y="1403"/>
                    <a:pt x="18651" y="1402"/>
                  </a:cubicBezTo>
                  <a:cubicBezTo>
                    <a:pt x="18701" y="1400"/>
                    <a:pt x="18750" y="1400"/>
                    <a:pt x="18801" y="1400"/>
                  </a:cubicBezTo>
                  <a:close/>
                  <a:moveTo>
                    <a:pt x="3268" y="1408"/>
                  </a:moveTo>
                  <a:cubicBezTo>
                    <a:pt x="3283" y="1480"/>
                    <a:pt x="3306" y="1551"/>
                    <a:pt x="3309" y="1623"/>
                  </a:cubicBezTo>
                  <a:cubicBezTo>
                    <a:pt x="3334" y="2211"/>
                    <a:pt x="3355" y="2797"/>
                    <a:pt x="3380" y="3386"/>
                  </a:cubicBezTo>
                  <a:cubicBezTo>
                    <a:pt x="3465" y="5479"/>
                    <a:pt x="3431" y="7572"/>
                    <a:pt x="3448" y="9664"/>
                  </a:cubicBezTo>
                  <a:cubicBezTo>
                    <a:pt x="3452" y="10307"/>
                    <a:pt x="3477" y="10950"/>
                    <a:pt x="3488" y="11593"/>
                  </a:cubicBezTo>
                  <a:cubicBezTo>
                    <a:pt x="3491" y="11710"/>
                    <a:pt x="3476" y="11828"/>
                    <a:pt x="3467" y="11949"/>
                  </a:cubicBezTo>
                  <a:cubicBezTo>
                    <a:pt x="3359" y="11985"/>
                    <a:pt x="3256" y="11998"/>
                    <a:pt x="3154" y="11998"/>
                  </a:cubicBezTo>
                  <a:cubicBezTo>
                    <a:pt x="3045" y="11998"/>
                    <a:pt x="2938" y="11983"/>
                    <a:pt x="2825" y="11964"/>
                  </a:cubicBezTo>
                  <a:cubicBezTo>
                    <a:pt x="2812" y="11886"/>
                    <a:pt x="2794" y="11814"/>
                    <a:pt x="2791" y="11741"/>
                  </a:cubicBezTo>
                  <a:cubicBezTo>
                    <a:pt x="2774" y="11152"/>
                    <a:pt x="2747" y="10564"/>
                    <a:pt x="2745" y="9975"/>
                  </a:cubicBezTo>
                  <a:cubicBezTo>
                    <a:pt x="2737" y="8286"/>
                    <a:pt x="2752" y="6596"/>
                    <a:pt x="2736" y="4906"/>
                  </a:cubicBezTo>
                  <a:cubicBezTo>
                    <a:pt x="2729" y="4112"/>
                    <a:pt x="2665" y="3317"/>
                    <a:pt x="2638" y="2522"/>
                  </a:cubicBezTo>
                  <a:cubicBezTo>
                    <a:pt x="2628" y="2198"/>
                    <a:pt x="2647" y="1870"/>
                    <a:pt x="2657" y="1544"/>
                  </a:cubicBezTo>
                  <a:cubicBezTo>
                    <a:pt x="2658" y="1502"/>
                    <a:pt x="2678" y="1463"/>
                    <a:pt x="2694" y="1408"/>
                  </a:cubicBezTo>
                  <a:close/>
                  <a:moveTo>
                    <a:pt x="17264" y="3525"/>
                  </a:moveTo>
                  <a:cubicBezTo>
                    <a:pt x="17492" y="3525"/>
                    <a:pt x="17721" y="3539"/>
                    <a:pt x="17870" y="3569"/>
                  </a:cubicBezTo>
                  <a:cubicBezTo>
                    <a:pt x="17902" y="6310"/>
                    <a:pt x="17938" y="9022"/>
                    <a:pt x="17969" y="11736"/>
                  </a:cubicBezTo>
                  <a:cubicBezTo>
                    <a:pt x="17971" y="11799"/>
                    <a:pt x="17957" y="11863"/>
                    <a:pt x="17949" y="11949"/>
                  </a:cubicBezTo>
                  <a:cubicBezTo>
                    <a:pt x="17860" y="11960"/>
                    <a:pt x="17778" y="11980"/>
                    <a:pt x="17694" y="11982"/>
                  </a:cubicBezTo>
                  <a:cubicBezTo>
                    <a:pt x="17163" y="11990"/>
                    <a:pt x="16632" y="12007"/>
                    <a:pt x="16102" y="12007"/>
                  </a:cubicBezTo>
                  <a:cubicBezTo>
                    <a:pt x="15945" y="12007"/>
                    <a:pt x="15789" y="12005"/>
                    <a:pt x="15633" y="12002"/>
                  </a:cubicBezTo>
                  <a:cubicBezTo>
                    <a:pt x="15270" y="11994"/>
                    <a:pt x="14907" y="11991"/>
                    <a:pt x="14544" y="11991"/>
                  </a:cubicBezTo>
                  <a:cubicBezTo>
                    <a:pt x="13162" y="11991"/>
                    <a:pt x="11781" y="12037"/>
                    <a:pt x="10400" y="12040"/>
                  </a:cubicBezTo>
                  <a:cubicBezTo>
                    <a:pt x="10246" y="12040"/>
                    <a:pt x="10093" y="12040"/>
                    <a:pt x="9939" y="12040"/>
                  </a:cubicBezTo>
                  <a:cubicBezTo>
                    <a:pt x="8665" y="12040"/>
                    <a:pt x="7390" y="12033"/>
                    <a:pt x="6114" y="12028"/>
                  </a:cubicBezTo>
                  <a:cubicBezTo>
                    <a:pt x="5504" y="12026"/>
                    <a:pt x="4894" y="12024"/>
                    <a:pt x="4284" y="12020"/>
                  </a:cubicBezTo>
                  <a:cubicBezTo>
                    <a:pt x="4175" y="12019"/>
                    <a:pt x="4069" y="12008"/>
                    <a:pt x="3955" y="12002"/>
                  </a:cubicBezTo>
                  <a:cubicBezTo>
                    <a:pt x="3892" y="11876"/>
                    <a:pt x="3909" y="11756"/>
                    <a:pt x="3907" y="11640"/>
                  </a:cubicBezTo>
                  <a:cubicBezTo>
                    <a:pt x="3887" y="10266"/>
                    <a:pt x="3866" y="8892"/>
                    <a:pt x="3849" y="7518"/>
                  </a:cubicBezTo>
                  <a:cubicBezTo>
                    <a:pt x="3838" y="6548"/>
                    <a:pt x="3829" y="5577"/>
                    <a:pt x="3821" y="4607"/>
                  </a:cubicBezTo>
                  <a:cubicBezTo>
                    <a:pt x="3817" y="4358"/>
                    <a:pt x="3821" y="4107"/>
                    <a:pt x="3821" y="3856"/>
                  </a:cubicBezTo>
                  <a:cubicBezTo>
                    <a:pt x="3951" y="3811"/>
                    <a:pt x="4323" y="3776"/>
                    <a:pt x="4612" y="3776"/>
                  </a:cubicBezTo>
                  <a:cubicBezTo>
                    <a:pt x="4700" y="3776"/>
                    <a:pt x="4781" y="3779"/>
                    <a:pt x="4844" y="3787"/>
                  </a:cubicBezTo>
                  <a:cubicBezTo>
                    <a:pt x="4851" y="3824"/>
                    <a:pt x="4866" y="3866"/>
                    <a:pt x="4870" y="3907"/>
                  </a:cubicBezTo>
                  <a:cubicBezTo>
                    <a:pt x="4892" y="4342"/>
                    <a:pt x="4914" y="4777"/>
                    <a:pt x="4931" y="5213"/>
                  </a:cubicBezTo>
                  <a:cubicBezTo>
                    <a:pt x="4956" y="5856"/>
                    <a:pt x="4978" y="6497"/>
                    <a:pt x="4995" y="7140"/>
                  </a:cubicBezTo>
                  <a:cubicBezTo>
                    <a:pt x="5008" y="7588"/>
                    <a:pt x="5001" y="8035"/>
                    <a:pt x="5015" y="8481"/>
                  </a:cubicBezTo>
                  <a:cubicBezTo>
                    <a:pt x="5022" y="8697"/>
                    <a:pt x="5048" y="8914"/>
                    <a:pt x="5083" y="9131"/>
                  </a:cubicBezTo>
                  <a:cubicBezTo>
                    <a:pt x="5127" y="9418"/>
                    <a:pt x="5260" y="9671"/>
                    <a:pt x="5450" y="9885"/>
                  </a:cubicBezTo>
                  <a:cubicBezTo>
                    <a:pt x="5667" y="10131"/>
                    <a:pt x="5941" y="10262"/>
                    <a:pt x="6257" y="10262"/>
                  </a:cubicBezTo>
                  <a:cubicBezTo>
                    <a:pt x="6309" y="10262"/>
                    <a:pt x="6361" y="10259"/>
                    <a:pt x="6415" y="10252"/>
                  </a:cubicBezTo>
                  <a:cubicBezTo>
                    <a:pt x="7091" y="10166"/>
                    <a:pt x="7482" y="9765"/>
                    <a:pt x="7590" y="9094"/>
                  </a:cubicBezTo>
                  <a:cubicBezTo>
                    <a:pt x="7635" y="8812"/>
                    <a:pt x="7641" y="8531"/>
                    <a:pt x="7636" y="8248"/>
                  </a:cubicBezTo>
                  <a:cubicBezTo>
                    <a:pt x="7622" y="6983"/>
                    <a:pt x="7608" y="5719"/>
                    <a:pt x="7599" y="4453"/>
                  </a:cubicBezTo>
                  <a:cubicBezTo>
                    <a:pt x="7598" y="4195"/>
                    <a:pt x="7620" y="3934"/>
                    <a:pt x="7631" y="3681"/>
                  </a:cubicBezTo>
                  <a:cubicBezTo>
                    <a:pt x="7789" y="3635"/>
                    <a:pt x="8179" y="3609"/>
                    <a:pt x="8589" y="3609"/>
                  </a:cubicBezTo>
                  <a:cubicBezTo>
                    <a:pt x="8810" y="3609"/>
                    <a:pt x="9037" y="3617"/>
                    <a:pt x="9238" y="3632"/>
                  </a:cubicBezTo>
                  <a:cubicBezTo>
                    <a:pt x="9252" y="3707"/>
                    <a:pt x="9274" y="3788"/>
                    <a:pt x="9278" y="3870"/>
                  </a:cubicBezTo>
                  <a:cubicBezTo>
                    <a:pt x="9300" y="4425"/>
                    <a:pt x="9321" y="4981"/>
                    <a:pt x="9333" y="5536"/>
                  </a:cubicBezTo>
                  <a:cubicBezTo>
                    <a:pt x="9351" y="6375"/>
                    <a:pt x="9365" y="7215"/>
                    <a:pt x="9375" y="8055"/>
                  </a:cubicBezTo>
                  <a:cubicBezTo>
                    <a:pt x="9380" y="8348"/>
                    <a:pt x="9327" y="8643"/>
                    <a:pt x="9397" y="8934"/>
                  </a:cubicBezTo>
                  <a:cubicBezTo>
                    <a:pt x="9449" y="9154"/>
                    <a:pt x="9487" y="9384"/>
                    <a:pt x="9572" y="9592"/>
                  </a:cubicBezTo>
                  <a:cubicBezTo>
                    <a:pt x="9766" y="10068"/>
                    <a:pt x="10139" y="10340"/>
                    <a:pt x="10649" y="10373"/>
                  </a:cubicBezTo>
                  <a:cubicBezTo>
                    <a:pt x="10683" y="10376"/>
                    <a:pt x="10717" y="10377"/>
                    <a:pt x="10750" y="10377"/>
                  </a:cubicBezTo>
                  <a:cubicBezTo>
                    <a:pt x="11223" y="10377"/>
                    <a:pt x="11594" y="10145"/>
                    <a:pt x="11850" y="9727"/>
                  </a:cubicBezTo>
                  <a:cubicBezTo>
                    <a:pt x="11990" y="9500"/>
                    <a:pt x="12069" y="9248"/>
                    <a:pt x="12090" y="8987"/>
                  </a:cubicBezTo>
                  <a:cubicBezTo>
                    <a:pt x="12129" y="8477"/>
                    <a:pt x="12171" y="7965"/>
                    <a:pt x="12175" y="7453"/>
                  </a:cubicBezTo>
                  <a:cubicBezTo>
                    <a:pt x="12184" y="6309"/>
                    <a:pt x="12172" y="5164"/>
                    <a:pt x="12170" y="4019"/>
                  </a:cubicBezTo>
                  <a:cubicBezTo>
                    <a:pt x="12170" y="3889"/>
                    <a:pt x="12177" y="3760"/>
                    <a:pt x="12181" y="3641"/>
                  </a:cubicBezTo>
                  <a:cubicBezTo>
                    <a:pt x="12348" y="3578"/>
                    <a:pt x="12720" y="3544"/>
                    <a:pt x="13087" y="3544"/>
                  </a:cubicBezTo>
                  <a:cubicBezTo>
                    <a:pt x="13311" y="3544"/>
                    <a:pt x="13533" y="3557"/>
                    <a:pt x="13705" y="3583"/>
                  </a:cubicBezTo>
                  <a:cubicBezTo>
                    <a:pt x="13717" y="3660"/>
                    <a:pt x="13737" y="3743"/>
                    <a:pt x="13741" y="3827"/>
                  </a:cubicBezTo>
                  <a:cubicBezTo>
                    <a:pt x="13758" y="4371"/>
                    <a:pt x="13773" y="4917"/>
                    <a:pt x="13786" y="5462"/>
                  </a:cubicBezTo>
                  <a:cubicBezTo>
                    <a:pt x="13800" y="5974"/>
                    <a:pt x="13815" y="6486"/>
                    <a:pt x="13823" y="6998"/>
                  </a:cubicBezTo>
                  <a:cubicBezTo>
                    <a:pt x="13829" y="7368"/>
                    <a:pt x="13816" y="7739"/>
                    <a:pt x="13831" y="8108"/>
                  </a:cubicBezTo>
                  <a:cubicBezTo>
                    <a:pt x="13843" y="8434"/>
                    <a:pt x="13874" y="8760"/>
                    <a:pt x="13911" y="9085"/>
                  </a:cubicBezTo>
                  <a:cubicBezTo>
                    <a:pt x="13944" y="9382"/>
                    <a:pt x="14047" y="9661"/>
                    <a:pt x="14227" y="9900"/>
                  </a:cubicBezTo>
                  <a:cubicBezTo>
                    <a:pt x="14478" y="10234"/>
                    <a:pt x="14809" y="10429"/>
                    <a:pt x="15206" y="10429"/>
                  </a:cubicBezTo>
                  <a:cubicBezTo>
                    <a:pt x="15267" y="10429"/>
                    <a:pt x="15329" y="10424"/>
                    <a:pt x="15393" y="10415"/>
                  </a:cubicBezTo>
                  <a:cubicBezTo>
                    <a:pt x="15918" y="10338"/>
                    <a:pt x="16291" y="10035"/>
                    <a:pt x="16481" y="9534"/>
                  </a:cubicBezTo>
                  <a:cubicBezTo>
                    <a:pt x="16531" y="9404"/>
                    <a:pt x="16557" y="9261"/>
                    <a:pt x="16573" y="9122"/>
                  </a:cubicBezTo>
                  <a:cubicBezTo>
                    <a:pt x="16622" y="8723"/>
                    <a:pt x="16669" y="8323"/>
                    <a:pt x="16633" y="7919"/>
                  </a:cubicBezTo>
                  <a:cubicBezTo>
                    <a:pt x="16624" y="7832"/>
                    <a:pt x="16623" y="7744"/>
                    <a:pt x="16623" y="7658"/>
                  </a:cubicBezTo>
                  <a:cubicBezTo>
                    <a:pt x="16614" y="6393"/>
                    <a:pt x="16606" y="5129"/>
                    <a:pt x="16598" y="3863"/>
                  </a:cubicBezTo>
                  <a:cubicBezTo>
                    <a:pt x="16598" y="3768"/>
                    <a:pt x="16606" y="3672"/>
                    <a:pt x="16611" y="3583"/>
                  </a:cubicBezTo>
                  <a:cubicBezTo>
                    <a:pt x="16740" y="3544"/>
                    <a:pt x="17001" y="3525"/>
                    <a:pt x="17264" y="3525"/>
                  </a:cubicBezTo>
                  <a:close/>
                  <a:moveTo>
                    <a:pt x="808" y="12389"/>
                  </a:moveTo>
                  <a:cubicBezTo>
                    <a:pt x="882" y="12389"/>
                    <a:pt x="956" y="12393"/>
                    <a:pt x="1031" y="12395"/>
                  </a:cubicBezTo>
                  <a:cubicBezTo>
                    <a:pt x="2350" y="12414"/>
                    <a:pt x="3669" y="12435"/>
                    <a:pt x="4990" y="12454"/>
                  </a:cubicBezTo>
                  <a:cubicBezTo>
                    <a:pt x="5819" y="12466"/>
                    <a:pt x="6647" y="12485"/>
                    <a:pt x="7477" y="12486"/>
                  </a:cubicBezTo>
                  <a:cubicBezTo>
                    <a:pt x="7764" y="12487"/>
                    <a:pt x="8051" y="12487"/>
                    <a:pt x="8339" y="12487"/>
                  </a:cubicBezTo>
                  <a:cubicBezTo>
                    <a:pt x="9153" y="12487"/>
                    <a:pt x="9967" y="12484"/>
                    <a:pt x="10781" y="12464"/>
                  </a:cubicBezTo>
                  <a:cubicBezTo>
                    <a:pt x="11897" y="12438"/>
                    <a:pt x="13012" y="12432"/>
                    <a:pt x="14128" y="12432"/>
                  </a:cubicBezTo>
                  <a:cubicBezTo>
                    <a:pt x="14910" y="12432"/>
                    <a:pt x="15692" y="12435"/>
                    <a:pt x="16474" y="12435"/>
                  </a:cubicBezTo>
                  <a:cubicBezTo>
                    <a:pt x="17401" y="12435"/>
                    <a:pt x="18328" y="12409"/>
                    <a:pt x="19255" y="12408"/>
                  </a:cubicBezTo>
                  <a:cubicBezTo>
                    <a:pt x="19756" y="12408"/>
                    <a:pt x="20258" y="12436"/>
                    <a:pt x="20760" y="12455"/>
                  </a:cubicBezTo>
                  <a:cubicBezTo>
                    <a:pt x="20800" y="12456"/>
                    <a:pt x="20842" y="12470"/>
                    <a:pt x="20926" y="12484"/>
                  </a:cubicBezTo>
                  <a:cubicBezTo>
                    <a:pt x="20937" y="12924"/>
                    <a:pt x="20948" y="13337"/>
                    <a:pt x="20919" y="13738"/>
                  </a:cubicBezTo>
                  <a:cubicBezTo>
                    <a:pt x="20844" y="13796"/>
                    <a:pt x="20768" y="13807"/>
                    <a:pt x="20695" y="13807"/>
                  </a:cubicBezTo>
                  <a:cubicBezTo>
                    <a:pt x="20649" y="13807"/>
                    <a:pt x="20604" y="13803"/>
                    <a:pt x="20560" y="13803"/>
                  </a:cubicBezTo>
                  <a:cubicBezTo>
                    <a:pt x="20558" y="13803"/>
                    <a:pt x="20556" y="13803"/>
                    <a:pt x="20554" y="13803"/>
                  </a:cubicBezTo>
                  <a:cubicBezTo>
                    <a:pt x="20484" y="13803"/>
                    <a:pt x="20415" y="13803"/>
                    <a:pt x="20345" y="13803"/>
                  </a:cubicBezTo>
                  <a:cubicBezTo>
                    <a:pt x="20066" y="13803"/>
                    <a:pt x="19787" y="13800"/>
                    <a:pt x="19507" y="13800"/>
                  </a:cubicBezTo>
                  <a:cubicBezTo>
                    <a:pt x="19333" y="13800"/>
                    <a:pt x="19158" y="13801"/>
                    <a:pt x="18983" y="13806"/>
                  </a:cubicBezTo>
                  <a:cubicBezTo>
                    <a:pt x="18036" y="13829"/>
                    <a:pt x="17088" y="13876"/>
                    <a:pt x="16139" y="13900"/>
                  </a:cubicBezTo>
                  <a:cubicBezTo>
                    <a:pt x="16014" y="13903"/>
                    <a:pt x="15889" y="13904"/>
                    <a:pt x="15764" y="13904"/>
                  </a:cubicBezTo>
                  <a:cubicBezTo>
                    <a:pt x="15409" y="13904"/>
                    <a:pt x="15055" y="13894"/>
                    <a:pt x="14700" y="13894"/>
                  </a:cubicBezTo>
                  <a:cubicBezTo>
                    <a:pt x="13180" y="13893"/>
                    <a:pt x="11660" y="13892"/>
                    <a:pt x="10140" y="13892"/>
                  </a:cubicBezTo>
                  <a:cubicBezTo>
                    <a:pt x="9456" y="13892"/>
                    <a:pt x="8773" y="13892"/>
                    <a:pt x="8090" y="13893"/>
                  </a:cubicBezTo>
                  <a:cubicBezTo>
                    <a:pt x="7621" y="13894"/>
                    <a:pt x="7153" y="13924"/>
                    <a:pt x="6684" y="13928"/>
                  </a:cubicBezTo>
                  <a:cubicBezTo>
                    <a:pt x="6676" y="13928"/>
                    <a:pt x="6667" y="13928"/>
                    <a:pt x="6659" y="13928"/>
                  </a:cubicBezTo>
                  <a:cubicBezTo>
                    <a:pt x="6412" y="13928"/>
                    <a:pt x="6162" y="13899"/>
                    <a:pt x="5913" y="13899"/>
                  </a:cubicBezTo>
                  <a:cubicBezTo>
                    <a:pt x="5909" y="13899"/>
                    <a:pt x="5905" y="13899"/>
                    <a:pt x="5900" y="13900"/>
                  </a:cubicBezTo>
                  <a:cubicBezTo>
                    <a:pt x="5456" y="13903"/>
                    <a:pt x="5012" y="13929"/>
                    <a:pt x="4568" y="13929"/>
                  </a:cubicBezTo>
                  <a:cubicBezTo>
                    <a:pt x="4544" y="13929"/>
                    <a:pt x="4519" y="13928"/>
                    <a:pt x="4495" y="13928"/>
                  </a:cubicBezTo>
                  <a:cubicBezTo>
                    <a:pt x="3274" y="13915"/>
                    <a:pt x="2052" y="13892"/>
                    <a:pt x="831" y="13872"/>
                  </a:cubicBezTo>
                  <a:cubicBezTo>
                    <a:pt x="766" y="13871"/>
                    <a:pt x="702" y="13861"/>
                    <a:pt x="629" y="13855"/>
                  </a:cubicBezTo>
                  <a:cubicBezTo>
                    <a:pt x="547" y="13744"/>
                    <a:pt x="526" y="13616"/>
                    <a:pt x="522" y="13487"/>
                  </a:cubicBezTo>
                  <a:cubicBezTo>
                    <a:pt x="515" y="13193"/>
                    <a:pt x="512" y="12898"/>
                    <a:pt x="516" y="12605"/>
                  </a:cubicBezTo>
                  <a:cubicBezTo>
                    <a:pt x="518" y="12441"/>
                    <a:pt x="569" y="12397"/>
                    <a:pt x="736" y="12390"/>
                  </a:cubicBezTo>
                  <a:cubicBezTo>
                    <a:pt x="760" y="12389"/>
                    <a:pt x="784" y="12389"/>
                    <a:pt x="808" y="12389"/>
                  </a:cubicBezTo>
                  <a:close/>
                  <a:moveTo>
                    <a:pt x="6186" y="0"/>
                  </a:moveTo>
                  <a:cubicBezTo>
                    <a:pt x="5847" y="0"/>
                    <a:pt x="5509" y="3"/>
                    <a:pt x="5170" y="5"/>
                  </a:cubicBezTo>
                  <a:cubicBezTo>
                    <a:pt x="5052" y="6"/>
                    <a:pt x="4931" y="27"/>
                    <a:pt x="4813" y="46"/>
                  </a:cubicBezTo>
                  <a:cubicBezTo>
                    <a:pt x="4583" y="82"/>
                    <a:pt x="4494" y="245"/>
                    <a:pt x="4444" y="450"/>
                  </a:cubicBezTo>
                  <a:cubicBezTo>
                    <a:pt x="4396" y="649"/>
                    <a:pt x="4424" y="818"/>
                    <a:pt x="4593" y="949"/>
                  </a:cubicBezTo>
                  <a:cubicBezTo>
                    <a:pt x="4660" y="1001"/>
                    <a:pt x="4731" y="1050"/>
                    <a:pt x="4793" y="1095"/>
                  </a:cubicBezTo>
                  <a:cubicBezTo>
                    <a:pt x="4834" y="1699"/>
                    <a:pt x="4818" y="2403"/>
                    <a:pt x="4758" y="2644"/>
                  </a:cubicBezTo>
                  <a:cubicBezTo>
                    <a:pt x="4575" y="2674"/>
                    <a:pt x="4390" y="2684"/>
                    <a:pt x="4196" y="2684"/>
                  </a:cubicBezTo>
                  <a:cubicBezTo>
                    <a:pt x="4064" y="2684"/>
                    <a:pt x="3928" y="2680"/>
                    <a:pt x="3785" y="2674"/>
                  </a:cubicBezTo>
                  <a:cubicBezTo>
                    <a:pt x="3774" y="2548"/>
                    <a:pt x="3760" y="2452"/>
                    <a:pt x="3757" y="2355"/>
                  </a:cubicBezTo>
                  <a:cubicBezTo>
                    <a:pt x="3741" y="2040"/>
                    <a:pt x="3733" y="1723"/>
                    <a:pt x="3712" y="1408"/>
                  </a:cubicBezTo>
                  <a:cubicBezTo>
                    <a:pt x="3694" y="1139"/>
                    <a:pt x="3599" y="1028"/>
                    <a:pt x="3333" y="1003"/>
                  </a:cubicBezTo>
                  <a:cubicBezTo>
                    <a:pt x="3217" y="992"/>
                    <a:pt x="3100" y="986"/>
                    <a:pt x="2982" y="986"/>
                  </a:cubicBezTo>
                  <a:cubicBezTo>
                    <a:pt x="2871" y="986"/>
                    <a:pt x="2759" y="991"/>
                    <a:pt x="2649" y="1002"/>
                  </a:cubicBezTo>
                  <a:cubicBezTo>
                    <a:pt x="2346" y="1031"/>
                    <a:pt x="2251" y="1142"/>
                    <a:pt x="2253" y="1453"/>
                  </a:cubicBezTo>
                  <a:cubicBezTo>
                    <a:pt x="2258" y="1943"/>
                    <a:pt x="2276" y="2434"/>
                    <a:pt x="2290" y="2924"/>
                  </a:cubicBezTo>
                  <a:cubicBezTo>
                    <a:pt x="2299" y="3185"/>
                    <a:pt x="2321" y="3447"/>
                    <a:pt x="2322" y="3708"/>
                  </a:cubicBezTo>
                  <a:cubicBezTo>
                    <a:pt x="2333" y="5181"/>
                    <a:pt x="2336" y="6651"/>
                    <a:pt x="2348" y="8123"/>
                  </a:cubicBezTo>
                  <a:cubicBezTo>
                    <a:pt x="2357" y="9302"/>
                    <a:pt x="2379" y="10479"/>
                    <a:pt x="2390" y="11657"/>
                  </a:cubicBezTo>
                  <a:cubicBezTo>
                    <a:pt x="2391" y="11762"/>
                    <a:pt x="2425" y="11875"/>
                    <a:pt x="2321" y="11988"/>
                  </a:cubicBezTo>
                  <a:cubicBezTo>
                    <a:pt x="2267" y="11988"/>
                    <a:pt x="2206" y="11988"/>
                    <a:pt x="2142" y="11988"/>
                  </a:cubicBezTo>
                  <a:cubicBezTo>
                    <a:pt x="2110" y="11988"/>
                    <a:pt x="2078" y="11988"/>
                    <a:pt x="2045" y="11988"/>
                  </a:cubicBezTo>
                  <a:cubicBezTo>
                    <a:pt x="1566" y="11982"/>
                    <a:pt x="1086" y="11975"/>
                    <a:pt x="607" y="11968"/>
                  </a:cubicBezTo>
                  <a:cubicBezTo>
                    <a:pt x="561" y="11967"/>
                    <a:pt x="514" y="11966"/>
                    <a:pt x="467" y="11966"/>
                  </a:cubicBezTo>
                  <a:cubicBezTo>
                    <a:pt x="437" y="11966"/>
                    <a:pt x="407" y="11966"/>
                    <a:pt x="378" y="11968"/>
                  </a:cubicBezTo>
                  <a:cubicBezTo>
                    <a:pt x="268" y="11973"/>
                    <a:pt x="191" y="12029"/>
                    <a:pt x="153" y="12130"/>
                  </a:cubicBezTo>
                  <a:cubicBezTo>
                    <a:pt x="128" y="12189"/>
                    <a:pt x="117" y="12254"/>
                    <a:pt x="103" y="12318"/>
                  </a:cubicBezTo>
                  <a:cubicBezTo>
                    <a:pt x="1" y="12828"/>
                    <a:pt x="94" y="13339"/>
                    <a:pt x="105" y="13851"/>
                  </a:cubicBezTo>
                  <a:cubicBezTo>
                    <a:pt x="108" y="14055"/>
                    <a:pt x="236" y="14193"/>
                    <a:pt x="439" y="14245"/>
                  </a:cubicBezTo>
                  <a:cubicBezTo>
                    <a:pt x="533" y="14268"/>
                    <a:pt x="630" y="14282"/>
                    <a:pt x="728" y="14287"/>
                  </a:cubicBezTo>
                  <a:cubicBezTo>
                    <a:pt x="935" y="14298"/>
                    <a:pt x="1142" y="14303"/>
                    <a:pt x="1350" y="14305"/>
                  </a:cubicBezTo>
                  <a:cubicBezTo>
                    <a:pt x="2417" y="14320"/>
                    <a:pt x="3486" y="14337"/>
                    <a:pt x="4553" y="14346"/>
                  </a:cubicBezTo>
                  <a:cubicBezTo>
                    <a:pt x="4618" y="14346"/>
                    <a:pt x="4683" y="14346"/>
                    <a:pt x="4748" y="14346"/>
                  </a:cubicBezTo>
                  <a:cubicBezTo>
                    <a:pt x="5250" y="14346"/>
                    <a:pt x="5752" y="14333"/>
                    <a:pt x="6254" y="14325"/>
                  </a:cubicBezTo>
                  <a:cubicBezTo>
                    <a:pt x="6842" y="14318"/>
                    <a:pt x="7431" y="14305"/>
                    <a:pt x="8019" y="14302"/>
                  </a:cubicBezTo>
                  <a:cubicBezTo>
                    <a:pt x="9372" y="14293"/>
                    <a:pt x="10725" y="14283"/>
                    <a:pt x="12078" y="14283"/>
                  </a:cubicBezTo>
                  <a:cubicBezTo>
                    <a:pt x="12196" y="14283"/>
                    <a:pt x="12315" y="14283"/>
                    <a:pt x="12434" y="14283"/>
                  </a:cubicBezTo>
                  <a:cubicBezTo>
                    <a:pt x="13371" y="14284"/>
                    <a:pt x="14308" y="14321"/>
                    <a:pt x="15247" y="14324"/>
                  </a:cubicBezTo>
                  <a:cubicBezTo>
                    <a:pt x="15261" y="14324"/>
                    <a:pt x="15274" y="14324"/>
                    <a:pt x="15287" y="14324"/>
                  </a:cubicBezTo>
                  <a:cubicBezTo>
                    <a:pt x="15950" y="14324"/>
                    <a:pt x="16611" y="14298"/>
                    <a:pt x="17274" y="14278"/>
                  </a:cubicBezTo>
                  <a:cubicBezTo>
                    <a:pt x="18037" y="14254"/>
                    <a:pt x="18800" y="14224"/>
                    <a:pt x="19563" y="14224"/>
                  </a:cubicBezTo>
                  <a:cubicBezTo>
                    <a:pt x="19846" y="14224"/>
                    <a:pt x="20130" y="14228"/>
                    <a:pt x="20414" y="14238"/>
                  </a:cubicBezTo>
                  <a:cubicBezTo>
                    <a:pt x="20451" y="14239"/>
                    <a:pt x="20489" y="14240"/>
                    <a:pt x="20528" y="14240"/>
                  </a:cubicBezTo>
                  <a:cubicBezTo>
                    <a:pt x="20620" y="14240"/>
                    <a:pt x="20714" y="14237"/>
                    <a:pt x="20807" y="14231"/>
                  </a:cubicBezTo>
                  <a:cubicBezTo>
                    <a:pt x="21255" y="14204"/>
                    <a:pt x="21342" y="14130"/>
                    <a:pt x="21361" y="13684"/>
                  </a:cubicBezTo>
                  <a:cubicBezTo>
                    <a:pt x="21379" y="13253"/>
                    <a:pt x="21368" y="12827"/>
                    <a:pt x="21368" y="12402"/>
                  </a:cubicBezTo>
                  <a:cubicBezTo>
                    <a:pt x="21368" y="12370"/>
                    <a:pt x="21362" y="12337"/>
                    <a:pt x="21358" y="12305"/>
                  </a:cubicBezTo>
                  <a:cubicBezTo>
                    <a:pt x="21341" y="12171"/>
                    <a:pt x="21265" y="12087"/>
                    <a:pt x="21135" y="12057"/>
                  </a:cubicBezTo>
                  <a:cubicBezTo>
                    <a:pt x="21071" y="12042"/>
                    <a:pt x="21006" y="12036"/>
                    <a:pt x="20941" y="12034"/>
                  </a:cubicBezTo>
                  <a:cubicBezTo>
                    <a:pt x="20516" y="12013"/>
                    <a:pt x="20091" y="11996"/>
                    <a:pt x="19667" y="11975"/>
                  </a:cubicBezTo>
                  <a:cubicBezTo>
                    <a:pt x="19595" y="11971"/>
                    <a:pt x="19521" y="11958"/>
                    <a:pt x="19430" y="11946"/>
                  </a:cubicBezTo>
                  <a:cubicBezTo>
                    <a:pt x="19414" y="11354"/>
                    <a:pt x="19397" y="10779"/>
                    <a:pt x="19383" y="10204"/>
                  </a:cubicBezTo>
                  <a:cubicBezTo>
                    <a:pt x="19381" y="10085"/>
                    <a:pt x="19398" y="9965"/>
                    <a:pt x="19399" y="9845"/>
                  </a:cubicBezTo>
                  <a:cubicBezTo>
                    <a:pt x="19415" y="7753"/>
                    <a:pt x="19433" y="5659"/>
                    <a:pt x="19443" y="3566"/>
                  </a:cubicBezTo>
                  <a:cubicBezTo>
                    <a:pt x="19445" y="3042"/>
                    <a:pt x="19425" y="2519"/>
                    <a:pt x="19467" y="1997"/>
                  </a:cubicBezTo>
                  <a:cubicBezTo>
                    <a:pt x="19487" y="1748"/>
                    <a:pt x="19466" y="1496"/>
                    <a:pt x="19447" y="1246"/>
                  </a:cubicBezTo>
                  <a:cubicBezTo>
                    <a:pt x="19435" y="1090"/>
                    <a:pt x="19386" y="1037"/>
                    <a:pt x="19250" y="1033"/>
                  </a:cubicBezTo>
                  <a:cubicBezTo>
                    <a:pt x="18986" y="1023"/>
                    <a:pt x="18723" y="1014"/>
                    <a:pt x="18459" y="1014"/>
                  </a:cubicBezTo>
                  <a:cubicBezTo>
                    <a:pt x="18363" y="1014"/>
                    <a:pt x="18268" y="1015"/>
                    <a:pt x="18172" y="1018"/>
                  </a:cubicBezTo>
                  <a:cubicBezTo>
                    <a:pt x="17971" y="1023"/>
                    <a:pt x="17905" y="1096"/>
                    <a:pt x="17884" y="1303"/>
                  </a:cubicBezTo>
                  <a:cubicBezTo>
                    <a:pt x="17859" y="1551"/>
                    <a:pt x="17860" y="1804"/>
                    <a:pt x="17847" y="2054"/>
                  </a:cubicBezTo>
                  <a:cubicBezTo>
                    <a:pt x="17842" y="2148"/>
                    <a:pt x="17832" y="2244"/>
                    <a:pt x="17826" y="2332"/>
                  </a:cubicBezTo>
                  <a:cubicBezTo>
                    <a:pt x="17605" y="2381"/>
                    <a:pt x="17316" y="2407"/>
                    <a:pt x="17060" y="2407"/>
                  </a:cubicBezTo>
                  <a:cubicBezTo>
                    <a:pt x="16860" y="2407"/>
                    <a:pt x="16680" y="2391"/>
                    <a:pt x="16568" y="2359"/>
                  </a:cubicBezTo>
                  <a:cubicBezTo>
                    <a:pt x="16559" y="2050"/>
                    <a:pt x="16552" y="1736"/>
                    <a:pt x="16542" y="1419"/>
                  </a:cubicBezTo>
                  <a:cubicBezTo>
                    <a:pt x="16539" y="1333"/>
                    <a:pt x="16590" y="1283"/>
                    <a:pt x="16644" y="1225"/>
                  </a:cubicBezTo>
                  <a:cubicBezTo>
                    <a:pt x="16813" y="1039"/>
                    <a:pt x="16832" y="817"/>
                    <a:pt x="16783" y="581"/>
                  </a:cubicBezTo>
                  <a:cubicBezTo>
                    <a:pt x="16754" y="442"/>
                    <a:pt x="16676" y="342"/>
                    <a:pt x="16529" y="316"/>
                  </a:cubicBezTo>
                  <a:cubicBezTo>
                    <a:pt x="16390" y="293"/>
                    <a:pt x="16250" y="268"/>
                    <a:pt x="16110" y="256"/>
                  </a:cubicBezTo>
                  <a:cubicBezTo>
                    <a:pt x="15831" y="233"/>
                    <a:pt x="15551" y="224"/>
                    <a:pt x="15272" y="224"/>
                  </a:cubicBezTo>
                  <a:cubicBezTo>
                    <a:pt x="14821" y="224"/>
                    <a:pt x="14370" y="246"/>
                    <a:pt x="13919" y="263"/>
                  </a:cubicBezTo>
                  <a:cubicBezTo>
                    <a:pt x="13812" y="267"/>
                    <a:pt x="13704" y="287"/>
                    <a:pt x="13597" y="308"/>
                  </a:cubicBezTo>
                  <a:cubicBezTo>
                    <a:pt x="13466" y="331"/>
                    <a:pt x="13381" y="417"/>
                    <a:pt x="13343" y="539"/>
                  </a:cubicBezTo>
                  <a:cubicBezTo>
                    <a:pt x="13290" y="709"/>
                    <a:pt x="13302" y="880"/>
                    <a:pt x="13352" y="1054"/>
                  </a:cubicBezTo>
                  <a:cubicBezTo>
                    <a:pt x="13398" y="1216"/>
                    <a:pt x="13506" y="1311"/>
                    <a:pt x="13656" y="1369"/>
                  </a:cubicBezTo>
                  <a:cubicBezTo>
                    <a:pt x="13672" y="1376"/>
                    <a:pt x="13680" y="1403"/>
                    <a:pt x="13711" y="1449"/>
                  </a:cubicBezTo>
                  <a:cubicBezTo>
                    <a:pt x="13711" y="1584"/>
                    <a:pt x="13714" y="1747"/>
                    <a:pt x="13710" y="1911"/>
                  </a:cubicBezTo>
                  <a:cubicBezTo>
                    <a:pt x="13705" y="2083"/>
                    <a:pt x="13735" y="2255"/>
                    <a:pt x="13689" y="2419"/>
                  </a:cubicBezTo>
                  <a:cubicBezTo>
                    <a:pt x="13527" y="2458"/>
                    <a:pt x="13174" y="2478"/>
                    <a:pt x="12847" y="2478"/>
                  </a:cubicBezTo>
                  <a:cubicBezTo>
                    <a:pt x="12599" y="2478"/>
                    <a:pt x="12367" y="2466"/>
                    <a:pt x="12241" y="2442"/>
                  </a:cubicBezTo>
                  <a:cubicBezTo>
                    <a:pt x="12234" y="2407"/>
                    <a:pt x="12216" y="2365"/>
                    <a:pt x="12214" y="2325"/>
                  </a:cubicBezTo>
                  <a:cubicBezTo>
                    <a:pt x="12212" y="1999"/>
                    <a:pt x="12213" y="1673"/>
                    <a:pt x="12213" y="1352"/>
                  </a:cubicBezTo>
                  <a:cubicBezTo>
                    <a:pt x="12262" y="1313"/>
                    <a:pt x="12294" y="1285"/>
                    <a:pt x="12330" y="1260"/>
                  </a:cubicBezTo>
                  <a:cubicBezTo>
                    <a:pt x="12546" y="1100"/>
                    <a:pt x="12566" y="886"/>
                    <a:pt x="12506" y="646"/>
                  </a:cubicBezTo>
                  <a:cubicBezTo>
                    <a:pt x="12448" y="410"/>
                    <a:pt x="12257" y="353"/>
                    <a:pt x="12058" y="335"/>
                  </a:cubicBezTo>
                  <a:cubicBezTo>
                    <a:pt x="11781" y="308"/>
                    <a:pt x="11502" y="290"/>
                    <a:pt x="11223" y="290"/>
                  </a:cubicBezTo>
                  <a:cubicBezTo>
                    <a:pt x="11207" y="290"/>
                    <a:pt x="11192" y="290"/>
                    <a:pt x="11176" y="290"/>
                  </a:cubicBezTo>
                  <a:cubicBezTo>
                    <a:pt x="10773" y="294"/>
                    <a:pt x="10370" y="316"/>
                    <a:pt x="9967" y="338"/>
                  </a:cubicBezTo>
                  <a:cubicBezTo>
                    <a:pt x="9738" y="351"/>
                    <a:pt x="9511" y="368"/>
                    <a:pt x="9284" y="400"/>
                  </a:cubicBezTo>
                  <a:cubicBezTo>
                    <a:pt x="9033" y="434"/>
                    <a:pt x="8951" y="543"/>
                    <a:pt x="8932" y="791"/>
                  </a:cubicBezTo>
                  <a:cubicBezTo>
                    <a:pt x="8912" y="1050"/>
                    <a:pt x="9008" y="1236"/>
                    <a:pt x="9253" y="1343"/>
                  </a:cubicBezTo>
                  <a:cubicBezTo>
                    <a:pt x="9253" y="1535"/>
                    <a:pt x="9259" y="1722"/>
                    <a:pt x="9252" y="1906"/>
                  </a:cubicBezTo>
                  <a:cubicBezTo>
                    <a:pt x="9243" y="2098"/>
                    <a:pt x="9290" y="2295"/>
                    <a:pt x="9216" y="2487"/>
                  </a:cubicBezTo>
                  <a:cubicBezTo>
                    <a:pt x="8950" y="2558"/>
                    <a:pt x="8687" y="2542"/>
                    <a:pt x="8428" y="2546"/>
                  </a:cubicBezTo>
                  <a:cubicBezTo>
                    <a:pt x="8272" y="2547"/>
                    <a:pt x="8114" y="2570"/>
                    <a:pt x="7958" y="2570"/>
                  </a:cubicBezTo>
                  <a:cubicBezTo>
                    <a:pt x="7858" y="2570"/>
                    <a:pt x="7758" y="2561"/>
                    <a:pt x="7660" y="2530"/>
                  </a:cubicBezTo>
                  <a:cubicBezTo>
                    <a:pt x="7647" y="2483"/>
                    <a:pt x="7633" y="2452"/>
                    <a:pt x="7633" y="2422"/>
                  </a:cubicBezTo>
                  <a:cubicBezTo>
                    <a:pt x="7631" y="1954"/>
                    <a:pt x="7631" y="1485"/>
                    <a:pt x="7631" y="1014"/>
                  </a:cubicBezTo>
                  <a:cubicBezTo>
                    <a:pt x="7871" y="869"/>
                    <a:pt x="7926" y="658"/>
                    <a:pt x="7906" y="413"/>
                  </a:cubicBezTo>
                  <a:cubicBezTo>
                    <a:pt x="7890" y="210"/>
                    <a:pt x="7822" y="114"/>
                    <a:pt x="7618" y="75"/>
                  </a:cubicBezTo>
                  <a:cubicBezTo>
                    <a:pt x="7415" y="38"/>
                    <a:pt x="7208" y="8"/>
                    <a:pt x="7002" y="6"/>
                  </a:cubicBezTo>
                  <a:cubicBezTo>
                    <a:pt x="6729" y="2"/>
                    <a:pt x="6458" y="0"/>
                    <a:pt x="6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2"/>
            <p:cNvSpPr/>
            <p:nvPr/>
          </p:nvSpPr>
          <p:spPr>
            <a:xfrm>
              <a:off x="5180506" y="901122"/>
              <a:ext cx="138436" cy="392134"/>
            </a:xfrm>
            <a:custGeom>
              <a:avLst/>
              <a:gdLst/>
              <a:ahLst/>
              <a:cxnLst/>
              <a:rect l="l" t="t" r="r" b="b"/>
              <a:pathLst>
                <a:path w="1792" h="5076" extrusionOk="0">
                  <a:moveTo>
                    <a:pt x="779" y="353"/>
                  </a:moveTo>
                  <a:cubicBezTo>
                    <a:pt x="928" y="353"/>
                    <a:pt x="1077" y="366"/>
                    <a:pt x="1228" y="377"/>
                  </a:cubicBezTo>
                  <a:cubicBezTo>
                    <a:pt x="1292" y="382"/>
                    <a:pt x="1345" y="426"/>
                    <a:pt x="1357" y="489"/>
                  </a:cubicBezTo>
                  <a:cubicBezTo>
                    <a:pt x="1367" y="532"/>
                    <a:pt x="1373" y="571"/>
                    <a:pt x="1374" y="612"/>
                  </a:cubicBezTo>
                  <a:cubicBezTo>
                    <a:pt x="1383" y="839"/>
                    <a:pt x="1384" y="1068"/>
                    <a:pt x="1389" y="1297"/>
                  </a:cubicBezTo>
                  <a:cubicBezTo>
                    <a:pt x="1401" y="1785"/>
                    <a:pt x="1417" y="2275"/>
                    <a:pt x="1427" y="2765"/>
                  </a:cubicBezTo>
                  <a:cubicBezTo>
                    <a:pt x="1434" y="3114"/>
                    <a:pt x="1449" y="3462"/>
                    <a:pt x="1432" y="3811"/>
                  </a:cubicBezTo>
                  <a:cubicBezTo>
                    <a:pt x="1422" y="4014"/>
                    <a:pt x="1372" y="4219"/>
                    <a:pt x="1316" y="4416"/>
                  </a:cubicBezTo>
                  <a:cubicBezTo>
                    <a:pt x="1259" y="4612"/>
                    <a:pt x="1118" y="4727"/>
                    <a:pt x="958" y="4727"/>
                  </a:cubicBezTo>
                  <a:cubicBezTo>
                    <a:pt x="953" y="4727"/>
                    <a:pt x="948" y="4727"/>
                    <a:pt x="943" y="4727"/>
                  </a:cubicBezTo>
                  <a:cubicBezTo>
                    <a:pt x="766" y="4718"/>
                    <a:pt x="635" y="4622"/>
                    <a:pt x="563" y="4461"/>
                  </a:cubicBezTo>
                  <a:cubicBezTo>
                    <a:pt x="458" y="4229"/>
                    <a:pt x="408" y="3987"/>
                    <a:pt x="408" y="3732"/>
                  </a:cubicBezTo>
                  <a:cubicBezTo>
                    <a:pt x="408" y="3089"/>
                    <a:pt x="404" y="2445"/>
                    <a:pt x="394" y="1804"/>
                  </a:cubicBezTo>
                  <a:cubicBezTo>
                    <a:pt x="389" y="1444"/>
                    <a:pt x="366" y="1087"/>
                    <a:pt x="355" y="728"/>
                  </a:cubicBezTo>
                  <a:cubicBezTo>
                    <a:pt x="354" y="654"/>
                    <a:pt x="358" y="581"/>
                    <a:pt x="365" y="504"/>
                  </a:cubicBezTo>
                  <a:cubicBezTo>
                    <a:pt x="370" y="438"/>
                    <a:pt x="416" y="385"/>
                    <a:pt x="480" y="374"/>
                  </a:cubicBezTo>
                  <a:cubicBezTo>
                    <a:pt x="581" y="358"/>
                    <a:pt x="680" y="353"/>
                    <a:pt x="779" y="353"/>
                  </a:cubicBezTo>
                  <a:close/>
                  <a:moveTo>
                    <a:pt x="1139" y="0"/>
                  </a:moveTo>
                  <a:cubicBezTo>
                    <a:pt x="823" y="0"/>
                    <a:pt x="507" y="13"/>
                    <a:pt x="192" y="26"/>
                  </a:cubicBezTo>
                  <a:cubicBezTo>
                    <a:pt x="66" y="31"/>
                    <a:pt x="24" y="89"/>
                    <a:pt x="8" y="213"/>
                  </a:cubicBezTo>
                  <a:cubicBezTo>
                    <a:pt x="0" y="268"/>
                    <a:pt x="0" y="323"/>
                    <a:pt x="0" y="377"/>
                  </a:cubicBezTo>
                  <a:cubicBezTo>
                    <a:pt x="0" y="965"/>
                    <a:pt x="48" y="2774"/>
                    <a:pt x="57" y="3093"/>
                  </a:cubicBezTo>
                  <a:cubicBezTo>
                    <a:pt x="64" y="3376"/>
                    <a:pt x="61" y="3659"/>
                    <a:pt x="67" y="3944"/>
                  </a:cubicBezTo>
                  <a:cubicBezTo>
                    <a:pt x="74" y="4208"/>
                    <a:pt x="125" y="4462"/>
                    <a:pt x="256" y="4697"/>
                  </a:cubicBezTo>
                  <a:cubicBezTo>
                    <a:pt x="377" y="4911"/>
                    <a:pt x="559" y="5033"/>
                    <a:pt x="803" y="5065"/>
                  </a:cubicBezTo>
                  <a:cubicBezTo>
                    <a:pt x="858" y="5072"/>
                    <a:pt x="910" y="5076"/>
                    <a:pt x="960" y="5076"/>
                  </a:cubicBezTo>
                  <a:cubicBezTo>
                    <a:pt x="1320" y="5076"/>
                    <a:pt x="1564" y="4893"/>
                    <a:pt x="1670" y="4508"/>
                  </a:cubicBezTo>
                  <a:cubicBezTo>
                    <a:pt x="1739" y="4259"/>
                    <a:pt x="1784" y="3994"/>
                    <a:pt x="1786" y="3736"/>
                  </a:cubicBezTo>
                  <a:cubicBezTo>
                    <a:pt x="1792" y="2864"/>
                    <a:pt x="1774" y="1991"/>
                    <a:pt x="1760" y="1118"/>
                  </a:cubicBezTo>
                  <a:cubicBezTo>
                    <a:pt x="1754" y="846"/>
                    <a:pt x="1738" y="573"/>
                    <a:pt x="1710" y="303"/>
                  </a:cubicBezTo>
                  <a:cubicBezTo>
                    <a:pt x="1686" y="71"/>
                    <a:pt x="1634" y="9"/>
                    <a:pt x="1401" y="3"/>
                  </a:cubicBezTo>
                  <a:cubicBezTo>
                    <a:pt x="1314" y="1"/>
                    <a:pt x="1226" y="0"/>
                    <a:pt x="1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2"/>
            <p:cNvSpPr/>
            <p:nvPr/>
          </p:nvSpPr>
          <p:spPr>
            <a:xfrm>
              <a:off x="5207776" y="928315"/>
              <a:ext cx="84669" cy="337980"/>
            </a:xfrm>
            <a:custGeom>
              <a:avLst/>
              <a:gdLst/>
              <a:ahLst/>
              <a:cxnLst/>
              <a:rect l="l" t="t" r="r" b="b"/>
              <a:pathLst>
                <a:path w="1096" h="4375" extrusionOk="0">
                  <a:moveTo>
                    <a:pt x="426" y="1"/>
                  </a:moveTo>
                  <a:cubicBezTo>
                    <a:pt x="327" y="1"/>
                    <a:pt x="228" y="6"/>
                    <a:pt x="127" y="22"/>
                  </a:cubicBezTo>
                  <a:cubicBezTo>
                    <a:pt x="63" y="33"/>
                    <a:pt x="17" y="86"/>
                    <a:pt x="12" y="152"/>
                  </a:cubicBezTo>
                  <a:cubicBezTo>
                    <a:pt x="5" y="229"/>
                    <a:pt x="1" y="302"/>
                    <a:pt x="2" y="376"/>
                  </a:cubicBezTo>
                  <a:cubicBezTo>
                    <a:pt x="13" y="735"/>
                    <a:pt x="36" y="1092"/>
                    <a:pt x="41" y="1452"/>
                  </a:cubicBezTo>
                  <a:cubicBezTo>
                    <a:pt x="51" y="2093"/>
                    <a:pt x="55" y="2737"/>
                    <a:pt x="55" y="3380"/>
                  </a:cubicBezTo>
                  <a:cubicBezTo>
                    <a:pt x="55" y="3635"/>
                    <a:pt x="105" y="3877"/>
                    <a:pt x="210" y="4109"/>
                  </a:cubicBezTo>
                  <a:cubicBezTo>
                    <a:pt x="282" y="4270"/>
                    <a:pt x="413" y="4366"/>
                    <a:pt x="590" y="4375"/>
                  </a:cubicBezTo>
                  <a:cubicBezTo>
                    <a:pt x="595" y="4375"/>
                    <a:pt x="600" y="4375"/>
                    <a:pt x="605" y="4375"/>
                  </a:cubicBezTo>
                  <a:cubicBezTo>
                    <a:pt x="765" y="4375"/>
                    <a:pt x="906" y="4260"/>
                    <a:pt x="963" y="4064"/>
                  </a:cubicBezTo>
                  <a:cubicBezTo>
                    <a:pt x="1019" y="3867"/>
                    <a:pt x="1069" y="3662"/>
                    <a:pt x="1079" y="3459"/>
                  </a:cubicBezTo>
                  <a:cubicBezTo>
                    <a:pt x="1096" y="3110"/>
                    <a:pt x="1081" y="2762"/>
                    <a:pt x="1074" y="2413"/>
                  </a:cubicBezTo>
                  <a:cubicBezTo>
                    <a:pt x="1064" y="1923"/>
                    <a:pt x="1048" y="1433"/>
                    <a:pt x="1036" y="945"/>
                  </a:cubicBezTo>
                  <a:cubicBezTo>
                    <a:pt x="1031" y="716"/>
                    <a:pt x="1030" y="487"/>
                    <a:pt x="1021" y="260"/>
                  </a:cubicBezTo>
                  <a:cubicBezTo>
                    <a:pt x="1020" y="219"/>
                    <a:pt x="1014" y="180"/>
                    <a:pt x="1004" y="137"/>
                  </a:cubicBezTo>
                  <a:cubicBezTo>
                    <a:pt x="992" y="74"/>
                    <a:pt x="939" y="30"/>
                    <a:pt x="875" y="25"/>
                  </a:cubicBezTo>
                  <a:cubicBezTo>
                    <a:pt x="724" y="14"/>
                    <a:pt x="575" y="1"/>
                    <a:pt x="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2"/>
            <p:cNvSpPr/>
            <p:nvPr/>
          </p:nvSpPr>
          <p:spPr>
            <a:xfrm>
              <a:off x="4842217" y="1043807"/>
              <a:ext cx="133879" cy="248676"/>
            </a:xfrm>
            <a:custGeom>
              <a:avLst/>
              <a:gdLst/>
              <a:ahLst/>
              <a:cxnLst/>
              <a:rect l="l" t="t" r="r" b="b"/>
              <a:pathLst>
                <a:path w="1733" h="3219" extrusionOk="0">
                  <a:moveTo>
                    <a:pt x="986" y="416"/>
                  </a:moveTo>
                  <a:cubicBezTo>
                    <a:pt x="1044" y="416"/>
                    <a:pt x="1102" y="418"/>
                    <a:pt x="1161" y="423"/>
                  </a:cubicBezTo>
                  <a:cubicBezTo>
                    <a:pt x="1230" y="430"/>
                    <a:pt x="1285" y="484"/>
                    <a:pt x="1290" y="554"/>
                  </a:cubicBezTo>
                  <a:cubicBezTo>
                    <a:pt x="1341" y="1163"/>
                    <a:pt x="1421" y="1759"/>
                    <a:pt x="1305" y="2361"/>
                  </a:cubicBezTo>
                  <a:cubicBezTo>
                    <a:pt x="1275" y="2514"/>
                    <a:pt x="1216" y="2653"/>
                    <a:pt x="1104" y="2762"/>
                  </a:cubicBezTo>
                  <a:cubicBezTo>
                    <a:pt x="1035" y="2829"/>
                    <a:pt x="965" y="2862"/>
                    <a:pt x="897" y="2862"/>
                  </a:cubicBezTo>
                  <a:cubicBezTo>
                    <a:pt x="823" y="2862"/>
                    <a:pt x="750" y="2822"/>
                    <a:pt x="683" y="2741"/>
                  </a:cubicBezTo>
                  <a:cubicBezTo>
                    <a:pt x="540" y="2569"/>
                    <a:pt x="442" y="2368"/>
                    <a:pt x="425" y="2151"/>
                  </a:cubicBezTo>
                  <a:cubicBezTo>
                    <a:pt x="384" y="1621"/>
                    <a:pt x="367" y="1090"/>
                    <a:pt x="342" y="559"/>
                  </a:cubicBezTo>
                  <a:cubicBezTo>
                    <a:pt x="342" y="550"/>
                    <a:pt x="343" y="542"/>
                    <a:pt x="346" y="531"/>
                  </a:cubicBezTo>
                  <a:cubicBezTo>
                    <a:pt x="363" y="473"/>
                    <a:pt x="420" y="432"/>
                    <a:pt x="481" y="432"/>
                  </a:cubicBezTo>
                  <a:cubicBezTo>
                    <a:pt x="651" y="431"/>
                    <a:pt x="818" y="416"/>
                    <a:pt x="986" y="416"/>
                  </a:cubicBezTo>
                  <a:close/>
                  <a:moveTo>
                    <a:pt x="1241" y="1"/>
                  </a:moveTo>
                  <a:cubicBezTo>
                    <a:pt x="1240" y="1"/>
                    <a:pt x="1238" y="1"/>
                    <a:pt x="1237" y="1"/>
                  </a:cubicBezTo>
                  <a:cubicBezTo>
                    <a:pt x="1029" y="1"/>
                    <a:pt x="822" y="2"/>
                    <a:pt x="617" y="17"/>
                  </a:cubicBezTo>
                  <a:cubicBezTo>
                    <a:pt x="476" y="28"/>
                    <a:pt x="338" y="58"/>
                    <a:pt x="199" y="87"/>
                  </a:cubicBezTo>
                  <a:cubicBezTo>
                    <a:pt x="107" y="107"/>
                    <a:pt x="48" y="172"/>
                    <a:pt x="33" y="267"/>
                  </a:cubicBezTo>
                  <a:cubicBezTo>
                    <a:pt x="17" y="375"/>
                    <a:pt x="0" y="484"/>
                    <a:pt x="5" y="592"/>
                  </a:cubicBezTo>
                  <a:cubicBezTo>
                    <a:pt x="22" y="1082"/>
                    <a:pt x="38" y="1571"/>
                    <a:pt x="72" y="2058"/>
                  </a:cubicBezTo>
                  <a:cubicBezTo>
                    <a:pt x="93" y="2368"/>
                    <a:pt x="196" y="2655"/>
                    <a:pt x="373" y="2913"/>
                  </a:cubicBezTo>
                  <a:cubicBezTo>
                    <a:pt x="521" y="3129"/>
                    <a:pt x="691" y="3218"/>
                    <a:pt x="862" y="3218"/>
                  </a:cubicBezTo>
                  <a:cubicBezTo>
                    <a:pt x="1019" y="3218"/>
                    <a:pt x="1177" y="3143"/>
                    <a:pt x="1322" y="3022"/>
                  </a:cubicBezTo>
                  <a:cubicBezTo>
                    <a:pt x="1504" y="2871"/>
                    <a:pt x="1620" y="2672"/>
                    <a:pt x="1652" y="2437"/>
                  </a:cubicBezTo>
                  <a:cubicBezTo>
                    <a:pt x="1694" y="2126"/>
                    <a:pt x="1715" y="1811"/>
                    <a:pt x="1733" y="1620"/>
                  </a:cubicBezTo>
                  <a:cubicBezTo>
                    <a:pt x="1700" y="1117"/>
                    <a:pt x="1680" y="736"/>
                    <a:pt x="1646" y="356"/>
                  </a:cubicBezTo>
                  <a:cubicBezTo>
                    <a:pt x="1621" y="92"/>
                    <a:pt x="1513" y="1"/>
                    <a:pt x="1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2"/>
            <p:cNvSpPr/>
            <p:nvPr/>
          </p:nvSpPr>
          <p:spPr>
            <a:xfrm>
              <a:off x="4868638" y="1075867"/>
              <a:ext cx="83355" cy="189114"/>
            </a:xfrm>
            <a:custGeom>
              <a:avLst/>
              <a:gdLst/>
              <a:ahLst/>
              <a:cxnLst/>
              <a:rect l="l" t="t" r="r" b="b"/>
              <a:pathLst>
                <a:path w="1079" h="2448" extrusionOk="0">
                  <a:moveTo>
                    <a:pt x="644" y="1"/>
                  </a:moveTo>
                  <a:cubicBezTo>
                    <a:pt x="476" y="1"/>
                    <a:pt x="309" y="16"/>
                    <a:pt x="139" y="17"/>
                  </a:cubicBezTo>
                  <a:cubicBezTo>
                    <a:pt x="78" y="17"/>
                    <a:pt x="21" y="58"/>
                    <a:pt x="4" y="116"/>
                  </a:cubicBezTo>
                  <a:cubicBezTo>
                    <a:pt x="1" y="127"/>
                    <a:pt x="0" y="135"/>
                    <a:pt x="0" y="144"/>
                  </a:cubicBezTo>
                  <a:cubicBezTo>
                    <a:pt x="25" y="675"/>
                    <a:pt x="42" y="1206"/>
                    <a:pt x="83" y="1736"/>
                  </a:cubicBezTo>
                  <a:cubicBezTo>
                    <a:pt x="100" y="1953"/>
                    <a:pt x="198" y="2154"/>
                    <a:pt x="341" y="2326"/>
                  </a:cubicBezTo>
                  <a:cubicBezTo>
                    <a:pt x="408" y="2407"/>
                    <a:pt x="481" y="2447"/>
                    <a:pt x="555" y="2447"/>
                  </a:cubicBezTo>
                  <a:cubicBezTo>
                    <a:pt x="623" y="2447"/>
                    <a:pt x="693" y="2414"/>
                    <a:pt x="762" y="2347"/>
                  </a:cubicBezTo>
                  <a:cubicBezTo>
                    <a:pt x="874" y="2238"/>
                    <a:pt x="933" y="2099"/>
                    <a:pt x="963" y="1946"/>
                  </a:cubicBezTo>
                  <a:cubicBezTo>
                    <a:pt x="1079" y="1344"/>
                    <a:pt x="999" y="748"/>
                    <a:pt x="948" y="139"/>
                  </a:cubicBezTo>
                  <a:cubicBezTo>
                    <a:pt x="943" y="69"/>
                    <a:pt x="888" y="15"/>
                    <a:pt x="819" y="8"/>
                  </a:cubicBezTo>
                  <a:cubicBezTo>
                    <a:pt x="760" y="3"/>
                    <a:pt x="702" y="1"/>
                    <a:pt x="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72" descr="21 anh nguyen"/>
          <p:cNvGrpSpPr/>
          <p:nvPr/>
        </p:nvGrpSpPr>
        <p:grpSpPr>
          <a:xfrm>
            <a:off x="1226613" y="1762258"/>
            <a:ext cx="618727" cy="384878"/>
            <a:chOff x="1393358" y="518347"/>
            <a:chExt cx="1103686" cy="686546"/>
          </a:xfrm>
        </p:grpSpPr>
        <p:sp>
          <p:nvSpPr>
            <p:cNvPr id="697" name="Google Shape;697;p72"/>
            <p:cNvSpPr/>
            <p:nvPr/>
          </p:nvSpPr>
          <p:spPr>
            <a:xfrm>
              <a:off x="1393358" y="518347"/>
              <a:ext cx="1103686" cy="686546"/>
            </a:xfrm>
            <a:custGeom>
              <a:avLst/>
              <a:gdLst/>
              <a:ahLst/>
              <a:cxnLst/>
              <a:rect l="l" t="t" r="r" b="b"/>
              <a:pathLst>
                <a:path w="17616" h="10958" extrusionOk="0">
                  <a:moveTo>
                    <a:pt x="10034" y="438"/>
                  </a:moveTo>
                  <a:cubicBezTo>
                    <a:pt x="10160" y="438"/>
                    <a:pt x="10287" y="439"/>
                    <a:pt x="10413" y="441"/>
                  </a:cubicBezTo>
                  <a:cubicBezTo>
                    <a:pt x="11143" y="447"/>
                    <a:pt x="11872" y="452"/>
                    <a:pt x="12599" y="530"/>
                  </a:cubicBezTo>
                  <a:cubicBezTo>
                    <a:pt x="13923" y="670"/>
                    <a:pt x="15153" y="1066"/>
                    <a:pt x="16255" y="1827"/>
                  </a:cubicBezTo>
                  <a:cubicBezTo>
                    <a:pt x="16553" y="2034"/>
                    <a:pt x="16826" y="2264"/>
                    <a:pt x="17054" y="2548"/>
                  </a:cubicBezTo>
                  <a:cubicBezTo>
                    <a:pt x="17183" y="2710"/>
                    <a:pt x="17235" y="2895"/>
                    <a:pt x="17219" y="3098"/>
                  </a:cubicBezTo>
                  <a:cubicBezTo>
                    <a:pt x="17202" y="3333"/>
                    <a:pt x="17209" y="3579"/>
                    <a:pt x="16987" y="3765"/>
                  </a:cubicBezTo>
                  <a:cubicBezTo>
                    <a:pt x="16933" y="3743"/>
                    <a:pt x="16901" y="3733"/>
                    <a:pt x="16874" y="3715"/>
                  </a:cubicBezTo>
                  <a:cubicBezTo>
                    <a:pt x="15842" y="3048"/>
                    <a:pt x="14691" y="2688"/>
                    <a:pt x="13508" y="2417"/>
                  </a:cubicBezTo>
                  <a:cubicBezTo>
                    <a:pt x="12608" y="2212"/>
                    <a:pt x="11696" y="2091"/>
                    <a:pt x="10772" y="2091"/>
                  </a:cubicBezTo>
                  <a:cubicBezTo>
                    <a:pt x="10733" y="2091"/>
                    <a:pt x="10695" y="2091"/>
                    <a:pt x="10656" y="2091"/>
                  </a:cubicBezTo>
                  <a:cubicBezTo>
                    <a:pt x="9969" y="2099"/>
                    <a:pt x="9286" y="2173"/>
                    <a:pt x="8608" y="2278"/>
                  </a:cubicBezTo>
                  <a:cubicBezTo>
                    <a:pt x="7778" y="2403"/>
                    <a:pt x="6954" y="2558"/>
                    <a:pt x="6149" y="2799"/>
                  </a:cubicBezTo>
                  <a:cubicBezTo>
                    <a:pt x="4932" y="3164"/>
                    <a:pt x="3780" y="3669"/>
                    <a:pt x="2711" y="4366"/>
                  </a:cubicBezTo>
                  <a:cubicBezTo>
                    <a:pt x="2051" y="4797"/>
                    <a:pt x="1452" y="5298"/>
                    <a:pt x="887" y="5846"/>
                  </a:cubicBezTo>
                  <a:cubicBezTo>
                    <a:pt x="794" y="5937"/>
                    <a:pt x="797" y="5938"/>
                    <a:pt x="628" y="5997"/>
                  </a:cubicBezTo>
                  <a:cubicBezTo>
                    <a:pt x="613" y="5936"/>
                    <a:pt x="594" y="5877"/>
                    <a:pt x="589" y="5817"/>
                  </a:cubicBezTo>
                  <a:cubicBezTo>
                    <a:pt x="532" y="5173"/>
                    <a:pt x="706" y="4584"/>
                    <a:pt x="1068" y="4056"/>
                  </a:cubicBezTo>
                  <a:cubicBezTo>
                    <a:pt x="1441" y="3513"/>
                    <a:pt x="1899" y="3051"/>
                    <a:pt x="2444" y="2674"/>
                  </a:cubicBezTo>
                  <a:cubicBezTo>
                    <a:pt x="3348" y="2050"/>
                    <a:pt x="4335" y="1600"/>
                    <a:pt x="5374" y="1252"/>
                  </a:cubicBezTo>
                  <a:cubicBezTo>
                    <a:pt x="6326" y="933"/>
                    <a:pt x="7303" y="711"/>
                    <a:pt x="8294" y="551"/>
                  </a:cubicBezTo>
                  <a:cubicBezTo>
                    <a:pt x="8869" y="459"/>
                    <a:pt x="9452" y="438"/>
                    <a:pt x="10034" y="438"/>
                  </a:cubicBezTo>
                  <a:close/>
                  <a:moveTo>
                    <a:pt x="10749" y="2494"/>
                  </a:moveTo>
                  <a:cubicBezTo>
                    <a:pt x="10802" y="2494"/>
                    <a:pt x="10855" y="2495"/>
                    <a:pt x="10908" y="2496"/>
                  </a:cubicBezTo>
                  <a:cubicBezTo>
                    <a:pt x="12160" y="2518"/>
                    <a:pt x="13377" y="2741"/>
                    <a:pt x="14569" y="3118"/>
                  </a:cubicBezTo>
                  <a:cubicBezTo>
                    <a:pt x="15141" y="3300"/>
                    <a:pt x="15702" y="3510"/>
                    <a:pt x="16233" y="3792"/>
                  </a:cubicBezTo>
                  <a:cubicBezTo>
                    <a:pt x="16289" y="3823"/>
                    <a:pt x="16348" y="3853"/>
                    <a:pt x="16406" y="3885"/>
                  </a:cubicBezTo>
                  <a:cubicBezTo>
                    <a:pt x="16803" y="4108"/>
                    <a:pt x="16837" y="4249"/>
                    <a:pt x="16570" y="4630"/>
                  </a:cubicBezTo>
                  <a:cubicBezTo>
                    <a:pt x="16342" y="4952"/>
                    <a:pt x="16071" y="5237"/>
                    <a:pt x="15776" y="5496"/>
                  </a:cubicBezTo>
                  <a:cubicBezTo>
                    <a:pt x="15181" y="6020"/>
                    <a:pt x="14499" y="6404"/>
                    <a:pt x="13785" y="6735"/>
                  </a:cubicBezTo>
                  <a:cubicBezTo>
                    <a:pt x="12360" y="7396"/>
                    <a:pt x="10867" y="7817"/>
                    <a:pt x="9316" y="8046"/>
                  </a:cubicBezTo>
                  <a:cubicBezTo>
                    <a:pt x="8421" y="8179"/>
                    <a:pt x="7521" y="8246"/>
                    <a:pt x="6591" y="8246"/>
                  </a:cubicBezTo>
                  <a:cubicBezTo>
                    <a:pt x="6556" y="8246"/>
                    <a:pt x="6520" y="8246"/>
                    <a:pt x="6484" y="8246"/>
                  </a:cubicBezTo>
                  <a:cubicBezTo>
                    <a:pt x="6420" y="8246"/>
                    <a:pt x="6355" y="8247"/>
                    <a:pt x="6290" y="8247"/>
                  </a:cubicBezTo>
                  <a:cubicBezTo>
                    <a:pt x="5277" y="8247"/>
                    <a:pt x="4248" y="8158"/>
                    <a:pt x="3239" y="7907"/>
                  </a:cubicBezTo>
                  <a:cubicBezTo>
                    <a:pt x="2564" y="7740"/>
                    <a:pt x="1937" y="7471"/>
                    <a:pt x="1383" y="7048"/>
                  </a:cubicBezTo>
                  <a:cubicBezTo>
                    <a:pt x="1245" y="6942"/>
                    <a:pt x="1124" y="6815"/>
                    <a:pt x="997" y="6696"/>
                  </a:cubicBezTo>
                  <a:cubicBezTo>
                    <a:pt x="904" y="6608"/>
                    <a:pt x="899" y="6497"/>
                    <a:pt x="972" y="6400"/>
                  </a:cubicBezTo>
                  <a:cubicBezTo>
                    <a:pt x="1077" y="6262"/>
                    <a:pt x="1182" y="6118"/>
                    <a:pt x="1313" y="6006"/>
                  </a:cubicBezTo>
                  <a:cubicBezTo>
                    <a:pt x="1708" y="5664"/>
                    <a:pt x="2099" y="5314"/>
                    <a:pt x="2522" y="5006"/>
                  </a:cubicBezTo>
                  <a:cubicBezTo>
                    <a:pt x="3470" y="4314"/>
                    <a:pt x="4505" y="3786"/>
                    <a:pt x="5613" y="3398"/>
                  </a:cubicBezTo>
                  <a:cubicBezTo>
                    <a:pt x="6574" y="3062"/>
                    <a:pt x="7560" y="2842"/>
                    <a:pt x="8565" y="2694"/>
                  </a:cubicBezTo>
                  <a:cubicBezTo>
                    <a:pt x="9290" y="2588"/>
                    <a:pt x="10015" y="2494"/>
                    <a:pt x="10749" y="2494"/>
                  </a:cubicBezTo>
                  <a:close/>
                  <a:moveTo>
                    <a:pt x="17011" y="4780"/>
                  </a:moveTo>
                  <a:cubicBezTo>
                    <a:pt x="17018" y="4780"/>
                    <a:pt x="17027" y="4780"/>
                    <a:pt x="17039" y="4780"/>
                  </a:cubicBezTo>
                  <a:cubicBezTo>
                    <a:pt x="17043" y="4780"/>
                    <a:pt x="17046" y="4780"/>
                    <a:pt x="17050" y="4780"/>
                  </a:cubicBezTo>
                  <a:lnTo>
                    <a:pt x="17050" y="4780"/>
                  </a:lnTo>
                  <a:cubicBezTo>
                    <a:pt x="17050" y="4884"/>
                    <a:pt x="17058" y="4988"/>
                    <a:pt x="17049" y="5090"/>
                  </a:cubicBezTo>
                  <a:cubicBezTo>
                    <a:pt x="17021" y="5405"/>
                    <a:pt x="16981" y="5718"/>
                    <a:pt x="16957" y="6034"/>
                  </a:cubicBezTo>
                  <a:cubicBezTo>
                    <a:pt x="16936" y="6328"/>
                    <a:pt x="16921" y="6623"/>
                    <a:pt x="16918" y="6917"/>
                  </a:cubicBezTo>
                  <a:cubicBezTo>
                    <a:pt x="16916" y="7193"/>
                    <a:pt x="16825" y="7423"/>
                    <a:pt x="16629" y="7620"/>
                  </a:cubicBezTo>
                  <a:cubicBezTo>
                    <a:pt x="16390" y="7863"/>
                    <a:pt x="16121" y="8067"/>
                    <a:pt x="15830" y="8241"/>
                  </a:cubicBezTo>
                  <a:cubicBezTo>
                    <a:pt x="14854" y="8828"/>
                    <a:pt x="13811" y="9269"/>
                    <a:pt x="12722" y="9599"/>
                  </a:cubicBezTo>
                  <a:cubicBezTo>
                    <a:pt x="11645" y="9925"/>
                    <a:pt x="10547" y="10153"/>
                    <a:pt x="9428" y="10270"/>
                  </a:cubicBezTo>
                  <a:cubicBezTo>
                    <a:pt x="8550" y="10362"/>
                    <a:pt x="7672" y="10457"/>
                    <a:pt x="6790" y="10505"/>
                  </a:cubicBezTo>
                  <a:cubicBezTo>
                    <a:pt x="6541" y="10519"/>
                    <a:pt x="6292" y="10526"/>
                    <a:pt x="6045" y="10526"/>
                  </a:cubicBezTo>
                  <a:cubicBezTo>
                    <a:pt x="4598" y="10526"/>
                    <a:pt x="3184" y="10288"/>
                    <a:pt x="1822" y="9733"/>
                  </a:cubicBezTo>
                  <a:cubicBezTo>
                    <a:pt x="1554" y="9624"/>
                    <a:pt x="1370" y="9450"/>
                    <a:pt x="1300" y="9154"/>
                  </a:cubicBezTo>
                  <a:cubicBezTo>
                    <a:pt x="1170" y="8593"/>
                    <a:pt x="1022" y="8034"/>
                    <a:pt x="884" y="7473"/>
                  </a:cubicBezTo>
                  <a:cubicBezTo>
                    <a:pt x="868" y="7412"/>
                    <a:pt x="867" y="7347"/>
                    <a:pt x="850" y="7213"/>
                  </a:cubicBezTo>
                  <a:lnTo>
                    <a:pt x="850" y="7213"/>
                  </a:lnTo>
                  <a:cubicBezTo>
                    <a:pt x="951" y="7276"/>
                    <a:pt x="999" y="7300"/>
                    <a:pt x="1037" y="7331"/>
                  </a:cubicBezTo>
                  <a:cubicBezTo>
                    <a:pt x="1721" y="7863"/>
                    <a:pt x="2498" y="8190"/>
                    <a:pt x="3340" y="8377"/>
                  </a:cubicBezTo>
                  <a:cubicBezTo>
                    <a:pt x="4328" y="8595"/>
                    <a:pt x="5326" y="8691"/>
                    <a:pt x="6330" y="8691"/>
                  </a:cubicBezTo>
                  <a:cubicBezTo>
                    <a:pt x="6622" y="8691"/>
                    <a:pt x="6915" y="8683"/>
                    <a:pt x="7209" y="8667"/>
                  </a:cubicBezTo>
                  <a:cubicBezTo>
                    <a:pt x="7795" y="8636"/>
                    <a:pt x="8384" y="8591"/>
                    <a:pt x="8968" y="8530"/>
                  </a:cubicBezTo>
                  <a:cubicBezTo>
                    <a:pt x="10133" y="8409"/>
                    <a:pt x="11263" y="8126"/>
                    <a:pt x="12374" y="7760"/>
                  </a:cubicBezTo>
                  <a:cubicBezTo>
                    <a:pt x="13163" y="7501"/>
                    <a:pt x="13920" y="7168"/>
                    <a:pt x="14653" y="6777"/>
                  </a:cubicBezTo>
                  <a:cubicBezTo>
                    <a:pt x="15539" y="6303"/>
                    <a:pt x="16314" y="5694"/>
                    <a:pt x="16910" y="4876"/>
                  </a:cubicBezTo>
                  <a:cubicBezTo>
                    <a:pt x="16936" y="4841"/>
                    <a:pt x="16969" y="4812"/>
                    <a:pt x="17000" y="4782"/>
                  </a:cubicBezTo>
                  <a:cubicBezTo>
                    <a:pt x="17002" y="4780"/>
                    <a:pt x="17006" y="4780"/>
                    <a:pt x="17011" y="4780"/>
                  </a:cubicBezTo>
                  <a:close/>
                  <a:moveTo>
                    <a:pt x="10889" y="0"/>
                  </a:moveTo>
                  <a:cubicBezTo>
                    <a:pt x="10489" y="0"/>
                    <a:pt x="10087" y="13"/>
                    <a:pt x="9686" y="38"/>
                  </a:cubicBezTo>
                  <a:cubicBezTo>
                    <a:pt x="8441" y="118"/>
                    <a:pt x="7218" y="313"/>
                    <a:pt x="6011" y="622"/>
                  </a:cubicBezTo>
                  <a:cubicBezTo>
                    <a:pt x="5110" y="853"/>
                    <a:pt x="4256" y="1207"/>
                    <a:pt x="3420" y="1613"/>
                  </a:cubicBezTo>
                  <a:cubicBezTo>
                    <a:pt x="2857" y="1886"/>
                    <a:pt x="2331" y="2214"/>
                    <a:pt x="1846" y="2603"/>
                  </a:cubicBezTo>
                  <a:cubicBezTo>
                    <a:pt x="1400" y="2960"/>
                    <a:pt x="1000" y="3362"/>
                    <a:pt x="685" y="3839"/>
                  </a:cubicBezTo>
                  <a:cubicBezTo>
                    <a:pt x="208" y="4558"/>
                    <a:pt x="0" y="5350"/>
                    <a:pt x="176" y="6204"/>
                  </a:cubicBezTo>
                  <a:cubicBezTo>
                    <a:pt x="349" y="7048"/>
                    <a:pt x="555" y="7884"/>
                    <a:pt x="760" y="8719"/>
                  </a:cubicBezTo>
                  <a:cubicBezTo>
                    <a:pt x="827" y="8993"/>
                    <a:pt x="928" y="9260"/>
                    <a:pt x="1023" y="9527"/>
                  </a:cubicBezTo>
                  <a:cubicBezTo>
                    <a:pt x="1117" y="9786"/>
                    <a:pt x="1289" y="9974"/>
                    <a:pt x="1553" y="10072"/>
                  </a:cubicBezTo>
                  <a:cubicBezTo>
                    <a:pt x="1931" y="10210"/>
                    <a:pt x="2304" y="10367"/>
                    <a:pt x="2688" y="10485"/>
                  </a:cubicBezTo>
                  <a:cubicBezTo>
                    <a:pt x="3763" y="10817"/>
                    <a:pt x="4867" y="10957"/>
                    <a:pt x="5989" y="10957"/>
                  </a:cubicBezTo>
                  <a:cubicBezTo>
                    <a:pt x="6051" y="10957"/>
                    <a:pt x="6112" y="10957"/>
                    <a:pt x="6174" y="10956"/>
                  </a:cubicBezTo>
                  <a:cubicBezTo>
                    <a:pt x="7167" y="10946"/>
                    <a:pt x="8155" y="10862"/>
                    <a:pt x="9140" y="10751"/>
                  </a:cubicBezTo>
                  <a:cubicBezTo>
                    <a:pt x="10367" y="10612"/>
                    <a:pt x="11575" y="10381"/>
                    <a:pt x="12758" y="10027"/>
                  </a:cubicBezTo>
                  <a:cubicBezTo>
                    <a:pt x="13901" y="9686"/>
                    <a:pt x="15009" y="9260"/>
                    <a:pt x="16029" y="8635"/>
                  </a:cubicBezTo>
                  <a:cubicBezTo>
                    <a:pt x="16315" y="8460"/>
                    <a:pt x="16579" y="8243"/>
                    <a:pt x="16840" y="8029"/>
                  </a:cubicBezTo>
                  <a:cubicBezTo>
                    <a:pt x="17133" y="7789"/>
                    <a:pt x="17264" y="7469"/>
                    <a:pt x="17294" y="7087"/>
                  </a:cubicBezTo>
                  <a:cubicBezTo>
                    <a:pt x="17386" y="5879"/>
                    <a:pt x="17498" y="4675"/>
                    <a:pt x="17599" y="3469"/>
                  </a:cubicBezTo>
                  <a:cubicBezTo>
                    <a:pt x="17615" y="3285"/>
                    <a:pt x="17612" y="3099"/>
                    <a:pt x="17613" y="2913"/>
                  </a:cubicBezTo>
                  <a:cubicBezTo>
                    <a:pt x="17614" y="2710"/>
                    <a:pt x="17539" y="2532"/>
                    <a:pt x="17429" y="2364"/>
                  </a:cubicBezTo>
                  <a:cubicBezTo>
                    <a:pt x="17267" y="2115"/>
                    <a:pt x="17065" y="1904"/>
                    <a:pt x="16833" y="1718"/>
                  </a:cubicBezTo>
                  <a:cubicBezTo>
                    <a:pt x="15537" y="680"/>
                    <a:pt x="14035" y="189"/>
                    <a:pt x="12399" y="59"/>
                  </a:cubicBezTo>
                  <a:cubicBezTo>
                    <a:pt x="11896" y="20"/>
                    <a:pt x="11393" y="0"/>
                    <a:pt x="10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2"/>
            <p:cNvSpPr/>
            <p:nvPr/>
          </p:nvSpPr>
          <p:spPr>
            <a:xfrm>
              <a:off x="1446550" y="817763"/>
              <a:ext cx="1015597" cy="360064"/>
            </a:xfrm>
            <a:custGeom>
              <a:avLst/>
              <a:gdLst/>
              <a:ahLst/>
              <a:cxnLst/>
              <a:rect l="l" t="t" r="r" b="b"/>
              <a:pathLst>
                <a:path w="16210" h="5747" extrusionOk="0">
                  <a:moveTo>
                    <a:pt x="16162" y="1"/>
                  </a:moveTo>
                  <a:cubicBezTo>
                    <a:pt x="16157" y="1"/>
                    <a:pt x="16153" y="1"/>
                    <a:pt x="16151" y="3"/>
                  </a:cubicBezTo>
                  <a:cubicBezTo>
                    <a:pt x="16120" y="33"/>
                    <a:pt x="16087" y="62"/>
                    <a:pt x="16061" y="97"/>
                  </a:cubicBezTo>
                  <a:cubicBezTo>
                    <a:pt x="15465" y="915"/>
                    <a:pt x="14690" y="1524"/>
                    <a:pt x="13804" y="1998"/>
                  </a:cubicBezTo>
                  <a:cubicBezTo>
                    <a:pt x="13071" y="2389"/>
                    <a:pt x="12314" y="2722"/>
                    <a:pt x="11525" y="2981"/>
                  </a:cubicBezTo>
                  <a:cubicBezTo>
                    <a:pt x="10414" y="3347"/>
                    <a:pt x="9284" y="3630"/>
                    <a:pt x="8119" y="3751"/>
                  </a:cubicBezTo>
                  <a:cubicBezTo>
                    <a:pt x="7535" y="3812"/>
                    <a:pt x="6946" y="3857"/>
                    <a:pt x="6360" y="3888"/>
                  </a:cubicBezTo>
                  <a:cubicBezTo>
                    <a:pt x="6066" y="3904"/>
                    <a:pt x="5773" y="3912"/>
                    <a:pt x="5481" y="3912"/>
                  </a:cubicBezTo>
                  <a:cubicBezTo>
                    <a:pt x="4477" y="3912"/>
                    <a:pt x="3479" y="3816"/>
                    <a:pt x="2491" y="3598"/>
                  </a:cubicBezTo>
                  <a:cubicBezTo>
                    <a:pt x="1649" y="3411"/>
                    <a:pt x="872" y="3084"/>
                    <a:pt x="188" y="2552"/>
                  </a:cubicBezTo>
                  <a:cubicBezTo>
                    <a:pt x="150" y="2521"/>
                    <a:pt x="102" y="2497"/>
                    <a:pt x="1" y="2434"/>
                  </a:cubicBezTo>
                  <a:lnTo>
                    <a:pt x="1" y="2434"/>
                  </a:lnTo>
                  <a:cubicBezTo>
                    <a:pt x="18" y="2568"/>
                    <a:pt x="19" y="2633"/>
                    <a:pt x="35" y="2694"/>
                  </a:cubicBezTo>
                  <a:cubicBezTo>
                    <a:pt x="173" y="3255"/>
                    <a:pt x="321" y="3814"/>
                    <a:pt x="451" y="4375"/>
                  </a:cubicBezTo>
                  <a:cubicBezTo>
                    <a:pt x="521" y="4671"/>
                    <a:pt x="705" y="4845"/>
                    <a:pt x="973" y="4954"/>
                  </a:cubicBezTo>
                  <a:cubicBezTo>
                    <a:pt x="2335" y="5509"/>
                    <a:pt x="3749" y="5747"/>
                    <a:pt x="5196" y="5747"/>
                  </a:cubicBezTo>
                  <a:cubicBezTo>
                    <a:pt x="5443" y="5747"/>
                    <a:pt x="5692" y="5740"/>
                    <a:pt x="5941" y="5726"/>
                  </a:cubicBezTo>
                  <a:cubicBezTo>
                    <a:pt x="6823" y="5678"/>
                    <a:pt x="7701" y="5583"/>
                    <a:pt x="8579" y="5491"/>
                  </a:cubicBezTo>
                  <a:cubicBezTo>
                    <a:pt x="9698" y="5374"/>
                    <a:pt x="10796" y="5146"/>
                    <a:pt x="11873" y="4820"/>
                  </a:cubicBezTo>
                  <a:cubicBezTo>
                    <a:pt x="12962" y="4490"/>
                    <a:pt x="14005" y="4049"/>
                    <a:pt x="14981" y="3462"/>
                  </a:cubicBezTo>
                  <a:cubicBezTo>
                    <a:pt x="15272" y="3288"/>
                    <a:pt x="15541" y="3084"/>
                    <a:pt x="15780" y="2841"/>
                  </a:cubicBezTo>
                  <a:cubicBezTo>
                    <a:pt x="15976" y="2644"/>
                    <a:pt x="16067" y="2414"/>
                    <a:pt x="16069" y="2138"/>
                  </a:cubicBezTo>
                  <a:cubicBezTo>
                    <a:pt x="16072" y="1844"/>
                    <a:pt x="16087" y="1549"/>
                    <a:pt x="16108" y="1255"/>
                  </a:cubicBezTo>
                  <a:cubicBezTo>
                    <a:pt x="16132" y="939"/>
                    <a:pt x="16172" y="626"/>
                    <a:pt x="16200" y="311"/>
                  </a:cubicBezTo>
                  <a:cubicBezTo>
                    <a:pt x="16209" y="209"/>
                    <a:pt x="16201" y="105"/>
                    <a:pt x="16201" y="1"/>
                  </a:cubicBezTo>
                  <a:lnTo>
                    <a:pt x="16201" y="1"/>
                  </a:lnTo>
                  <a:cubicBezTo>
                    <a:pt x="16197" y="1"/>
                    <a:pt x="16194" y="1"/>
                    <a:pt x="16190" y="1"/>
                  </a:cubicBezTo>
                  <a:cubicBezTo>
                    <a:pt x="16178" y="1"/>
                    <a:pt x="16169" y="1"/>
                    <a:pt x="16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2"/>
            <p:cNvSpPr/>
            <p:nvPr/>
          </p:nvSpPr>
          <p:spPr>
            <a:xfrm>
              <a:off x="1426689" y="545789"/>
              <a:ext cx="1046547" cy="348348"/>
            </a:xfrm>
            <a:custGeom>
              <a:avLst/>
              <a:gdLst/>
              <a:ahLst/>
              <a:cxnLst/>
              <a:rect l="l" t="t" r="r" b="b"/>
              <a:pathLst>
                <a:path w="16704" h="5560" extrusionOk="0">
                  <a:moveTo>
                    <a:pt x="9502" y="0"/>
                  </a:moveTo>
                  <a:cubicBezTo>
                    <a:pt x="8920" y="0"/>
                    <a:pt x="8337" y="21"/>
                    <a:pt x="7762" y="113"/>
                  </a:cubicBezTo>
                  <a:cubicBezTo>
                    <a:pt x="6771" y="273"/>
                    <a:pt x="5794" y="495"/>
                    <a:pt x="4842" y="814"/>
                  </a:cubicBezTo>
                  <a:cubicBezTo>
                    <a:pt x="3803" y="1162"/>
                    <a:pt x="2816" y="1612"/>
                    <a:pt x="1912" y="2236"/>
                  </a:cubicBezTo>
                  <a:cubicBezTo>
                    <a:pt x="1367" y="2613"/>
                    <a:pt x="909" y="3075"/>
                    <a:pt x="536" y="3618"/>
                  </a:cubicBezTo>
                  <a:cubicBezTo>
                    <a:pt x="174" y="4146"/>
                    <a:pt x="0" y="4735"/>
                    <a:pt x="57" y="5379"/>
                  </a:cubicBezTo>
                  <a:cubicBezTo>
                    <a:pt x="62" y="5439"/>
                    <a:pt x="81" y="5498"/>
                    <a:pt x="96" y="5559"/>
                  </a:cubicBezTo>
                  <a:cubicBezTo>
                    <a:pt x="265" y="5500"/>
                    <a:pt x="262" y="5499"/>
                    <a:pt x="355" y="5408"/>
                  </a:cubicBezTo>
                  <a:cubicBezTo>
                    <a:pt x="920" y="4860"/>
                    <a:pt x="1519" y="4359"/>
                    <a:pt x="2179" y="3928"/>
                  </a:cubicBezTo>
                  <a:cubicBezTo>
                    <a:pt x="3248" y="3231"/>
                    <a:pt x="4400" y="2726"/>
                    <a:pt x="5617" y="2361"/>
                  </a:cubicBezTo>
                  <a:cubicBezTo>
                    <a:pt x="6422" y="2120"/>
                    <a:pt x="7246" y="1965"/>
                    <a:pt x="8076" y="1840"/>
                  </a:cubicBezTo>
                  <a:cubicBezTo>
                    <a:pt x="8754" y="1735"/>
                    <a:pt x="9437" y="1661"/>
                    <a:pt x="10124" y="1653"/>
                  </a:cubicBezTo>
                  <a:cubicBezTo>
                    <a:pt x="10163" y="1653"/>
                    <a:pt x="10201" y="1653"/>
                    <a:pt x="10240" y="1653"/>
                  </a:cubicBezTo>
                  <a:cubicBezTo>
                    <a:pt x="11164" y="1653"/>
                    <a:pt x="12076" y="1774"/>
                    <a:pt x="12976" y="1979"/>
                  </a:cubicBezTo>
                  <a:cubicBezTo>
                    <a:pt x="14159" y="2250"/>
                    <a:pt x="15310" y="2610"/>
                    <a:pt x="16342" y="3277"/>
                  </a:cubicBezTo>
                  <a:cubicBezTo>
                    <a:pt x="16369" y="3295"/>
                    <a:pt x="16401" y="3305"/>
                    <a:pt x="16455" y="3327"/>
                  </a:cubicBezTo>
                  <a:cubicBezTo>
                    <a:pt x="16677" y="3141"/>
                    <a:pt x="16670" y="2895"/>
                    <a:pt x="16687" y="2660"/>
                  </a:cubicBezTo>
                  <a:cubicBezTo>
                    <a:pt x="16703" y="2457"/>
                    <a:pt x="16651" y="2272"/>
                    <a:pt x="16522" y="2110"/>
                  </a:cubicBezTo>
                  <a:cubicBezTo>
                    <a:pt x="16294" y="1826"/>
                    <a:pt x="16021" y="1596"/>
                    <a:pt x="15723" y="1389"/>
                  </a:cubicBezTo>
                  <a:cubicBezTo>
                    <a:pt x="14621" y="628"/>
                    <a:pt x="13391" y="232"/>
                    <a:pt x="12067" y="92"/>
                  </a:cubicBezTo>
                  <a:cubicBezTo>
                    <a:pt x="11340" y="14"/>
                    <a:pt x="10611" y="9"/>
                    <a:pt x="9881" y="3"/>
                  </a:cubicBezTo>
                  <a:cubicBezTo>
                    <a:pt x="9755" y="1"/>
                    <a:pt x="9628" y="0"/>
                    <a:pt x="9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2"/>
            <p:cNvSpPr/>
            <p:nvPr/>
          </p:nvSpPr>
          <p:spPr>
            <a:xfrm>
              <a:off x="1449620" y="674602"/>
              <a:ext cx="998618" cy="360440"/>
            </a:xfrm>
            <a:custGeom>
              <a:avLst/>
              <a:gdLst/>
              <a:ahLst/>
              <a:cxnLst/>
              <a:rect l="l" t="t" r="r" b="b"/>
              <a:pathLst>
                <a:path w="15939" h="5753" extrusionOk="0">
                  <a:moveTo>
                    <a:pt x="9851" y="0"/>
                  </a:moveTo>
                  <a:cubicBezTo>
                    <a:pt x="9117" y="0"/>
                    <a:pt x="8392" y="94"/>
                    <a:pt x="7667" y="200"/>
                  </a:cubicBezTo>
                  <a:cubicBezTo>
                    <a:pt x="6662" y="348"/>
                    <a:pt x="5676" y="568"/>
                    <a:pt x="4715" y="904"/>
                  </a:cubicBezTo>
                  <a:cubicBezTo>
                    <a:pt x="3607" y="1292"/>
                    <a:pt x="2572" y="1820"/>
                    <a:pt x="1624" y="2512"/>
                  </a:cubicBezTo>
                  <a:cubicBezTo>
                    <a:pt x="1201" y="2820"/>
                    <a:pt x="810" y="3170"/>
                    <a:pt x="415" y="3512"/>
                  </a:cubicBezTo>
                  <a:cubicBezTo>
                    <a:pt x="284" y="3624"/>
                    <a:pt x="179" y="3768"/>
                    <a:pt x="74" y="3906"/>
                  </a:cubicBezTo>
                  <a:cubicBezTo>
                    <a:pt x="1" y="4003"/>
                    <a:pt x="6" y="4114"/>
                    <a:pt x="99" y="4202"/>
                  </a:cubicBezTo>
                  <a:cubicBezTo>
                    <a:pt x="226" y="4321"/>
                    <a:pt x="347" y="4448"/>
                    <a:pt x="485" y="4554"/>
                  </a:cubicBezTo>
                  <a:cubicBezTo>
                    <a:pt x="1039" y="4977"/>
                    <a:pt x="1666" y="5246"/>
                    <a:pt x="2341" y="5413"/>
                  </a:cubicBezTo>
                  <a:cubicBezTo>
                    <a:pt x="3350" y="5664"/>
                    <a:pt x="4379" y="5753"/>
                    <a:pt x="5392" y="5753"/>
                  </a:cubicBezTo>
                  <a:cubicBezTo>
                    <a:pt x="5457" y="5753"/>
                    <a:pt x="5522" y="5752"/>
                    <a:pt x="5586" y="5752"/>
                  </a:cubicBezTo>
                  <a:cubicBezTo>
                    <a:pt x="5622" y="5752"/>
                    <a:pt x="5658" y="5752"/>
                    <a:pt x="5693" y="5752"/>
                  </a:cubicBezTo>
                  <a:cubicBezTo>
                    <a:pt x="6623" y="5752"/>
                    <a:pt x="7523" y="5685"/>
                    <a:pt x="8418" y="5552"/>
                  </a:cubicBezTo>
                  <a:cubicBezTo>
                    <a:pt x="9969" y="5323"/>
                    <a:pt x="11462" y="4902"/>
                    <a:pt x="12887" y="4241"/>
                  </a:cubicBezTo>
                  <a:cubicBezTo>
                    <a:pt x="13601" y="3910"/>
                    <a:pt x="14283" y="3526"/>
                    <a:pt x="14878" y="3002"/>
                  </a:cubicBezTo>
                  <a:cubicBezTo>
                    <a:pt x="15173" y="2743"/>
                    <a:pt x="15444" y="2458"/>
                    <a:pt x="15672" y="2136"/>
                  </a:cubicBezTo>
                  <a:cubicBezTo>
                    <a:pt x="15939" y="1755"/>
                    <a:pt x="15905" y="1614"/>
                    <a:pt x="15508" y="1391"/>
                  </a:cubicBezTo>
                  <a:cubicBezTo>
                    <a:pt x="15450" y="1359"/>
                    <a:pt x="15391" y="1329"/>
                    <a:pt x="15335" y="1298"/>
                  </a:cubicBezTo>
                  <a:cubicBezTo>
                    <a:pt x="14804" y="1016"/>
                    <a:pt x="14243" y="806"/>
                    <a:pt x="13671" y="624"/>
                  </a:cubicBezTo>
                  <a:cubicBezTo>
                    <a:pt x="12479" y="247"/>
                    <a:pt x="11262" y="24"/>
                    <a:pt x="10010" y="2"/>
                  </a:cubicBezTo>
                  <a:cubicBezTo>
                    <a:pt x="9957" y="1"/>
                    <a:pt x="9904" y="0"/>
                    <a:pt x="9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2"/>
            <p:cNvSpPr/>
            <p:nvPr/>
          </p:nvSpPr>
          <p:spPr>
            <a:xfrm>
              <a:off x="1555503" y="696405"/>
              <a:ext cx="793431" cy="303113"/>
            </a:xfrm>
            <a:custGeom>
              <a:avLst/>
              <a:gdLst/>
              <a:ahLst/>
              <a:cxnLst/>
              <a:rect l="l" t="t" r="r" b="b"/>
              <a:pathLst>
                <a:path w="12664" h="4838" extrusionOk="0">
                  <a:moveTo>
                    <a:pt x="6907" y="433"/>
                  </a:moveTo>
                  <a:cubicBezTo>
                    <a:pt x="7223" y="433"/>
                    <a:pt x="7542" y="482"/>
                    <a:pt x="7865" y="581"/>
                  </a:cubicBezTo>
                  <a:cubicBezTo>
                    <a:pt x="8104" y="655"/>
                    <a:pt x="8347" y="724"/>
                    <a:pt x="8578" y="819"/>
                  </a:cubicBezTo>
                  <a:cubicBezTo>
                    <a:pt x="8847" y="929"/>
                    <a:pt x="9119" y="978"/>
                    <a:pt x="9394" y="978"/>
                  </a:cubicBezTo>
                  <a:cubicBezTo>
                    <a:pt x="9559" y="978"/>
                    <a:pt x="9726" y="960"/>
                    <a:pt x="9894" y="929"/>
                  </a:cubicBezTo>
                  <a:cubicBezTo>
                    <a:pt x="10200" y="871"/>
                    <a:pt x="10508" y="812"/>
                    <a:pt x="10818" y="812"/>
                  </a:cubicBezTo>
                  <a:cubicBezTo>
                    <a:pt x="10910" y="812"/>
                    <a:pt x="11003" y="818"/>
                    <a:pt x="11096" y="830"/>
                  </a:cubicBezTo>
                  <a:cubicBezTo>
                    <a:pt x="11298" y="854"/>
                    <a:pt x="11500" y="911"/>
                    <a:pt x="11696" y="971"/>
                  </a:cubicBezTo>
                  <a:cubicBezTo>
                    <a:pt x="11843" y="1018"/>
                    <a:pt x="11960" y="1122"/>
                    <a:pt x="12043" y="1257"/>
                  </a:cubicBezTo>
                  <a:cubicBezTo>
                    <a:pt x="12168" y="1461"/>
                    <a:pt x="12139" y="1655"/>
                    <a:pt x="11954" y="1809"/>
                  </a:cubicBezTo>
                  <a:cubicBezTo>
                    <a:pt x="11896" y="1858"/>
                    <a:pt x="11829" y="1898"/>
                    <a:pt x="11762" y="1933"/>
                  </a:cubicBezTo>
                  <a:cubicBezTo>
                    <a:pt x="11676" y="1980"/>
                    <a:pt x="11587" y="2024"/>
                    <a:pt x="11495" y="2055"/>
                  </a:cubicBezTo>
                  <a:cubicBezTo>
                    <a:pt x="11070" y="2196"/>
                    <a:pt x="10756" y="2461"/>
                    <a:pt x="10557" y="2865"/>
                  </a:cubicBezTo>
                  <a:cubicBezTo>
                    <a:pt x="10450" y="3080"/>
                    <a:pt x="10267" y="3215"/>
                    <a:pt x="10047" y="3301"/>
                  </a:cubicBezTo>
                  <a:cubicBezTo>
                    <a:pt x="9760" y="3413"/>
                    <a:pt x="9465" y="3488"/>
                    <a:pt x="9156" y="3494"/>
                  </a:cubicBezTo>
                  <a:cubicBezTo>
                    <a:pt x="9068" y="3496"/>
                    <a:pt x="8980" y="3497"/>
                    <a:pt x="8892" y="3497"/>
                  </a:cubicBezTo>
                  <a:cubicBezTo>
                    <a:pt x="8751" y="3497"/>
                    <a:pt x="8610" y="3495"/>
                    <a:pt x="8469" y="3495"/>
                  </a:cubicBezTo>
                  <a:lnTo>
                    <a:pt x="8469" y="3489"/>
                  </a:lnTo>
                  <a:lnTo>
                    <a:pt x="7949" y="3489"/>
                  </a:lnTo>
                  <a:cubicBezTo>
                    <a:pt x="7539" y="3489"/>
                    <a:pt x="7147" y="3570"/>
                    <a:pt x="6772" y="3733"/>
                  </a:cubicBezTo>
                  <a:cubicBezTo>
                    <a:pt x="6491" y="3853"/>
                    <a:pt x="6218" y="3994"/>
                    <a:pt x="5932" y="4097"/>
                  </a:cubicBezTo>
                  <a:cubicBezTo>
                    <a:pt x="5637" y="4204"/>
                    <a:pt x="5331" y="4290"/>
                    <a:pt x="5025" y="4367"/>
                  </a:cubicBezTo>
                  <a:cubicBezTo>
                    <a:pt x="4913" y="4396"/>
                    <a:pt x="4802" y="4410"/>
                    <a:pt x="4694" y="4410"/>
                  </a:cubicBezTo>
                  <a:cubicBezTo>
                    <a:pt x="4451" y="4410"/>
                    <a:pt x="4219" y="4337"/>
                    <a:pt x="3999" y="4181"/>
                  </a:cubicBezTo>
                  <a:cubicBezTo>
                    <a:pt x="3499" y="3825"/>
                    <a:pt x="2943" y="3670"/>
                    <a:pt x="2347" y="3670"/>
                  </a:cubicBezTo>
                  <a:cubicBezTo>
                    <a:pt x="2258" y="3670"/>
                    <a:pt x="2167" y="3674"/>
                    <a:pt x="2076" y="3680"/>
                  </a:cubicBezTo>
                  <a:cubicBezTo>
                    <a:pt x="1827" y="3699"/>
                    <a:pt x="1576" y="3715"/>
                    <a:pt x="1326" y="3715"/>
                  </a:cubicBezTo>
                  <a:cubicBezTo>
                    <a:pt x="1164" y="3715"/>
                    <a:pt x="996" y="3704"/>
                    <a:pt x="840" y="3665"/>
                  </a:cubicBezTo>
                  <a:cubicBezTo>
                    <a:pt x="595" y="3601"/>
                    <a:pt x="499" y="3422"/>
                    <a:pt x="585" y="3187"/>
                  </a:cubicBezTo>
                  <a:cubicBezTo>
                    <a:pt x="709" y="2839"/>
                    <a:pt x="942" y="2593"/>
                    <a:pt x="1318" y="2509"/>
                  </a:cubicBezTo>
                  <a:cubicBezTo>
                    <a:pt x="1403" y="2490"/>
                    <a:pt x="1490" y="2482"/>
                    <a:pt x="1576" y="2469"/>
                  </a:cubicBezTo>
                  <a:cubicBezTo>
                    <a:pt x="1949" y="2410"/>
                    <a:pt x="2295" y="2291"/>
                    <a:pt x="2578" y="2029"/>
                  </a:cubicBezTo>
                  <a:cubicBezTo>
                    <a:pt x="2651" y="1962"/>
                    <a:pt x="2736" y="1912"/>
                    <a:pt x="2815" y="1853"/>
                  </a:cubicBezTo>
                  <a:cubicBezTo>
                    <a:pt x="3003" y="1712"/>
                    <a:pt x="3216" y="1637"/>
                    <a:pt x="3450" y="1622"/>
                  </a:cubicBezTo>
                  <a:cubicBezTo>
                    <a:pt x="3895" y="1594"/>
                    <a:pt x="4297" y="1443"/>
                    <a:pt x="4678" y="1212"/>
                  </a:cubicBezTo>
                  <a:cubicBezTo>
                    <a:pt x="4957" y="1044"/>
                    <a:pt x="5244" y="883"/>
                    <a:pt x="5539" y="745"/>
                  </a:cubicBezTo>
                  <a:cubicBezTo>
                    <a:pt x="5985" y="539"/>
                    <a:pt x="6442" y="433"/>
                    <a:pt x="6907" y="433"/>
                  </a:cubicBezTo>
                  <a:close/>
                  <a:moveTo>
                    <a:pt x="6889" y="0"/>
                  </a:moveTo>
                  <a:cubicBezTo>
                    <a:pt x="6376" y="0"/>
                    <a:pt x="5872" y="112"/>
                    <a:pt x="5378" y="337"/>
                  </a:cubicBezTo>
                  <a:cubicBezTo>
                    <a:pt x="5042" y="490"/>
                    <a:pt x="4722" y="678"/>
                    <a:pt x="4403" y="867"/>
                  </a:cubicBezTo>
                  <a:cubicBezTo>
                    <a:pt x="4155" y="1012"/>
                    <a:pt x="3899" y="1122"/>
                    <a:pt x="3615" y="1166"/>
                  </a:cubicBezTo>
                  <a:cubicBezTo>
                    <a:pt x="3509" y="1183"/>
                    <a:pt x="3399" y="1190"/>
                    <a:pt x="3292" y="1208"/>
                  </a:cubicBezTo>
                  <a:cubicBezTo>
                    <a:pt x="2945" y="1265"/>
                    <a:pt x="2593" y="1329"/>
                    <a:pt x="2336" y="1588"/>
                  </a:cubicBezTo>
                  <a:cubicBezTo>
                    <a:pt x="2086" y="1839"/>
                    <a:pt x="1788" y="1966"/>
                    <a:pt x="1454" y="2050"/>
                  </a:cubicBezTo>
                  <a:cubicBezTo>
                    <a:pt x="1253" y="2099"/>
                    <a:pt x="1058" y="2170"/>
                    <a:pt x="868" y="2249"/>
                  </a:cubicBezTo>
                  <a:cubicBezTo>
                    <a:pt x="524" y="2392"/>
                    <a:pt x="315" y="2668"/>
                    <a:pt x="190" y="3005"/>
                  </a:cubicBezTo>
                  <a:cubicBezTo>
                    <a:pt x="1" y="3521"/>
                    <a:pt x="228" y="3948"/>
                    <a:pt x="755" y="4094"/>
                  </a:cubicBezTo>
                  <a:cubicBezTo>
                    <a:pt x="795" y="4105"/>
                    <a:pt x="840" y="4111"/>
                    <a:pt x="883" y="4118"/>
                  </a:cubicBezTo>
                  <a:cubicBezTo>
                    <a:pt x="1036" y="4149"/>
                    <a:pt x="1190" y="4161"/>
                    <a:pt x="1345" y="4161"/>
                  </a:cubicBezTo>
                  <a:cubicBezTo>
                    <a:pt x="1472" y="4161"/>
                    <a:pt x="1601" y="4153"/>
                    <a:pt x="1729" y="4142"/>
                  </a:cubicBezTo>
                  <a:cubicBezTo>
                    <a:pt x="1935" y="4124"/>
                    <a:pt x="2141" y="4108"/>
                    <a:pt x="2348" y="4101"/>
                  </a:cubicBezTo>
                  <a:cubicBezTo>
                    <a:pt x="2369" y="4101"/>
                    <a:pt x="2390" y="4100"/>
                    <a:pt x="2411" y="4100"/>
                  </a:cubicBezTo>
                  <a:cubicBezTo>
                    <a:pt x="2835" y="4100"/>
                    <a:pt x="3228" y="4223"/>
                    <a:pt x="3591" y="4441"/>
                  </a:cubicBezTo>
                  <a:cubicBezTo>
                    <a:pt x="3712" y="4512"/>
                    <a:pt x="3833" y="4590"/>
                    <a:pt x="3953" y="4663"/>
                  </a:cubicBezTo>
                  <a:cubicBezTo>
                    <a:pt x="4147" y="4780"/>
                    <a:pt x="4356" y="4837"/>
                    <a:pt x="4582" y="4837"/>
                  </a:cubicBezTo>
                  <a:cubicBezTo>
                    <a:pt x="4591" y="4837"/>
                    <a:pt x="4599" y="4837"/>
                    <a:pt x="4607" y="4837"/>
                  </a:cubicBezTo>
                  <a:cubicBezTo>
                    <a:pt x="4892" y="4832"/>
                    <a:pt x="5170" y="4798"/>
                    <a:pt x="5446" y="4724"/>
                  </a:cubicBezTo>
                  <a:cubicBezTo>
                    <a:pt x="5879" y="4608"/>
                    <a:pt x="6288" y="4430"/>
                    <a:pt x="6689" y="4232"/>
                  </a:cubicBezTo>
                  <a:cubicBezTo>
                    <a:pt x="7123" y="4017"/>
                    <a:pt x="7577" y="3906"/>
                    <a:pt x="8056" y="3906"/>
                  </a:cubicBezTo>
                  <a:cubicBezTo>
                    <a:pt x="8105" y="3906"/>
                    <a:pt x="8155" y="3907"/>
                    <a:pt x="8205" y="3909"/>
                  </a:cubicBezTo>
                  <a:cubicBezTo>
                    <a:pt x="8250" y="3912"/>
                    <a:pt x="8295" y="3913"/>
                    <a:pt x="8340" y="3913"/>
                  </a:cubicBezTo>
                  <a:cubicBezTo>
                    <a:pt x="8415" y="3913"/>
                    <a:pt x="8490" y="3911"/>
                    <a:pt x="8565" y="3911"/>
                  </a:cubicBezTo>
                  <a:cubicBezTo>
                    <a:pt x="8565" y="3912"/>
                    <a:pt x="8565" y="3914"/>
                    <a:pt x="8566" y="3914"/>
                  </a:cubicBezTo>
                  <a:cubicBezTo>
                    <a:pt x="8566" y="3914"/>
                    <a:pt x="8566" y="3913"/>
                    <a:pt x="8566" y="3913"/>
                  </a:cubicBezTo>
                  <a:lnTo>
                    <a:pt x="9186" y="3913"/>
                  </a:lnTo>
                  <a:cubicBezTo>
                    <a:pt x="9495" y="3913"/>
                    <a:pt x="9792" y="3844"/>
                    <a:pt x="10084" y="3751"/>
                  </a:cubicBezTo>
                  <a:cubicBezTo>
                    <a:pt x="10460" y="3629"/>
                    <a:pt x="10771" y="3414"/>
                    <a:pt x="10952" y="3053"/>
                  </a:cubicBezTo>
                  <a:cubicBezTo>
                    <a:pt x="11097" y="2765"/>
                    <a:pt x="11318" y="2579"/>
                    <a:pt x="11617" y="2463"/>
                  </a:cubicBezTo>
                  <a:cubicBezTo>
                    <a:pt x="11807" y="2390"/>
                    <a:pt x="11998" y="2295"/>
                    <a:pt x="12164" y="2177"/>
                  </a:cubicBezTo>
                  <a:cubicBezTo>
                    <a:pt x="12602" y="1865"/>
                    <a:pt x="12663" y="1375"/>
                    <a:pt x="12338" y="948"/>
                  </a:cubicBezTo>
                  <a:cubicBezTo>
                    <a:pt x="12188" y="751"/>
                    <a:pt x="11990" y="623"/>
                    <a:pt x="11759" y="540"/>
                  </a:cubicBezTo>
                  <a:cubicBezTo>
                    <a:pt x="11454" y="431"/>
                    <a:pt x="11145" y="387"/>
                    <a:pt x="10834" y="387"/>
                  </a:cubicBezTo>
                  <a:cubicBezTo>
                    <a:pt x="10628" y="387"/>
                    <a:pt x="10420" y="407"/>
                    <a:pt x="10212" y="439"/>
                  </a:cubicBezTo>
                  <a:cubicBezTo>
                    <a:pt x="10049" y="464"/>
                    <a:pt x="9889" y="499"/>
                    <a:pt x="9728" y="523"/>
                  </a:cubicBezTo>
                  <a:cubicBezTo>
                    <a:pt x="9618" y="539"/>
                    <a:pt x="9509" y="548"/>
                    <a:pt x="9400" y="548"/>
                  </a:cubicBezTo>
                  <a:cubicBezTo>
                    <a:pt x="9186" y="548"/>
                    <a:pt x="8976" y="513"/>
                    <a:pt x="8765" y="427"/>
                  </a:cubicBezTo>
                  <a:cubicBezTo>
                    <a:pt x="8505" y="319"/>
                    <a:pt x="8232" y="240"/>
                    <a:pt x="7960" y="160"/>
                  </a:cubicBezTo>
                  <a:cubicBezTo>
                    <a:pt x="7600" y="54"/>
                    <a:pt x="7242" y="0"/>
                    <a:pt x="6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2"/>
            <p:cNvSpPr/>
            <p:nvPr/>
          </p:nvSpPr>
          <p:spPr>
            <a:xfrm>
              <a:off x="1586766" y="723534"/>
              <a:ext cx="731092" cy="249232"/>
            </a:xfrm>
            <a:custGeom>
              <a:avLst/>
              <a:gdLst/>
              <a:ahLst/>
              <a:cxnLst/>
              <a:rect l="l" t="t" r="r" b="b"/>
              <a:pathLst>
                <a:path w="11669" h="3978" extrusionOk="0">
                  <a:moveTo>
                    <a:pt x="6408" y="0"/>
                  </a:moveTo>
                  <a:cubicBezTo>
                    <a:pt x="5943" y="0"/>
                    <a:pt x="5486" y="106"/>
                    <a:pt x="5040" y="312"/>
                  </a:cubicBezTo>
                  <a:cubicBezTo>
                    <a:pt x="4745" y="450"/>
                    <a:pt x="4458" y="611"/>
                    <a:pt x="4179" y="779"/>
                  </a:cubicBezTo>
                  <a:cubicBezTo>
                    <a:pt x="3798" y="1010"/>
                    <a:pt x="3396" y="1161"/>
                    <a:pt x="2951" y="1189"/>
                  </a:cubicBezTo>
                  <a:cubicBezTo>
                    <a:pt x="2717" y="1204"/>
                    <a:pt x="2504" y="1279"/>
                    <a:pt x="2316" y="1420"/>
                  </a:cubicBezTo>
                  <a:cubicBezTo>
                    <a:pt x="2237" y="1479"/>
                    <a:pt x="2152" y="1529"/>
                    <a:pt x="2079" y="1596"/>
                  </a:cubicBezTo>
                  <a:cubicBezTo>
                    <a:pt x="1796" y="1858"/>
                    <a:pt x="1450" y="1977"/>
                    <a:pt x="1077" y="2036"/>
                  </a:cubicBezTo>
                  <a:cubicBezTo>
                    <a:pt x="991" y="2049"/>
                    <a:pt x="904" y="2057"/>
                    <a:pt x="819" y="2076"/>
                  </a:cubicBezTo>
                  <a:cubicBezTo>
                    <a:pt x="443" y="2160"/>
                    <a:pt x="210" y="2406"/>
                    <a:pt x="86" y="2754"/>
                  </a:cubicBezTo>
                  <a:cubicBezTo>
                    <a:pt x="0" y="2989"/>
                    <a:pt x="96" y="3168"/>
                    <a:pt x="341" y="3232"/>
                  </a:cubicBezTo>
                  <a:cubicBezTo>
                    <a:pt x="497" y="3271"/>
                    <a:pt x="665" y="3282"/>
                    <a:pt x="827" y="3282"/>
                  </a:cubicBezTo>
                  <a:cubicBezTo>
                    <a:pt x="1077" y="3282"/>
                    <a:pt x="1328" y="3266"/>
                    <a:pt x="1577" y="3247"/>
                  </a:cubicBezTo>
                  <a:cubicBezTo>
                    <a:pt x="1668" y="3241"/>
                    <a:pt x="1759" y="3237"/>
                    <a:pt x="1848" y="3237"/>
                  </a:cubicBezTo>
                  <a:cubicBezTo>
                    <a:pt x="2444" y="3237"/>
                    <a:pt x="3000" y="3392"/>
                    <a:pt x="3500" y="3748"/>
                  </a:cubicBezTo>
                  <a:cubicBezTo>
                    <a:pt x="3720" y="3904"/>
                    <a:pt x="3952" y="3977"/>
                    <a:pt x="4195" y="3977"/>
                  </a:cubicBezTo>
                  <a:cubicBezTo>
                    <a:pt x="4303" y="3977"/>
                    <a:pt x="4414" y="3963"/>
                    <a:pt x="4526" y="3934"/>
                  </a:cubicBezTo>
                  <a:cubicBezTo>
                    <a:pt x="4832" y="3857"/>
                    <a:pt x="5138" y="3771"/>
                    <a:pt x="5433" y="3664"/>
                  </a:cubicBezTo>
                  <a:cubicBezTo>
                    <a:pt x="5719" y="3561"/>
                    <a:pt x="5992" y="3420"/>
                    <a:pt x="6273" y="3300"/>
                  </a:cubicBezTo>
                  <a:cubicBezTo>
                    <a:pt x="6648" y="3137"/>
                    <a:pt x="7040" y="3056"/>
                    <a:pt x="7450" y="3056"/>
                  </a:cubicBezTo>
                  <a:lnTo>
                    <a:pt x="7970" y="3056"/>
                  </a:lnTo>
                  <a:lnTo>
                    <a:pt x="7970" y="3062"/>
                  </a:lnTo>
                  <a:cubicBezTo>
                    <a:pt x="8111" y="3062"/>
                    <a:pt x="8252" y="3064"/>
                    <a:pt x="8393" y="3064"/>
                  </a:cubicBezTo>
                  <a:cubicBezTo>
                    <a:pt x="8481" y="3064"/>
                    <a:pt x="8569" y="3063"/>
                    <a:pt x="8657" y="3061"/>
                  </a:cubicBezTo>
                  <a:cubicBezTo>
                    <a:pt x="8966" y="3055"/>
                    <a:pt x="9261" y="2980"/>
                    <a:pt x="9548" y="2868"/>
                  </a:cubicBezTo>
                  <a:cubicBezTo>
                    <a:pt x="9768" y="2782"/>
                    <a:pt x="9951" y="2647"/>
                    <a:pt x="10058" y="2432"/>
                  </a:cubicBezTo>
                  <a:cubicBezTo>
                    <a:pt x="10257" y="2028"/>
                    <a:pt x="10571" y="1763"/>
                    <a:pt x="10996" y="1622"/>
                  </a:cubicBezTo>
                  <a:cubicBezTo>
                    <a:pt x="11088" y="1591"/>
                    <a:pt x="11177" y="1547"/>
                    <a:pt x="11263" y="1500"/>
                  </a:cubicBezTo>
                  <a:cubicBezTo>
                    <a:pt x="11330" y="1465"/>
                    <a:pt x="11397" y="1425"/>
                    <a:pt x="11455" y="1376"/>
                  </a:cubicBezTo>
                  <a:cubicBezTo>
                    <a:pt x="11640" y="1222"/>
                    <a:pt x="11669" y="1028"/>
                    <a:pt x="11544" y="824"/>
                  </a:cubicBezTo>
                  <a:cubicBezTo>
                    <a:pt x="11461" y="689"/>
                    <a:pt x="11344" y="585"/>
                    <a:pt x="11197" y="538"/>
                  </a:cubicBezTo>
                  <a:cubicBezTo>
                    <a:pt x="11001" y="478"/>
                    <a:pt x="10799" y="421"/>
                    <a:pt x="10597" y="397"/>
                  </a:cubicBezTo>
                  <a:cubicBezTo>
                    <a:pt x="10504" y="385"/>
                    <a:pt x="10411" y="379"/>
                    <a:pt x="10319" y="379"/>
                  </a:cubicBezTo>
                  <a:cubicBezTo>
                    <a:pt x="10009" y="379"/>
                    <a:pt x="9701" y="438"/>
                    <a:pt x="9395" y="496"/>
                  </a:cubicBezTo>
                  <a:cubicBezTo>
                    <a:pt x="9227" y="527"/>
                    <a:pt x="9060" y="545"/>
                    <a:pt x="8895" y="545"/>
                  </a:cubicBezTo>
                  <a:cubicBezTo>
                    <a:pt x="8620" y="545"/>
                    <a:pt x="8348" y="496"/>
                    <a:pt x="8079" y="386"/>
                  </a:cubicBezTo>
                  <a:cubicBezTo>
                    <a:pt x="7848" y="291"/>
                    <a:pt x="7605" y="222"/>
                    <a:pt x="7366" y="148"/>
                  </a:cubicBezTo>
                  <a:cubicBezTo>
                    <a:pt x="7043" y="49"/>
                    <a:pt x="6724" y="0"/>
                    <a:pt x="6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 name="Google Shape;704;p72" descr="21 anh nguyen"/>
          <p:cNvSpPr/>
          <p:nvPr/>
        </p:nvSpPr>
        <p:spPr>
          <a:xfrm>
            <a:off x="3644275" y="3296600"/>
            <a:ext cx="4398300" cy="1259700"/>
          </a:xfrm>
          <a:prstGeom prst="rect">
            <a:avLst/>
          </a:prstGeom>
          <a:solidFill>
            <a:schemeClr val="tx1">
              <a:lumMod val="50000"/>
              <a:lumOff val="5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72" descr="21 anh nguyen"/>
          <p:cNvGrpSpPr/>
          <p:nvPr/>
        </p:nvGrpSpPr>
        <p:grpSpPr>
          <a:xfrm>
            <a:off x="3966161" y="3675708"/>
            <a:ext cx="771720" cy="562984"/>
            <a:chOff x="1529874" y="1385891"/>
            <a:chExt cx="1204494" cy="878701"/>
          </a:xfrm>
        </p:grpSpPr>
        <p:sp>
          <p:nvSpPr>
            <p:cNvPr id="706" name="Google Shape;706;p72"/>
            <p:cNvSpPr/>
            <p:nvPr/>
          </p:nvSpPr>
          <p:spPr>
            <a:xfrm>
              <a:off x="1529874" y="1385891"/>
              <a:ext cx="874692" cy="878701"/>
            </a:xfrm>
            <a:custGeom>
              <a:avLst/>
              <a:gdLst/>
              <a:ahLst/>
              <a:cxnLst/>
              <a:rect l="l" t="t" r="r" b="b"/>
              <a:pathLst>
                <a:path w="13961" h="14025" extrusionOk="0">
                  <a:moveTo>
                    <a:pt x="10279" y="408"/>
                  </a:moveTo>
                  <a:cubicBezTo>
                    <a:pt x="11222" y="408"/>
                    <a:pt x="12160" y="492"/>
                    <a:pt x="13092" y="630"/>
                  </a:cubicBezTo>
                  <a:cubicBezTo>
                    <a:pt x="13624" y="707"/>
                    <a:pt x="13575" y="763"/>
                    <a:pt x="13550" y="1221"/>
                  </a:cubicBezTo>
                  <a:cubicBezTo>
                    <a:pt x="13522" y="1742"/>
                    <a:pt x="13498" y="2264"/>
                    <a:pt x="13474" y="2786"/>
                  </a:cubicBezTo>
                  <a:cubicBezTo>
                    <a:pt x="13470" y="2851"/>
                    <a:pt x="13471" y="2916"/>
                    <a:pt x="13463" y="2981"/>
                  </a:cubicBezTo>
                  <a:cubicBezTo>
                    <a:pt x="13453" y="3070"/>
                    <a:pt x="13395" y="3114"/>
                    <a:pt x="13311" y="3125"/>
                  </a:cubicBezTo>
                  <a:cubicBezTo>
                    <a:pt x="13287" y="3128"/>
                    <a:pt x="13263" y="3130"/>
                    <a:pt x="13239" y="3130"/>
                  </a:cubicBezTo>
                  <a:cubicBezTo>
                    <a:pt x="13209" y="3130"/>
                    <a:pt x="13179" y="3127"/>
                    <a:pt x="13149" y="3124"/>
                  </a:cubicBezTo>
                  <a:cubicBezTo>
                    <a:pt x="12641" y="3066"/>
                    <a:pt x="12132" y="3050"/>
                    <a:pt x="11623" y="3050"/>
                  </a:cubicBezTo>
                  <a:cubicBezTo>
                    <a:pt x="11197" y="3050"/>
                    <a:pt x="10770" y="3061"/>
                    <a:pt x="10343" y="3068"/>
                  </a:cubicBezTo>
                  <a:cubicBezTo>
                    <a:pt x="10320" y="3069"/>
                    <a:pt x="10297" y="3069"/>
                    <a:pt x="10274" y="3069"/>
                  </a:cubicBezTo>
                  <a:cubicBezTo>
                    <a:pt x="10157" y="3069"/>
                    <a:pt x="10039" y="3065"/>
                    <a:pt x="9909" y="3064"/>
                  </a:cubicBezTo>
                  <a:cubicBezTo>
                    <a:pt x="9833" y="2502"/>
                    <a:pt x="9818" y="760"/>
                    <a:pt x="9885" y="430"/>
                  </a:cubicBezTo>
                  <a:cubicBezTo>
                    <a:pt x="9940" y="423"/>
                    <a:pt x="10003" y="410"/>
                    <a:pt x="10066" y="409"/>
                  </a:cubicBezTo>
                  <a:cubicBezTo>
                    <a:pt x="10137" y="408"/>
                    <a:pt x="10208" y="408"/>
                    <a:pt x="10279" y="408"/>
                  </a:cubicBezTo>
                  <a:close/>
                  <a:moveTo>
                    <a:pt x="9172" y="425"/>
                  </a:moveTo>
                  <a:cubicBezTo>
                    <a:pt x="9239" y="425"/>
                    <a:pt x="9313" y="428"/>
                    <a:pt x="9406" y="428"/>
                  </a:cubicBezTo>
                  <a:cubicBezTo>
                    <a:pt x="9412" y="1312"/>
                    <a:pt x="9418" y="2171"/>
                    <a:pt x="9425" y="3051"/>
                  </a:cubicBezTo>
                  <a:cubicBezTo>
                    <a:pt x="9356" y="3064"/>
                    <a:pt x="9275" y="3083"/>
                    <a:pt x="9193" y="3088"/>
                  </a:cubicBezTo>
                  <a:cubicBezTo>
                    <a:pt x="8166" y="3141"/>
                    <a:pt x="7155" y="3300"/>
                    <a:pt x="6154" y="3523"/>
                  </a:cubicBezTo>
                  <a:cubicBezTo>
                    <a:pt x="5529" y="3663"/>
                    <a:pt x="4939" y="3886"/>
                    <a:pt x="4446" y="4308"/>
                  </a:cubicBezTo>
                  <a:cubicBezTo>
                    <a:pt x="3778" y="4883"/>
                    <a:pt x="3348" y="5595"/>
                    <a:pt x="3245" y="6486"/>
                  </a:cubicBezTo>
                  <a:cubicBezTo>
                    <a:pt x="3195" y="6911"/>
                    <a:pt x="3177" y="7331"/>
                    <a:pt x="3236" y="7757"/>
                  </a:cubicBezTo>
                  <a:cubicBezTo>
                    <a:pt x="3337" y="8487"/>
                    <a:pt x="3666" y="9102"/>
                    <a:pt x="4161" y="9633"/>
                  </a:cubicBezTo>
                  <a:cubicBezTo>
                    <a:pt x="4914" y="10441"/>
                    <a:pt x="5854" y="10877"/>
                    <a:pt x="6944" y="11003"/>
                  </a:cubicBezTo>
                  <a:cubicBezTo>
                    <a:pt x="7703" y="11091"/>
                    <a:pt x="8461" y="11163"/>
                    <a:pt x="9226" y="11180"/>
                  </a:cubicBezTo>
                  <a:cubicBezTo>
                    <a:pt x="9290" y="11182"/>
                    <a:pt x="9354" y="11197"/>
                    <a:pt x="9427" y="11208"/>
                  </a:cubicBezTo>
                  <a:cubicBezTo>
                    <a:pt x="9502" y="11458"/>
                    <a:pt x="9451" y="11710"/>
                    <a:pt x="9461" y="11957"/>
                  </a:cubicBezTo>
                  <a:cubicBezTo>
                    <a:pt x="9472" y="12219"/>
                    <a:pt x="9472" y="12479"/>
                    <a:pt x="9475" y="12741"/>
                  </a:cubicBezTo>
                  <a:cubicBezTo>
                    <a:pt x="9476" y="12992"/>
                    <a:pt x="9475" y="13241"/>
                    <a:pt x="9475" y="13507"/>
                  </a:cubicBezTo>
                  <a:cubicBezTo>
                    <a:pt x="9404" y="13520"/>
                    <a:pt x="9345" y="13540"/>
                    <a:pt x="9285" y="13540"/>
                  </a:cubicBezTo>
                  <a:cubicBezTo>
                    <a:pt x="9283" y="13540"/>
                    <a:pt x="9282" y="13540"/>
                    <a:pt x="9280" y="13540"/>
                  </a:cubicBezTo>
                  <a:cubicBezTo>
                    <a:pt x="9198" y="13539"/>
                    <a:pt x="9116" y="13539"/>
                    <a:pt x="9033" y="13539"/>
                  </a:cubicBezTo>
                  <a:cubicBezTo>
                    <a:pt x="8853" y="13539"/>
                    <a:pt x="8673" y="13540"/>
                    <a:pt x="8493" y="13540"/>
                  </a:cubicBezTo>
                  <a:cubicBezTo>
                    <a:pt x="8058" y="13540"/>
                    <a:pt x="7622" y="13532"/>
                    <a:pt x="7189" y="13474"/>
                  </a:cubicBezTo>
                  <a:cubicBezTo>
                    <a:pt x="5552" y="13253"/>
                    <a:pt x="4025" y="12756"/>
                    <a:pt x="2721" y="11694"/>
                  </a:cubicBezTo>
                  <a:cubicBezTo>
                    <a:pt x="2362" y="11401"/>
                    <a:pt x="2065" y="11057"/>
                    <a:pt x="1805" y="10676"/>
                  </a:cubicBezTo>
                  <a:cubicBezTo>
                    <a:pt x="1585" y="10354"/>
                    <a:pt x="1374" y="10022"/>
                    <a:pt x="1172" y="9685"/>
                  </a:cubicBezTo>
                  <a:cubicBezTo>
                    <a:pt x="962" y="9337"/>
                    <a:pt x="846" y="8948"/>
                    <a:pt x="739" y="8559"/>
                  </a:cubicBezTo>
                  <a:cubicBezTo>
                    <a:pt x="542" y="7838"/>
                    <a:pt x="432" y="7106"/>
                    <a:pt x="473" y="6360"/>
                  </a:cubicBezTo>
                  <a:cubicBezTo>
                    <a:pt x="547" y="5042"/>
                    <a:pt x="950" y="3837"/>
                    <a:pt x="1791" y="2803"/>
                  </a:cubicBezTo>
                  <a:cubicBezTo>
                    <a:pt x="1953" y="2603"/>
                    <a:pt x="2157" y="2431"/>
                    <a:pt x="2362" y="2271"/>
                  </a:cubicBezTo>
                  <a:cubicBezTo>
                    <a:pt x="3363" y="1486"/>
                    <a:pt x="4534" y="1079"/>
                    <a:pt x="5755" y="807"/>
                  </a:cubicBezTo>
                  <a:cubicBezTo>
                    <a:pt x="6148" y="719"/>
                    <a:pt x="6549" y="666"/>
                    <a:pt x="6949" y="623"/>
                  </a:cubicBezTo>
                  <a:cubicBezTo>
                    <a:pt x="7652" y="550"/>
                    <a:pt x="8359" y="492"/>
                    <a:pt x="9065" y="430"/>
                  </a:cubicBezTo>
                  <a:cubicBezTo>
                    <a:pt x="9100" y="426"/>
                    <a:pt x="9135" y="425"/>
                    <a:pt x="9172" y="425"/>
                  </a:cubicBezTo>
                  <a:close/>
                  <a:moveTo>
                    <a:pt x="10598" y="11203"/>
                  </a:moveTo>
                  <a:cubicBezTo>
                    <a:pt x="11354" y="11203"/>
                    <a:pt x="12102" y="11221"/>
                    <a:pt x="12849" y="11221"/>
                  </a:cubicBezTo>
                  <a:cubicBezTo>
                    <a:pt x="12895" y="11221"/>
                    <a:pt x="12941" y="11221"/>
                    <a:pt x="12987" y="11221"/>
                  </a:cubicBezTo>
                  <a:cubicBezTo>
                    <a:pt x="13050" y="11221"/>
                    <a:pt x="13113" y="11238"/>
                    <a:pt x="13215" y="11254"/>
                  </a:cubicBezTo>
                  <a:cubicBezTo>
                    <a:pt x="13215" y="11394"/>
                    <a:pt x="13218" y="11503"/>
                    <a:pt x="13214" y="11608"/>
                  </a:cubicBezTo>
                  <a:cubicBezTo>
                    <a:pt x="13205" y="12141"/>
                    <a:pt x="13194" y="12675"/>
                    <a:pt x="13184" y="13208"/>
                  </a:cubicBezTo>
                  <a:cubicBezTo>
                    <a:pt x="13183" y="13240"/>
                    <a:pt x="13189" y="13273"/>
                    <a:pt x="13184" y="13305"/>
                  </a:cubicBezTo>
                  <a:cubicBezTo>
                    <a:pt x="13166" y="13453"/>
                    <a:pt x="13106" y="13516"/>
                    <a:pt x="12951" y="13522"/>
                  </a:cubicBezTo>
                  <a:cubicBezTo>
                    <a:pt x="12560" y="13540"/>
                    <a:pt x="12169" y="13554"/>
                    <a:pt x="11778" y="13564"/>
                  </a:cubicBezTo>
                  <a:cubicBezTo>
                    <a:pt x="11266" y="13576"/>
                    <a:pt x="10755" y="13585"/>
                    <a:pt x="10244" y="13591"/>
                  </a:cubicBezTo>
                  <a:cubicBezTo>
                    <a:pt x="10241" y="13591"/>
                    <a:pt x="10238" y="13591"/>
                    <a:pt x="10235" y="13591"/>
                  </a:cubicBezTo>
                  <a:cubicBezTo>
                    <a:pt x="10153" y="13591"/>
                    <a:pt x="10070" y="13577"/>
                    <a:pt x="9977" y="13570"/>
                  </a:cubicBezTo>
                  <a:cubicBezTo>
                    <a:pt x="9881" y="13311"/>
                    <a:pt x="9926" y="13048"/>
                    <a:pt x="9907" y="12794"/>
                  </a:cubicBezTo>
                  <a:cubicBezTo>
                    <a:pt x="9888" y="12534"/>
                    <a:pt x="9893" y="12272"/>
                    <a:pt x="9893" y="12011"/>
                  </a:cubicBezTo>
                  <a:cubicBezTo>
                    <a:pt x="9893" y="11753"/>
                    <a:pt x="9877" y="11493"/>
                    <a:pt x="9909" y="11209"/>
                  </a:cubicBezTo>
                  <a:cubicBezTo>
                    <a:pt x="10139" y="11205"/>
                    <a:pt x="10369" y="11203"/>
                    <a:pt x="10598" y="11203"/>
                  </a:cubicBezTo>
                  <a:close/>
                  <a:moveTo>
                    <a:pt x="10001" y="1"/>
                  </a:moveTo>
                  <a:cubicBezTo>
                    <a:pt x="9512" y="1"/>
                    <a:pt x="9023" y="20"/>
                    <a:pt x="8534" y="50"/>
                  </a:cubicBezTo>
                  <a:cubicBezTo>
                    <a:pt x="7695" y="102"/>
                    <a:pt x="6859" y="162"/>
                    <a:pt x="6033" y="322"/>
                  </a:cubicBezTo>
                  <a:cubicBezTo>
                    <a:pt x="4958" y="530"/>
                    <a:pt x="3922" y="854"/>
                    <a:pt x="2948" y="1362"/>
                  </a:cubicBezTo>
                  <a:cubicBezTo>
                    <a:pt x="1749" y="1990"/>
                    <a:pt x="956" y="2960"/>
                    <a:pt x="510" y="4229"/>
                  </a:cubicBezTo>
                  <a:cubicBezTo>
                    <a:pt x="304" y="4818"/>
                    <a:pt x="224" y="5435"/>
                    <a:pt x="121" y="6047"/>
                  </a:cubicBezTo>
                  <a:cubicBezTo>
                    <a:pt x="85" y="6249"/>
                    <a:pt x="64" y="6457"/>
                    <a:pt x="54" y="6664"/>
                  </a:cubicBezTo>
                  <a:cubicBezTo>
                    <a:pt x="0" y="7654"/>
                    <a:pt x="270" y="8586"/>
                    <a:pt x="621" y="9493"/>
                  </a:cubicBezTo>
                  <a:cubicBezTo>
                    <a:pt x="892" y="10190"/>
                    <a:pt x="1319" y="10801"/>
                    <a:pt x="1783" y="11380"/>
                  </a:cubicBezTo>
                  <a:cubicBezTo>
                    <a:pt x="1974" y="11616"/>
                    <a:pt x="2192" y="11836"/>
                    <a:pt x="2427" y="12026"/>
                  </a:cubicBezTo>
                  <a:cubicBezTo>
                    <a:pt x="2741" y="12277"/>
                    <a:pt x="3073" y="12511"/>
                    <a:pt x="3418" y="12719"/>
                  </a:cubicBezTo>
                  <a:cubicBezTo>
                    <a:pt x="4699" y="13489"/>
                    <a:pt x="6113" y="13827"/>
                    <a:pt x="7585" y="13934"/>
                  </a:cubicBezTo>
                  <a:cubicBezTo>
                    <a:pt x="8486" y="14001"/>
                    <a:pt x="9392" y="13997"/>
                    <a:pt x="10296" y="14025"/>
                  </a:cubicBezTo>
                  <a:cubicBezTo>
                    <a:pt x="10296" y="14023"/>
                    <a:pt x="10296" y="14018"/>
                    <a:pt x="10297" y="14017"/>
                  </a:cubicBezTo>
                  <a:cubicBezTo>
                    <a:pt x="10602" y="14017"/>
                    <a:pt x="10908" y="14020"/>
                    <a:pt x="11213" y="14020"/>
                  </a:cubicBezTo>
                  <a:cubicBezTo>
                    <a:pt x="11387" y="14020"/>
                    <a:pt x="11562" y="14019"/>
                    <a:pt x="11736" y="14016"/>
                  </a:cubicBezTo>
                  <a:cubicBezTo>
                    <a:pt x="12194" y="14008"/>
                    <a:pt x="12652" y="13986"/>
                    <a:pt x="13109" y="13964"/>
                  </a:cubicBezTo>
                  <a:cubicBezTo>
                    <a:pt x="13418" y="13949"/>
                    <a:pt x="13520" y="13859"/>
                    <a:pt x="13566" y="13560"/>
                  </a:cubicBezTo>
                  <a:cubicBezTo>
                    <a:pt x="13593" y="13378"/>
                    <a:pt x="13608" y="13193"/>
                    <a:pt x="13615" y="13008"/>
                  </a:cubicBezTo>
                  <a:cubicBezTo>
                    <a:pt x="13634" y="12441"/>
                    <a:pt x="13645" y="11876"/>
                    <a:pt x="13658" y="11308"/>
                  </a:cubicBezTo>
                  <a:cubicBezTo>
                    <a:pt x="13669" y="10844"/>
                    <a:pt x="13621" y="10806"/>
                    <a:pt x="13165" y="10798"/>
                  </a:cubicBezTo>
                  <a:cubicBezTo>
                    <a:pt x="11193" y="10765"/>
                    <a:pt x="9217" y="10851"/>
                    <a:pt x="7253" y="10605"/>
                  </a:cubicBezTo>
                  <a:cubicBezTo>
                    <a:pt x="6741" y="10541"/>
                    <a:pt x="6241" y="10449"/>
                    <a:pt x="5761" y="10262"/>
                  </a:cubicBezTo>
                  <a:cubicBezTo>
                    <a:pt x="4193" y="9653"/>
                    <a:pt x="3439" y="8066"/>
                    <a:pt x="3667" y="6719"/>
                  </a:cubicBezTo>
                  <a:cubicBezTo>
                    <a:pt x="3715" y="6431"/>
                    <a:pt x="3791" y="6146"/>
                    <a:pt x="3859" y="5860"/>
                  </a:cubicBezTo>
                  <a:cubicBezTo>
                    <a:pt x="3908" y="5644"/>
                    <a:pt x="4012" y="5452"/>
                    <a:pt x="4140" y="5274"/>
                  </a:cubicBezTo>
                  <a:cubicBezTo>
                    <a:pt x="4585" y="4646"/>
                    <a:pt x="5176" y="4221"/>
                    <a:pt x="5926" y="4032"/>
                  </a:cubicBezTo>
                  <a:cubicBezTo>
                    <a:pt x="6910" y="3783"/>
                    <a:pt x="7910" y="3617"/>
                    <a:pt x="8923" y="3559"/>
                  </a:cubicBezTo>
                  <a:cubicBezTo>
                    <a:pt x="9642" y="3519"/>
                    <a:pt x="10362" y="3501"/>
                    <a:pt x="11081" y="3501"/>
                  </a:cubicBezTo>
                  <a:cubicBezTo>
                    <a:pt x="11090" y="3501"/>
                    <a:pt x="11100" y="3501"/>
                    <a:pt x="11109" y="3501"/>
                  </a:cubicBezTo>
                  <a:cubicBezTo>
                    <a:pt x="11764" y="3501"/>
                    <a:pt x="12419" y="3537"/>
                    <a:pt x="13075" y="3555"/>
                  </a:cubicBezTo>
                  <a:cubicBezTo>
                    <a:pt x="13147" y="3557"/>
                    <a:pt x="13220" y="3560"/>
                    <a:pt x="13293" y="3560"/>
                  </a:cubicBezTo>
                  <a:cubicBezTo>
                    <a:pt x="13362" y="3560"/>
                    <a:pt x="13431" y="3558"/>
                    <a:pt x="13498" y="3551"/>
                  </a:cubicBezTo>
                  <a:cubicBezTo>
                    <a:pt x="13706" y="3532"/>
                    <a:pt x="13811" y="3433"/>
                    <a:pt x="13853" y="3226"/>
                  </a:cubicBezTo>
                  <a:cubicBezTo>
                    <a:pt x="13871" y="3132"/>
                    <a:pt x="13874" y="3032"/>
                    <a:pt x="13879" y="2934"/>
                  </a:cubicBezTo>
                  <a:cubicBezTo>
                    <a:pt x="13895" y="2597"/>
                    <a:pt x="13907" y="2260"/>
                    <a:pt x="13921" y="1922"/>
                  </a:cubicBezTo>
                  <a:cubicBezTo>
                    <a:pt x="13935" y="1550"/>
                    <a:pt x="13959" y="1180"/>
                    <a:pt x="13960" y="810"/>
                  </a:cubicBezTo>
                  <a:cubicBezTo>
                    <a:pt x="13961" y="478"/>
                    <a:pt x="13816" y="304"/>
                    <a:pt x="13490" y="243"/>
                  </a:cubicBezTo>
                  <a:cubicBezTo>
                    <a:pt x="13211" y="191"/>
                    <a:pt x="12931" y="152"/>
                    <a:pt x="12649" y="130"/>
                  </a:cubicBezTo>
                  <a:cubicBezTo>
                    <a:pt x="12029" y="83"/>
                    <a:pt x="11409" y="47"/>
                    <a:pt x="10788" y="18"/>
                  </a:cubicBezTo>
                  <a:cubicBezTo>
                    <a:pt x="10526" y="6"/>
                    <a:pt x="10264" y="1"/>
                    <a:pt x="10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2"/>
            <p:cNvSpPr/>
            <p:nvPr/>
          </p:nvSpPr>
          <p:spPr>
            <a:xfrm>
              <a:off x="1556878" y="1412456"/>
              <a:ext cx="568321" cy="821813"/>
            </a:xfrm>
            <a:custGeom>
              <a:avLst/>
              <a:gdLst/>
              <a:ahLst/>
              <a:cxnLst/>
              <a:rect l="l" t="t" r="r" b="b"/>
              <a:pathLst>
                <a:path w="9071" h="13117" extrusionOk="0">
                  <a:moveTo>
                    <a:pt x="8741" y="1"/>
                  </a:moveTo>
                  <a:cubicBezTo>
                    <a:pt x="8704" y="1"/>
                    <a:pt x="8669" y="2"/>
                    <a:pt x="8634" y="6"/>
                  </a:cubicBezTo>
                  <a:cubicBezTo>
                    <a:pt x="7928" y="68"/>
                    <a:pt x="7221" y="126"/>
                    <a:pt x="6518" y="199"/>
                  </a:cubicBezTo>
                  <a:cubicBezTo>
                    <a:pt x="6118" y="242"/>
                    <a:pt x="5717" y="295"/>
                    <a:pt x="5324" y="383"/>
                  </a:cubicBezTo>
                  <a:cubicBezTo>
                    <a:pt x="4103" y="655"/>
                    <a:pt x="2932" y="1062"/>
                    <a:pt x="1931" y="1847"/>
                  </a:cubicBezTo>
                  <a:cubicBezTo>
                    <a:pt x="1726" y="2007"/>
                    <a:pt x="1522" y="2179"/>
                    <a:pt x="1360" y="2379"/>
                  </a:cubicBezTo>
                  <a:cubicBezTo>
                    <a:pt x="519" y="3413"/>
                    <a:pt x="116" y="4618"/>
                    <a:pt x="42" y="5936"/>
                  </a:cubicBezTo>
                  <a:cubicBezTo>
                    <a:pt x="1" y="6682"/>
                    <a:pt x="111" y="7414"/>
                    <a:pt x="308" y="8135"/>
                  </a:cubicBezTo>
                  <a:cubicBezTo>
                    <a:pt x="415" y="8524"/>
                    <a:pt x="531" y="8913"/>
                    <a:pt x="741" y="9261"/>
                  </a:cubicBezTo>
                  <a:cubicBezTo>
                    <a:pt x="943" y="9598"/>
                    <a:pt x="1154" y="9930"/>
                    <a:pt x="1374" y="10252"/>
                  </a:cubicBezTo>
                  <a:cubicBezTo>
                    <a:pt x="1634" y="10633"/>
                    <a:pt x="1931" y="10977"/>
                    <a:pt x="2290" y="11270"/>
                  </a:cubicBezTo>
                  <a:cubicBezTo>
                    <a:pt x="3594" y="12332"/>
                    <a:pt x="5121" y="12829"/>
                    <a:pt x="6758" y="13050"/>
                  </a:cubicBezTo>
                  <a:cubicBezTo>
                    <a:pt x="7191" y="13108"/>
                    <a:pt x="7627" y="13116"/>
                    <a:pt x="8062" y="13116"/>
                  </a:cubicBezTo>
                  <a:cubicBezTo>
                    <a:pt x="8242" y="13116"/>
                    <a:pt x="8422" y="13115"/>
                    <a:pt x="8602" y="13115"/>
                  </a:cubicBezTo>
                  <a:cubicBezTo>
                    <a:pt x="8685" y="13115"/>
                    <a:pt x="8767" y="13115"/>
                    <a:pt x="8849" y="13116"/>
                  </a:cubicBezTo>
                  <a:cubicBezTo>
                    <a:pt x="8851" y="13116"/>
                    <a:pt x="8852" y="13116"/>
                    <a:pt x="8854" y="13116"/>
                  </a:cubicBezTo>
                  <a:cubicBezTo>
                    <a:pt x="8914" y="13116"/>
                    <a:pt x="8973" y="13096"/>
                    <a:pt x="9044" y="13083"/>
                  </a:cubicBezTo>
                  <a:cubicBezTo>
                    <a:pt x="9044" y="12817"/>
                    <a:pt x="9045" y="12568"/>
                    <a:pt x="9044" y="12317"/>
                  </a:cubicBezTo>
                  <a:cubicBezTo>
                    <a:pt x="9041" y="12055"/>
                    <a:pt x="9041" y="11795"/>
                    <a:pt x="9030" y="11533"/>
                  </a:cubicBezTo>
                  <a:cubicBezTo>
                    <a:pt x="9020" y="11286"/>
                    <a:pt x="9071" y="11034"/>
                    <a:pt x="8996" y="10784"/>
                  </a:cubicBezTo>
                  <a:cubicBezTo>
                    <a:pt x="8923" y="10773"/>
                    <a:pt x="8859" y="10758"/>
                    <a:pt x="8795" y="10756"/>
                  </a:cubicBezTo>
                  <a:cubicBezTo>
                    <a:pt x="8030" y="10739"/>
                    <a:pt x="7272" y="10667"/>
                    <a:pt x="6513" y="10579"/>
                  </a:cubicBezTo>
                  <a:cubicBezTo>
                    <a:pt x="5423" y="10453"/>
                    <a:pt x="4483" y="10017"/>
                    <a:pt x="3730" y="9209"/>
                  </a:cubicBezTo>
                  <a:cubicBezTo>
                    <a:pt x="3235" y="8678"/>
                    <a:pt x="2906" y="8063"/>
                    <a:pt x="2805" y="7333"/>
                  </a:cubicBezTo>
                  <a:cubicBezTo>
                    <a:pt x="2746" y="6907"/>
                    <a:pt x="2764" y="6487"/>
                    <a:pt x="2814" y="6062"/>
                  </a:cubicBezTo>
                  <a:cubicBezTo>
                    <a:pt x="2917" y="5171"/>
                    <a:pt x="3347" y="4459"/>
                    <a:pt x="4015" y="3884"/>
                  </a:cubicBezTo>
                  <a:cubicBezTo>
                    <a:pt x="4508" y="3462"/>
                    <a:pt x="5098" y="3239"/>
                    <a:pt x="5723" y="3099"/>
                  </a:cubicBezTo>
                  <a:cubicBezTo>
                    <a:pt x="6724" y="2876"/>
                    <a:pt x="7735" y="2717"/>
                    <a:pt x="8762" y="2664"/>
                  </a:cubicBezTo>
                  <a:cubicBezTo>
                    <a:pt x="8844" y="2659"/>
                    <a:pt x="8925" y="2640"/>
                    <a:pt x="8994" y="2627"/>
                  </a:cubicBezTo>
                  <a:cubicBezTo>
                    <a:pt x="8987" y="1747"/>
                    <a:pt x="8981" y="888"/>
                    <a:pt x="8975" y="4"/>
                  </a:cubicBezTo>
                  <a:cubicBezTo>
                    <a:pt x="8882" y="4"/>
                    <a:pt x="8808" y="1"/>
                    <a:pt x="8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2"/>
            <p:cNvSpPr/>
            <p:nvPr/>
          </p:nvSpPr>
          <p:spPr>
            <a:xfrm>
              <a:off x="2144997" y="1411391"/>
              <a:ext cx="238518" cy="170603"/>
            </a:xfrm>
            <a:custGeom>
              <a:avLst/>
              <a:gdLst/>
              <a:ahLst/>
              <a:cxnLst/>
              <a:rect l="l" t="t" r="r" b="b"/>
              <a:pathLst>
                <a:path w="3807" h="2723" extrusionOk="0">
                  <a:moveTo>
                    <a:pt x="461" y="1"/>
                  </a:moveTo>
                  <a:cubicBezTo>
                    <a:pt x="390" y="1"/>
                    <a:pt x="319" y="1"/>
                    <a:pt x="248" y="2"/>
                  </a:cubicBezTo>
                  <a:cubicBezTo>
                    <a:pt x="185" y="3"/>
                    <a:pt x="122" y="16"/>
                    <a:pt x="67" y="23"/>
                  </a:cubicBezTo>
                  <a:cubicBezTo>
                    <a:pt x="0" y="353"/>
                    <a:pt x="15" y="2095"/>
                    <a:pt x="91" y="2657"/>
                  </a:cubicBezTo>
                  <a:cubicBezTo>
                    <a:pt x="221" y="2658"/>
                    <a:pt x="339" y="2662"/>
                    <a:pt x="456" y="2662"/>
                  </a:cubicBezTo>
                  <a:cubicBezTo>
                    <a:pt x="479" y="2662"/>
                    <a:pt x="502" y="2662"/>
                    <a:pt x="525" y="2661"/>
                  </a:cubicBezTo>
                  <a:cubicBezTo>
                    <a:pt x="952" y="2654"/>
                    <a:pt x="1379" y="2643"/>
                    <a:pt x="1805" y="2643"/>
                  </a:cubicBezTo>
                  <a:cubicBezTo>
                    <a:pt x="2314" y="2643"/>
                    <a:pt x="2823" y="2659"/>
                    <a:pt x="3331" y="2717"/>
                  </a:cubicBezTo>
                  <a:cubicBezTo>
                    <a:pt x="3361" y="2720"/>
                    <a:pt x="3391" y="2723"/>
                    <a:pt x="3421" y="2723"/>
                  </a:cubicBezTo>
                  <a:cubicBezTo>
                    <a:pt x="3445" y="2723"/>
                    <a:pt x="3469" y="2721"/>
                    <a:pt x="3493" y="2718"/>
                  </a:cubicBezTo>
                  <a:cubicBezTo>
                    <a:pt x="3577" y="2707"/>
                    <a:pt x="3635" y="2663"/>
                    <a:pt x="3645" y="2574"/>
                  </a:cubicBezTo>
                  <a:cubicBezTo>
                    <a:pt x="3653" y="2509"/>
                    <a:pt x="3652" y="2444"/>
                    <a:pt x="3656" y="2379"/>
                  </a:cubicBezTo>
                  <a:cubicBezTo>
                    <a:pt x="3680" y="1857"/>
                    <a:pt x="3704" y="1335"/>
                    <a:pt x="3732" y="814"/>
                  </a:cubicBezTo>
                  <a:cubicBezTo>
                    <a:pt x="3757" y="356"/>
                    <a:pt x="3806" y="300"/>
                    <a:pt x="3274" y="223"/>
                  </a:cubicBezTo>
                  <a:cubicBezTo>
                    <a:pt x="2342" y="85"/>
                    <a:pt x="1404" y="1"/>
                    <a:pt x="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2"/>
            <p:cNvSpPr/>
            <p:nvPr/>
          </p:nvSpPr>
          <p:spPr>
            <a:xfrm>
              <a:off x="2148630" y="2087787"/>
              <a:ext cx="209447" cy="149677"/>
            </a:xfrm>
            <a:custGeom>
              <a:avLst/>
              <a:gdLst/>
              <a:ahLst/>
              <a:cxnLst/>
              <a:rect l="l" t="t" r="r" b="b"/>
              <a:pathLst>
                <a:path w="3343" h="2389" extrusionOk="0">
                  <a:moveTo>
                    <a:pt x="722" y="0"/>
                  </a:moveTo>
                  <a:cubicBezTo>
                    <a:pt x="493" y="0"/>
                    <a:pt x="263" y="2"/>
                    <a:pt x="33" y="6"/>
                  </a:cubicBezTo>
                  <a:cubicBezTo>
                    <a:pt x="1" y="290"/>
                    <a:pt x="17" y="550"/>
                    <a:pt x="17" y="808"/>
                  </a:cubicBezTo>
                  <a:cubicBezTo>
                    <a:pt x="17" y="1069"/>
                    <a:pt x="12" y="1331"/>
                    <a:pt x="31" y="1591"/>
                  </a:cubicBezTo>
                  <a:cubicBezTo>
                    <a:pt x="50" y="1845"/>
                    <a:pt x="5" y="2108"/>
                    <a:pt x="101" y="2367"/>
                  </a:cubicBezTo>
                  <a:cubicBezTo>
                    <a:pt x="194" y="2374"/>
                    <a:pt x="277" y="2388"/>
                    <a:pt x="359" y="2388"/>
                  </a:cubicBezTo>
                  <a:cubicBezTo>
                    <a:pt x="362" y="2388"/>
                    <a:pt x="365" y="2388"/>
                    <a:pt x="368" y="2388"/>
                  </a:cubicBezTo>
                  <a:cubicBezTo>
                    <a:pt x="879" y="2382"/>
                    <a:pt x="1390" y="2373"/>
                    <a:pt x="1902" y="2361"/>
                  </a:cubicBezTo>
                  <a:cubicBezTo>
                    <a:pt x="2293" y="2351"/>
                    <a:pt x="2684" y="2337"/>
                    <a:pt x="3075" y="2319"/>
                  </a:cubicBezTo>
                  <a:cubicBezTo>
                    <a:pt x="3230" y="2313"/>
                    <a:pt x="3290" y="2250"/>
                    <a:pt x="3308" y="2102"/>
                  </a:cubicBezTo>
                  <a:cubicBezTo>
                    <a:pt x="3313" y="2070"/>
                    <a:pt x="3307" y="2037"/>
                    <a:pt x="3308" y="2005"/>
                  </a:cubicBezTo>
                  <a:cubicBezTo>
                    <a:pt x="3318" y="1472"/>
                    <a:pt x="3329" y="938"/>
                    <a:pt x="3338" y="405"/>
                  </a:cubicBezTo>
                  <a:cubicBezTo>
                    <a:pt x="3342" y="300"/>
                    <a:pt x="3339" y="191"/>
                    <a:pt x="3339" y="51"/>
                  </a:cubicBezTo>
                  <a:cubicBezTo>
                    <a:pt x="3237" y="35"/>
                    <a:pt x="3174" y="18"/>
                    <a:pt x="3111" y="18"/>
                  </a:cubicBezTo>
                  <a:cubicBezTo>
                    <a:pt x="3065" y="18"/>
                    <a:pt x="3019" y="18"/>
                    <a:pt x="2973" y="18"/>
                  </a:cubicBezTo>
                  <a:cubicBezTo>
                    <a:pt x="2226" y="18"/>
                    <a:pt x="1478" y="0"/>
                    <a:pt x="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2"/>
            <p:cNvSpPr/>
            <p:nvPr/>
          </p:nvSpPr>
          <p:spPr>
            <a:xfrm>
              <a:off x="2199003" y="1699342"/>
              <a:ext cx="535366" cy="229997"/>
            </a:xfrm>
            <a:custGeom>
              <a:avLst/>
              <a:gdLst/>
              <a:ahLst/>
              <a:cxnLst/>
              <a:rect l="l" t="t" r="r" b="b"/>
              <a:pathLst>
                <a:path w="8545" h="3671" extrusionOk="0">
                  <a:moveTo>
                    <a:pt x="3969" y="555"/>
                  </a:moveTo>
                  <a:cubicBezTo>
                    <a:pt x="4079" y="635"/>
                    <a:pt x="4079" y="739"/>
                    <a:pt x="4105" y="831"/>
                  </a:cubicBezTo>
                  <a:cubicBezTo>
                    <a:pt x="4162" y="1040"/>
                    <a:pt x="4210" y="1255"/>
                    <a:pt x="4283" y="1458"/>
                  </a:cubicBezTo>
                  <a:cubicBezTo>
                    <a:pt x="4373" y="1711"/>
                    <a:pt x="4482" y="1808"/>
                    <a:pt x="4707" y="1808"/>
                  </a:cubicBezTo>
                  <a:cubicBezTo>
                    <a:pt x="4744" y="1808"/>
                    <a:pt x="4785" y="1805"/>
                    <a:pt x="4830" y="1800"/>
                  </a:cubicBezTo>
                  <a:cubicBezTo>
                    <a:pt x="5001" y="1780"/>
                    <a:pt x="5174" y="1737"/>
                    <a:pt x="5334" y="1674"/>
                  </a:cubicBezTo>
                  <a:cubicBezTo>
                    <a:pt x="5767" y="1501"/>
                    <a:pt x="6194" y="1311"/>
                    <a:pt x="6626" y="1129"/>
                  </a:cubicBezTo>
                  <a:cubicBezTo>
                    <a:pt x="6724" y="1090"/>
                    <a:pt x="6822" y="1051"/>
                    <a:pt x="6931" y="1033"/>
                  </a:cubicBezTo>
                  <a:lnTo>
                    <a:pt x="6931" y="1033"/>
                  </a:lnTo>
                  <a:cubicBezTo>
                    <a:pt x="6040" y="1912"/>
                    <a:pt x="5026" y="2607"/>
                    <a:pt x="3891" y="3200"/>
                  </a:cubicBezTo>
                  <a:cubicBezTo>
                    <a:pt x="3828" y="2887"/>
                    <a:pt x="3780" y="2632"/>
                    <a:pt x="3727" y="2376"/>
                  </a:cubicBezTo>
                  <a:cubicBezTo>
                    <a:pt x="3694" y="2217"/>
                    <a:pt x="3648" y="2060"/>
                    <a:pt x="3617" y="1900"/>
                  </a:cubicBezTo>
                  <a:cubicBezTo>
                    <a:pt x="3591" y="1759"/>
                    <a:pt x="3505" y="1692"/>
                    <a:pt x="3372" y="1682"/>
                  </a:cubicBezTo>
                  <a:cubicBezTo>
                    <a:pt x="3334" y="1680"/>
                    <a:pt x="3296" y="1679"/>
                    <a:pt x="3257" y="1679"/>
                  </a:cubicBezTo>
                  <a:cubicBezTo>
                    <a:pt x="3198" y="1679"/>
                    <a:pt x="3139" y="1681"/>
                    <a:pt x="3079" y="1684"/>
                  </a:cubicBezTo>
                  <a:cubicBezTo>
                    <a:pt x="2602" y="1714"/>
                    <a:pt x="2124" y="1746"/>
                    <a:pt x="1646" y="1775"/>
                  </a:cubicBezTo>
                  <a:cubicBezTo>
                    <a:pt x="1624" y="1776"/>
                    <a:pt x="1603" y="1777"/>
                    <a:pt x="1579" y="1777"/>
                  </a:cubicBezTo>
                  <a:cubicBezTo>
                    <a:pt x="1531" y="1777"/>
                    <a:pt x="1476" y="1775"/>
                    <a:pt x="1395" y="1775"/>
                  </a:cubicBezTo>
                  <a:cubicBezTo>
                    <a:pt x="1697" y="1577"/>
                    <a:pt x="1990" y="1477"/>
                    <a:pt x="2264" y="1338"/>
                  </a:cubicBezTo>
                  <a:cubicBezTo>
                    <a:pt x="2546" y="1196"/>
                    <a:pt x="2829" y="1058"/>
                    <a:pt x="3116" y="926"/>
                  </a:cubicBezTo>
                  <a:cubicBezTo>
                    <a:pt x="3402" y="795"/>
                    <a:pt x="3692" y="676"/>
                    <a:pt x="3969" y="555"/>
                  </a:cubicBezTo>
                  <a:close/>
                  <a:moveTo>
                    <a:pt x="8314" y="0"/>
                  </a:moveTo>
                  <a:cubicBezTo>
                    <a:pt x="8311" y="0"/>
                    <a:pt x="8308" y="0"/>
                    <a:pt x="8305" y="0"/>
                  </a:cubicBezTo>
                  <a:cubicBezTo>
                    <a:pt x="8232" y="3"/>
                    <a:pt x="8157" y="31"/>
                    <a:pt x="8088" y="60"/>
                  </a:cubicBezTo>
                  <a:cubicBezTo>
                    <a:pt x="7435" y="339"/>
                    <a:pt x="6785" y="622"/>
                    <a:pt x="6134" y="898"/>
                  </a:cubicBezTo>
                  <a:cubicBezTo>
                    <a:pt x="5813" y="1033"/>
                    <a:pt x="5488" y="1162"/>
                    <a:pt x="5161" y="1285"/>
                  </a:cubicBezTo>
                  <a:cubicBezTo>
                    <a:pt x="5031" y="1335"/>
                    <a:pt x="4892" y="1357"/>
                    <a:pt x="4739" y="1397"/>
                  </a:cubicBezTo>
                  <a:cubicBezTo>
                    <a:pt x="4594" y="1144"/>
                    <a:pt x="4581" y="899"/>
                    <a:pt x="4512" y="672"/>
                  </a:cubicBezTo>
                  <a:cubicBezTo>
                    <a:pt x="4472" y="538"/>
                    <a:pt x="4434" y="399"/>
                    <a:pt x="4366" y="277"/>
                  </a:cubicBezTo>
                  <a:cubicBezTo>
                    <a:pt x="4295" y="152"/>
                    <a:pt x="4201" y="94"/>
                    <a:pt x="4082" y="94"/>
                  </a:cubicBezTo>
                  <a:cubicBezTo>
                    <a:pt x="4032" y="94"/>
                    <a:pt x="3977" y="104"/>
                    <a:pt x="3919" y="124"/>
                  </a:cubicBezTo>
                  <a:cubicBezTo>
                    <a:pt x="3845" y="149"/>
                    <a:pt x="3776" y="180"/>
                    <a:pt x="3707" y="212"/>
                  </a:cubicBezTo>
                  <a:cubicBezTo>
                    <a:pt x="2570" y="741"/>
                    <a:pt x="1434" y="1269"/>
                    <a:pt x="298" y="1799"/>
                  </a:cubicBezTo>
                  <a:cubicBezTo>
                    <a:pt x="249" y="1823"/>
                    <a:pt x="199" y="1847"/>
                    <a:pt x="153" y="1874"/>
                  </a:cubicBezTo>
                  <a:cubicBezTo>
                    <a:pt x="62" y="1927"/>
                    <a:pt x="1" y="1998"/>
                    <a:pt x="17" y="2111"/>
                  </a:cubicBezTo>
                  <a:cubicBezTo>
                    <a:pt x="32" y="2216"/>
                    <a:pt x="111" y="2279"/>
                    <a:pt x="255" y="2294"/>
                  </a:cubicBezTo>
                  <a:cubicBezTo>
                    <a:pt x="278" y="2296"/>
                    <a:pt x="302" y="2297"/>
                    <a:pt x="325" y="2297"/>
                  </a:cubicBezTo>
                  <a:cubicBezTo>
                    <a:pt x="367" y="2297"/>
                    <a:pt x="409" y="2295"/>
                    <a:pt x="451" y="2291"/>
                  </a:cubicBezTo>
                  <a:cubicBezTo>
                    <a:pt x="1278" y="2228"/>
                    <a:pt x="2103" y="2164"/>
                    <a:pt x="2929" y="2104"/>
                  </a:cubicBezTo>
                  <a:cubicBezTo>
                    <a:pt x="2961" y="2101"/>
                    <a:pt x="2992" y="2101"/>
                    <a:pt x="3025" y="2101"/>
                  </a:cubicBezTo>
                  <a:cubicBezTo>
                    <a:pt x="3080" y="2101"/>
                    <a:pt x="3138" y="2103"/>
                    <a:pt x="3205" y="2103"/>
                  </a:cubicBezTo>
                  <a:cubicBezTo>
                    <a:pt x="3284" y="2507"/>
                    <a:pt x="3359" y="2891"/>
                    <a:pt x="3433" y="3274"/>
                  </a:cubicBezTo>
                  <a:cubicBezTo>
                    <a:pt x="3446" y="3338"/>
                    <a:pt x="3444" y="3404"/>
                    <a:pt x="3462" y="3467"/>
                  </a:cubicBezTo>
                  <a:cubicBezTo>
                    <a:pt x="3500" y="3597"/>
                    <a:pt x="3586" y="3670"/>
                    <a:pt x="3697" y="3670"/>
                  </a:cubicBezTo>
                  <a:cubicBezTo>
                    <a:pt x="3733" y="3670"/>
                    <a:pt x="3771" y="3663"/>
                    <a:pt x="3812" y="3647"/>
                  </a:cubicBezTo>
                  <a:cubicBezTo>
                    <a:pt x="3974" y="3584"/>
                    <a:pt x="4133" y="3510"/>
                    <a:pt x="4285" y="3424"/>
                  </a:cubicBezTo>
                  <a:cubicBezTo>
                    <a:pt x="5755" y="2594"/>
                    <a:pt x="7102" y="1599"/>
                    <a:pt x="8337" y="450"/>
                  </a:cubicBezTo>
                  <a:cubicBezTo>
                    <a:pt x="8392" y="399"/>
                    <a:pt x="8446" y="340"/>
                    <a:pt x="8481" y="274"/>
                  </a:cubicBezTo>
                  <a:cubicBezTo>
                    <a:pt x="8544" y="149"/>
                    <a:pt x="8453" y="0"/>
                    <a:pt x="8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2"/>
            <p:cNvSpPr/>
            <p:nvPr/>
          </p:nvSpPr>
          <p:spPr>
            <a:xfrm>
              <a:off x="2286341" y="1734114"/>
              <a:ext cx="346970" cy="165716"/>
            </a:xfrm>
            <a:custGeom>
              <a:avLst/>
              <a:gdLst/>
              <a:ahLst/>
              <a:cxnLst/>
              <a:rect l="l" t="t" r="r" b="b"/>
              <a:pathLst>
                <a:path w="5538" h="2645" extrusionOk="0">
                  <a:moveTo>
                    <a:pt x="2575" y="0"/>
                  </a:moveTo>
                  <a:cubicBezTo>
                    <a:pt x="2298" y="121"/>
                    <a:pt x="2008" y="240"/>
                    <a:pt x="1722" y="371"/>
                  </a:cubicBezTo>
                  <a:cubicBezTo>
                    <a:pt x="1435" y="503"/>
                    <a:pt x="1152" y="641"/>
                    <a:pt x="870" y="783"/>
                  </a:cubicBezTo>
                  <a:cubicBezTo>
                    <a:pt x="596" y="922"/>
                    <a:pt x="303" y="1022"/>
                    <a:pt x="1" y="1220"/>
                  </a:cubicBezTo>
                  <a:cubicBezTo>
                    <a:pt x="82" y="1220"/>
                    <a:pt x="137" y="1222"/>
                    <a:pt x="185" y="1222"/>
                  </a:cubicBezTo>
                  <a:cubicBezTo>
                    <a:pt x="209" y="1222"/>
                    <a:pt x="230" y="1221"/>
                    <a:pt x="252" y="1220"/>
                  </a:cubicBezTo>
                  <a:cubicBezTo>
                    <a:pt x="730" y="1191"/>
                    <a:pt x="1208" y="1159"/>
                    <a:pt x="1685" y="1129"/>
                  </a:cubicBezTo>
                  <a:cubicBezTo>
                    <a:pt x="1745" y="1126"/>
                    <a:pt x="1804" y="1124"/>
                    <a:pt x="1863" y="1124"/>
                  </a:cubicBezTo>
                  <a:cubicBezTo>
                    <a:pt x="1902" y="1124"/>
                    <a:pt x="1940" y="1125"/>
                    <a:pt x="1978" y="1127"/>
                  </a:cubicBezTo>
                  <a:cubicBezTo>
                    <a:pt x="2111" y="1137"/>
                    <a:pt x="2197" y="1204"/>
                    <a:pt x="2223" y="1345"/>
                  </a:cubicBezTo>
                  <a:cubicBezTo>
                    <a:pt x="2254" y="1505"/>
                    <a:pt x="2300" y="1662"/>
                    <a:pt x="2333" y="1821"/>
                  </a:cubicBezTo>
                  <a:cubicBezTo>
                    <a:pt x="2386" y="2077"/>
                    <a:pt x="2434" y="2332"/>
                    <a:pt x="2497" y="2645"/>
                  </a:cubicBezTo>
                  <a:cubicBezTo>
                    <a:pt x="3632" y="2052"/>
                    <a:pt x="4646" y="1357"/>
                    <a:pt x="5537" y="478"/>
                  </a:cubicBezTo>
                  <a:lnTo>
                    <a:pt x="5537" y="478"/>
                  </a:lnTo>
                  <a:cubicBezTo>
                    <a:pt x="5428" y="496"/>
                    <a:pt x="5330" y="535"/>
                    <a:pt x="5232" y="574"/>
                  </a:cubicBezTo>
                  <a:cubicBezTo>
                    <a:pt x="4800" y="756"/>
                    <a:pt x="4373" y="946"/>
                    <a:pt x="3940" y="1119"/>
                  </a:cubicBezTo>
                  <a:cubicBezTo>
                    <a:pt x="3780" y="1182"/>
                    <a:pt x="3607" y="1225"/>
                    <a:pt x="3436" y="1245"/>
                  </a:cubicBezTo>
                  <a:cubicBezTo>
                    <a:pt x="3391" y="1250"/>
                    <a:pt x="3350" y="1253"/>
                    <a:pt x="3313" y="1253"/>
                  </a:cubicBezTo>
                  <a:cubicBezTo>
                    <a:pt x="3088" y="1253"/>
                    <a:pt x="2979" y="1156"/>
                    <a:pt x="2889" y="903"/>
                  </a:cubicBezTo>
                  <a:cubicBezTo>
                    <a:pt x="2816" y="700"/>
                    <a:pt x="2768" y="485"/>
                    <a:pt x="2711" y="276"/>
                  </a:cubicBezTo>
                  <a:cubicBezTo>
                    <a:pt x="2685" y="184"/>
                    <a:pt x="2685" y="80"/>
                    <a:pt x="2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72" descr="21 anh nguyen"/>
          <p:cNvGrpSpPr/>
          <p:nvPr/>
        </p:nvGrpSpPr>
        <p:grpSpPr>
          <a:xfrm>
            <a:off x="4737885" y="4152241"/>
            <a:ext cx="685254" cy="285946"/>
            <a:chOff x="3344600" y="2829125"/>
            <a:chExt cx="231325" cy="96525"/>
          </a:xfrm>
        </p:grpSpPr>
        <p:sp>
          <p:nvSpPr>
            <p:cNvPr id="713" name="Google Shape;713;p72"/>
            <p:cNvSpPr/>
            <p:nvPr/>
          </p:nvSpPr>
          <p:spPr>
            <a:xfrm>
              <a:off x="3344600" y="2839400"/>
              <a:ext cx="48725" cy="86250"/>
            </a:xfrm>
            <a:custGeom>
              <a:avLst/>
              <a:gdLst/>
              <a:ahLst/>
              <a:cxnLst/>
              <a:rect l="l" t="t" r="r" b="b"/>
              <a:pathLst>
                <a:path w="1949" h="3450" extrusionOk="0">
                  <a:moveTo>
                    <a:pt x="1362" y="2279"/>
                  </a:moveTo>
                  <a:cubicBezTo>
                    <a:pt x="1300" y="2254"/>
                    <a:pt x="1277" y="2236"/>
                    <a:pt x="1250" y="2233"/>
                  </a:cubicBezTo>
                  <a:cubicBezTo>
                    <a:pt x="1025" y="2213"/>
                    <a:pt x="800" y="2195"/>
                    <a:pt x="549" y="2176"/>
                  </a:cubicBezTo>
                  <a:cubicBezTo>
                    <a:pt x="549" y="2293"/>
                    <a:pt x="535" y="2391"/>
                    <a:pt x="551" y="2485"/>
                  </a:cubicBezTo>
                  <a:cubicBezTo>
                    <a:pt x="581" y="2653"/>
                    <a:pt x="625" y="2821"/>
                    <a:pt x="666" y="2988"/>
                  </a:cubicBezTo>
                  <a:cubicBezTo>
                    <a:pt x="715" y="3193"/>
                    <a:pt x="679" y="3301"/>
                    <a:pt x="542" y="3342"/>
                  </a:cubicBezTo>
                  <a:cubicBezTo>
                    <a:pt x="389" y="3387"/>
                    <a:pt x="299" y="3310"/>
                    <a:pt x="244" y="3073"/>
                  </a:cubicBezTo>
                  <a:cubicBezTo>
                    <a:pt x="204" y="2906"/>
                    <a:pt x="164" y="2737"/>
                    <a:pt x="135" y="2567"/>
                  </a:cubicBezTo>
                  <a:cubicBezTo>
                    <a:pt x="32" y="1912"/>
                    <a:pt x="0" y="1252"/>
                    <a:pt x="37" y="590"/>
                  </a:cubicBezTo>
                  <a:cubicBezTo>
                    <a:pt x="44" y="479"/>
                    <a:pt x="70" y="364"/>
                    <a:pt x="109" y="259"/>
                  </a:cubicBezTo>
                  <a:cubicBezTo>
                    <a:pt x="143" y="169"/>
                    <a:pt x="241" y="133"/>
                    <a:pt x="324" y="169"/>
                  </a:cubicBezTo>
                  <a:cubicBezTo>
                    <a:pt x="379" y="191"/>
                    <a:pt x="436" y="261"/>
                    <a:pt x="452" y="321"/>
                  </a:cubicBezTo>
                  <a:cubicBezTo>
                    <a:pt x="473" y="401"/>
                    <a:pt x="457" y="491"/>
                    <a:pt x="457" y="579"/>
                  </a:cubicBezTo>
                  <a:lnTo>
                    <a:pt x="457" y="1639"/>
                  </a:lnTo>
                  <a:cubicBezTo>
                    <a:pt x="812" y="1799"/>
                    <a:pt x="846" y="1803"/>
                    <a:pt x="1278" y="1767"/>
                  </a:cubicBezTo>
                  <a:cubicBezTo>
                    <a:pt x="1344" y="1575"/>
                    <a:pt x="1293" y="1377"/>
                    <a:pt x="1283" y="1181"/>
                  </a:cubicBezTo>
                  <a:cubicBezTo>
                    <a:pt x="1272" y="923"/>
                    <a:pt x="1246" y="666"/>
                    <a:pt x="1232" y="408"/>
                  </a:cubicBezTo>
                  <a:cubicBezTo>
                    <a:pt x="1229" y="323"/>
                    <a:pt x="1237" y="235"/>
                    <a:pt x="1257" y="153"/>
                  </a:cubicBezTo>
                  <a:cubicBezTo>
                    <a:pt x="1279" y="62"/>
                    <a:pt x="1352" y="1"/>
                    <a:pt x="1444" y="1"/>
                  </a:cubicBezTo>
                  <a:cubicBezTo>
                    <a:pt x="1538" y="0"/>
                    <a:pt x="1607" y="58"/>
                    <a:pt x="1634" y="149"/>
                  </a:cubicBezTo>
                  <a:cubicBezTo>
                    <a:pt x="1648" y="204"/>
                    <a:pt x="1650" y="262"/>
                    <a:pt x="1653" y="320"/>
                  </a:cubicBezTo>
                  <a:cubicBezTo>
                    <a:pt x="1714" y="1079"/>
                    <a:pt x="1770" y="1837"/>
                    <a:pt x="1836" y="2597"/>
                  </a:cubicBezTo>
                  <a:cubicBezTo>
                    <a:pt x="1849" y="2753"/>
                    <a:pt x="1890" y="2907"/>
                    <a:pt x="1918" y="3062"/>
                  </a:cubicBezTo>
                  <a:cubicBezTo>
                    <a:pt x="1929" y="3119"/>
                    <a:pt x="1949" y="3175"/>
                    <a:pt x="1946" y="3231"/>
                  </a:cubicBezTo>
                  <a:cubicBezTo>
                    <a:pt x="1943" y="3322"/>
                    <a:pt x="1902" y="3397"/>
                    <a:pt x="1805" y="3424"/>
                  </a:cubicBezTo>
                  <a:cubicBezTo>
                    <a:pt x="1712" y="3450"/>
                    <a:pt x="1624" y="3430"/>
                    <a:pt x="1583" y="3344"/>
                  </a:cubicBezTo>
                  <a:cubicBezTo>
                    <a:pt x="1534" y="3242"/>
                    <a:pt x="1497" y="3131"/>
                    <a:pt x="1476" y="3020"/>
                  </a:cubicBezTo>
                  <a:cubicBezTo>
                    <a:pt x="1433" y="2778"/>
                    <a:pt x="1402" y="2535"/>
                    <a:pt x="1362" y="2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2"/>
            <p:cNvSpPr/>
            <p:nvPr/>
          </p:nvSpPr>
          <p:spPr>
            <a:xfrm>
              <a:off x="3440800" y="2829125"/>
              <a:ext cx="43475" cy="89650"/>
            </a:xfrm>
            <a:custGeom>
              <a:avLst/>
              <a:gdLst/>
              <a:ahLst/>
              <a:cxnLst/>
              <a:rect l="l" t="t" r="r" b="b"/>
              <a:pathLst>
                <a:path w="1739" h="3586" extrusionOk="0">
                  <a:moveTo>
                    <a:pt x="1686" y="2427"/>
                  </a:moveTo>
                  <a:cubicBezTo>
                    <a:pt x="1724" y="2860"/>
                    <a:pt x="1280" y="3393"/>
                    <a:pt x="947" y="3503"/>
                  </a:cubicBezTo>
                  <a:cubicBezTo>
                    <a:pt x="691" y="3586"/>
                    <a:pt x="466" y="3562"/>
                    <a:pt x="270" y="3371"/>
                  </a:cubicBezTo>
                  <a:cubicBezTo>
                    <a:pt x="199" y="3302"/>
                    <a:pt x="125" y="3229"/>
                    <a:pt x="67" y="3149"/>
                  </a:cubicBezTo>
                  <a:cubicBezTo>
                    <a:pt x="1" y="3059"/>
                    <a:pt x="39" y="2913"/>
                    <a:pt x="134" y="2844"/>
                  </a:cubicBezTo>
                  <a:cubicBezTo>
                    <a:pt x="215" y="2785"/>
                    <a:pt x="328" y="2796"/>
                    <a:pt x="409" y="2869"/>
                  </a:cubicBezTo>
                  <a:cubicBezTo>
                    <a:pt x="430" y="2887"/>
                    <a:pt x="449" y="2910"/>
                    <a:pt x="467" y="2931"/>
                  </a:cubicBezTo>
                  <a:cubicBezTo>
                    <a:pt x="691" y="3167"/>
                    <a:pt x="802" y="3171"/>
                    <a:pt x="1021" y="2947"/>
                  </a:cubicBezTo>
                  <a:cubicBezTo>
                    <a:pt x="1325" y="2638"/>
                    <a:pt x="1346" y="2333"/>
                    <a:pt x="1072" y="1992"/>
                  </a:cubicBezTo>
                  <a:cubicBezTo>
                    <a:pt x="955" y="1847"/>
                    <a:pt x="812" y="1723"/>
                    <a:pt x="688" y="1586"/>
                  </a:cubicBezTo>
                  <a:cubicBezTo>
                    <a:pt x="572" y="1457"/>
                    <a:pt x="456" y="1331"/>
                    <a:pt x="356" y="1191"/>
                  </a:cubicBezTo>
                  <a:cubicBezTo>
                    <a:pt x="263" y="1061"/>
                    <a:pt x="222" y="908"/>
                    <a:pt x="240" y="743"/>
                  </a:cubicBezTo>
                  <a:cubicBezTo>
                    <a:pt x="275" y="417"/>
                    <a:pt x="489" y="134"/>
                    <a:pt x="758" y="66"/>
                  </a:cubicBezTo>
                  <a:cubicBezTo>
                    <a:pt x="1026" y="0"/>
                    <a:pt x="1377" y="134"/>
                    <a:pt x="1556" y="382"/>
                  </a:cubicBezTo>
                  <a:cubicBezTo>
                    <a:pt x="1668" y="536"/>
                    <a:pt x="1739" y="708"/>
                    <a:pt x="1710" y="903"/>
                  </a:cubicBezTo>
                  <a:cubicBezTo>
                    <a:pt x="1696" y="994"/>
                    <a:pt x="1639" y="1072"/>
                    <a:pt x="1541" y="1063"/>
                  </a:cubicBezTo>
                  <a:cubicBezTo>
                    <a:pt x="1478" y="1058"/>
                    <a:pt x="1398" y="1021"/>
                    <a:pt x="1365" y="973"/>
                  </a:cubicBezTo>
                  <a:cubicBezTo>
                    <a:pt x="1311" y="892"/>
                    <a:pt x="1296" y="785"/>
                    <a:pt x="1250" y="696"/>
                  </a:cubicBezTo>
                  <a:cubicBezTo>
                    <a:pt x="1162" y="522"/>
                    <a:pt x="952" y="434"/>
                    <a:pt x="823" y="506"/>
                  </a:cubicBezTo>
                  <a:cubicBezTo>
                    <a:pt x="669" y="592"/>
                    <a:pt x="616" y="828"/>
                    <a:pt x="734" y="997"/>
                  </a:cubicBezTo>
                  <a:cubicBezTo>
                    <a:pt x="816" y="1114"/>
                    <a:pt x="922" y="1212"/>
                    <a:pt x="1018" y="1319"/>
                  </a:cubicBezTo>
                  <a:cubicBezTo>
                    <a:pt x="1170" y="1489"/>
                    <a:pt x="1333" y="1652"/>
                    <a:pt x="1477" y="1830"/>
                  </a:cubicBezTo>
                  <a:cubicBezTo>
                    <a:pt x="1615" y="2003"/>
                    <a:pt x="1691" y="2205"/>
                    <a:pt x="1686" y="24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2"/>
            <p:cNvSpPr/>
            <p:nvPr/>
          </p:nvSpPr>
          <p:spPr>
            <a:xfrm>
              <a:off x="3487075" y="2840225"/>
              <a:ext cx="48550" cy="67625"/>
            </a:xfrm>
            <a:custGeom>
              <a:avLst/>
              <a:gdLst/>
              <a:ahLst/>
              <a:cxnLst/>
              <a:rect l="l" t="t" r="r" b="b"/>
              <a:pathLst>
                <a:path w="1942" h="2705" extrusionOk="0">
                  <a:moveTo>
                    <a:pt x="6" y="1358"/>
                  </a:moveTo>
                  <a:cubicBezTo>
                    <a:pt x="24" y="919"/>
                    <a:pt x="159" y="521"/>
                    <a:pt x="427" y="169"/>
                  </a:cubicBezTo>
                  <a:cubicBezTo>
                    <a:pt x="522" y="43"/>
                    <a:pt x="633" y="0"/>
                    <a:pt x="797" y="16"/>
                  </a:cubicBezTo>
                  <a:cubicBezTo>
                    <a:pt x="1378" y="75"/>
                    <a:pt x="1734" y="387"/>
                    <a:pt x="1848" y="963"/>
                  </a:cubicBezTo>
                  <a:cubicBezTo>
                    <a:pt x="1941" y="1425"/>
                    <a:pt x="1857" y="1846"/>
                    <a:pt x="1556" y="2212"/>
                  </a:cubicBezTo>
                  <a:cubicBezTo>
                    <a:pt x="1476" y="2309"/>
                    <a:pt x="1375" y="2397"/>
                    <a:pt x="1266" y="2460"/>
                  </a:cubicBezTo>
                  <a:cubicBezTo>
                    <a:pt x="852" y="2704"/>
                    <a:pt x="400" y="2570"/>
                    <a:pt x="171" y="2149"/>
                  </a:cubicBezTo>
                  <a:cubicBezTo>
                    <a:pt x="38" y="1901"/>
                    <a:pt x="1" y="1635"/>
                    <a:pt x="6" y="1358"/>
                  </a:cubicBezTo>
                  <a:close/>
                  <a:moveTo>
                    <a:pt x="410" y="1405"/>
                  </a:moveTo>
                  <a:cubicBezTo>
                    <a:pt x="447" y="1570"/>
                    <a:pt x="464" y="1743"/>
                    <a:pt x="527" y="1898"/>
                  </a:cubicBezTo>
                  <a:cubicBezTo>
                    <a:pt x="642" y="2184"/>
                    <a:pt x="909" y="2234"/>
                    <a:pt x="1149" y="2029"/>
                  </a:cubicBezTo>
                  <a:cubicBezTo>
                    <a:pt x="1529" y="1704"/>
                    <a:pt x="1572" y="999"/>
                    <a:pt x="1234" y="633"/>
                  </a:cubicBezTo>
                  <a:cubicBezTo>
                    <a:pt x="1145" y="536"/>
                    <a:pt x="1043" y="467"/>
                    <a:pt x="903" y="460"/>
                  </a:cubicBezTo>
                  <a:cubicBezTo>
                    <a:pt x="792" y="455"/>
                    <a:pt x="707" y="480"/>
                    <a:pt x="654" y="583"/>
                  </a:cubicBezTo>
                  <a:cubicBezTo>
                    <a:pt x="520" y="840"/>
                    <a:pt x="414" y="1102"/>
                    <a:pt x="410" y="1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2"/>
            <p:cNvSpPr/>
            <p:nvPr/>
          </p:nvSpPr>
          <p:spPr>
            <a:xfrm>
              <a:off x="3536025" y="2866275"/>
              <a:ext cx="39900" cy="55575"/>
            </a:xfrm>
            <a:custGeom>
              <a:avLst/>
              <a:gdLst/>
              <a:ahLst/>
              <a:cxnLst/>
              <a:rect l="l" t="t" r="r" b="b"/>
              <a:pathLst>
                <a:path w="1596" h="2223" extrusionOk="0">
                  <a:moveTo>
                    <a:pt x="1152" y="910"/>
                  </a:moveTo>
                  <a:cubicBezTo>
                    <a:pt x="1283" y="948"/>
                    <a:pt x="1381" y="966"/>
                    <a:pt x="1471" y="1005"/>
                  </a:cubicBezTo>
                  <a:cubicBezTo>
                    <a:pt x="1555" y="1042"/>
                    <a:pt x="1595" y="1120"/>
                    <a:pt x="1584" y="1216"/>
                  </a:cubicBezTo>
                  <a:cubicBezTo>
                    <a:pt x="1572" y="1312"/>
                    <a:pt x="1514" y="1374"/>
                    <a:pt x="1423" y="1394"/>
                  </a:cubicBezTo>
                  <a:cubicBezTo>
                    <a:pt x="1355" y="1408"/>
                    <a:pt x="1283" y="1408"/>
                    <a:pt x="1207" y="1415"/>
                  </a:cubicBezTo>
                  <a:cubicBezTo>
                    <a:pt x="1132" y="1562"/>
                    <a:pt x="1210" y="1699"/>
                    <a:pt x="1230" y="1834"/>
                  </a:cubicBezTo>
                  <a:cubicBezTo>
                    <a:pt x="1248" y="1959"/>
                    <a:pt x="1210" y="2060"/>
                    <a:pt x="1110" y="2136"/>
                  </a:cubicBezTo>
                  <a:cubicBezTo>
                    <a:pt x="997" y="2222"/>
                    <a:pt x="825" y="2169"/>
                    <a:pt x="805" y="2034"/>
                  </a:cubicBezTo>
                  <a:cubicBezTo>
                    <a:pt x="774" y="1838"/>
                    <a:pt x="756" y="1640"/>
                    <a:pt x="731" y="1421"/>
                  </a:cubicBezTo>
                  <a:cubicBezTo>
                    <a:pt x="575" y="1402"/>
                    <a:pt x="435" y="1395"/>
                    <a:pt x="298" y="1369"/>
                  </a:cubicBezTo>
                  <a:cubicBezTo>
                    <a:pt x="97" y="1332"/>
                    <a:pt x="0" y="1216"/>
                    <a:pt x="3" y="1008"/>
                  </a:cubicBezTo>
                  <a:cubicBezTo>
                    <a:pt x="9" y="734"/>
                    <a:pt x="65" y="467"/>
                    <a:pt x="189" y="219"/>
                  </a:cubicBezTo>
                  <a:cubicBezTo>
                    <a:pt x="220" y="158"/>
                    <a:pt x="267" y="98"/>
                    <a:pt x="322" y="57"/>
                  </a:cubicBezTo>
                  <a:cubicBezTo>
                    <a:pt x="396" y="1"/>
                    <a:pt x="495" y="2"/>
                    <a:pt x="557" y="69"/>
                  </a:cubicBezTo>
                  <a:cubicBezTo>
                    <a:pt x="600" y="114"/>
                    <a:pt x="624" y="195"/>
                    <a:pt x="621" y="260"/>
                  </a:cubicBezTo>
                  <a:cubicBezTo>
                    <a:pt x="618" y="326"/>
                    <a:pt x="566" y="390"/>
                    <a:pt x="544" y="458"/>
                  </a:cubicBezTo>
                  <a:cubicBezTo>
                    <a:pt x="509" y="566"/>
                    <a:pt x="479" y="677"/>
                    <a:pt x="456" y="788"/>
                  </a:cubicBezTo>
                  <a:cubicBezTo>
                    <a:pt x="440" y="863"/>
                    <a:pt x="461" y="929"/>
                    <a:pt x="550" y="950"/>
                  </a:cubicBezTo>
                  <a:cubicBezTo>
                    <a:pt x="639" y="970"/>
                    <a:pt x="709" y="913"/>
                    <a:pt x="716" y="806"/>
                  </a:cubicBezTo>
                  <a:cubicBezTo>
                    <a:pt x="724" y="692"/>
                    <a:pt x="719" y="576"/>
                    <a:pt x="731" y="463"/>
                  </a:cubicBezTo>
                  <a:cubicBezTo>
                    <a:pt x="738" y="394"/>
                    <a:pt x="757" y="322"/>
                    <a:pt x="791" y="262"/>
                  </a:cubicBezTo>
                  <a:cubicBezTo>
                    <a:pt x="837" y="183"/>
                    <a:pt x="919" y="131"/>
                    <a:pt x="1009" y="173"/>
                  </a:cubicBezTo>
                  <a:cubicBezTo>
                    <a:pt x="1066" y="200"/>
                    <a:pt x="1115" y="264"/>
                    <a:pt x="1143" y="323"/>
                  </a:cubicBezTo>
                  <a:cubicBezTo>
                    <a:pt x="1166" y="371"/>
                    <a:pt x="1150" y="434"/>
                    <a:pt x="1150" y="492"/>
                  </a:cubicBezTo>
                  <a:cubicBezTo>
                    <a:pt x="1152" y="620"/>
                    <a:pt x="1152" y="748"/>
                    <a:pt x="1152" y="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2"/>
            <p:cNvSpPr/>
            <p:nvPr/>
          </p:nvSpPr>
          <p:spPr>
            <a:xfrm>
              <a:off x="3403950" y="2877450"/>
              <a:ext cx="30125" cy="38675"/>
            </a:xfrm>
            <a:custGeom>
              <a:avLst/>
              <a:gdLst/>
              <a:ahLst/>
              <a:cxnLst/>
              <a:rect l="l" t="t" r="r" b="b"/>
              <a:pathLst>
                <a:path w="1205" h="1547" extrusionOk="0">
                  <a:moveTo>
                    <a:pt x="362" y="576"/>
                  </a:moveTo>
                  <a:cubicBezTo>
                    <a:pt x="253" y="495"/>
                    <a:pt x="144" y="430"/>
                    <a:pt x="56" y="341"/>
                  </a:cubicBezTo>
                  <a:cubicBezTo>
                    <a:pt x="17" y="299"/>
                    <a:pt x="1" y="208"/>
                    <a:pt x="16" y="149"/>
                  </a:cubicBezTo>
                  <a:cubicBezTo>
                    <a:pt x="38" y="63"/>
                    <a:pt x="119" y="0"/>
                    <a:pt x="213" y="21"/>
                  </a:cubicBezTo>
                  <a:cubicBezTo>
                    <a:pt x="439" y="74"/>
                    <a:pt x="641" y="178"/>
                    <a:pt x="781" y="372"/>
                  </a:cubicBezTo>
                  <a:cubicBezTo>
                    <a:pt x="853" y="471"/>
                    <a:pt x="845" y="588"/>
                    <a:pt x="794" y="698"/>
                  </a:cubicBezTo>
                  <a:cubicBezTo>
                    <a:pt x="739" y="810"/>
                    <a:pt x="677" y="917"/>
                    <a:pt x="593" y="1076"/>
                  </a:cubicBezTo>
                  <a:cubicBezTo>
                    <a:pt x="735" y="1059"/>
                    <a:pt x="824" y="1046"/>
                    <a:pt x="917" y="1037"/>
                  </a:cubicBezTo>
                  <a:cubicBezTo>
                    <a:pt x="1054" y="1023"/>
                    <a:pt x="1130" y="1059"/>
                    <a:pt x="1164" y="1150"/>
                  </a:cubicBezTo>
                  <a:cubicBezTo>
                    <a:pt x="1204" y="1256"/>
                    <a:pt x="1153" y="1365"/>
                    <a:pt x="1029" y="1427"/>
                  </a:cubicBezTo>
                  <a:cubicBezTo>
                    <a:pt x="800" y="1539"/>
                    <a:pt x="560" y="1547"/>
                    <a:pt x="320" y="1475"/>
                  </a:cubicBezTo>
                  <a:cubicBezTo>
                    <a:pt x="200" y="1439"/>
                    <a:pt x="123" y="1344"/>
                    <a:pt x="128" y="1221"/>
                  </a:cubicBezTo>
                  <a:cubicBezTo>
                    <a:pt x="130" y="1110"/>
                    <a:pt x="154" y="996"/>
                    <a:pt x="193" y="890"/>
                  </a:cubicBezTo>
                  <a:cubicBezTo>
                    <a:pt x="230" y="785"/>
                    <a:pt x="298" y="691"/>
                    <a:pt x="362" y="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72" descr="21 anh nguyen"/>
          <p:cNvGrpSpPr/>
          <p:nvPr/>
        </p:nvGrpSpPr>
        <p:grpSpPr>
          <a:xfrm rot="19207849">
            <a:off x="5204072" y="3539474"/>
            <a:ext cx="731243" cy="741132"/>
            <a:chOff x="1923025" y="4665900"/>
            <a:chExt cx="379650" cy="384825"/>
          </a:xfrm>
        </p:grpSpPr>
        <p:sp>
          <p:nvSpPr>
            <p:cNvPr id="719" name="Google Shape;719;p72"/>
            <p:cNvSpPr/>
            <p:nvPr/>
          </p:nvSpPr>
          <p:spPr>
            <a:xfrm>
              <a:off x="1926950" y="4668425"/>
              <a:ext cx="375375" cy="379275"/>
            </a:xfrm>
            <a:custGeom>
              <a:avLst/>
              <a:gdLst/>
              <a:ahLst/>
              <a:cxnLst/>
              <a:rect l="l" t="t" r="r" b="b"/>
              <a:pathLst>
                <a:path w="15015" h="15171" extrusionOk="0">
                  <a:moveTo>
                    <a:pt x="2990" y="626"/>
                  </a:moveTo>
                  <a:cubicBezTo>
                    <a:pt x="3003" y="626"/>
                    <a:pt x="3016" y="636"/>
                    <a:pt x="3017" y="653"/>
                  </a:cubicBezTo>
                  <a:cubicBezTo>
                    <a:pt x="3024" y="905"/>
                    <a:pt x="3018" y="1158"/>
                    <a:pt x="3007" y="1409"/>
                  </a:cubicBezTo>
                  <a:cubicBezTo>
                    <a:pt x="3006" y="1438"/>
                    <a:pt x="2983" y="1453"/>
                    <a:pt x="2960" y="1453"/>
                  </a:cubicBezTo>
                  <a:cubicBezTo>
                    <a:pt x="2936" y="1453"/>
                    <a:pt x="2911" y="1437"/>
                    <a:pt x="2912" y="1405"/>
                  </a:cubicBezTo>
                  <a:cubicBezTo>
                    <a:pt x="2922" y="1155"/>
                    <a:pt x="2937" y="901"/>
                    <a:pt x="2963" y="651"/>
                  </a:cubicBezTo>
                  <a:cubicBezTo>
                    <a:pt x="2965" y="634"/>
                    <a:pt x="2978" y="626"/>
                    <a:pt x="2990" y="626"/>
                  </a:cubicBezTo>
                  <a:close/>
                  <a:moveTo>
                    <a:pt x="8174" y="1333"/>
                  </a:moveTo>
                  <a:cubicBezTo>
                    <a:pt x="8191" y="1333"/>
                    <a:pt x="8209" y="1345"/>
                    <a:pt x="8207" y="1365"/>
                  </a:cubicBezTo>
                  <a:cubicBezTo>
                    <a:pt x="8182" y="1557"/>
                    <a:pt x="8154" y="1748"/>
                    <a:pt x="8117" y="1938"/>
                  </a:cubicBezTo>
                  <a:cubicBezTo>
                    <a:pt x="8113" y="1959"/>
                    <a:pt x="8095" y="1968"/>
                    <a:pt x="8076" y="1968"/>
                  </a:cubicBezTo>
                  <a:cubicBezTo>
                    <a:pt x="8051" y="1968"/>
                    <a:pt x="8025" y="1951"/>
                    <a:pt x="8029" y="1923"/>
                  </a:cubicBezTo>
                  <a:cubicBezTo>
                    <a:pt x="8061" y="1732"/>
                    <a:pt x="8103" y="1542"/>
                    <a:pt x="8145" y="1354"/>
                  </a:cubicBezTo>
                  <a:cubicBezTo>
                    <a:pt x="8149" y="1340"/>
                    <a:pt x="8161" y="1333"/>
                    <a:pt x="8174" y="1333"/>
                  </a:cubicBezTo>
                  <a:close/>
                  <a:moveTo>
                    <a:pt x="12818" y="1844"/>
                  </a:moveTo>
                  <a:cubicBezTo>
                    <a:pt x="12835" y="1844"/>
                    <a:pt x="12853" y="1858"/>
                    <a:pt x="12846" y="1880"/>
                  </a:cubicBezTo>
                  <a:cubicBezTo>
                    <a:pt x="12796" y="2048"/>
                    <a:pt x="12740" y="2217"/>
                    <a:pt x="12701" y="2388"/>
                  </a:cubicBezTo>
                  <a:cubicBezTo>
                    <a:pt x="12696" y="2408"/>
                    <a:pt x="12681" y="2417"/>
                    <a:pt x="12664" y="2417"/>
                  </a:cubicBezTo>
                  <a:cubicBezTo>
                    <a:pt x="12637" y="2417"/>
                    <a:pt x="12609" y="2395"/>
                    <a:pt x="12621" y="2364"/>
                  </a:cubicBezTo>
                  <a:cubicBezTo>
                    <a:pt x="12686" y="2201"/>
                    <a:pt x="12735" y="2029"/>
                    <a:pt x="12792" y="1863"/>
                  </a:cubicBezTo>
                  <a:cubicBezTo>
                    <a:pt x="12796" y="1850"/>
                    <a:pt x="12807" y="1844"/>
                    <a:pt x="12818" y="1844"/>
                  </a:cubicBezTo>
                  <a:close/>
                  <a:moveTo>
                    <a:pt x="4209" y="3399"/>
                  </a:moveTo>
                  <a:cubicBezTo>
                    <a:pt x="4223" y="3399"/>
                    <a:pt x="4237" y="3405"/>
                    <a:pt x="4247" y="3420"/>
                  </a:cubicBezTo>
                  <a:cubicBezTo>
                    <a:pt x="4253" y="3430"/>
                    <a:pt x="4258" y="3440"/>
                    <a:pt x="4264" y="3450"/>
                  </a:cubicBezTo>
                  <a:cubicBezTo>
                    <a:pt x="6493" y="3677"/>
                    <a:pt x="8718" y="4094"/>
                    <a:pt x="10914" y="4521"/>
                  </a:cubicBezTo>
                  <a:cubicBezTo>
                    <a:pt x="10981" y="4534"/>
                    <a:pt x="10955" y="4629"/>
                    <a:pt x="10892" y="4629"/>
                  </a:cubicBezTo>
                  <a:cubicBezTo>
                    <a:pt x="10889" y="4629"/>
                    <a:pt x="10885" y="4629"/>
                    <a:pt x="10881" y="4628"/>
                  </a:cubicBezTo>
                  <a:cubicBezTo>
                    <a:pt x="10795" y="5049"/>
                    <a:pt x="10601" y="5431"/>
                    <a:pt x="10410" y="5811"/>
                  </a:cubicBezTo>
                  <a:cubicBezTo>
                    <a:pt x="10161" y="6307"/>
                    <a:pt x="9909" y="6803"/>
                    <a:pt x="9658" y="7300"/>
                  </a:cubicBezTo>
                  <a:cubicBezTo>
                    <a:pt x="9157" y="8291"/>
                    <a:pt x="8664" y="9288"/>
                    <a:pt x="8150" y="10273"/>
                  </a:cubicBezTo>
                  <a:cubicBezTo>
                    <a:pt x="8138" y="10295"/>
                    <a:pt x="8121" y="10304"/>
                    <a:pt x="8103" y="10304"/>
                  </a:cubicBezTo>
                  <a:cubicBezTo>
                    <a:pt x="8078" y="10304"/>
                    <a:pt x="8052" y="10286"/>
                    <a:pt x="8042" y="10260"/>
                  </a:cubicBezTo>
                  <a:cubicBezTo>
                    <a:pt x="8029" y="10277"/>
                    <a:pt x="8007" y="10288"/>
                    <a:pt x="7985" y="10288"/>
                  </a:cubicBezTo>
                  <a:cubicBezTo>
                    <a:pt x="7964" y="10288"/>
                    <a:pt x="7944" y="10278"/>
                    <a:pt x="7930" y="10255"/>
                  </a:cubicBezTo>
                  <a:cubicBezTo>
                    <a:pt x="7273" y="9140"/>
                    <a:pt x="6640" y="8010"/>
                    <a:pt x="6011" y="6879"/>
                  </a:cubicBezTo>
                  <a:cubicBezTo>
                    <a:pt x="5387" y="5754"/>
                    <a:pt x="4706" y="4632"/>
                    <a:pt x="4171" y="3461"/>
                  </a:cubicBezTo>
                  <a:cubicBezTo>
                    <a:pt x="4155" y="3426"/>
                    <a:pt x="4181" y="3399"/>
                    <a:pt x="4209" y="3399"/>
                  </a:cubicBezTo>
                  <a:close/>
                  <a:moveTo>
                    <a:pt x="1" y="1"/>
                  </a:moveTo>
                  <a:lnTo>
                    <a:pt x="1" y="1"/>
                  </a:lnTo>
                  <a:cubicBezTo>
                    <a:pt x="746" y="1273"/>
                    <a:pt x="1394" y="2609"/>
                    <a:pt x="2099" y="3903"/>
                  </a:cubicBezTo>
                  <a:cubicBezTo>
                    <a:pt x="2785" y="5161"/>
                    <a:pt x="3483" y="6416"/>
                    <a:pt x="4193" y="7663"/>
                  </a:cubicBezTo>
                  <a:cubicBezTo>
                    <a:pt x="5633" y="10193"/>
                    <a:pt x="7123" y="12696"/>
                    <a:pt x="8657" y="15171"/>
                  </a:cubicBezTo>
                  <a:cubicBezTo>
                    <a:pt x="8697" y="15080"/>
                    <a:pt x="8746" y="14995"/>
                    <a:pt x="8805" y="14916"/>
                  </a:cubicBezTo>
                  <a:cubicBezTo>
                    <a:pt x="8801" y="14902"/>
                    <a:pt x="8804" y="14886"/>
                    <a:pt x="8813" y="14866"/>
                  </a:cubicBezTo>
                  <a:cubicBezTo>
                    <a:pt x="9775" y="12897"/>
                    <a:pt x="10734" y="10927"/>
                    <a:pt x="11697" y="8959"/>
                  </a:cubicBezTo>
                  <a:cubicBezTo>
                    <a:pt x="12557" y="7200"/>
                    <a:pt x="13416" y="5442"/>
                    <a:pt x="14276" y="3682"/>
                  </a:cubicBezTo>
                  <a:cubicBezTo>
                    <a:pt x="14399" y="3432"/>
                    <a:pt x="14523" y="3181"/>
                    <a:pt x="14646" y="2929"/>
                  </a:cubicBezTo>
                  <a:cubicBezTo>
                    <a:pt x="14792" y="2627"/>
                    <a:pt x="15014" y="2343"/>
                    <a:pt x="14582" y="2147"/>
                  </a:cubicBezTo>
                  <a:cubicBezTo>
                    <a:pt x="14401" y="2066"/>
                    <a:pt x="14146" y="2056"/>
                    <a:pt x="13952" y="2019"/>
                  </a:cubicBezTo>
                  <a:cubicBezTo>
                    <a:pt x="13726" y="1976"/>
                    <a:pt x="13498" y="1935"/>
                    <a:pt x="13272" y="1897"/>
                  </a:cubicBezTo>
                  <a:cubicBezTo>
                    <a:pt x="13267" y="1896"/>
                    <a:pt x="13263" y="1895"/>
                    <a:pt x="13257" y="1895"/>
                  </a:cubicBezTo>
                  <a:cubicBezTo>
                    <a:pt x="13243" y="2030"/>
                    <a:pt x="13206" y="2180"/>
                    <a:pt x="13123" y="2286"/>
                  </a:cubicBezTo>
                  <a:cubicBezTo>
                    <a:pt x="13114" y="2297"/>
                    <a:pt x="13104" y="2301"/>
                    <a:pt x="13093" y="2301"/>
                  </a:cubicBezTo>
                  <a:cubicBezTo>
                    <a:pt x="13070" y="2301"/>
                    <a:pt x="13049" y="2277"/>
                    <a:pt x="13062" y="2249"/>
                  </a:cubicBezTo>
                  <a:cubicBezTo>
                    <a:pt x="13121" y="2127"/>
                    <a:pt x="13177" y="2019"/>
                    <a:pt x="13199" y="1886"/>
                  </a:cubicBezTo>
                  <a:cubicBezTo>
                    <a:pt x="12894" y="1835"/>
                    <a:pt x="12588" y="1790"/>
                    <a:pt x="12284" y="1747"/>
                  </a:cubicBezTo>
                  <a:cubicBezTo>
                    <a:pt x="12231" y="1845"/>
                    <a:pt x="12215" y="1938"/>
                    <a:pt x="12214" y="2050"/>
                  </a:cubicBezTo>
                  <a:cubicBezTo>
                    <a:pt x="12213" y="2070"/>
                    <a:pt x="12194" y="2082"/>
                    <a:pt x="12176" y="2082"/>
                  </a:cubicBezTo>
                  <a:cubicBezTo>
                    <a:pt x="12161" y="2082"/>
                    <a:pt x="12146" y="2074"/>
                    <a:pt x="12144" y="2056"/>
                  </a:cubicBezTo>
                  <a:cubicBezTo>
                    <a:pt x="12134" y="1950"/>
                    <a:pt x="12167" y="1829"/>
                    <a:pt x="12229" y="1741"/>
                  </a:cubicBezTo>
                  <a:cubicBezTo>
                    <a:pt x="12056" y="1716"/>
                    <a:pt x="11886" y="1694"/>
                    <a:pt x="11715" y="1673"/>
                  </a:cubicBezTo>
                  <a:cubicBezTo>
                    <a:pt x="11683" y="1765"/>
                    <a:pt x="11649" y="1855"/>
                    <a:pt x="11629" y="1951"/>
                  </a:cubicBezTo>
                  <a:cubicBezTo>
                    <a:pt x="11607" y="2058"/>
                    <a:pt x="11608" y="2165"/>
                    <a:pt x="11597" y="2273"/>
                  </a:cubicBezTo>
                  <a:cubicBezTo>
                    <a:pt x="11594" y="2297"/>
                    <a:pt x="11571" y="2312"/>
                    <a:pt x="11549" y="2312"/>
                  </a:cubicBezTo>
                  <a:cubicBezTo>
                    <a:pt x="11532" y="2312"/>
                    <a:pt x="11515" y="2302"/>
                    <a:pt x="11513" y="2280"/>
                  </a:cubicBezTo>
                  <a:cubicBezTo>
                    <a:pt x="11496" y="2083"/>
                    <a:pt x="11559" y="1840"/>
                    <a:pt x="11657" y="1666"/>
                  </a:cubicBezTo>
                  <a:cubicBezTo>
                    <a:pt x="11475" y="1643"/>
                    <a:pt x="11293" y="1622"/>
                    <a:pt x="11110" y="1600"/>
                  </a:cubicBezTo>
                  <a:lnTo>
                    <a:pt x="11110" y="1600"/>
                  </a:lnTo>
                  <a:cubicBezTo>
                    <a:pt x="11111" y="1603"/>
                    <a:pt x="11111" y="1606"/>
                    <a:pt x="11111" y="1610"/>
                  </a:cubicBezTo>
                  <a:cubicBezTo>
                    <a:pt x="11105" y="1646"/>
                    <a:pt x="11100" y="1683"/>
                    <a:pt x="11092" y="1720"/>
                  </a:cubicBezTo>
                  <a:cubicBezTo>
                    <a:pt x="11090" y="1738"/>
                    <a:pt x="11089" y="1757"/>
                    <a:pt x="11085" y="1774"/>
                  </a:cubicBezTo>
                  <a:cubicBezTo>
                    <a:pt x="11084" y="1779"/>
                    <a:pt x="11078" y="1791"/>
                    <a:pt x="11074" y="1802"/>
                  </a:cubicBezTo>
                  <a:cubicBezTo>
                    <a:pt x="11085" y="1811"/>
                    <a:pt x="11086" y="1827"/>
                    <a:pt x="11079" y="1839"/>
                  </a:cubicBezTo>
                  <a:cubicBezTo>
                    <a:pt x="11076" y="1844"/>
                    <a:pt x="11073" y="1847"/>
                    <a:pt x="11069" y="1850"/>
                  </a:cubicBezTo>
                  <a:cubicBezTo>
                    <a:pt x="11063" y="1856"/>
                    <a:pt x="11056" y="1859"/>
                    <a:pt x="11050" y="1859"/>
                  </a:cubicBezTo>
                  <a:cubicBezTo>
                    <a:pt x="11041" y="1859"/>
                    <a:pt x="11032" y="1854"/>
                    <a:pt x="11026" y="1848"/>
                  </a:cubicBezTo>
                  <a:cubicBezTo>
                    <a:pt x="11025" y="1847"/>
                    <a:pt x="11021" y="1847"/>
                    <a:pt x="11020" y="1845"/>
                  </a:cubicBezTo>
                  <a:cubicBezTo>
                    <a:pt x="11002" y="1831"/>
                    <a:pt x="11006" y="1810"/>
                    <a:pt x="11009" y="1790"/>
                  </a:cubicBezTo>
                  <a:cubicBezTo>
                    <a:pt x="11017" y="1726"/>
                    <a:pt x="11042" y="1662"/>
                    <a:pt x="11060" y="1600"/>
                  </a:cubicBezTo>
                  <a:cubicBezTo>
                    <a:pt x="11060" y="1598"/>
                    <a:pt x="11063" y="1595"/>
                    <a:pt x="11063" y="1594"/>
                  </a:cubicBezTo>
                  <a:cubicBezTo>
                    <a:pt x="10930" y="1579"/>
                    <a:pt x="10794" y="1563"/>
                    <a:pt x="10660" y="1549"/>
                  </a:cubicBezTo>
                  <a:cubicBezTo>
                    <a:pt x="10604" y="1544"/>
                    <a:pt x="10547" y="1538"/>
                    <a:pt x="10491" y="1531"/>
                  </a:cubicBezTo>
                  <a:cubicBezTo>
                    <a:pt x="10467" y="1725"/>
                    <a:pt x="10426" y="1917"/>
                    <a:pt x="10404" y="2110"/>
                  </a:cubicBezTo>
                  <a:cubicBezTo>
                    <a:pt x="10401" y="2140"/>
                    <a:pt x="10380" y="2154"/>
                    <a:pt x="10358" y="2154"/>
                  </a:cubicBezTo>
                  <a:cubicBezTo>
                    <a:pt x="10331" y="2154"/>
                    <a:pt x="10303" y="2132"/>
                    <a:pt x="10313" y="2094"/>
                  </a:cubicBezTo>
                  <a:cubicBezTo>
                    <a:pt x="10361" y="1907"/>
                    <a:pt x="10391" y="1715"/>
                    <a:pt x="10436" y="1526"/>
                  </a:cubicBezTo>
                  <a:cubicBezTo>
                    <a:pt x="10245" y="1507"/>
                    <a:pt x="10052" y="1486"/>
                    <a:pt x="9859" y="1466"/>
                  </a:cubicBezTo>
                  <a:cubicBezTo>
                    <a:pt x="9843" y="1525"/>
                    <a:pt x="9825" y="1582"/>
                    <a:pt x="9808" y="1640"/>
                  </a:cubicBezTo>
                  <a:cubicBezTo>
                    <a:pt x="9790" y="1701"/>
                    <a:pt x="9777" y="1770"/>
                    <a:pt x="9748" y="1827"/>
                  </a:cubicBezTo>
                  <a:cubicBezTo>
                    <a:pt x="9742" y="1839"/>
                    <a:pt x="9731" y="1844"/>
                    <a:pt x="9719" y="1844"/>
                  </a:cubicBezTo>
                  <a:cubicBezTo>
                    <a:pt x="9699" y="1844"/>
                    <a:pt x="9677" y="1829"/>
                    <a:pt x="9680" y="1806"/>
                  </a:cubicBezTo>
                  <a:cubicBezTo>
                    <a:pt x="9691" y="1742"/>
                    <a:pt x="9721" y="1679"/>
                    <a:pt x="9742" y="1618"/>
                  </a:cubicBezTo>
                  <a:cubicBezTo>
                    <a:pt x="9760" y="1565"/>
                    <a:pt x="9780" y="1513"/>
                    <a:pt x="9798" y="1460"/>
                  </a:cubicBezTo>
                  <a:cubicBezTo>
                    <a:pt x="9623" y="1440"/>
                    <a:pt x="9446" y="1423"/>
                    <a:pt x="9269" y="1405"/>
                  </a:cubicBezTo>
                  <a:cubicBezTo>
                    <a:pt x="9263" y="1610"/>
                    <a:pt x="9253" y="1824"/>
                    <a:pt x="9222" y="2026"/>
                  </a:cubicBezTo>
                  <a:cubicBezTo>
                    <a:pt x="9219" y="2051"/>
                    <a:pt x="9199" y="2063"/>
                    <a:pt x="9180" y="2063"/>
                  </a:cubicBezTo>
                  <a:cubicBezTo>
                    <a:pt x="9160" y="2063"/>
                    <a:pt x="9141" y="2050"/>
                    <a:pt x="9142" y="2023"/>
                  </a:cubicBezTo>
                  <a:cubicBezTo>
                    <a:pt x="9152" y="1817"/>
                    <a:pt x="9184" y="1603"/>
                    <a:pt x="9217" y="1400"/>
                  </a:cubicBezTo>
                  <a:cubicBezTo>
                    <a:pt x="9052" y="1382"/>
                    <a:pt x="8888" y="1365"/>
                    <a:pt x="8723" y="1349"/>
                  </a:cubicBezTo>
                  <a:cubicBezTo>
                    <a:pt x="8715" y="1497"/>
                    <a:pt x="8707" y="1643"/>
                    <a:pt x="8700" y="1790"/>
                  </a:cubicBezTo>
                  <a:cubicBezTo>
                    <a:pt x="8699" y="1815"/>
                    <a:pt x="8679" y="1827"/>
                    <a:pt x="8659" y="1827"/>
                  </a:cubicBezTo>
                  <a:cubicBezTo>
                    <a:pt x="8637" y="1827"/>
                    <a:pt x="8616" y="1813"/>
                    <a:pt x="8618" y="1786"/>
                  </a:cubicBezTo>
                  <a:lnTo>
                    <a:pt x="8666" y="1347"/>
                  </a:lnTo>
                  <a:cubicBezTo>
                    <a:pt x="8666" y="1345"/>
                    <a:pt x="8667" y="1345"/>
                    <a:pt x="8667" y="1344"/>
                  </a:cubicBezTo>
                  <a:cubicBezTo>
                    <a:pt x="8286" y="1306"/>
                    <a:pt x="7907" y="1268"/>
                    <a:pt x="7527" y="1227"/>
                  </a:cubicBezTo>
                  <a:lnTo>
                    <a:pt x="7527" y="1227"/>
                  </a:lnTo>
                  <a:cubicBezTo>
                    <a:pt x="7529" y="1373"/>
                    <a:pt x="7527" y="1524"/>
                    <a:pt x="7516" y="1667"/>
                  </a:cubicBezTo>
                  <a:cubicBezTo>
                    <a:pt x="7514" y="1691"/>
                    <a:pt x="7496" y="1703"/>
                    <a:pt x="7477" y="1703"/>
                  </a:cubicBezTo>
                  <a:cubicBezTo>
                    <a:pt x="7458" y="1703"/>
                    <a:pt x="7439" y="1690"/>
                    <a:pt x="7439" y="1664"/>
                  </a:cubicBezTo>
                  <a:cubicBezTo>
                    <a:pt x="7442" y="1519"/>
                    <a:pt x="7452" y="1369"/>
                    <a:pt x="7468" y="1225"/>
                  </a:cubicBezTo>
                  <a:lnTo>
                    <a:pt x="7468" y="1224"/>
                  </a:lnTo>
                  <a:lnTo>
                    <a:pt x="7005" y="1176"/>
                  </a:lnTo>
                  <a:lnTo>
                    <a:pt x="7005" y="1176"/>
                  </a:lnTo>
                  <a:cubicBezTo>
                    <a:pt x="7013" y="1182"/>
                    <a:pt x="7019" y="1189"/>
                    <a:pt x="7018" y="1201"/>
                  </a:cubicBezTo>
                  <a:cubicBezTo>
                    <a:pt x="6989" y="1423"/>
                    <a:pt x="6958" y="1656"/>
                    <a:pt x="6905" y="1874"/>
                  </a:cubicBezTo>
                  <a:cubicBezTo>
                    <a:pt x="6900" y="1893"/>
                    <a:pt x="6883" y="1902"/>
                    <a:pt x="6865" y="1902"/>
                  </a:cubicBezTo>
                  <a:cubicBezTo>
                    <a:pt x="6842" y="1902"/>
                    <a:pt x="6819" y="1886"/>
                    <a:pt x="6822" y="1859"/>
                  </a:cubicBezTo>
                  <a:cubicBezTo>
                    <a:pt x="6851" y="1636"/>
                    <a:pt x="6905" y="1409"/>
                    <a:pt x="6957" y="1190"/>
                  </a:cubicBezTo>
                  <a:cubicBezTo>
                    <a:pt x="6959" y="1182"/>
                    <a:pt x="6966" y="1174"/>
                    <a:pt x="6974" y="1172"/>
                  </a:cubicBezTo>
                  <a:cubicBezTo>
                    <a:pt x="6793" y="1152"/>
                    <a:pt x="6612" y="1134"/>
                    <a:pt x="6431" y="1112"/>
                  </a:cubicBezTo>
                  <a:cubicBezTo>
                    <a:pt x="6414" y="1215"/>
                    <a:pt x="6394" y="1317"/>
                    <a:pt x="6379" y="1419"/>
                  </a:cubicBezTo>
                  <a:cubicBezTo>
                    <a:pt x="6375" y="1444"/>
                    <a:pt x="6357" y="1455"/>
                    <a:pt x="6339" y="1455"/>
                  </a:cubicBezTo>
                  <a:cubicBezTo>
                    <a:pt x="6316" y="1455"/>
                    <a:pt x="6294" y="1437"/>
                    <a:pt x="6303" y="1406"/>
                  </a:cubicBezTo>
                  <a:cubicBezTo>
                    <a:pt x="6332" y="1307"/>
                    <a:pt x="6356" y="1208"/>
                    <a:pt x="6382" y="1107"/>
                  </a:cubicBezTo>
                  <a:cubicBezTo>
                    <a:pt x="6197" y="1084"/>
                    <a:pt x="6011" y="1062"/>
                    <a:pt x="5826" y="1039"/>
                  </a:cubicBezTo>
                  <a:cubicBezTo>
                    <a:pt x="5803" y="1227"/>
                    <a:pt x="5767" y="1414"/>
                    <a:pt x="5743" y="1602"/>
                  </a:cubicBezTo>
                  <a:cubicBezTo>
                    <a:pt x="5739" y="1631"/>
                    <a:pt x="5718" y="1644"/>
                    <a:pt x="5698" y="1644"/>
                  </a:cubicBezTo>
                  <a:cubicBezTo>
                    <a:pt x="5672" y="1644"/>
                    <a:pt x="5646" y="1623"/>
                    <a:pt x="5654" y="1586"/>
                  </a:cubicBezTo>
                  <a:cubicBezTo>
                    <a:pt x="5691" y="1402"/>
                    <a:pt x="5718" y="1216"/>
                    <a:pt x="5757" y="1030"/>
                  </a:cubicBezTo>
                  <a:cubicBezTo>
                    <a:pt x="5586" y="1009"/>
                    <a:pt x="5418" y="988"/>
                    <a:pt x="5249" y="964"/>
                  </a:cubicBezTo>
                  <a:cubicBezTo>
                    <a:pt x="5186" y="956"/>
                    <a:pt x="5125" y="947"/>
                    <a:pt x="5064" y="938"/>
                  </a:cubicBezTo>
                  <a:lnTo>
                    <a:pt x="5064" y="939"/>
                  </a:lnTo>
                  <a:cubicBezTo>
                    <a:pt x="5084" y="1084"/>
                    <a:pt x="5079" y="1238"/>
                    <a:pt x="5042" y="1380"/>
                  </a:cubicBezTo>
                  <a:cubicBezTo>
                    <a:pt x="5037" y="1400"/>
                    <a:pt x="5019" y="1409"/>
                    <a:pt x="5001" y="1409"/>
                  </a:cubicBezTo>
                  <a:cubicBezTo>
                    <a:pt x="4976" y="1409"/>
                    <a:pt x="4951" y="1393"/>
                    <a:pt x="4956" y="1364"/>
                  </a:cubicBezTo>
                  <a:lnTo>
                    <a:pt x="4979" y="1216"/>
                  </a:lnTo>
                  <a:cubicBezTo>
                    <a:pt x="4979" y="1214"/>
                    <a:pt x="4982" y="1212"/>
                    <a:pt x="4983" y="1209"/>
                  </a:cubicBezTo>
                  <a:cubicBezTo>
                    <a:pt x="4994" y="1121"/>
                    <a:pt x="5003" y="1035"/>
                    <a:pt x="5001" y="944"/>
                  </a:cubicBezTo>
                  <a:cubicBezTo>
                    <a:pt x="5001" y="939"/>
                    <a:pt x="5004" y="934"/>
                    <a:pt x="5006" y="929"/>
                  </a:cubicBezTo>
                  <a:cubicBezTo>
                    <a:pt x="4787" y="896"/>
                    <a:pt x="4566" y="865"/>
                    <a:pt x="4345" y="831"/>
                  </a:cubicBezTo>
                  <a:cubicBezTo>
                    <a:pt x="4322" y="1062"/>
                    <a:pt x="4295" y="1296"/>
                    <a:pt x="4266" y="1526"/>
                  </a:cubicBezTo>
                  <a:cubicBezTo>
                    <a:pt x="4263" y="1556"/>
                    <a:pt x="4238" y="1570"/>
                    <a:pt x="4215" y="1570"/>
                  </a:cubicBezTo>
                  <a:cubicBezTo>
                    <a:pt x="4190" y="1570"/>
                    <a:pt x="4166" y="1554"/>
                    <a:pt x="4170" y="1522"/>
                  </a:cubicBezTo>
                  <a:cubicBezTo>
                    <a:pt x="4202" y="1286"/>
                    <a:pt x="4236" y="1052"/>
                    <a:pt x="4274" y="820"/>
                  </a:cubicBezTo>
                  <a:cubicBezTo>
                    <a:pt x="4062" y="788"/>
                    <a:pt x="3853" y="754"/>
                    <a:pt x="3641" y="718"/>
                  </a:cubicBezTo>
                  <a:cubicBezTo>
                    <a:pt x="3629" y="772"/>
                    <a:pt x="3618" y="823"/>
                    <a:pt x="3612" y="876"/>
                  </a:cubicBezTo>
                  <a:cubicBezTo>
                    <a:pt x="3626" y="884"/>
                    <a:pt x="3636" y="896"/>
                    <a:pt x="3634" y="913"/>
                  </a:cubicBezTo>
                  <a:cubicBezTo>
                    <a:pt x="3625" y="961"/>
                    <a:pt x="3616" y="1011"/>
                    <a:pt x="3609" y="1060"/>
                  </a:cubicBezTo>
                  <a:cubicBezTo>
                    <a:pt x="3604" y="1086"/>
                    <a:pt x="3582" y="1099"/>
                    <a:pt x="3562" y="1099"/>
                  </a:cubicBezTo>
                  <a:cubicBezTo>
                    <a:pt x="3541" y="1099"/>
                    <a:pt x="3521" y="1085"/>
                    <a:pt x="3524" y="1056"/>
                  </a:cubicBezTo>
                  <a:cubicBezTo>
                    <a:pt x="3532" y="938"/>
                    <a:pt x="3545" y="820"/>
                    <a:pt x="3587" y="709"/>
                  </a:cubicBezTo>
                  <a:cubicBezTo>
                    <a:pt x="3171" y="639"/>
                    <a:pt x="2755" y="565"/>
                    <a:pt x="2340" y="486"/>
                  </a:cubicBezTo>
                  <a:cubicBezTo>
                    <a:pt x="2320" y="538"/>
                    <a:pt x="2304" y="592"/>
                    <a:pt x="2297" y="646"/>
                  </a:cubicBezTo>
                  <a:cubicBezTo>
                    <a:pt x="2283" y="725"/>
                    <a:pt x="2297" y="799"/>
                    <a:pt x="2297" y="878"/>
                  </a:cubicBezTo>
                  <a:cubicBezTo>
                    <a:pt x="2297" y="903"/>
                    <a:pt x="2278" y="915"/>
                    <a:pt x="2259" y="915"/>
                  </a:cubicBezTo>
                  <a:cubicBezTo>
                    <a:pt x="2241" y="915"/>
                    <a:pt x="2223" y="905"/>
                    <a:pt x="2217" y="885"/>
                  </a:cubicBezTo>
                  <a:cubicBezTo>
                    <a:pt x="2183" y="756"/>
                    <a:pt x="2219" y="601"/>
                    <a:pt x="2283" y="476"/>
                  </a:cubicBezTo>
                  <a:cubicBezTo>
                    <a:pt x="2044" y="431"/>
                    <a:pt x="1805" y="385"/>
                    <a:pt x="1566" y="337"/>
                  </a:cubicBezTo>
                  <a:cubicBezTo>
                    <a:pt x="1537" y="573"/>
                    <a:pt x="1533" y="795"/>
                    <a:pt x="1555" y="1034"/>
                  </a:cubicBezTo>
                  <a:cubicBezTo>
                    <a:pt x="1558" y="1067"/>
                    <a:pt x="1531" y="1089"/>
                    <a:pt x="1506" y="1089"/>
                  </a:cubicBezTo>
                  <a:cubicBezTo>
                    <a:pt x="1488" y="1089"/>
                    <a:pt x="1472" y="1078"/>
                    <a:pt x="1467" y="1054"/>
                  </a:cubicBezTo>
                  <a:cubicBezTo>
                    <a:pt x="1424" y="817"/>
                    <a:pt x="1438" y="557"/>
                    <a:pt x="1506" y="325"/>
                  </a:cubicBezTo>
                  <a:cubicBezTo>
                    <a:pt x="1002" y="224"/>
                    <a:pt x="500" y="11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2"/>
            <p:cNvSpPr/>
            <p:nvPr/>
          </p:nvSpPr>
          <p:spPr>
            <a:xfrm>
              <a:off x="1923025" y="4665900"/>
              <a:ext cx="379650" cy="384825"/>
            </a:xfrm>
            <a:custGeom>
              <a:avLst/>
              <a:gdLst/>
              <a:ahLst/>
              <a:cxnLst/>
              <a:rect l="l" t="t" r="r" b="b"/>
              <a:pathLst>
                <a:path w="15186" h="15393" extrusionOk="0">
                  <a:moveTo>
                    <a:pt x="155" y="105"/>
                  </a:moveTo>
                  <a:lnTo>
                    <a:pt x="155" y="105"/>
                  </a:lnTo>
                  <a:cubicBezTo>
                    <a:pt x="655" y="220"/>
                    <a:pt x="1157" y="327"/>
                    <a:pt x="1658" y="430"/>
                  </a:cubicBezTo>
                  <a:cubicBezTo>
                    <a:pt x="1592" y="662"/>
                    <a:pt x="1576" y="923"/>
                    <a:pt x="1620" y="1158"/>
                  </a:cubicBezTo>
                  <a:cubicBezTo>
                    <a:pt x="1624" y="1182"/>
                    <a:pt x="1641" y="1192"/>
                    <a:pt x="1659" y="1192"/>
                  </a:cubicBezTo>
                  <a:cubicBezTo>
                    <a:pt x="1684" y="1192"/>
                    <a:pt x="1711" y="1171"/>
                    <a:pt x="1708" y="1138"/>
                  </a:cubicBezTo>
                  <a:cubicBezTo>
                    <a:pt x="1687" y="900"/>
                    <a:pt x="1690" y="678"/>
                    <a:pt x="1720" y="442"/>
                  </a:cubicBezTo>
                  <a:cubicBezTo>
                    <a:pt x="1959" y="490"/>
                    <a:pt x="2198" y="535"/>
                    <a:pt x="2436" y="581"/>
                  </a:cubicBezTo>
                  <a:cubicBezTo>
                    <a:pt x="2372" y="705"/>
                    <a:pt x="2337" y="861"/>
                    <a:pt x="2370" y="989"/>
                  </a:cubicBezTo>
                  <a:cubicBezTo>
                    <a:pt x="2375" y="1009"/>
                    <a:pt x="2394" y="1020"/>
                    <a:pt x="2412" y="1020"/>
                  </a:cubicBezTo>
                  <a:cubicBezTo>
                    <a:pt x="2431" y="1020"/>
                    <a:pt x="2450" y="1007"/>
                    <a:pt x="2450" y="982"/>
                  </a:cubicBezTo>
                  <a:cubicBezTo>
                    <a:pt x="2450" y="904"/>
                    <a:pt x="2438" y="829"/>
                    <a:pt x="2450" y="751"/>
                  </a:cubicBezTo>
                  <a:cubicBezTo>
                    <a:pt x="2457" y="696"/>
                    <a:pt x="2473" y="643"/>
                    <a:pt x="2493" y="592"/>
                  </a:cubicBezTo>
                  <a:cubicBezTo>
                    <a:pt x="2907" y="669"/>
                    <a:pt x="3324" y="744"/>
                    <a:pt x="3740" y="813"/>
                  </a:cubicBezTo>
                  <a:cubicBezTo>
                    <a:pt x="3698" y="924"/>
                    <a:pt x="3685" y="1042"/>
                    <a:pt x="3676" y="1161"/>
                  </a:cubicBezTo>
                  <a:cubicBezTo>
                    <a:pt x="3675" y="1190"/>
                    <a:pt x="3694" y="1204"/>
                    <a:pt x="3715" y="1204"/>
                  </a:cubicBezTo>
                  <a:cubicBezTo>
                    <a:pt x="3736" y="1204"/>
                    <a:pt x="3757" y="1190"/>
                    <a:pt x="3762" y="1164"/>
                  </a:cubicBezTo>
                  <a:cubicBezTo>
                    <a:pt x="3770" y="1116"/>
                    <a:pt x="3780" y="1068"/>
                    <a:pt x="3787" y="1019"/>
                  </a:cubicBezTo>
                  <a:cubicBezTo>
                    <a:pt x="3790" y="1002"/>
                    <a:pt x="3780" y="988"/>
                    <a:pt x="3765" y="981"/>
                  </a:cubicBezTo>
                  <a:cubicBezTo>
                    <a:pt x="3772" y="928"/>
                    <a:pt x="3782" y="875"/>
                    <a:pt x="3793" y="823"/>
                  </a:cubicBezTo>
                  <a:cubicBezTo>
                    <a:pt x="4005" y="858"/>
                    <a:pt x="4216" y="891"/>
                    <a:pt x="4427" y="924"/>
                  </a:cubicBezTo>
                  <a:cubicBezTo>
                    <a:pt x="4389" y="1158"/>
                    <a:pt x="4355" y="1392"/>
                    <a:pt x="4324" y="1627"/>
                  </a:cubicBezTo>
                  <a:cubicBezTo>
                    <a:pt x="4319" y="1659"/>
                    <a:pt x="4343" y="1676"/>
                    <a:pt x="4368" y="1676"/>
                  </a:cubicBezTo>
                  <a:cubicBezTo>
                    <a:pt x="4391" y="1676"/>
                    <a:pt x="4416" y="1661"/>
                    <a:pt x="4420" y="1631"/>
                  </a:cubicBezTo>
                  <a:cubicBezTo>
                    <a:pt x="4448" y="1401"/>
                    <a:pt x="4475" y="1168"/>
                    <a:pt x="4498" y="936"/>
                  </a:cubicBezTo>
                  <a:cubicBezTo>
                    <a:pt x="4718" y="971"/>
                    <a:pt x="4938" y="1003"/>
                    <a:pt x="5160" y="1035"/>
                  </a:cubicBezTo>
                  <a:cubicBezTo>
                    <a:pt x="5157" y="1039"/>
                    <a:pt x="5154" y="1044"/>
                    <a:pt x="5154" y="1049"/>
                  </a:cubicBezTo>
                  <a:cubicBezTo>
                    <a:pt x="5156" y="1140"/>
                    <a:pt x="5148" y="1226"/>
                    <a:pt x="5135" y="1314"/>
                  </a:cubicBezTo>
                  <a:cubicBezTo>
                    <a:pt x="5135" y="1316"/>
                    <a:pt x="5134" y="1318"/>
                    <a:pt x="5133" y="1321"/>
                  </a:cubicBezTo>
                  <a:lnTo>
                    <a:pt x="5109" y="1468"/>
                  </a:lnTo>
                  <a:cubicBezTo>
                    <a:pt x="5104" y="1497"/>
                    <a:pt x="5129" y="1514"/>
                    <a:pt x="5153" y="1514"/>
                  </a:cubicBezTo>
                  <a:cubicBezTo>
                    <a:pt x="5172" y="1514"/>
                    <a:pt x="5190" y="1505"/>
                    <a:pt x="5196" y="1484"/>
                  </a:cubicBezTo>
                  <a:cubicBezTo>
                    <a:pt x="5233" y="1343"/>
                    <a:pt x="5236" y="1189"/>
                    <a:pt x="5217" y="1044"/>
                  </a:cubicBezTo>
                  <a:lnTo>
                    <a:pt x="5217" y="1042"/>
                  </a:lnTo>
                  <a:cubicBezTo>
                    <a:pt x="5279" y="1051"/>
                    <a:pt x="5341" y="1060"/>
                    <a:pt x="5402" y="1069"/>
                  </a:cubicBezTo>
                  <a:cubicBezTo>
                    <a:pt x="5571" y="1093"/>
                    <a:pt x="5740" y="1114"/>
                    <a:pt x="5911" y="1136"/>
                  </a:cubicBezTo>
                  <a:cubicBezTo>
                    <a:pt x="5872" y="1319"/>
                    <a:pt x="5844" y="1507"/>
                    <a:pt x="5806" y="1691"/>
                  </a:cubicBezTo>
                  <a:cubicBezTo>
                    <a:pt x="5799" y="1727"/>
                    <a:pt x="5825" y="1748"/>
                    <a:pt x="5851" y="1748"/>
                  </a:cubicBezTo>
                  <a:cubicBezTo>
                    <a:pt x="5871" y="1748"/>
                    <a:pt x="5891" y="1735"/>
                    <a:pt x="5896" y="1707"/>
                  </a:cubicBezTo>
                  <a:cubicBezTo>
                    <a:pt x="5921" y="1518"/>
                    <a:pt x="5955" y="1332"/>
                    <a:pt x="5980" y="1143"/>
                  </a:cubicBezTo>
                  <a:cubicBezTo>
                    <a:pt x="6164" y="1168"/>
                    <a:pt x="6349" y="1190"/>
                    <a:pt x="6535" y="1211"/>
                  </a:cubicBezTo>
                  <a:cubicBezTo>
                    <a:pt x="6509" y="1311"/>
                    <a:pt x="6486" y="1413"/>
                    <a:pt x="6456" y="1511"/>
                  </a:cubicBezTo>
                  <a:cubicBezTo>
                    <a:pt x="6447" y="1541"/>
                    <a:pt x="6471" y="1560"/>
                    <a:pt x="6494" y="1560"/>
                  </a:cubicBezTo>
                  <a:cubicBezTo>
                    <a:pt x="6511" y="1560"/>
                    <a:pt x="6528" y="1549"/>
                    <a:pt x="6531" y="1524"/>
                  </a:cubicBezTo>
                  <a:cubicBezTo>
                    <a:pt x="6545" y="1422"/>
                    <a:pt x="6566" y="1319"/>
                    <a:pt x="6584" y="1217"/>
                  </a:cubicBezTo>
                  <a:cubicBezTo>
                    <a:pt x="6765" y="1238"/>
                    <a:pt x="6946" y="1257"/>
                    <a:pt x="7127" y="1276"/>
                  </a:cubicBezTo>
                  <a:cubicBezTo>
                    <a:pt x="7119" y="1280"/>
                    <a:pt x="7112" y="1285"/>
                    <a:pt x="7110" y="1295"/>
                  </a:cubicBezTo>
                  <a:cubicBezTo>
                    <a:pt x="7058" y="1514"/>
                    <a:pt x="7003" y="1740"/>
                    <a:pt x="6976" y="1963"/>
                  </a:cubicBezTo>
                  <a:cubicBezTo>
                    <a:pt x="6973" y="1991"/>
                    <a:pt x="6996" y="2007"/>
                    <a:pt x="7019" y="2007"/>
                  </a:cubicBezTo>
                  <a:cubicBezTo>
                    <a:pt x="7036" y="2007"/>
                    <a:pt x="7053" y="1998"/>
                    <a:pt x="7058" y="1978"/>
                  </a:cubicBezTo>
                  <a:cubicBezTo>
                    <a:pt x="7111" y="1760"/>
                    <a:pt x="7142" y="1530"/>
                    <a:pt x="7170" y="1306"/>
                  </a:cubicBezTo>
                  <a:cubicBezTo>
                    <a:pt x="7173" y="1294"/>
                    <a:pt x="7165" y="1286"/>
                    <a:pt x="7158" y="1281"/>
                  </a:cubicBezTo>
                  <a:lnTo>
                    <a:pt x="7158" y="1281"/>
                  </a:lnTo>
                  <a:lnTo>
                    <a:pt x="7621" y="1328"/>
                  </a:lnTo>
                  <a:lnTo>
                    <a:pt x="7621" y="1330"/>
                  </a:lnTo>
                  <a:cubicBezTo>
                    <a:pt x="7605" y="1473"/>
                    <a:pt x="7595" y="1625"/>
                    <a:pt x="7593" y="1769"/>
                  </a:cubicBezTo>
                  <a:cubicBezTo>
                    <a:pt x="7592" y="1794"/>
                    <a:pt x="7611" y="1807"/>
                    <a:pt x="7631" y="1807"/>
                  </a:cubicBezTo>
                  <a:cubicBezTo>
                    <a:pt x="7649" y="1807"/>
                    <a:pt x="7667" y="1796"/>
                    <a:pt x="7669" y="1773"/>
                  </a:cubicBezTo>
                  <a:cubicBezTo>
                    <a:pt x="7679" y="1627"/>
                    <a:pt x="7682" y="1478"/>
                    <a:pt x="7679" y="1333"/>
                  </a:cubicBezTo>
                  <a:lnTo>
                    <a:pt x="7679" y="1333"/>
                  </a:lnTo>
                  <a:cubicBezTo>
                    <a:pt x="8061" y="1373"/>
                    <a:pt x="8440" y="1410"/>
                    <a:pt x="8820" y="1449"/>
                  </a:cubicBezTo>
                  <a:cubicBezTo>
                    <a:pt x="8819" y="1450"/>
                    <a:pt x="8819" y="1450"/>
                    <a:pt x="8819" y="1451"/>
                  </a:cubicBezTo>
                  <a:lnTo>
                    <a:pt x="8771" y="1891"/>
                  </a:lnTo>
                  <a:cubicBezTo>
                    <a:pt x="8768" y="1918"/>
                    <a:pt x="8790" y="1933"/>
                    <a:pt x="8812" y="1933"/>
                  </a:cubicBezTo>
                  <a:cubicBezTo>
                    <a:pt x="8832" y="1933"/>
                    <a:pt x="8852" y="1920"/>
                    <a:pt x="8853" y="1895"/>
                  </a:cubicBezTo>
                  <a:cubicBezTo>
                    <a:pt x="8861" y="1748"/>
                    <a:pt x="8868" y="1600"/>
                    <a:pt x="8876" y="1454"/>
                  </a:cubicBezTo>
                  <a:cubicBezTo>
                    <a:pt x="9042" y="1471"/>
                    <a:pt x="9204" y="1488"/>
                    <a:pt x="9370" y="1504"/>
                  </a:cubicBezTo>
                  <a:cubicBezTo>
                    <a:pt x="9337" y="1708"/>
                    <a:pt x="9305" y="1921"/>
                    <a:pt x="9295" y="2127"/>
                  </a:cubicBezTo>
                  <a:cubicBezTo>
                    <a:pt x="9294" y="2155"/>
                    <a:pt x="9313" y="2168"/>
                    <a:pt x="9333" y="2168"/>
                  </a:cubicBezTo>
                  <a:cubicBezTo>
                    <a:pt x="9352" y="2168"/>
                    <a:pt x="9371" y="2156"/>
                    <a:pt x="9375" y="2131"/>
                  </a:cubicBezTo>
                  <a:cubicBezTo>
                    <a:pt x="9406" y="1929"/>
                    <a:pt x="9415" y="1716"/>
                    <a:pt x="9422" y="1510"/>
                  </a:cubicBezTo>
                  <a:cubicBezTo>
                    <a:pt x="9597" y="1529"/>
                    <a:pt x="9774" y="1546"/>
                    <a:pt x="9952" y="1564"/>
                  </a:cubicBezTo>
                  <a:cubicBezTo>
                    <a:pt x="9933" y="1617"/>
                    <a:pt x="9913" y="1669"/>
                    <a:pt x="9895" y="1723"/>
                  </a:cubicBezTo>
                  <a:cubicBezTo>
                    <a:pt x="9874" y="1784"/>
                    <a:pt x="9845" y="1846"/>
                    <a:pt x="9833" y="1910"/>
                  </a:cubicBezTo>
                  <a:cubicBezTo>
                    <a:pt x="9829" y="1933"/>
                    <a:pt x="9851" y="1948"/>
                    <a:pt x="9872" y="1948"/>
                  </a:cubicBezTo>
                  <a:cubicBezTo>
                    <a:pt x="9884" y="1948"/>
                    <a:pt x="9895" y="1943"/>
                    <a:pt x="9901" y="1931"/>
                  </a:cubicBezTo>
                  <a:cubicBezTo>
                    <a:pt x="9931" y="1875"/>
                    <a:pt x="9943" y="1806"/>
                    <a:pt x="9961" y="1744"/>
                  </a:cubicBezTo>
                  <a:cubicBezTo>
                    <a:pt x="9979" y="1685"/>
                    <a:pt x="9996" y="1628"/>
                    <a:pt x="10012" y="1571"/>
                  </a:cubicBezTo>
                  <a:cubicBezTo>
                    <a:pt x="10204" y="1589"/>
                    <a:pt x="10396" y="1610"/>
                    <a:pt x="10590" y="1631"/>
                  </a:cubicBezTo>
                  <a:cubicBezTo>
                    <a:pt x="10544" y="1819"/>
                    <a:pt x="10513" y="2011"/>
                    <a:pt x="10465" y="2200"/>
                  </a:cubicBezTo>
                  <a:cubicBezTo>
                    <a:pt x="10456" y="2236"/>
                    <a:pt x="10484" y="2258"/>
                    <a:pt x="10511" y="2258"/>
                  </a:cubicBezTo>
                  <a:cubicBezTo>
                    <a:pt x="10533" y="2258"/>
                    <a:pt x="10554" y="2245"/>
                    <a:pt x="10557" y="2216"/>
                  </a:cubicBezTo>
                  <a:cubicBezTo>
                    <a:pt x="10578" y="2021"/>
                    <a:pt x="10619" y="1831"/>
                    <a:pt x="10644" y="1636"/>
                  </a:cubicBezTo>
                  <a:cubicBezTo>
                    <a:pt x="10700" y="1642"/>
                    <a:pt x="10757" y="1647"/>
                    <a:pt x="10813" y="1653"/>
                  </a:cubicBezTo>
                  <a:cubicBezTo>
                    <a:pt x="10948" y="1668"/>
                    <a:pt x="11082" y="1684"/>
                    <a:pt x="11216" y="1699"/>
                  </a:cubicBezTo>
                  <a:cubicBezTo>
                    <a:pt x="11215" y="1701"/>
                    <a:pt x="11214" y="1702"/>
                    <a:pt x="11214" y="1705"/>
                  </a:cubicBezTo>
                  <a:cubicBezTo>
                    <a:pt x="11195" y="1766"/>
                    <a:pt x="11171" y="1831"/>
                    <a:pt x="11162" y="1894"/>
                  </a:cubicBezTo>
                  <a:cubicBezTo>
                    <a:pt x="11160" y="1914"/>
                    <a:pt x="11155" y="1936"/>
                    <a:pt x="11173" y="1950"/>
                  </a:cubicBezTo>
                  <a:cubicBezTo>
                    <a:pt x="11174" y="1951"/>
                    <a:pt x="11177" y="1951"/>
                    <a:pt x="11179" y="1954"/>
                  </a:cubicBezTo>
                  <a:cubicBezTo>
                    <a:pt x="11186" y="1960"/>
                    <a:pt x="11194" y="1964"/>
                    <a:pt x="11203" y="1964"/>
                  </a:cubicBezTo>
                  <a:cubicBezTo>
                    <a:pt x="11210" y="1964"/>
                    <a:pt x="11216" y="1962"/>
                    <a:pt x="11222" y="1956"/>
                  </a:cubicBezTo>
                  <a:cubicBezTo>
                    <a:pt x="11226" y="1951"/>
                    <a:pt x="11230" y="1949"/>
                    <a:pt x="11232" y="1944"/>
                  </a:cubicBezTo>
                  <a:cubicBezTo>
                    <a:pt x="11240" y="1932"/>
                    <a:pt x="11237" y="1916"/>
                    <a:pt x="11227" y="1907"/>
                  </a:cubicBezTo>
                  <a:cubicBezTo>
                    <a:pt x="11231" y="1896"/>
                    <a:pt x="11236" y="1884"/>
                    <a:pt x="11237" y="1879"/>
                  </a:cubicBezTo>
                  <a:cubicBezTo>
                    <a:pt x="11242" y="1860"/>
                    <a:pt x="11243" y="1842"/>
                    <a:pt x="11246" y="1824"/>
                  </a:cubicBezTo>
                  <a:cubicBezTo>
                    <a:pt x="11252" y="1786"/>
                    <a:pt x="11258" y="1751"/>
                    <a:pt x="11264" y="1715"/>
                  </a:cubicBezTo>
                  <a:cubicBezTo>
                    <a:pt x="11264" y="1711"/>
                    <a:pt x="11264" y="1709"/>
                    <a:pt x="11263" y="1705"/>
                  </a:cubicBezTo>
                  <a:lnTo>
                    <a:pt x="11263" y="1705"/>
                  </a:lnTo>
                  <a:cubicBezTo>
                    <a:pt x="11445" y="1727"/>
                    <a:pt x="11628" y="1748"/>
                    <a:pt x="11810" y="1770"/>
                  </a:cubicBezTo>
                  <a:cubicBezTo>
                    <a:pt x="11711" y="1945"/>
                    <a:pt x="11649" y="2188"/>
                    <a:pt x="11667" y="2385"/>
                  </a:cubicBezTo>
                  <a:cubicBezTo>
                    <a:pt x="11669" y="2407"/>
                    <a:pt x="11685" y="2417"/>
                    <a:pt x="11703" y="2417"/>
                  </a:cubicBezTo>
                  <a:cubicBezTo>
                    <a:pt x="11725" y="2417"/>
                    <a:pt x="11748" y="2403"/>
                    <a:pt x="11751" y="2377"/>
                  </a:cubicBezTo>
                  <a:cubicBezTo>
                    <a:pt x="11761" y="2270"/>
                    <a:pt x="11759" y="2163"/>
                    <a:pt x="11783" y="2056"/>
                  </a:cubicBezTo>
                  <a:cubicBezTo>
                    <a:pt x="11804" y="1960"/>
                    <a:pt x="11837" y="1869"/>
                    <a:pt x="11869" y="1778"/>
                  </a:cubicBezTo>
                  <a:cubicBezTo>
                    <a:pt x="12040" y="1799"/>
                    <a:pt x="12211" y="1822"/>
                    <a:pt x="12381" y="1845"/>
                  </a:cubicBezTo>
                  <a:cubicBezTo>
                    <a:pt x="12322" y="1934"/>
                    <a:pt x="12286" y="2055"/>
                    <a:pt x="12297" y="2161"/>
                  </a:cubicBezTo>
                  <a:cubicBezTo>
                    <a:pt x="12299" y="2179"/>
                    <a:pt x="12313" y="2187"/>
                    <a:pt x="12329" y="2187"/>
                  </a:cubicBezTo>
                  <a:cubicBezTo>
                    <a:pt x="12347" y="2187"/>
                    <a:pt x="12366" y="2175"/>
                    <a:pt x="12366" y="2154"/>
                  </a:cubicBezTo>
                  <a:cubicBezTo>
                    <a:pt x="12368" y="2042"/>
                    <a:pt x="12384" y="1950"/>
                    <a:pt x="12438" y="1852"/>
                  </a:cubicBezTo>
                  <a:cubicBezTo>
                    <a:pt x="12743" y="1894"/>
                    <a:pt x="13048" y="1940"/>
                    <a:pt x="13351" y="1991"/>
                  </a:cubicBezTo>
                  <a:cubicBezTo>
                    <a:pt x="13330" y="2124"/>
                    <a:pt x="13275" y="2232"/>
                    <a:pt x="13216" y="2354"/>
                  </a:cubicBezTo>
                  <a:cubicBezTo>
                    <a:pt x="13202" y="2382"/>
                    <a:pt x="13223" y="2406"/>
                    <a:pt x="13247" y="2406"/>
                  </a:cubicBezTo>
                  <a:cubicBezTo>
                    <a:pt x="13257" y="2406"/>
                    <a:pt x="13267" y="2402"/>
                    <a:pt x="13276" y="2391"/>
                  </a:cubicBezTo>
                  <a:cubicBezTo>
                    <a:pt x="13360" y="2285"/>
                    <a:pt x="13397" y="2136"/>
                    <a:pt x="13410" y="1999"/>
                  </a:cubicBezTo>
                  <a:cubicBezTo>
                    <a:pt x="13415" y="1999"/>
                    <a:pt x="13420" y="2000"/>
                    <a:pt x="13425" y="2003"/>
                  </a:cubicBezTo>
                  <a:cubicBezTo>
                    <a:pt x="13652" y="2040"/>
                    <a:pt x="13879" y="2079"/>
                    <a:pt x="14105" y="2124"/>
                  </a:cubicBezTo>
                  <a:cubicBezTo>
                    <a:pt x="14299" y="2159"/>
                    <a:pt x="14554" y="2170"/>
                    <a:pt x="14735" y="2252"/>
                  </a:cubicBezTo>
                  <a:cubicBezTo>
                    <a:pt x="15167" y="2448"/>
                    <a:pt x="14947" y="2732"/>
                    <a:pt x="14799" y="3033"/>
                  </a:cubicBezTo>
                  <a:cubicBezTo>
                    <a:pt x="14676" y="3285"/>
                    <a:pt x="14553" y="3536"/>
                    <a:pt x="14430" y="3787"/>
                  </a:cubicBezTo>
                  <a:cubicBezTo>
                    <a:pt x="13570" y="5546"/>
                    <a:pt x="12710" y="7306"/>
                    <a:pt x="11850" y="9064"/>
                  </a:cubicBezTo>
                  <a:cubicBezTo>
                    <a:pt x="10888" y="11033"/>
                    <a:pt x="9928" y="13003"/>
                    <a:pt x="8967" y="14971"/>
                  </a:cubicBezTo>
                  <a:cubicBezTo>
                    <a:pt x="8961" y="14987"/>
                    <a:pt x="8958" y="15003"/>
                    <a:pt x="8962" y="15017"/>
                  </a:cubicBezTo>
                  <a:cubicBezTo>
                    <a:pt x="8903" y="15097"/>
                    <a:pt x="8854" y="15181"/>
                    <a:pt x="8814" y="15272"/>
                  </a:cubicBezTo>
                  <a:cubicBezTo>
                    <a:pt x="7280" y="12797"/>
                    <a:pt x="5790" y="10293"/>
                    <a:pt x="4346" y="7767"/>
                  </a:cubicBezTo>
                  <a:cubicBezTo>
                    <a:pt x="3637" y="6520"/>
                    <a:pt x="2938" y="5268"/>
                    <a:pt x="2253" y="4007"/>
                  </a:cubicBezTo>
                  <a:cubicBezTo>
                    <a:pt x="1546" y="2712"/>
                    <a:pt x="899" y="1377"/>
                    <a:pt x="155" y="105"/>
                  </a:cubicBezTo>
                  <a:close/>
                  <a:moveTo>
                    <a:pt x="60" y="1"/>
                  </a:moveTo>
                  <a:cubicBezTo>
                    <a:pt x="19" y="1"/>
                    <a:pt x="0" y="66"/>
                    <a:pt x="47" y="76"/>
                  </a:cubicBezTo>
                  <a:cubicBezTo>
                    <a:pt x="58" y="79"/>
                    <a:pt x="68" y="83"/>
                    <a:pt x="80" y="85"/>
                  </a:cubicBezTo>
                  <a:cubicBezTo>
                    <a:pt x="70" y="96"/>
                    <a:pt x="66" y="112"/>
                    <a:pt x="75" y="129"/>
                  </a:cubicBezTo>
                  <a:cubicBezTo>
                    <a:pt x="688" y="1472"/>
                    <a:pt x="1436" y="2766"/>
                    <a:pt x="2141" y="4063"/>
                  </a:cubicBezTo>
                  <a:cubicBezTo>
                    <a:pt x="2824" y="5324"/>
                    <a:pt x="3522" y="6579"/>
                    <a:pt x="4230" y="7827"/>
                  </a:cubicBezTo>
                  <a:cubicBezTo>
                    <a:pt x="5671" y="10361"/>
                    <a:pt x="7161" y="12869"/>
                    <a:pt x="8697" y="15348"/>
                  </a:cubicBezTo>
                  <a:cubicBezTo>
                    <a:pt x="8711" y="15371"/>
                    <a:pt x="8734" y="15381"/>
                    <a:pt x="8756" y="15381"/>
                  </a:cubicBezTo>
                  <a:cubicBezTo>
                    <a:pt x="8768" y="15381"/>
                    <a:pt x="8780" y="15378"/>
                    <a:pt x="8790" y="15373"/>
                  </a:cubicBezTo>
                  <a:cubicBezTo>
                    <a:pt x="8799" y="15384"/>
                    <a:pt x="8812" y="15392"/>
                    <a:pt x="8826" y="15392"/>
                  </a:cubicBezTo>
                  <a:cubicBezTo>
                    <a:pt x="8828" y="15392"/>
                    <a:pt x="8831" y="15392"/>
                    <a:pt x="8834" y="15391"/>
                  </a:cubicBezTo>
                  <a:cubicBezTo>
                    <a:pt x="8948" y="15368"/>
                    <a:pt x="9053" y="15273"/>
                    <a:pt x="9053" y="15151"/>
                  </a:cubicBezTo>
                  <a:cubicBezTo>
                    <a:pt x="9053" y="15128"/>
                    <a:pt x="9034" y="15114"/>
                    <a:pt x="9015" y="15114"/>
                  </a:cubicBezTo>
                  <a:cubicBezTo>
                    <a:pt x="9000" y="15114"/>
                    <a:pt x="8985" y="15122"/>
                    <a:pt x="8978" y="15139"/>
                  </a:cubicBezTo>
                  <a:cubicBezTo>
                    <a:pt x="8958" y="15190"/>
                    <a:pt x="8935" y="15236"/>
                    <a:pt x="8898" y="15268"/>
                  </a:cubicBezTo>
                  <a:cubicBezTo>
                    <a:pt x="8927" y="15200"/>
                    <a:pt x="8958" y="15133"/>
                    <a:pt x="8996" y="15070"/>
                  </a:cubicBezTo>
                  <a:cubicBezTo>
                    <a:pt x="9007" y="15075"/>
                    <a:pt x="9018" y="15079"/>
                    <a:pt x="9030" y="15079"/>
                  </a:cubicBezTo>
                  <a:cubicBezTo>
                    <a:pt x="9049" y="15079"/>
                    <a:pt x="9068" y="15069"/>
                    <a:pt x="9080" y="15044"/>
                  </a:cubicBezTo>
                  <a:cubicBezTo>
                    <a:pt x="10879" y="11356"/>
                    <a:pt x="12674" y="7668"/>
                    <a:pt x="14467" y="3978"/>
                  </a:cubicBezTo>
                  <a:cubicBezTo>
                    <a:pt x="14674" y="3555"/>
                    <a:pt x="14901" y="3138"/>
                    <a:pt x="15086" y="2707"/>
                  </a:cubicBezTo>
                  <a:cubicBezTo>
                    <a:pt x="15171" y="2504"/>
                    <a:pt x="15185" y="2332"/>
                    <a:pt x="14974" y="2210"/>
                  </a:cubicBezTo>
                  <a:cubicBezTo>
                    <a:pt x="14775" y="2094"/>
                    <a:pt x="14486" y="2079"/>
                    <a:pt x="14264" y="2036"/>
                  </a:cubicBezTo>
                  <a:cubicBezTo>
                    <a:pt x="14053" y="1994"/>
                    <a:pt x="13843" y="1956"/>
                    <a:pt x="13633" y="1918"/>
                  </a:cubicBezTo>
                  <a:cubicBezTo>
                    <a:pt x="13207" y="1844"/>
                    <a:pt x="12778" y="1779"/>
                    <a:pt x="12349" y="1720"/>
                  </a:cubicBezTo>
                  <a:cubicBezTo>
                    <a:pt x="10479" y="1464"/>
                    <a:pt x="8595" y="1336"/>
                    <a:pt x="6721" y="1121"/>
                  </a:cubicBezTo>
                  <a:cubicBezTo>
                    <a:pt x="5317" y="961"/>
                    <a:pt x="3921" y="752"/>
                    <a:pt x="2534" y="498"/>
                  </a:cubicBezTo>
                  <a:cubicBezTo>
                    <a:pt x="2539" y="482"/>
                    <a:pt x="2527" y="469"/>
                    <a:pt x="2514" y="469"/>
                  </a:cubicBezTo>
                  <a:cubicBezTo>
                    <a:pt x="2508" y="469"/>
                    <a:pt x="2502" y="472"/>
                    <a:pt x="2497" y="479"/>
                  </a:cubicBezTo>
                  <a:cubicBezTo>
                    <a:pt x="2494" y="482"/>
                    <a:pt x="2493" y="486"/>
                    <a:pt x="2491" y="490"/>
                  </a:cubicBezTo>
                  <a:cubicBezTo>
                    <a:pt x="1682" y="341"/>
                    <a:pt x="873" y="178"/>
                    <a:pt x="69" y="2"/>
                  </a:cubicBezTo>
                  <a:cubicBezTo>
                    <a:pt x="66" y="1"/>
                    <a:pt x="63"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2"/>
            <p:cNvSpPr/>
            <p:nvPr/>
          </p:nvSpPr>
          <p:spPr>
            <a:xfrm>
              <a:off x="2030800" y="4753425"/>
              <a:ext cx="170675" cy="172625"/>
            </a:xfrm>
            <a:custGeom>
              <a:avLst/>
              <a:gdLst/>
              <a:ahLst/>
              <a:cxnLst/>
              <a:rect l="l" t="t" r="r" b="b"/>
              <a:pathLst>
                <a:path w="6827" h="6905" extrusionOk="0">
                  <a:moveTo>
                    <a:pt x="159" y="136"/>
                  </a:moveTo>
                  <a:lnTo>
                    <a:pt x="159" y="136"/>
                  </a:lnTo>
                  <a:cubicBezTo>
                    <a:pt x="2321" y="501"/>
                    <a:pt x="4488" y="808"/>
                    <a:pt x="6642" y="1214"/>
                  </a:cubicBezTo>
                  <a:cubicBezTo>
                    <a:pt x="6319" y="2170"/>
                    <a:pt x="5789" y="3062"/>
                    <a:pt x="5333" y="3958"/>
                  </a:cubicBezTo>
                  <a:cubicBezTo>
                    <a:pt x="4852" y="4904"/>
                    <a:pt x="4362" y="5849"/>
                    <a:pt x="3891" y="6802"/>
                  </a:cubicBezTo>
                  <a:cubicBezTo>
                    <a:pt x="3891" y="6799"/>
                    <a:pt x="3891" y="6798"/>
                    <a:pt x="3890" y="6794"/>
                  </a:cubicBezTo>
                  <a:cubicBezTo>
                    <a:pt x="3250" y="5670"/>
                    <a:pt x="2603" y="4551"/>
                    <a:pt x="1969" y="3421"/>
                  </a:cubicBezTo>
                  <a:cubicBezTo>
                    <a:pt x="1361" y="2332"/>
                    <a:pt x="807" y="1201"/>
                    <a:pt x="159" y="136"/>
                  </a:cubicBezTo>
                  <a:close/>
                  <a:moveTo>
                    <a:pt x="55" y="0"/>
                  </a:moveTo>
                  <a:cubicBezTo>
                    <a:pt x="27" y="0"/>
                    <a:pt x="1" y="27"/>
                    <a:pt x="17" y="62"/>
                  </a:cubicBezTo>
                  <a:cubicBezTo>
                    <a:pt x="552" y="1233"/>
                    <a:pt x="1233" y="2356"/>
                    <a:pt x="1857" y="3480"/>
                  </a:cubicBezTo>
                  <a:cubicBezTo>
                    <a:pt x="2485" y="4611"/>
                    <a:pt x="3118" y="5742"/>
                    <a:pt x="3776" y="6856"/>
                  </a:cubicBezTo>
                  <a:cubicBezTo>
                    <a:pt x="3790" y="6879"/>
                    <a:pt x="3810" y="6888"/>
                    <a:pt x="3831" y="6888"/>
                  </a:cubicBezTo>
                  <a:cubicBezTo>
                    <a:pt x="3853" y="6888"/>
                    <a:pt x="3875" y="6877"/>
                    <a:pt x="3888" y="6860"/>
                  </a:cubicBezTo>
                  <a:cubicBezTo>
                    <a:pt x="3898" y="6886"/>
                    <a:pt x="3924" y="6904"/>
                    <a:pt x="3949" y="6904"/>
                  </a:cubicBezTo>
                  <a:cubicBezTo>
                    <a:pt x="3967" y="6904"/>
                    <a:pt x="3984" y="6895"/>
                    <a:pt x="3996" y="6873"/>
                  </a:cubicBezTo>
                  <a:cubicBezTo>
                    <a:pt x="4509" y="5888"/>
                    <a:pt x="5003" y="4891"/>
                    <a:pt x="5504" y="3901"/>
                  </a:cubicBezTo>
                  <a:cubicBezTo>
                    <a:pt x="5754" y="3405"/>
                    <a:pt x="6007" y="2909"/>
                    <a:pt x="6256" y="2412"/>
                  </a:cubicBezTo>
                  <a:cubicBezTo>
                    <a:pt x="6447" y="2031"/>
                    <a:pt x="6641" y="1649"/>
                    <a:pt x="6727" y="1229"/>
                  </a:cubicBezTo>
                  <a:cubicBezTo>
                    <a:pt x="6731" y="1230"/>
                    <a:pt x="6735" y="1230"/>
                    <a:pt x="6738" y="1230"/>
                  </a:cubicBezTo>
                  <a:cubicBezTo>
                    <a:pt x="6801" y="1230"/>
                    <a:pt x="6827" y="1136"/>
                    <a:pt x="6760" y="1122"/>
                  </a:cubicBezTo>
                  <a:cubicBezTo>
                    <a:pt x="4564" y="695"/>
                    <a:pt x="2339" y="279"/>
                    <a:pt x="110" y="51"/>
                  </a:cubicBezTo>
                  <a:cubicBezTo>
                    <a:pt x="104" y="42"/>
                    <a:pt x="99" y="32"/>
                    <a:pt x="93" y="21"/>
                  </a:cubicBezTo>
                  <a:cubicBezTo>
                    <a:pt x="83" y="6"/>
                    <a:pt x="69"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2"/>
            <p:cNvSpPr/>
            <p:nvPr/>
          </p:nvSpPr>
          <p:spPr>
            <a:xfrm>
              <a:off x="2242150" y="4714450"/>
              <a:ext cx="6100" cy="14400"/>
            </a:xfrm>
            <a:custGeom>
              <a:avLst/>
              <a:gdLst/>
              <a:ahLst/>
              <a:cxnLst/>
              <a:rect l="l" t="t" r="r" b="b"/>
              <a:pathLst>
                <a:path w="244" h="576" extrusionOk="0">
                  <a:moveTo>
                    <a:pt x="208" y="1"/>
                  </a:moveTo>
                  <a:cubicBezTo>
                    <a:pt x="197" y="1"/>
                    <a:pt x="187" y="7"/>
                    <a:pt x="182" y="20"/>
                  </a:cubicBezTo>
                  <a:cubicBezTo>
                    <a:pt x="127" y="188"/>
                    <a:pt x="78" y="359"/>
                    <a:pt x="13" y="523"/>
                  </a:cubicBezTo>
                  <a:cubicBezTo>
                    <a:pt x="1" y="554"/>
                    <a:pt x="29" y="576"/>
                    <a:pt x="56" y="576"/>
                  </a:cubicBezTo>
                  <a:cubicBezTo>
                    <a:pt x="73" y="576"/>
                    <a:pt x="88" y="567"/>
                    <a:pt x="93" y="547"/>
                  </a:cubicBezTo>
                  <a:cubicBezTo>
                    <a:pt x="132" y="376"/>
                    <a:pt x="187" y="207"/>
                    <a:pt x="236" y="38"/>
                  </a:cubicBezTo>
                  <a:cubicBezTo>
                    <a:pt x="243" y="16"/>
                    <a:pt x="226"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2"/>
            <p:cNvSpPr/>
            <p:nvPr/>
          </p:nvSpPr>
          <p:spPr>
            <a:xfrm>
              <a:off x="2127575" y="4701725"/>
              <a:ext cx="4625" cy="15900"/>
            </a:xfrm>
            <a:custGeom>
              <a:avLst/>
              <a:gdLst/>
              <a:ahLst/>
              <a:cxnLst/>
              <a:rect l="l" t="t" r="r" b="b"/>
              <a:pathLst>
                <a:path w="185" h="636" extrusionOk="0">
                  <a:moveTo>
                    <a:pt x="149" y="1"/>
                  </a:moveTo>
                  <a:cubicBezTo>
                    <a:pt x="136" y="1"/>
                    <a:pt x="124" y="7"/>
                    <a:pt x="120" y="22"/>
                  </a:cubicBezTo>
                  <a:cubicBezTo>
                    <a:pt x="77" y="210"/>
                    <a:pt x="36" y="400"/>
                    <a:pt x="4" y="591"/>
                  </a:cubicBezTo>
                  <a:cubicBezTo>
                    <a:pt x="0" y="619"/>
                    <a:pt x="26" y="636"/>
                    <a:pt x="51" y="636"/>
                  </a:cubicBezTo>
                  <a:cubicBezTo>
                    <a:pt x="70" y="636"/>
                    <a:pt x="88" y="627"/>
                    <a:pt x="92" y="606"/>
                  </a:cubicBezTo>
                  <a:cubicBezTo>
                    <a:pt x="129" y="416"/>
                    <a:pt x="157" y="224"/>
                    <a:pt x="182" y="33"/>
                  </a:cubicBezTo>
                  <a:cubicBezTo>
                    <a:pt x="184" y="13"/>
                    <a:pt x="166"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2"/>
            <p:cNvSpPr/>
            <p:nvPr/>
          </p:nvSpPr>
          <p:spPr>
            <a:xfrm>
              <a:off x="1999725" y="4684125"/>
              <a:ext cx="2825" cy="20625"/>
            </a:xfrm>
            <a:custGeom>
              <a:avLst/>
              <a:gdLst/>
              <a:ahLst/>
              <a:cxnLst/>
              <a:rect l="l" t="t" r="r" b="b"/>
              <a:pathLst>
                <a:path w="113" h="825" extrusionOk="0">
                  <a:moveTo>
                    <a:pt x="79" y="0"/>
                  </a:moveTo>
                  <a:cubicBezTo>
                    <a:pt x="67" y="0"/>
                    <a:pt x="54" y="8"/>
                    <a:pt x="52" y="24"/>
                  </a:cubicBezTo>
                  <a:cubicBezTo>
                    <a:pt x="26" y="274"/>
                    <a:pt x="11" y="527"/>
                    <a:pt x="1" y="777"/>
                  </a:cubicBezTo>
                  <a:cubicBezTo>
                    <a:pt x="1" y="808"/>
                    <a:pt x="26" y="825"/>
                    <a:pt x="50" y="825"/>
                  </a:cubicBezTo>
                  <a:cubicBezTo>
                    <a:pt x="73" y="825"/>
                    <a:pt x="95" y="810"/>
                    <a:pt x="96" y="781"/>
                  </a:cubicBezTo>
                  <a:cubicBezTo>
                    <a:pt x="107" y="530"/>
                    <a:pt x="112" y="277"/>
                    <a:pt x="106" y="28"/>
                  </a:cubicBezTo>
                  <a:cubicBezTo>
                    <a:pt x="105" y="9"/>
                    <a:pt x="92"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72" descr="21 anh nguyen"/>
          <p:cNvGrpSpPr/>
          <p:nvPr/>
        </p:nvGrpSpPr>
        <p:grpSpPr>
          <a:xfrm>
            <a:off x="6087855" y="3452764"/>
            <a:ext cx="940978" cy="1008881"/>
            <a:chOff x="5040055" y="1847602"/>
            <a:chExt cx="940978" cy="1008881"/>
          </a:xfrm>
        </p:grpSpPr>
        <p:sp>
          <p:nvSpPr>
            <p:cNvPr id="726" name="Google Shape;726;p72"/>
            <p:cNvSpPr/>
            <p:nvPr/>
          </p:nvSpPr>
          <p:spPr>
            <a:xfrm>
              <a:off x="5486774" y="2316444"/>
              <a:ext cx="84223" cy="85533"/>
            </a:xfrm>
            <a:custGeom>
              <a:avLst/>
              <a:gdLst/>
              <a:ahLst/>
              <a:cxnLst/>
              <a:rect l="l" t="t" r="r" b="b"/>
              <a:pathLst>
                <a:path w="2250" h="2285" extrusionOk="0">
                  <a:moveTo>
                    <a:pt x="972" y="1"/>
                  </a:moveTo>
                  <a:cubicBezTo>
                    <a:pt x="1031" y="18"/>
                    <a:pt x="1172" y="38"/>
                    <a:pt x="1291" y="101"/>
                  </a:cubicBezTo>
                  <a:cubicBezTo>
                    <a:pt x="1990" y="478"/>
                    <a:pt x="2249" y="1008"/>
                    <a:pt x="1733" y="1774"/>
                  </a:cubicBezTo>
                  <a:cubicBezTo>
                    <a:pt x="1525" y="2082"/>
                    <a:pt x="1251" y="2280"/>
                    <a:pt x="861" y="2283"/>
                  </a:cubicBezTo>
                  <a:cubicBezTo>
                    <a:pt x="536" y="2284"/>
                    <a:pt x="312" y="2131"/>
                    <a:pt x="155" y="1860"/>
                  </a:cubicBezTo>
                  <a:cubicBezTo>
                    <a:pt x="16" y="1623"/>
                    <a:pt x="0" y="1358"/>
                    <a:pt x="19" y="1092"/>
                  </a:cubicBezTo>
                  <a:cubicBezTo>
                    <a:pt x="37" y="835"/>
                    <a:pt x="122" y="606"/>
                    <a:pt x="329" y="430"/>
                  </a:cubicBezTo>
                  <a:cubicBezTo>
                    <a:pt x="413" y="359"/>
                    <a:pt x="459" y="247"/>
                    <a:pt x="534" y="165"/>
                  </a:cubicBezTo>
                  <a:cubicBezTo>
                    <a:pt x="673" y="11"/>
                    <a:pt x="706" y="1"/>
                    <a:pt x="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2"/>
            <p:cNvSpPr/>
            <p:nvPr/>
          </p:nvSpPr>
          <p:spPr>
            <a:xfrm>
              <a:off x="5550484" y="2360465"/>
              <a:ext cx="78795" cy="77485"/>
            </a:xfrm>
            <a:custGeom>
              <a:avLst/>
              <a:gdLst/>
              <a:ahLst/>
              <a:cxnLst/>
              <a:rect l="l" t="t" r="r" b="b"/>
              <a:pathLst>
                <a:path w="2105" h="2070" extrusionOk="0">
                  <a:moveTo>
                    <a:pt x="675" y="58"/>
                  </a:moveTo>
                  <a:cubicBezTo>
                    <a:pt x="896" y="0"/>
                    <a:pt x="1066" y="32"/>
                    <a:pt x="1218" y="136"/>
                  </a:cubicBezTo>
                  <a:cubicBezTo>
                    <a:pt x="1382" y="248"/>
                    <a:pt x="1554" y="359"/>
                    <a:pt x="1697" y="498"/>
                  </a:cubicBezTo>
                  <a:cubicBezTo>
                    <a:pt x="2104" y="890"/>
                    <a:pt x="1968" y="1665"/>
                    <a:pt x="1402" y="1925"/>
                  </a:cubicBezTo>
                  <a:cubicBezTo>
                    <a:pt x="1143" y="2043"/>
                    <a:pt x="868" y="2070"/>
                    <a:pt x="591" y="2010"/>
                  </a:cubicBezTo>
                  <a:cubicBezTo>
                    <a:pt x="314" y="1950"/>
                    <a:pt x="114" y="1786"/>
                    <a:pt x="45" y="1499"/>
                  </a:cubicBezTo>
                  <a:cubicBezTo>
                    <a:pt x="1" y="1321"/>
                    <a:pt x="15" y="1164"/>
                    <a:pt x="165" y="1019"/>
                  </a:cubicBezTo>
                  <a:cubicBezTo>
                    <a:pt x="384" y="806"/>
                    <a:pt x="522" y="534"/>
                    <a:pt x="612" y="242"/>
                  </a:cubicBezTo>
                  <a:cubicBezTo>
                    <a:pt x="630" y="184"/>
                    <a:pt x="652" y="125"/>
                    <a:pt x="675"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2"/>
            <p:cNvSpPr/>
            <p:nvPr/>
          </p:nvSpPr>
          <p:spPr>
            <a:xfrm>
              <a:off x="5478913" y="2411635"/>
              <a:ext cx="75651" cy="64833"/>
            </a:xfrm>
            <a:custGeom>
              <a:avLst/>
              <a:gdLst/>
              <a:ahLst/>
              <a:cxnLst/>
              <a:rect l="l" t="t" r="r" b="b"/>
              <a:pathLst>
                <a:path w="2021" h="1732" extrusionOk="0">
                  <a:moveTo>
                    <a:pt x="2021" y="845"/>
                  </a:moveTo>
                  <a:cubicBezTo>
                    <a:pt x="1933" y="1041"/>
                    <a:pt x="1864" y="1202"/>
                    <a:pt x="1788" y="1360"/>
                  </a:cubicBezTo>
                  <a:cubicBezTo>
                    <a:pt x="1706" y="1530"/>
                    <a:pt x="1565" y="1627"/>
                    <a:pt x="1385" y="1675"/>
                  </a:cubicBezTo>
                  <a:cubicBezTo>
                    <a:pt x="1174" y="1731"/>
                    <a:pt x="959" y="1731"/>
                    <a:pt x="746" y="1699"/>
                  </a:cubicBezTo>
                  <a:cubicBezTo>
                    <a:pt x="673" y="1689"/>
                    <a:pt x="598" y="1654"/>
                    <a:pt x="542" y="1607"/>
                  </a:cubicBezTo>
                  <a:cubicBezTo>
                    <a:pt x="250" y="1364"/>
                    <a:pt x="66" y="1055"/>
                    <a:pt x="28" y="673"/>
                  </a:cubicBezTo>
                  <a:cubicBezTo>
                    <a:pt x="0" y="407"/>
                    <a:pt x="103" y="205"/>
                    <a:pt x="353" y="89"/>
                  </a:cubicBezTo>
                  <a:cubicBezTo>
                    <a:pt x="410" y="63"/>
                    <a:pt x="465" y="33"/>
                    <a:pt x="526" y="1"/>
                  </a:cubicBezTo>
                  <a:cubicBezTo>
                    <a:pt x="851" y="146"/>
                    <a:pt x="1187" y="130"/>
                    <a:pt x="1539" y="54"/>
                  </a:cubicBezTo>
                  <a:cubicBezTo>
                    <a:pt x="1616" y="364"/>
                    <a:pt x="1738" y="636"/>
                    <a:pt x="2021" y="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2"/>
            <p:cNvSpPr/>
            <p:nvPr/>
          </p:nvSpPr>
          <p:spPr>
            <a:xfrm>
              <a:off x="5421267" y="2369037"/>
              <a:ext cx="63822" cy="70223"/>
            </a:xfrm>
            <a:custGeom>
              <a:avLst/>
              <a:gdLst/>
              <a:ahLst/>
              <a:cxnLst/>
              <a:rect l="l" t="t" r="r" b="b"/>
              <a:pathLst>
                <a:path w="1705" h="1876" extrusionOk="0">
                  <a:moveTo>
                    <a:pt x="1704" y="862"/>
                  </a:moveTo>
                  <a:cubicBezTo>
                    <a:pt x="1186" y="1309"/>
                    <a:pt x="1266" y="1328"/>
                    <a:pt x="1164" y="1765"/>
                  </a:cubicBezTo>
                  <a:cubicBezTo>
                    <a:pt x="960" y="1869"/>
                    <a:pt x="742" y="1876"/>
                    <a:pt x="517" y="1808"/>
                  </a:cubicBezTo>
                  <a:cubicBezTo>
                    <a:pt x="307" y="1746"/>
                    <a:pt x="165" y="1616"/>
                    <a:pt x="104" y="1405"/>
                  </a:cubicBezTo>
                  <a:cubicBezTo>
                    <a:pt x="0" y="1052"/>
                    <a:pt x="18" y="703"/>
                    <a:pt x="182" y="375"/>
                  </a:cubicBezTo>
                  <a:cubicBezTo>
                    <a:pt x="313" y="113"/>
                    <a:pt x="553" y="0"/>
                    <a:pt x="840" y="22"/>
                  </a:cubicBezTo>
                  <a:cubicBezTo>
                    <a:pt x="1142" y="43"/>
                    <a:pt x="1405" y="134"/>
                    <a:pt x="1505" y="472"/>
                  </a:cubicBezTo>
                  <a:cubicBezTo>
                    <a:pt x="1546" y="602"/>
                    <a:pt x="1631" y="719"/>
                    <a:pt x="1704" y="8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2"/>
            <p:cNvSpPr/>
            <p:nvPr/>
          </p:nvSpPr>
          <p:spPr>
            <a:xfrm>
              <a:off x="5422577" y="2288444"/>
              <a:ext cx="65133" cy="70860"/>
            </a:xfrm>
            <a:custGeom>
              <a:avLst/>
              <a:gdLst/>
              <a:ahLst/>
              <a:cxnLst/>
              <a:rect l="l" t="t" r="r" b="b"/>
              <a:pathLst>
                <a:path w="1740" h="1893" extrusionOk="0">
                  <a:moveTo>
                    <a:pt x="1740" y="888"/>
                  </a:moveTo>
                  <a:cubicBezTo>
                    <a:pt x="1522" y="1180"/>
                    <a:pt x="1384" y="1511"/>
                    <a:pt x="1326" y="1893"/>
                  </a:cubicBezTo>
                  <a:cubicBezTo>
                    <a:pt x="1212" y="1866"/>
                    <a:pt x="1118" y="1830"/>
                    <a:pt x="1022" y="1824"/>
                  </a:cubicBezTo>
                  <a:cubicBezTo>
                    <a:pt x="847" y="1814"/>
                    <a:pt x="671" y="1815"/>
                    <a:pt x="498" y="1825"/>
                  </a:cubicBezTo>
                  <a:cubicBezTo>
                    <a:pt x="317" y="1836"/>
                    <a:pt x="237" y="1814"/>
                    <a:pt x="169" y="1652"/>
                  </a:cubicBezTo>
                  <a:cubicBezTo>
                    <a:pt x="38" y="1340"/>
                    <a:pt x="1" y="1011"/>
                    <a:pt x="166" y="706"/>
                  </a:cubicBezTo>
                  <a:cubicBezTo>
                    <a:pt x="480" y="126"/>
                    <a:pt x="904" y="0"/>
                    <a:pt x="1452" y="445"/>
                  </a:cubicBezTo>
                  <a:cubicBezTo>
                    <a:pt x="1581" y="550"/>
                    <a:pt x="1686" y="672"/>
                    <a:pt x="1740" y="8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2"/>
            <p:cNvSpPr/>
            <p:nvPr/>
          </p:nvSpPr>
          <p:spPr>
            <a:xfrm>
              <a:off x="5544533" y="2283578"/>
              <a:ext cx="70523" cy="64459"/>
            </a:xfrm>
            <a:custGeom>
              <a:avLst/>
              <a:gdLst/>
              <a:ahLst/>
              <a:cxnLst/>
              <a:rect l="l" t="t" r="r" b="b"/>
              <a:pathLst>
                <a:path w="1884" h="1722" extrusionOk="0">
                  <a:moveTo>
                    <a:pt x="853" y="1691"/>
                  </a:moveTo>
                  <a:cubicBezTo>
                    <a:pt x="575" y="1129"/>
                    <a:pt x="575" y="1129"/>
                    <a:pt x="0" y="655"/>
                  </a:cubicBezTo>
                  <a:cubicBezTo>
                    <a:pt x="23" y="596"/>
                    <a:pt x="36" y="521"/>
                    <a:pt x="75" y="462"/>
                  </a:cubicBezTo>
                  <a:cubicBezTo>
                    <a:pt x="168" y="324"/>
                    <a:pt x="303" y="228"/>
                    <a:pt x="452" y="156"/>
                  </a:cubicBezTo>
                  <a:cubicBezTo>
                    <a:pt x="778" y="0"/>
                    <a:pt x="1086" y="23"/>
                    <a:pt x="1367" y="262"/>
                  </a:cubicBezTo>
                  <a:cubicBezTo>
                    <a:pt x="1602" y="465"/>
                    <a:pt x="1769" y="714"/>
                    <a:pt x="1827" y="1023"/>
                  </a:cubicBezTo>
                  <a:cubicBezTo>
                    <a:pt x="1883" y="1332"/>
                    <a:pt x="1762" y="1532"/>
                    <a:pt x="1466" y="1639"/>
                  </a:cubicBezTo>
                  <a:cubicBezTo>
                    <a:pt x="1274" y="1711"/>
                    <a:pt x="1075" y="1721"/>
                    <a:pt x="853" y="1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2"/>
            <p:cNvSpPr/>
            <p:nvPr/>
          </p:nvSpPr>
          <p:spPr>
            <a:xfrm>
              <a:off x="5474983" y="2255616"/>
              <a:ext cx="66929" cy="52480"/>
            </a:xfrm>
            <a:custGeom>
              <a:avLst/>
              <a:gdLst/>
              <a:ahLst/>
              <a:cxnLst/>
              <a:rect l="l" t="t" r="r" b="b"/>
              <a:pathLst>
                <a:path w="1788" h="1402" extrusionOk="0">
                  <a:moveTo>
                    <a:pt x="1" y="786"/>
                  </a:moveTo>
                  <a:cubicBezTo>
                    <a:pt x="86" y="521"/>
                    <a:pt x="245" y="303"/>
                    <a:pt x="482" y="143"/>
                  </a:cubicBezTo>
                  <a:cubicBezTo>
                    <a:pt x="686" y="6"/>
                    <a:pt x="909" y="1"/>
                    <a:pt x="1133" y="87"/>
                  </a:cubicBezTo>
                  <a:cubicBezTo>
                    <a:pt x="1455" y="212"/>
                    <a:pt x="1680" y="433"/>
                    <a:pt x="1788" y="774"/>
                  </a:cubicBezTo>
                  <a:cubicBezTo>
                    <a:pt x="1676" y="932"/>
                    <a:pt x="1569" y="1086"/>
                    <a:pt x="1454" y="1249"/>
                  </a:cubicBezTo>
                  <a:cubicBezTo>
                    <a:pt x="1185" y="1258"/>
                    <a:pt x="900" y="1226"/>
                    <a:pt x="664" y="1401"/>
                  </a:cubicBezTo>
                  <a:cubicBezTo>
                    <a:pt x="440" y="1190"/>
                    <a:pt x="229" y="996"/>
                    <a:pt x="1" y="7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2"/>
            <p:cNvSpPr/>
            <p:nvPr/>
          </p:nvSpPr>
          <p:spPr>
            <a:xfrm>
              <a:off x="5040055" y="1847602"/>
              <a:ext cx="940978" cy="1008881"/>
            </a:xfrm>
            <a:custGeom>
              <a:avLst/>
              <a:gdLst/>
              <a:ahLst/>
              <a:cxnLst/>
              <a:rect l="l" t="t" r="r" b="b"/>
              <a:pathLst>
                <a:path w="25138" h="26952" extrusionOk="0">
                  <a:moveTo>
                    <a:pt x="11719" y="328"/>
                  </a:moveTo>
                  <a:cubicBezTo>
                    <a:pt x="11784" y="328"/>
                    <a:pt x="11850" y="340"/>
                    <a:pt x="11906" y="359"/>
                  </a:cubicBezTo>
                  <a:cubicBezTo>
                    <a:pt x="12145" y="439"/>
                    <a:pt x="12379" y="534"/>
                    <a:pt x="12603" y="646"/>
                  </a:cubicBezTo>
                  <a:cubicBezTo>
                    <a:pt x="12786" y="738"/>
                    <a:pt x="12914" y="901"/>
                    <a:pt x="13020" y="1075"/>
                  </a:cubicBezTo>
                  <a:cubicBezTo>
                    <a:pt x="13681" y="2151"/>
                    <a:pt x="14291" y="3255"/>
                    <a:pt x="14692" y="4457"/>
                  </a:cubicBezTo>
                  <a:cubicBezTo>
                    <a:pt x="14984" y="5328"/>
                    <a:pt x="15230" y="6215"/>
                    <a:pt x="15495" y="7095"/>
                  </a:cubicBezTo>
                  <a:cubicBezTo>
                    <a:pt x="15517" y="7165"/>
                    <a:pt x="15522" y="7239"/>
                    <a:pt x="15537" y="7325"/>
                  </a:cubicBezTo>
                  <a:cubicBezTo>
                    <a:pt x="15434" y="7387"/>
                    <a:pt x="15342" y="7452"/>
                    <a:pt x="15242" y="7502"/>
                  </a:cubicBezTo>
                  <a:cubicBezTo>
                    <a:pt x="14234" y="7999"/>
                    <a:pt x="13277" y="8584"/>
                    <a:pt x="12323" y="9174"/>
                  </a:cubicBezTo>
                  <a:cubicBezTo>
                    <a:pt x="12259" y="9214"/>
                    <a:pt x="12191" y="9249"/>
                    <a:pt x="12129" y="9292"/>
                  </a:cubicBezTo>
                  <a:cubicBezTo>
                    <a:pt x="12064" y="9337"/>
                    <a:pt x="11999" y="9359"/>
                    <a:pt x="11932" y="9359"/>
                  </a:cubicBezTo>
                  <a:cubicBezTo>
                    <a:pt x="11882" y="9359"/>
                    <a:pt x="11830" y="9347"/>
                    <a:pt x="11774" y="9323"/>
                  </a:cubicBezTo>
                  <a:cubicBezTo>
                    <a:pt x="10948" y="8981"/>
                    <a:pt x="10119" y="8643"/>
                    <a:pt x="9293" y="8303"/>
                  </a:cubicBezTo>
                  <a:cubicBezTo>
                    <a:pt x="9260" y="8288"/>
                    <a:pt x="9230" y="8266"/>
                    <a:pt x="9175" y="8232"/>
                  </a:cubicBezTo>
                  <a:cubicBezTo>
                    <a:pt x="9180" y="7814"/>
                    <a:pt x="9180" y="7388"/>
                    <a:pt x="9208" y="6961"/>
                  </a:cubicBezTo>
                  <a:cubicBezTo>
                    <a:pt x="9278" y="5901"/>
                    <a:pt x="9520" y="4869"/>
                    <a:pt x="9738" y="3835"/>
                  </a:cubicBezTo>
                  <a:cubicBezTo>
                    <a:pt x="9871" y="3206"/>
                    <a:pt x="10026" y="2582"/>
                    <a:pt x="10159" y="1954"/>
                  </a:cubicBezTo>
                  <a:cubicBezTo>
                    <a:pt x="10263" y="1464"/>
                    <a:pt x="10571" y="1099"/>
                    <a:pt x="10881" y="732"/>
                  </a:cubicBezTo>
                  <a:cubicBezTo>
                    <a:pt x="11112" y="604"/>
                    <a:pt x="11333" y="461"/>
                    <a:pt x="11573" y="354"/>
                  </a:cubicBezTo>
                  <a:cubicBezTo>
                    <a:pt x="11615" y="336"/>
                    <a:pt x="11666" y="328"/>
                    <a:pt x="11719" y="328"/>
                  </a:cubicBezTo>
                  <a:close/>
                  <a:moveTo>
                    <a:pt x="9205" y="8809"/>
                  </a:moveTo>
                  <a:cubicBezTo>
                    <a:pt x="9955" y="9039"/>
                    <a:pt x="10651" y="9351"/>
                    <a:pt x="11379" y="9676"/>
                  </a:cubicBezTo>
                  <a:cubicBezTo>
                    <a:pt x="11306" y="9741"/>
                    <a:pt x="11262" y="9795"/>
                    <a:pt x="11205" y="9831"/>
                  </a:cubicBezTo>
                  <a:cubicBezTo>
                    <a:pt x="10819" y="10067"/>
                    <a:pt x="10429" y="10299"/>
                    <a:pt x="10042" y="10533"/>
                  </a:cubicBezTo>
                  <a:cubicBezTo>
                    <a:pt x="9818" y="10669"/>
                    <a:pt x="9595" y="10811"/>
                    <a:pt x="9362" y="10957"/>
                  </a:cubicBezTo>
                  <a:cubicBezTo>
                    <a:pt x="9339" y="10920"/>
                    <a:pt x="9308" y="10892"/>
                    <a:pt x="9307" y="10863"/>
                  </a:cubicBezTo>
                  <a:cubicBezTo>
                    <a:pt x="9263" y="10248"/>
                    <a:pt x="9222" y="9633"/>
                    <a:pt x="9183" y="9018"/>
                  </a:cubicBezTo>
                  <a:cubicBezTo>
                    <a:pt x="9179" y="8959"/>
                    <a:pt x="9193" y="8899"/>
                    <a:pt x="9205" y="8809"/>
                  </a:cubicBezTo>
                  <a:close/>
                  <a:moveTo>
                    <a:pt x="15634" y="7774"/>
                  </a:moveTo>
                  <a:cubicBezTo>
                    <a:pt x="15826" y="8219"/>
                    <a:pt x="16240" y="10765"/>
                    <a:pt x="16197" y="11233"/>
                  </a:cubicBezTo>
                  <a:cubicBezTo>
                    <a:pt x="16190" y="11233"/>
                    <a:pt x="16182" y="11234"/>
                    <a:pt x="16175" y="11234"/>
                  </a:cubicBezTo>
                  <a:cubicBezTo>
                    <a:pt x="16011" y="11234"/>
                    <a:pt x="15884" y="11132"/>
                    <a:pt x="15746" y="11068"/>
                  </a:cubicBezTo>
                  <a:cubicBezTo>
                    <a:pt x="15048" y="10748"/>
                    <a:pt x="14353" y="10421"/>
                    <a:pt x="13654" y="10104"/>
                  </a:cubicBezTo>
                  <a:cubicBezTo>
                    <a:pt x="13356" y="9970"/>
                    <a:pt x="13050" y="9854"/>
                    <a:pt x="12748" y="9728"/>
                  </a:cubicBezTo>
                  <a:cubicBezTo>
                    <a:pt x="12657" y="9691"/>
                    <a:pt x="12571" y="9644"/>
                    <a:pt x="12423" y="9574"/>
                  </a:cubicBezTo>
                  <a:cubicBezTo>
                    <a:pt x="13496" y="8884"/>
                    <a:pt x="14529" y="8266"/>
                    <a:pt x="15634" y="7774"/>
                  </a:cubicBezTo>
                  <a:close/>
                  <a:moveTo>
                    <a:pt x="21770" y="5875"/>
                  </a:moveTo>
                  <a:cubicBezTo>
                    <a:pt x="22046" y="5875"/>
                    <a:pt x="22315" y="5936"/>
                    <a:pt x="22583" y="6033"/>
                  </a:cubicBezTo>
                  <a:cubicBezTo>
                    <a:pt x="22962" y="6171"/>
                    <a:pt x="23120" y="6464"/>
                    <a:pt x="23190" y="6829"/>
                  </a:cubicBezTo>
                  <a:cubicBezTo>
                    <a:pt x="23196" y="6867"/>
                    <a:pt x="23196" y="6905"/>
                    <a:pt x="23196" y="6943"/>
                  </a:cubicBezTo>
                  <a:cubicBezTo>
                    <a:pt x="23188" y="7819"/>
                    <a:pt x="23014" y="8644"/>
                    <a:pt x="22487" y="9369"/>
                  </a:cubicBezTo>
                  <a:cubicBezTo>
                    <a:pt x="21974" y="10073"/>
                    <a:pt x="21452" y="10768"/>
                    <a:pt x="20805" y="11361"/>
                  </a:cubicBezTo>
                  <a:cubicBezTo>
                    <a:pt x="20388" y="11744"/>
                    <a:pt x="19985" y="12146"/>
                    <a:pt x="19573" y="12535"/>
                  </a:cubicBezTo>
                  <a:cubicBezTo>
                    <a:pt x="19492" y="12612"/>
                    <a:pt x="19397" y="12676"/>
                    <a:pt x="19316" y="12742"/>
                  </a:cubicBezTo>
                  <a:cubicBezTo>
                    <a:pt x="18438" y="12327"/>
                    <a:pt x="17575" y="11919"/>
                    <a:pt x="16715" y="11513"/>
                  </a:cubicBezTo>
                  <a:cubicBezTo>
                    <a:pt x="16601" y="10183"/>
                    <a:pt x="16391" y="8878"/>
                    <a:pt x="16107" y="7577"/>
                  </a:cubicBezTo>
                  <a:cubicBezTo>
                    <a:pt x="16143" y="7473"/>
                    <a:pt x="16252" y="7457"/>
                    <a:pt x="16341" y="7415"/>
                  </a:cubicBezTo>
                  <a:cubicBezTo>
                    <a:pt x="16431" y="7371"/>
                    <a:pt x="16527" y="7339"/>
                    <a:pt x="16635" y="7296"/>
                  </a:cubicBezTo>
                  <a:cubicBezTo>
                    <a:pt x="16687" y="7349"/>
                    <a:pt x="16744" y="7396"/>
                    <a:pt x="16787" y="7453"/>
                  </a:cubicBezTo>
                  <a:cubicBezTo>
                    <a:pt x="16994" y="7735"/>
                    <a:pt x="17391" y="7916"/>
                    <a:pt x="17811" y="7916"/>
                  </a:cubicBezTo>
                  <a:cubicBezTo>
                    <a:pt x="18148" y="7916"/>
                    <a:pt x="18500" y="7799"/>
                    <a:pt x="18780" y="7525"/>
                  </a:cubicBezTo>
                  <a:cubicBezTo>
                    <a:pt x="18997" y="7312"/>
                    <a:pt x="19090" y="7038"/>
                    <a:pt x="19110" y="6741"/>
                  </a:cubicBezTo>
                  <a:cubicBezTo>
                    <a:pt x="19117" y="6616"/>
                    <a:pt x="19119" y="6493"/>
                    <a:pt x="19125" y="6358"/>
                  </a:cubicBezTo>
                  <a:cubicBezTo>
                    <a:pt x="19245" y="6322"/>
                    <a:pt x="19350" y="6282"/>
                    <a:pt x="19460" y="6262"/>
                  </a:cubicBezTo>
                  <a:cubicBezTo>
                    <a:pt x="20117" y="6140"/>
                    <a:pt x="20775" y="6026"/>
                    <a:pt x="21432" y="5906"/>
                  </a:cubicBezTo>
                  <a:cubicBezTo>
                    <a:pt x="21546" y="5885"/>
                    <a:pt x="21659" y="5875"/>
                    <a:pt x="21770" y="5875"/>
                  </a:cubicBezTo>
                  <a:close/>
                  <a:moveTo>
                    <a:pt x="3160" y="7381"/>
                  </a:moveTo>
                  <a:cubicBezTo>
                    <a:pt x="3318" y="7381"/>
                    <a:pt x="3475" y="7389"/>
                    <a:pt x="3633" y="7399"/>
                  </a:cubicBezTo>
                  <a:cubicBezTo>
                    <a:pt x="5336" y="7515"/>
                    <a:pt x="6953" y="7994"/>
                    <a:pt x="8555" y="8544"/>
                  </a:cubicBezTo>
                  <a:cubicBezTo>
                    <a:pt x="8603" y="8560"/>
                    <a:pt x="8647" y="8587"/>
                    <a:pt x="8722" y="8623"/>
                  </a:cubicBezTo>
                  <a:cubicBezTo>
                    <a:pt x="8754" y="9534"/>
                    <a:pt x="8860" y="10424"/>
                    <a:pt x="8867" y="11328"/>
                  </a:cubicBezTo>
                  <a:cubicBezTo>
                    <a:pt x="7695" y="12134"/>
                    <a:pt x="6631" y="13059"/>
                    <a:pt x="5603" y="14022"/>
                  </a:cubicBezTo>
                  <a:cubicBezTo>
                    <a:pt x="5292" y="13897"/>
                    <a:pt x="5012" y="13709"/>
                    <a:pt x="4723" y="13434"/>
                  </a:cubicBezTo>
                  <a:cubicBezTo>
                    <a:pt x="4737" y="13393"/>
                    <a:pt x="4751" y="13346"/>
                    <a:pt x="4767" y="13299"/>
                  </a:cubicBezTo>
                  <a:cubicBezTo>
                    <a:pt x="5023" y="12557"/>
                    <a:pt x="4608" y="11754"/>
                    <a:pt x="3859" y="11526"/>
                  </a:cubicBezTo>
                  <a:cubicBezTo>
                    <a:pt x="3759" y="11496"/>
                    <a:pt x="3663" y="11483"/>
                    <a:pt x="3568" y="11483"/>
                  </a:cubicBezTo>
                  <a:cubicBezTo>
                    <a:pt x="3353" y="11483"/>
                    <a:pt x="3147" y="11551"/>
                    <a:pt x="2945" y="11648"/>
                  </a:cubicBezTo>
                  <a:cubicBezTo>
                    <a:pt x="2844" y="11697"/>
                    <a:pt x="2750" y="11760"/>
                    <a:pt x="2641" y="11824"/>
                  </a:cubicBezTo>
                  <a:cubicBezTo>
                    <a:pt x="2561" y="11750"/>
                    <a:pt x="2483" y="11690"/>
                    <a:pt x="2418" y="11616"/>
                  </a:cubicBezTo>
                  <a:cubicBezTo>
                    <a:pt x="1981" y="11126"/>
                    <a:pt x="1548" y="10634"/>
                    <a:pt x="1114" y="10140"/>
                  </a:cubicBezTo>
                  <a:cubicBezTo>
                    <a:pt x="845" y="9830"/>
                    <a:pt x="670" y="9479"/>
                    <a:pt x="585" y="9069"/>
                  </a:cubicBezTo>
                  <a:cubicBezTo>
                    <a:pt x="491" y="8618"/>
                    <a:pt x="680" y="8314"/>
                    <a:pt x="1005" y="8052"/>
                  </a:cubicBezTo>
                  <a:cubicBezTo>
                    <a:pt x="1033" y="8027"/>
                    <a:pt x="1065" y="8008"/>
                    <a:pt x="1100" y="7990"/>
                  </a:cubicBezTo>
                  <a:cubicBezTo>
                    <a:pt x="1571" y="7746"/>
                    <a:pt x="2048" y="7520"/>
                    <a:pt x="2577" y="7427"/>
                  </a:cubicBezTo>
                  <a:cubicBezTo>
                    <a:pt x="2772" y="7393"/>
                    <a:pt x="2966" y="7381"/>
                    <a:pt x="3160" y="7381"/>
                  </a:cubicBezTo>
                  <a:close/>
                  <a:moveTo>
                    <a:pt x="16780" y="12100"/>
                  </a:moveTo>
                  <a:cubicBezTo>
                    <a:pt x="17184" y="12174"/>
                    <a:pt x="18625" y="12859"/>
                    <a:pt x="18868" y="13091"/>
                  </a:cubicBezTo>
                  <a:cubicBezTo>
                    <a:pt x="18574" y="13398"/>
                    <a:pt x="17215" y="14442"/>
                    <a:pt x="16845" y="14640"/>
                  </a:cubicBezTo>
                  <a:cubicBezTo>
                    <a:pt x="16822" y="14593"/>
                    <a:pt x="16802" y="14572"/>
                    <a:pt x="16802" y="14550"/>
                  </a:cubicBezTo>
                  <a:cubicBezTo>
                    <a:pt x="16779" y="13756"/>
                    <a:pt x="16836" y="12961"/>
                    <a:pt x="16756" y="12168"/>
                  </a:cubicBezTo>
                  <a:cubicBezTo>
                    <a:pt x="16753" y="12146"/>
                    <a:pt x="16772" y="12122"/>
                    <a:pt x="16780" y="12100"/>
                  </a:cubicBezTo>
                  <a:close/>
                  <a:moveTo>
                    <a:pt x="8835" y="11941"/>
                  </a:moveTo>
                  <a:cubicBezTo>
                    <a:pt x="8846" y="11946"/>
                    <a:pt x="8859" y="11951"/>
                    <a:pt x="8865" y="11959"/>
                  </a:cubicBezTo>
                  <a:cubicBezTo>
                    <a:pt x="8872" y="11968"/>
                    <a:pt x="8878" y="11982"/>
                    <a:pt x="8878" y="11993"/>
                  </a:cubicBezTo>
                  <a:cubicBezTo>
                    <a:pt x="8930" y="13319"/>
                    <a:pt x="9052" y="14638"/>
                    <a:pt x="9169" y="15956"/>
                  </a:cubicBezTo>
                  <a:cubicBezTo>
                    <a:pt x="9171" y="15976"/>
                    <a:pt x="9149" y="15998"/>
                    <a:pt x="9139" y="16019"/>
                  </a:cubicBezTo>
                  <a:cubicBezTo>
                    <a:pt x="8716" y="15900"/>
                    <a:pt x="6608" y="14741"/>
                    <a:pt x="6021" y="14303"/>
                  </a:cubicBezTo>
                  <a:cubicBezTo>
                    <a:pt x="6460" y="13773"/>
                    <a:pt x="8407" y="12146"/>
                    <a:pt x="8835" y="11941"/>
                  </a:cubicBezTo>
                  <a:close/>
                  <a:moveTo>
                    <a:pt x="11894" y="9899"/>
                  </a:moveTo>
                  <a:cubicBezTo>
                    <a:pt x="13372" y="10459"/>
                    <a:pt x="14829" y="11088"/>
                    <a:pt x="16247" y="11808"/>
                  </a:cubicBezTo>
                  <a:cubicBezTo>
                    <a:pt x="16402" y="12282"/>
                    <a:pt x="16474" y="13904"/>
                    <a:pt x="16383" y="14986"/>
                  </a:cubicBezTo>
                  <a:cubicBezTo>
                    <a:pt x="16248" y="15129"/>
                    <a:pt x="15350" y="15847"/>
                    <a:pt x="14846" y="16204"/>
                  </a:cubicBezTo>
                  <a:cubicBezTo>
                    <a:pt x="14501" y="16448"/>
                    <a:pt x="12977" y="17495"/>
                    <a:pt x="12552" y="17711"/>
                  </a:cubicBezTo>
                  <a:cubicBezTo>
                    <a:pt x="11554" y="17393"/>
                    <a:pt x="10640" y="16861"/>
                    <a:pt x="9696" y="16370"/>
                  </a:cubicBezTo>
                  <a:cubicBezTo>
                    <a:pt x="9538" y="14753"/>
                    <a:pt x="9341" y="13153"/>
                    <a:pt x="9332" y="11556"/>
                  </a:cubicBezTo>
                  <a:cubicBezTo>
                    <a:pt x="9698" y="11210"/>
                    <a:pt x="11321" y="10162"/>
                    <a:pt x="11894" y="9899"/>
                  </a:cubicBezTo>
                  <a:close/>
                  <a:moveTo>
                    <a:pt x="16362" y="15677"/>
                  </a:moveTo>
                  <a:cubicBezTo>
                    <a:pt x="16442" y="16526"/>
                    <a:pt x="16391" y="18317"/>
                    <a:pt x="16268" y="18952"/>
                  </a:cubicBezTo>
                  <a:cubicBezTo>
                    <a:pt x="16235" y="18952"/>
                    <a:pt x="16198" y="18957"/>
                    <a:pt x="16162" y="18957"/>
                  </a:cubicBezTo>
                  <a:cubicBezTo>
                    <a:pt x="16140" y="18957"/>
                    <a:pt x="16118" y="18955"/>
                    <a:pt x="16098" y="18949"/>
                  </a:cubicBezTo>
                  <a:cubicBezTo>
                    <a:pt x="15155" y="18642"/>
                    <a:pt x="14211" y="18331"/>
                    <a:pt x="13268" y="18019"/>
                  </a:cubicBezTo>
                  <a:cubicBezTo>
                    <a:pt x="13225" y="18004"/>
                    <a:pt x="13188" y="17973"/>
                    <a:pt x="13146" y="17950"/>
                  </a:cubicBezTo>
                  <a:cubicBezTo>
                    <a:pt x="13163" y="17914"/>
                    <a:pt x="13168" y="17884"/>
                    <a:pt x="13188" y="17873"/>
                  </a:cubicBezTo>
                  <a:cubicBezTo>
                    <a:pt x="14244" y="17189"/>
                    <a:pt x="15248" y="16430"/>
                    <a:pt x="16265" y="15692"/>
                  </a:cubicBezTo>
                  <a:cubicBezTo>
                    <a:pt x="16281" y="15679"/>
                    <a:pt x="16310" y="15683"/>
                    <a:pt x="16362" y="15677"/>
                  </a:cubicBezTo>
                  <a:close/>
                  <a:moveTo>
                    <a:pt x="9806" y="16886"/>
                  </a:moveTo>
                  <a:cubicBezTo>
                    <a:pt x="9808" y="16886"/>
                    <a:pt x="9810" y="16886"/>
                    <a:pt x="9812" y="16887"/>
                  </a:cubicBezTo>
                  <a:cubicBezTo>
                    <a:pt x="9857" y="16904"/>
                    <a:pt x="9905" y="16922"/>
                    <a:pt x="9950" y="16945"/>
                  </a:cubicBezTo>
                  <a:cubicBezTo>
                    <a:pt x="10650" y="17314"/>
                    <a:pt x="11335" y="17711"/>
                    <a:pt x="12092" y="17993"/>
                  </a:cubicBezTo>
                  <a:cubicBezTo>
                    <a:pt x="11868" y="18219"/>
                    <a:pt x="10353" y="19257"/>
                    <a:pt x="10012" y="19416"/>
                  </a:cubicBezTo>
                  <a:cubicBezTo>
                    <a:pt x="9889" y="18590"/>
                    <a:pt x="9798" y="17792"/>
                    <a:pt x="9733" y="16989"/>
                  </a:cubicBezTo>
                  <a:cubicBezTo>
                    <a:pt x="9730" y="16957"/>
                    <a:pt x="9754" y="16924"/>
                    <a:pt x="9764" y="16898"/>
                  </a:cubicBezTo>
                  <a:cubicBezTo>
                    <a:pt x="9783" y="16893"/>
                    <a:pt x="9797" y="16886"/>
                    <a:pt x="9806" y="16886"/>
                  </a:cubicBezTo>
                  <a:close/>
                  <a:moveTo>
                    <a:pt x="19372" y="13352"/>
                  </a:moveTo>
                  <a:cubicBezTo>
                    <a:pt x="19532" y="13352"/>
                    <a:pt x="19637" y="13448"/>
                    <a:pt x="19750" y="13519"/>
                  </a:cubicBezTo>
                  <a:cubicBezTo>
                    <a:pt x="20335" y="13889"/>
                    <a:pt x="20925" y="14252"/>
                    <a:pt x="21450" y="14713"/>
                  </a:cubicBezTo>
                  <a:cubicBezTo>
                    <a:pt x="22077" y="15262"/>
                    <a:pt x="22731" y="15780"/>
                    <a:pt x="23370" y="16313"/>
                  </a:cubicBezTo>
                  <a:cubicBezTo>
                    <a:pt x="23525" y="16443"/>
                    <a:pt x="23669" y="16586"/>
                    <a:pt x="23827" y="16710"/>
                  </a:cubicBezTo>
                  <a:cubicBezTo>
                    <a:pt x="24243" y="17034"/>
                    <a:pt x="24477" y="17476"/>
                    <a:pt x="24647" y="17956"/>
                  </a:cubicBezTo>
                  <a:cubicBezTo>
                    <a:pt x="24749" y="18234"/>
                    <a:pt x="24714" y="18530"/>
                    <a:pt x="24685" y="18818"/>
                  </a:cubicBezTo>
                  <a:cubicBezTo>
                    <a:pt x="24675" y="18909"/>
                    <a:pt x="24611" y="19011"/>
                    <a:pt x="24541" y="19075"/>
                  </a:cubicBezTo>
                  <a:cubicBezTo>
                    <a:pt x="24348" y="19255"/>
                    <a:pt x="24146" y="19427"/>
                    <a:pt x="23934" y="19582"/>
                  </a:cubicBezTo>
                  <a:cubicBezTo>
                    <a:pt x="23790" y="19688"/>
                    <a:pt x="23613" y="19726"/>
                    <a:pt x="23433" y="19736"/>
                  </a:cubicBezTo>
                  <a:cubicBezTo>
                    <a:pt x="23081" y="19753"/>
                    <a:pt x="22727" y="19779"/>
                    <a:pt x="22375" y="19793"/>
                  </a:cubicBezTo>
                  <a:cubicBezTo>
                    <a:pt x="22147" y="19802"/>
                    <a:pt x="21919" y="19807"/>
                    <a:pt x="21692" y="19807"/>
                  </a:cubicBezTo>
                  <a:cubicBezTo>
                    <a:pt x="20973" y="19807"/>
                    <a:pt x="20257" y="19759"/>
                    <a:pt x="19545" y="19645"/>
                  </a:cubicBezTo>
                  <a:cubicBezTo>
                    <a:pt x="18935" y="19547"/>
                    <a:pt x="18329" y="19422"/>
                    <a:pt x="17722" y="19307"/>
                  </a:cubicBezTo>
                  <a:cubicBezTo>
                    <a:pt x="17449" y="19255"/>
                    <a:pt x="17179" y="19193"/>
                    <a:pt x="16907" y="19135"/>
                  </a:cubicBezTo>
                  <a:cubicBezTo>
                    <a:pt x="16848" y="19122"/>
                    <a:pt x="16790" y="19102"/>
                    <a:pt x="16735" y="19086"/>
                  </a:cubicBezTo>
                  <a:cubicBezTo>
                    <a:pt x="16722" y="19033"/>
                    <a:pt x="16704" y="18995"/>
                    <a:pt x="16708" y="18961"/>
                  </a:cubicBezTo>
                  <a:cubicBezTo>
                    <a:pt x="16799" y="17903"/>
                    <a:pt x="16765" y="16842"/>
                    <a:pt x="16769" y="15782"/>
                  </a:cubicBezTo>
                  <a:cubicBezTo>
                    <a:pt x="16772" y="15256"/>
                    <a:pt x="16714" y="15372"/>
                    <a:pt x="17146" y="15044"/>
                  </a:cubicBezTo>
                  <a:cubicBezTo>
                    <a:pt x="17801" y="14550"/>
                    <a:pt x="18451" y="14050"/>
                    <a:pt x="19101" y="13552"/>
                  </a:cubicBezTo>
                  <a:cubicBezTo>
                    <a:pt x="19192" y="13483"/>
                    <a:pt x="19281" y="13415"/>
                    <a:pt x="19364" y="13352"/>
                  </a:cubicBezTo>
                  <a:cubicBezTo>
                    <a:pt x="19367" y="13352"/>
                    <a:pt x="19369" y="13352"/>
                    <a:pt x="19372" y="13352"/>
                  </a:cubicBezTo>
                  <a:close/>
                  <a:moveTo>
                    <a:pt x="5688" y="14622"/>
                  </a:moveTo>
                  <a:cubicBezTo>
                    <a:pt x="6106" y="14814"/>
                    <a:pt x="6468" y="15088"/>
                    <a:pt x="6864" y="15301"/>
                  </a:cubicBezTo>
                  <a:cubicBezTo>
                    <a:pt x="7253" y="15511"/>
                    <a:pt x="7646" y="15711"/>
                    <a:pt x="8035" y="15918"/>
                  </a:cubicBezTo>
                  <a:cubicBezTo>
                    <a:pt x="8435" y="16130"/>
                    <a:pt x="8844" y="16323"/>
                    <a:pt x="9201" y="16549"/>
                  </a:cubicBezTo>
                  <a:cubicBezTo>
                    <a:pt x="9320" y="17627"/>
                    <a:pt x="9434" y="18664"/>
                    <a:pt x="9552" y="19740"/>
                  </a:cubicBezTo>
                  <a:cubicBezTo>
                    <a:pt x="9276" y="19896"/>
                    <a:pt x="9030" y="20049"/>
                    <a:pt x="8771" y="20179"/>
                  </a:cubicBezTo>
                  <a:cubicBezTo>
                    <a:pt x="8164" y="20486"/>
                    <a:pt x="7557" y="20788"/>
                    <a:pt x="6905" y="20997"/>
                  </a:cubicBezTo>
                  <a:cubicBezTo>
                    <a:pt x="6043" y="21275"/>
                    <a:pt x="5191" y="21590"/>
                    <a:pt x="4332" y="21881"/>
                  </a:cubicBezTo>
                  <a:cubicBezTo>
                    <a:pt x="4082" y="21967"/>
                    <a:pt x="3823" y="22024"/>
                    <a:pt x="3569" y="22098"/>
                  </a:cubicBezTo>
                  <a:cubicBezTo>
                    <a:pt x="3466" y="22126"/>
                    <a:pt x="3362" y="22137"/>
                    <a:pt x="3258" y="22137"/>
                  </a:cubicBezTo>
                  <a:cubicBezTo>
                    <a:pt x="3162" y="22137"/>
                    <a:pt x="3065" y="22128"/>
                    <a:pt x="2969" y="22116"/>
                  </a:cubicBezTo>
                  <a:cubicBezTo>
                    <a:pt x="2934" y="22111"/>
                    <a:pt x="2898" y="22090"/>
                    <a:pt x="2864" y="22090"/>
                  </a:cubicBezTo>
                  <a:cubicBezTo>
                    <a:pt x="2862" y="22090"/>
                    <a:pt x="2860" y="22090"/>
                    <a:pt x="2859" y="22090"/>
                  </a:cubicBezTo>
                  <a:cubicBezTo>
                    <a:pt x="2838" y="22092"/>
                    <a:pt x="2817" y="22092"/>
                    <a:pt x="2796" y="22092"/>
                  </a:cubicBezTo>
                  <a:cubicBezTo>
                    <a:pt x="2462" y="22092"/>
                    <a:pt x="2193" y="21910"/>
                    <a:pt x="1915" y="21754"/>
                  </a:cubicBezTo>
                  <a:cubicBezTo>
                    <a:pt x="1763" y="21668"/>
                    <a:pt x="1649" y="21550"/>
                    <a:pt x="1613" y="21383"/>
                  </a:cubicBezTo>
                  <a:cubicBezTo>
                    <a:pt x="1556" y="21126"/>
                    <a:pt x="1508" y="20864"/>
                    <a:pt x="1489" y="20602"/>
                  </a:cubicBezTo>
                  <a:cubicBezTo>
                    <a:pt x="1474" y="20414"/>
                    <a:pt x="1539" y="20230"/>
                    <a:pt x="1628" y="20058"/>
                  </a:cubicBezTo>
                  <a:cubicBezTo>
                    <a:pt x="2210" y="18922"/>
                    <a:pt x="2844" y="17819"/>
                    <a:pt x="3672" y="16841"/>
                  </a:cubicBezTo>
                  <a:cubicBezTo>
                    <a:pt x="4250" y="16158"/>
                    <a:pt x="4863" y="15506"/>
                    <a:pt x="5461" y="14840"/>
                  </a:cubicBezTo>
                  <a:cubicBezTo>
                    <a:pt x="5527" y="14766"/>
                    <a:pt x="5605" y="14701"/>
                    <a:pt x="5688" y="14622"/>
                  </a:cubicBezTo>
                  <a:close/>
                  <a:moveTo>
                    <a:pt x="12604" y="18255"/>
                  </a:moveTo>
                  <a:cubicBezTo>
                    <a:pt x="13809" y="18695"/>
                    <a:pt x="14996" y="19144"/>
                    <a:pt x="16245" y="19460"/>
                  </a:cubicBezTo>
                  <a:cubicBezTo>
                    <a:pt x="16247" y="19824"/>
                    <a:pt x="16229" y="20170"/>
                    <a:pt x="16124" y="20518"/>
                  </a:cubicBezTo>
                  <a:cubicBezTo>
                    <a:pt x="16070" y="20529"/>
                    <a:pt x="16022" y="20546"/>
                    <a:pt x="15975" y="20548"/>
                  </a:cubicBezTo>
                  <a:cubicBezTo>
                    <a:pt x="15336" y="20567"/>
                    <a:pt x="14719" y="21312"/>
                    <a:pt x="14808" y="22062"/>
                  </a:cubicBezTo>
                  <a:cubicBezTo>
                    <a:pt x="14853" y="22439"/>
                    <a:pt x="15061" y="22713"/>
                    <a:pt x="15362" y="22926"/>
                  </a:cubicBezTo>
                  <a:cubicBezTo>
                    <a:pt x="15453" y="22991"/>
                    <a:pt x="15551" y="23046"/>
                    <a:pt x="15656" y="23110"/>
                  </a:cubicBezTo>
                  <a:cubicBezTo>
                    <a:pt x="15634" y="23206"/>
                    <a:pt x="15623" y="23294"/>
                    <a:pt x="15593" y="23373"/>
                  </a:cubicBezTo>
                  <a:cubicBezTo>
                    <a:pt x="15348" y="24022"/>
                    <a:pt x="15103" y="24671"/>
                    <a:pt x="14852" y="25316"/>
                  </a:cubicBezTo>
                  <a:cubicBezTo>
                    <a:pt x="14707" y="25688"/>
                    <a:pt x="14468" y="25986"/>
                    <a:pt x="14152" y="26237"/>
                  </a:cubicBezTo>
                  <a:cubicBezTo>
                    <a:pt x="13965" y="26386"/>
                    <a:pt x="13772" y="26455"/>
                    <a:pt x="13578" y="26455"/>
                  </a:cubicBezTo>
                  <a:cubicBezTo>
                    <a:pt x="13415" y="26455"/>
                    <a:pt x="13252" y="26406"/>
                    <a:pt x="13094" y="26315"/>
                  </a:cubicBezTo>
                  <a:cubicBezTo>
                    <a:pt x="12444" y="25939"/>
                    <a:pt x="11866" y="25466"/>
                    <a:pt x="11519" y="24778"/>
                  </a:cubicBezTo>
                  <a:cubicBezTo>
                    <a:pt x="11167" y="24079"/>
                    <a:pt x="10859" y="23361"/>
                    <a:pt x="10672" y="22599"/>
                  </a:cubicBezTo>
                  <a:cubicBezTo>
                    <a:pt x="10478" y="21805"/>
                    <a:pt x="10308" y="21003"/>
                    <a:pt x="10128" y="20204"/>
                  </a:cubicBezTo>
                  <a:cubicBezTo>
                    <a:pt x="10109" y="20120"/>
                    <a:pt x="10107" y="20033"/>
                    <a:pt x="10093" y="19918"/>
                  </a:cubicBezTo>
                  <a:cubicBezTo>
                    <a:pt x="10987" y="19406"/>
                    <a:pt x="11749" y="18759"/>
                    <a:pt x="12604" y="18255"/>
                  </a:cubicBezTo>
                  <a:close/>
                  <a:moveTo>
                    <a:pt x="11716" y="0"/>
                  </a:moveTo>
                  <a:cubicBezTo>
                    <a:pt x="11035" y="0"/>
                    <a:pt x="10300" y="531"/>
                    <a:pt x="10064" y="1161"/>
                  </a:cubicBezTo>
                  <a:cubicBezTo>
                    <a:pt x="9931" y="1513"/>
                    <a:pt x="9801" y="1871"/>
                    <a:pt x="9712" y="2237"/>
                  </a:cubicBezTo>
                  <a:cubicBezTo>
                    <a:pt x="9495" y="3132"/>
                    <a:pt x="9302" y="4032"/>
                    <a:pt x="9106" y="4932"/>
                  </a:cubicBezTo>
                  <a:cubicBezTo>
                    <a:pt x="8894" y="5907"/>
                    <a:pt x="8745" y="6891"/>
                    <a:pt x="8736" y="7893"/>
                  </a:cubicBezTo>
                  <a:cubicBezTo>
                    <a:pt x="8736" y="7948"/>
                    <a:pt x="8709" y="8003"/>
                    <a:pt x="8695" y="8059"/>
                  </a:cubicBezTo>
                  <a:cubicBezTo>
                    <a:pt x="8631" y="8049"/>
                    <a:pt x="8592" y="8049"/>
                    <a:pt x="8557" y="8037"/>
                  </a:cubicBezTo>
                  <a:cubicBezTo>
                    <a:pt x="7667" y="7713"/>
                    <a:pt x="6747" y="7494"/>
                    <a:pt x="5830" y="7264"/>
                  </a:cubicBezTo>
                  <a:cubicBezTo>
                    <a:pt x="5401" y="7156"/>
                    <a:pt x="4969" y="7066"/>
                    <a:pt x="4530" y="7024"/>
                  </a:cubicBezTo>
                  <a:cubicBezTo>
                    <a:pt x="4240" y="6998"/>
                    <a:pt x="3950" y="6977"/>
                    <a:pt x="3663" y="6944"/>
                  </a:cubicBezTo>
                  <a:cubicBezTo>
                    <a:pt x="3510" y="6926"/>
                    <a:pt x="3361" y="6918"/>
                    <a:pt x="3213" y="6918"/>
                  </a:cubicBezTo>
                  <a:cubicBezTo>
                    <a:pt x="2340" y="6918"/>
                    <a:pt x="1539" y="7215"/>
                    <a:pt x="768" y="7638"/>
                  </a:cubicBezTo>
                  <a:cubicBezTo>
                    <a:pt x="735" y="7657"/>
                    <a:pt x="702" y="7676"/>
                    <a:pt x="674" y="7700"/>
                  </a:cubicBezTo>
                  <a:cubicBezTo>
                    <a:pt x="261" y="8040"/>
                    <a:pt x="0" y="8445"/>
                    <a:pt x="87" y="9011"/>
                  </a:cubicBezTo>
                  <a:cubicBezTo>
                    <a:pt x="150" y="9430"/>
                    <a:pt x="268" y="9824"/>
                    <a:pt x="533" y="10162"/>
                  </a:cubicBezTo>
                  <a:cubicBezTo>
                    <a:pt x="642" y="10300"/>
                    <a:pt x="751" y="10440"/>
                    <a:pt x="869" y="10571"/>
                  </a:cubicBezTo>
                  <a:cubicBezTo>
                    <a:pt x="1361" y="11113"/>
                    <a:pt x="1856" y="11650"/>
                    <a:pt x="2368" y="12206"/>
                  </a:cubicBezTo>
                  <a:cubicBezTo>
                    <a:pt x="2352" y="12281"/>
                    <a:pt x="2344" y="12332"/>
                    <a:pt x="2330" y="12378"/>
                  </a:cubicBezTo>
                  <a:cubicBezTo>
                    <a:pt x="2114" y="13112"/>
                    <a:pt x="2620" y="13841"/>
                    <a:pt x="3142" y="14082"/>
                  </a:cubicBezTo>
                  <a:cubicBezTo>
                    <a:pt x="3307" y="14158"/>
                    <a:pt x="3466" y="14197"/>
                    <a:pt x="3621" y="14197"/>
                  </a:cubicBezTo>
                  <a:cubicBezTo>
                    <a:pt x="3812" y="14197"/>
                    <a:pt x="3997" y="14138"/>
                    <a:pt x="4180" y="14015"/>
                  </a:cubicBezTo>
                  <a:cubicBezTo>
                    <a:pt x="4272" y="13952"/>
                    <a:pt x="4360" y="13885"/>
                    <a:pt x="4458" y="13814"/>
                  </a:cubicBezTo>
                  <a:cubicBezTo>
                    <a:pt x="4721" y="14022"/>
                    <a:pt x="5020" y="14155"/>
                    <a:pt x="5256" y="14391"/>
                  </a:cubicBezTo>
                  <a:cubicBezTo>
                    <a:pt x="5209" y="14448"/>
                    <a:pt x="5180" y="14490"/>
                    <a:pt x="5147" y="14526"/>
                  </a:cubicBezTo>
                  <a:cubicBezTo>
                    <a:pt x="4559" y="15186"/>
                    <a:pt x="3970" y="15843"/>
                    <a:pt x="3385" y="16503"/>
                  </a:cubicBezTo>
                  <a:cubicBezTo>
                    <a:pt x="2940" y="17004"/>
                    <a:pt x="2528" y="17531"/>
                    <a:pt x="2151" y="18085"/>
                  </a:cubicBezTo>
                  <a:cubicBezTo>
                    <a:pt x="2025" y="18271"/>
                    <a:pt x="1931" y="18479"/>
                    <a:pt x="1821" y="18677"/>
                  </a:cubicBezTo>
                  <a:cubicBezTo>
                    <a:pt x="1743" y="18821"/>
                    <a:pt x="1671" y="18969"/>
                    <a:pt x="1582" y="19106"/>
                  </a:cubicBezTo>
                  <a:cubicBezTo>
                    <a:pt x="1345" y="19472"/>
                    <a:pt x="1199" y="19872"/>
                    <a:pt x="1116" y="20296"/>
                  </a:cubicBezTo>
                  <a:cubicBezTo>
                    <a:pt x="1028" y="20745"/>
                    <a:pt x="1087" y="21153"/>
                    <a:pt x="1308" y="21572"/>
                  </a:cubicBezTo>
                  <a:cubicBezTo>
                    <a:pt x="1600" y="22129"/>
                    <a:pt x="2304" y="22543"/>
                    <a:pt x="2982" y="22543"/>
                  </a:cubicBezTo>
                  <a:cubicBezTo>
                    <a:pt x="3074" y="22543"/>
                    <a:pt x="3166" y="22535"/>
                    <a:pt x="3257" y="22519"/>
                  </a:cubicBezTo>
                  <a:cubicBezTo>
                    <a:pt x="3640" y="22450"/>
                    <a:pt x="4025" y="22367"/>
                    <a:pt x="4394" y="22249"/>
                  </a:cubicBezTo>
                  <a:cubicBezTo>
                    <a:pt x="5282" y="21964"/>
                    <a:pt x="6164" y="21657"/>
                    <a:pt x="7046" y="21354"/>
                  </a:cubicBezTo>
                  <a:cubicBezTo>
                    <a:pt x="7882" y="21068"/>
                    <a:pt x="8699" y="20731"/>
                    <a:pt x="9468" y="20292"/>
                  </a:cubicBezTo>
                  <a:cubicBezTo>
                    <a:pt x="9509" y="20269"/>
                    <a:pt x="9557" y="20261"/>
                    <a:pt x="9618" y="20239"/>
                  </a:cubicBezTo>
                  <a:cubicBezTo>
                    <a:pt x="9644" y="20311"/>
                    <a:pt x="9671" y="20367"/>
                    <a:pt x="9685" y="20427"/>
                  </a:cubicBezTo>
                  <a:cubicBezTo>
                    <a:pt x="9819" y="21017"/>
                    <a:pt x="9956" y="21606"/>
                    <a:pt x="10083" y="22199"/>
                  </a:cubicBezTo>
                  <a:cubicBezTo>
                    <a:pt x="10294" y="23180"/>
                    <a:pt x="10666" y="24102"/>
                    <a:pt x="11116" y="24994"/>
                  </a:cubicBezTo>
                  <a:cubicBezTo>
                    <a:pt x="11517" y="25788"/>
                    <a:pt x="12179" y="26339"/>
                    <a:pt x="12933" y="26767"/>
                  </a:cubicBezTo>
                  <a:cubicBezTo>
                    <a:pt x="13148" y="26889"/>
                    <a:pt x="13369" y="26952"/>
                    <a:pt x="13592" y="26952"/>
                  </a:cubicBezTo>
                  <a:cubicBezTo>
                    <a:pt x="13861" y="26952"/>
                    <a:pt x="14132" y="26859"/>
                    <a:pt x="14392" y="26666"/>
                  </a:cubicBezTo>
                  <a:cubicBezTo>
                    <a:pt x="14833" y="26337"/>
                    <a:pt x="15136" y="25921"/>
                    <a:pt x="15321" y="25407"/>
                  </a:cubicBezTo>
                  <a:cubicBezTo>
                    <a:pt x="15559" y="24744"/>
                    <a:pt x="15802" y="24081"/>
                    <a:pt x="16043" y="23416"/>
                  </a:cubicBezTo>
                  <a:cubicBezTo>
                    <a:pt x="16071" y="23335"/>
                    <a:pt x="16106" y="23254"/>
                    <a:pt x="16130" y="23189"/>
                  </a:cubicBezTo>
                  <a:cubicBezTo>
                    <a:pt x="16161" y="23173"/>
                    <a:pt x="16172" y="23165"/>
                    <a:pt x="16183" y="23160"/>
                  </a:cubicBezTo>
                  <a:cubicBezTo>
                    <a:pt x="16208" y="23153"/>
                    <a:pt x="16231" y="23146"/>
                    <a:pt x="16256" y="23140"/>
                  </a:cubicBezTo>
                  <a:cubicBezTo>
                    <a:pt x="16880" y="23005"/>
                    <a:pt x="17241" y="22594"/>
                    <a:pt x="17381" y="21995"/>
                  </a:cubicBezTo>
                  <a:cubicBezTo>
                    <a:pt x="17538" y="21335"/>
                    <a:pt x="17284" y="20902"/>
                    <a:pt x="16776" y="20687"/>
                  </a:cubicBezTo>
                  <a:cubicBezTo>
                    <a:pt x="16709" y="20658"/>
                    <a:pt x="16650" y="20617"/>
                    <a:pt x="16576" y="20577"/>
                  </a:cubicBezTo>
                  <a:cubicBezTo>
                    <a:pt x="16617" y="20237"/>
                    <a:pt x="16654" y="19916"/>
                    <a:pt x="16692" y="19587"/>
                  </a:cubicBezTo>
                  <a:cubicBezTo>
                    <a:pt x="16737" y="19587"/>
                    <a:pt x="16773" y="19585"/>
                    <a:pt x="16805" y="19585"/>
                  </a:cubicBezTo>
                  <a:cubicBezTo>
                    <a:pt x="16826" y="19585"/>
                    <a:pt x="16845" y="19586"/>
                    <a:pt x="16864" y="19590"/>
                  </a:cubicBezTo>
                  <a:cubicBezTo>
                    <a:pt x="17571" y="19723"/>
                    <a:pt x="18276" y="19857"/>
                    <a:pt x="18982" y="19992"/>
                  </a:cubicBezTo>
                  <a:cubicBezTo>
                    <a:pt x="19751" y="20140"/>
                    <a:pt x="20525" y="20250"/>
                    <a:pt x="21305" y="20312"/>
                  </a:cubicBezTo>
                  <a:cubicBezTo>
                    <a:pt x="21437" y="20322"/>
                    <a:pt x="21572" y="20337"/>
                    <a:pt x="21705" y="20337"/>
                  </a:cubicBezTo>
                  <a:cubicBezTo>
                    <a:pt x="21774" y="20337"/>
                    <a:pt x="21843" y="20333"/>
                    <a:pt x="21909" y="20322"/>
                  </a:cubicBezTo>
                  <a:cubicBezTo>
                    <a:pt x="22236" y="20268"/>
                    <a:pt x="22562" y="20280"/>
                    <a:pt x="22890" y="20268"/>
                  </a:cubicBezTo>
                  <a:cubicBezTo>
                    <a:pt x="23350" y="20251"/>
                    <a:pt x="23786" y="20128"/>
                    <a:pt x="24195" y="19917"/>
                  </a:cubicBezTo>
                  <a:cubicBezTo>
                    <a:pt x="24387" y="19816"/>
                    <a:pt x="24564" y="19696"/>
                    <a:pt x="24689" y="19513"/>
                  </a:cubicBezTo>
                  <a:cubicBezTo>
                    <a:pt x="24964" y="19105"/>
                    <a:pt x="25137" y="18682"/>
                    <a:pt x="25096" y="18166"/>
                  </a:cubicBezTo>
                  <a:cubicBezTo>
                    <a:pt x="25062" y="17727"/>
                    <a:pt x="24904" y="17365"/>
                    <a:pt x="24636" y="17037"/>
                  </a:cubicBezTo>
                  <a:cubicBezTo>
                    <a:pt x="24307" y="16635"/>
                    <a:pt x="23925" y="16285"/>
                    <a:pt x="23530" y="15951"/>
                  </a:cubicBezTo>
                  <a:cubicBezTo>
                    <a:pt x="22845" y="15373"/>
                    <a:pt x="22155" y="14804"/>
                    <a:pt x="21468" y="14229"/>
                  </a:cubicBezTo>
                  <a:cubicBezTo>
                    <a:pt x="20992" y="13830"/>
                    <a:pt x="20485" y="13478"/>
                    <a:pt x="19966" y="13142"/>
                  </a:cubicBezTo>
                  <a:cubicBezTo>
                    <a:pt x="19907" y="13105"/>
                    <a:pt x="19852" y="13063"/>
                    <a:pt x="19781" y="13010"/>
                  </a:cubicBezTo>
                  <a:cubicBezTo>
                    <a:pt x="19862" y="12928"/>
                    <a:pt x="19921" y="12864"/>
                    <a:pt x="19985" y="12804"/>
                  </a:cubicBezTo>
                  <a:cubicBezTo>
                    <a:pt x="20340" y="12462"/>
                    <a:pt x="20687" y="12115"/>
                    <a:pt x="21049" y="11780"/>
                  </a:cubicBezTo>
                  <a:cubicBezTo>
                    <a:pt x="21731" y="11152"/>
                    <a:pt x="22300" y="10431"/>
                    <a:pt x="22829" y="9675"/>
                  </a:cubicBezTo>
                  <a:cubicBezTo>
                    <a:pt x="23158" y="9204"/>
                    <a:pt x="23423" y="8704"/>
                    <a:pt x="23524" y="8136"/>
                  </a:cubicBezTo>
                  <a:cubicBezTo>
                    <a:pt x="23588" y="7776"/>
                    <a:pt x="23629" y="7412"/>
                    <a:pt x="23667" y="7048"/>
                  </a:cubicBezTo>
                  <a:cubicBezTo>
                    <a:pt x="23679" y="6912"/>
                    <a:pt x="23672" y="6768"/>
                    <a:pt x="23641" y="6634"/>
                  </a:cubicBezTo>
                  <a:cubicBezTo>
                    <a:pt x="23555" y="6272"/>
                    <a:pt x="23417" y="5928"/>
                    <a:pt x="23070" y="5736"/>
                  </a:cubicBezTo>
                  <a:cubicBezTo>
                    <a:pt x="22716" y="5538"/>
                    <a:pt x="22341" y="5402"/>
                    <a:pt x="21935" y="5402"/>
                  </a:cubicBezTo>
                  <a:cubicBezTo>
                    <a:pt x="21892" y="5402"/>
                    <a:pt x="21849" y="5403"/>
                    <a:pt x="21805" y="5407"/>
                  </a:cubicBezTo>
                  <a:cubicBezTo>
                    <a:pt x="21505" y="5429"/>
                    <a:pt x="21203" y="5475"/>
                    <a:pt x="20908" y="5532"/>
                  </a:cubicBezTo>
                  <a:cubicBezTo>
                    <a:pt x="20253" y="5657"/>
                    <a:pt x="19600" y="5795"/>
                    <a:pt x="18961" y="5926"/>
                  </a:cubicBezTo>
                  <a:cubicBezTo>
                    <a:pt x="18931" y="5912"/>
                    <a:pt x="18918" y="5908"/>
                    <a:pt x="18908" y="5902"/>
                  </a:cubicBezTo>
                  <a:cubicBezTo>
                    <a:pt x="18880" y="5878"/>
                    <a:pt x="18850" y="5854"/>
                    <a:pt x="18824" y="5826"/>
                  </a:cubicBezTo>
                  <a:cubicBezTo>
                    <a:pt x="18536" y="5515"/>
                    <a:pt x="18189" y="5382"/>
                    <a:pt x="17811" y="5382"/>
                  </a:cubicBezTo>
                  <a:cubicBezTo>
                    <a:pt x="17689" y="5382"/>
                    <a:pt x="17565" y="5396"/>
                    <a:pt x="17438" y="5421"/>
                  </a:cubicBezTo>
                  <a:cubicBezTo>
                    <a:pt x="16906" y="5529"/>
                    <a:pt x="16332" y="5905"/>
                    <a:pt x="16465" y="6718"/>
                  </a:cubicBezTo>
                  <a:cubicBezTo>
                    <a:pt x="16475" y="6776"/>
                    <a:pt x="16468" y="6838"/>
                    <a:pt x="16468" y="6899"/>
                  </a:cubicBezTo>
                  <a:cubicBezTo>
                    <a:pt x="16300" y="6967"/>
                    <a:pt x="16164" y="7053"/>
                    <a:pt x="15980" y="7087"/>
                  </a:cubicBezTo>
                  <a:cubicBezTo>
                    <a:pt x="15951" y="7004"/>
                    <a:pt x="15922" y="6938"/>
                    <a:pt x="15901" y="6869"/>
                  </a:cubicBezTo>
                  <a:cubicBezTo>
                    <a:pt x="15632" y="6002"/>
                    <a:pt x="15365" y="5134"/>
                    <a:pt x="15094" y="4267"/>
                  </a:cubicBezTo>
                  <a:cubicBezTo>
                    <a:pt x="14900" y="3653"/>
                    <a:pt x="14664" y="3054"/>
                    <a:pt x="14399" y="2467"/>
                  </a:cubicBezTo>
                  <a:cubicBezTo>
                    <a:pt x="14339" y="2330"/>
                    <a:pt x="14265" y="2196"/>
                    <a:pt x="14190" y="2066"/>
                  </a:cubicBezTo>
                  <a:cubicBezTo>
                    <a:pt x="14063" y="1849"/>
                    <a:pt x="13919" y="1641"/>
                    <a:pt x="13801" y="1418"/>
                  </a:cubicBezTo>
                  <a:cubicBezTo>
                    <a:pt x="13615" y="1068"/>
                    <a:pt x="13371" y="764"/>
                    <a:pt x="13079" y="501"/>
                  </a:cubicBezTo>
                  <a:cubicBezTo>
                    <a:pt x="12768" y="220"/>
                    <a:pt x="12426" y="8"/>
                    <a:pt x="11997" y="8"/>
                  </a:cubicBezTo>
                  <a:cubicBezTo>
                    <a:pt x="11962" y="8"/>
                    <a:pt x="11927" y="10"/>
                    <a:pt x="11890" y="13"/>
                  </a:cubicBezTo>
                  <a:cubicBezTo>
                    <a:pt x="11833" y="4"/>
                    <a:pt x="11774" y="0"/>
                    <a:pt x="11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2"/>
            <p:cNvSpPr/>
            <p:nvPr/>
          </p:nvSpPr>
          <p:spPr>
            <a:xfrm>
              <a:off x="5408353" y="2242777"/>
              <a:ext cx="229012" cy="247054"/>
            </a:xfrm>
            <a:custGeom>
              <a:avLst/>
              <a:gdLst/>
              <a:ahLst/>
              <a:cxnLst/>
              <a:rect l="l" t="t" r="r" b="b"/>
              <a:pathLst>
                <a:path w="6118" h="6600" extrusionOk="0">
                  <a:moveTo>
                    <a:pt x="2626" y="373"/>
                  </a:moveTo>
                  <a:cubicBezTo>
                    <a:pt x="2721" y="373"/>
                    <a:pt x="2817" y="393"/>
                    <a:pt x="2913" y="430"/>
                  </a:cubicBezTo>
                  <a:cubicBezTo>
                    <a:pt x="3235" y="555"/>
                    <a:pt x="3460" y="776"/>
                    <a:pt x="3568" y="1117"/>
                  </a:cubicBezTo>
                  <a:cubicBezTo>
                    <a:pt x="3456" y="1275"/>
                    <a:pt x="3349" y="1429"/>
                    <a:pt x="3234" y="1592"/>
                  </a:cubicBezTo>
                  <a:cubicBezTo>
                    <a:pt x="2965" y="1601"/>
                    <a:pt x="2680" y="1569"/>
                    <a:pt x="2444" y="1744"/>
                  </a:cubicBezTo>
                  <a:cubicBezTo>
                    <a:pt x="2218" y="1535"/>
                    <a:pt x="2009" y="1340"/>
                    <a:pt x="1781" y="1130"/>
                  </a:cubicBezTo>
                  <a:cubicBezTo>
                    <a:pt x="1866" y="864"/>
                    <a:pt x="2026" y="646"/>
                    <a:pt x="2262" y="486"/>
                  </a:cubicBezTo>
                  <a:cubicBezTo>
                    <a:pt x="2378" y="408"/>
                    <a:pt x="2501" y="373"/>
                    <a:pt x="2626" y="373"/>
                  </a:cubicBezTo>
                  <a:close/>
                  <a:moveTo>
                    <a:pt x="4489" y="1147"/>
                  </a:moveTo>
                  <a:cubicBezTo>
                    <a:pt x="4670" y="1147"/>
                    <a:pt x="4843" y="1213"/>
                    <a:pt x="5006" y="1352"/>
                  </a:cubicBezTo>
                  <a:cubicBezTo>
                    <a:pt x="5241" y="1555"/>
                    <a:pt x="5409" y="1804"/>
                    <a:pt x="5466" y="2113"/>
                  </a:cubicBezTo>
                  <a:cubicBezTo>
                    <a:pt x="5522" y="2422"/>
                    <a:pt x="5401" y="2622"/>
                    <a:pt x="5106" y="2729"/>
                  </a:cubicBezTo>
                  <a:cubicBezTo>
                    <a:pt x="4979" y="2775"/>
                    <a:pt x="4850" y="2796"/>
                    <a:pt x="4714" y="2796"/>
                  </a:cubicBezTo>
                  <a:cubicBezTo>
                    <a:pt x="4643" y="2796"/>
                    <a:pt x="4569" y="2790"/>
                    <a:pt x="4493" y="2779"/>
                  </a:cubicBezTo>
                  <a:cubicBezTo>
                    <a:pt x="4214" y="2218"/>
                    <a:pt x="4214" y="2218"/>
                    <a:pt x="3639" y="1744"/>
                  </a:cubicBezTo>
                  <a:cubicBezTo>
                    <a:pt x="3661" y="1686"/>
                    <a:pt x="3675" y="1610"/>
                    <a:pt x="3714" y="1552"/>
                  </a:cubicBezTo>
                  <a:cubicBezTo>
                    <a:pt x="3808" y="1414"/>
                    <a:pt x="3942" y="1318"/>
                    <a:pt x="4091" y="1246"/>
                  </a:cubicBezTo>
                  <a:cubicBezTo>
                    <a:pt x="4227" y="1181"/>
                    <a:pt x="4360" y="1147"/>
                    <a:pt x="4489" y="1147"/>
                  </a:cubicBezTo>
                  <a:close/>
                  <a:moveTo>
                    <a:pt x="1224" y="1398"/>
                  </a:moveTo>
                  <a:cubicBezTo>
                    <a:pt x="1407" y="1398"/>
                    <a:pt x="1609" y="1484"/>
                    <a:pt x="1832" y="1665"/>
                  </a:cubicBezTo>
                  <a:cubicBezTo>
                    <a:pt x="1961" y="1770"/>
                    <a:pt x="2066" y="1891"/>
                    <a:pt x="2121" y="2108"/>
                  </a:cubicBezTo>
                  <a:cubicBezTo>
                    <a:pt x="1903" y="2400"/>
                    <a:pt x="1765" y="2731"/>
                    <a:pt x="1709" y="3113"/>
                  </a:cubicBezTo>
                  <a:cubicBezTo>
                    <a:pt x="1594" y="3086"/>
                    <a:pt x="1499" y="3050"/>
                    <a:pt x="1403" y="3044"/>
                  </a:cubicBezTo>
                  <a:cubicBezTo>
                    <a:pt x="1320" y="3039"/>
                    <a:pt x="1237" y="3037"/>
                    <a:pt x="1154" y="3037"/>
                  </a:cubicBezTo>
                  <a:cubicBezTo>
                    <a:pt x="1063" y="3037"/>
                    <a:pt x="971" y="3040"/>
                    <a:pt x="879" y="3045"/>
                  </a:cubicBezTo>
                  <a:cubicBezTo>
                    <a:pt x="855" y="3047"/>
                    <a:pt x="833" y="3048"/>
                    <a:pt x="812" y="3048"/>
                  </a:cubicBezTo>
                  <a:cubicBezTo>
                    <a:pt x="677" y="3048"/>
                    <a:pt x="609" y="3012"/>
                    <a:pt x="550" y="2871"/>
                  </a:cubicBezTo>
                  <a:cubicBezTo>
                    <a:pt x="418" y="2560"/>
                    <a:pt x="381" y="2231"/>
                    <a:pt x="546" y="1926"/>
                  </a:cubicBezTo>
                  <a:cubicBezTo>
                    <a:pt x="732" y="1582"/>
                    <a:pt x="957" y="1398"/>
                    <a:pt x="1224" y="1398"/>
                  </a:cubicBezTo>
                  <a:close/>
                  <a:moveTo>
                    <a:pt x="3067" y="1970"/>
                  </a:moveTo>
                  <a:cubicBezTo>
                    <a:pt x="3126" y="1988"/>
                    <a:pt x="3267" y="2007"/>
                    <a:pt x="3385" y="2070"/>
                  </a:cubicBezTo>
                  <a:cubicBezTo>
                    <a:pt x="4085" y="2446"/>
                    <a:pt x="4344" y="2976"/>
                    <a:pt x="3828" y="3742"/>
                  </a:cubicBezTo>
                  <a:cubicBezTo>
                    <a:pt x="3620" y="4050"/>
                    <a:pt x="3346" y="4248"/>
                    <a:pt x="2956" y="4251"/>
                  </a:cubicBezTo>
                  <a:cubicBezTo>
                    <a:pt x="2954" y="4251"/>
                    <a:pt x="2953" y="4251"/>
                    <a:pt x="2952" y="4251"/>
                  </a:cubicBezTo>
                  <a:cubicBezTo>
                    <a:pt x="2629" y="4251"/>
                    <a:pt x="2407" y="4098"/>
                    <a:pt x="2250" y="3828"/>
                  </a:cubicBezTo>
                  <a:cubicBezTo>
                    <a:pt x="2111" y="3591"/>
                    <a:pt x="2095" y="3326"/>
                    <a:pt x="2114" y="3060"/>
                  </a:cubicBezTo>
                  <a:cubicBezTo>
                    <a:pt x="2132" y="2803"/>
                    <a:pt x="2217" y="2574"/>
                    <a:pt x="2424" y="2398"/>
                  </a:cubicBezTo>
                  <a:cubicBezTo>
                    <a:pt x="2508" y="2327"/>
                    <a:pt x="2554" y="2215"/>
                    <a:pt x="2629" y="2133"/>
                  </a:cubicBezTo>
                  <a:cubicBezTo>
                    <a:pt x="2767" y="1979"/>
                    <a:pt x="2801" y="1970"/>
                    <a:pt x="3067" y="1970"/>
                  </a:cubicBezTo>
                  <a:close/>
                  <a:moveTo>
                    <a:pt x="4677" y="3174"/>
                  </a:moveTo>
                  <a:cubicBezTo>
                    <a:pt x="4804" y="3174"/>
                    <a:pt x="4914" y="3211"/>
                    <a:pt x="5015" y="3280"/>
                  </a:cubicBezTo>
                  <a:cubicBezTo>
                    <a:pt x="5179" y="3392"/>
                    <a:pt x="5351" y="3503"/>
                    <a:pt x="5494" y="3642"/>
                  </a:cubicBezTo>
                  <a:cubicBezTo>
                    <a:pt x="5900" y="4034"/>
                    <a:pt x="5764" y="4810"/>
                    <a:pt x="5199" y="5069"/>
                  </a:cubicBezTo>
                  <a:cubicBezTo>
                    <a:pt x="5029" y="5147"/>
                    <a:pt x="4852" y="5185"/>
                    <a:pt x="4672" y="5185"/>
                  </a:cubicBezTo>
                  <a:cubicBezTo>
                    <a:pt x="4578" y="5185"/>
                    <a:pt x="4483" y="5175"/>
                    <a:pt x="4388" y="5154"/>
                  </a:cubicBezTo>
                  <a:cubicBezTo>
                    <a:pt x="4111" y="5094"/>
                    <a:pt x="3911" y="4930"/>
                    <a:pt x="3842" y="4643"/>
                  </a:cubicBezTo>
                  <a:cubicBezTo>
                    <a:pt x="3798" y="4465"/>
                    <a:pt x="3812" y="4310"/>
                    <a:pt x="3962" y="4163"/>
                  </a:cubicBezTo>
                  <a:cubicBezTo>
                    <a:pt x="4181" y="3950"/>
                    <a:pt x="4319" y="3678"/>
                    <a:pt x="4409" y="3386"/>
                  </a:cubicBezTo>
                  <a:cubicBezTo>
                    <a:pt x="4427" y="3328"/>
                    <a:pt x="4449" y="3269"/>
                    <a:pt x="4472" y="3202"/>
                  </a:cubicBezTo>
                  <a:cubicBezTo>
                    <a:pt x="4545" y="3183"/>
                    <a:pt x="4613" y="3174"/>
                    <a:pt x="4677" y="3174"/>
                  </a:cubicBezTo>
                  <a:close/>
                  <a:moveTo>
                    <a:pt x="1119" y="3392"/>
                  </a:moveTo>
                  <a:cubicBezTo>
                    <a:pt x="1141" y="3392"/>
                    <a:pt x="1163" y="3393"/>
                    <a:pt x="1186" y="3395"/>
                  </a:cubicBezTo>
                  <a:cubicBezTo>
                    <a:pt x="1488" y="3416"/>
                    <a:pt x="1752" y="3507"/>
                    <a:pt x="1851" y="3845"/>
                  </a:cubicBezTo>
                  <a:cubicBezTo>
                    <a:pt x="1891" y="3976"/>
                    <a:pt x="1975" y="4092"/>
                    <a:pt x="2048" y="4234"/>
                  </a:cubicBezTo>
                  <a:cubicBezTo>
                    <a:pt x="1531" y="4682"/>
                    <a:pt x="1612" y="4701"/>
                    <a:pt x="1512" y="5138"/>
                  </a:cubicBezTo>
                  <a:cubicBezTo>
                    <a:pt x="1394" y="5198"/>
                    <a:pt x="1272" y="5225"/>
                    <a:pt x="1148" y="5225"/>
                  </a:cubicBezTo>
                  <a:cubicBezTo>
                    <a:pt x="1054" y="5225"/>
                    <a:pt x="959" y="5210"/>
                    <a:pt x="863" y="5181"/>
                  </a:cubicBezTo>
                  <a:cubicBezTo>
                    <a:pt x="653" y="5119"/>
                    <a:pt x="512" y="4989"/>
                    <a:pt x="450" y="4778"/>
                  </a:cubicBezTo>
                  <a:cubicBezTo>
                    <a:pt x="346" y="4425"/>
                    <a:pt x="365" y="4076"/>
                    <a:pt x="529" y="3748"/>
                  </a:cubicBezTo>
                  <a:cubicBezTo>
                    <a:pt x="650" y="3507"/>
                    <a:pt x="863" y="3392"/>
                    <a:pt x="1119" y="3392"/>
                  </a:cubicBezTo>
                  <a:close/>
                  <a:moveTo>
                    <a:pt x="2411" y="4513"/>
                  </a:moveTo>
                  <a:cubicBezTo>
                    <a:pt x="2588" y="4592"/>
                    <a:pt x="2767" y="4623"/>
                    <a:pt x="2951" y="4623"/>
                  </a:cubicBezTo>
                  <a:cubicBezTo>
                    <a:pt x="3106" y="4623"/>
                    <a:pt x="3263" y="4601"/>
                    <a:pt x="3424" y="4566"/>
                  </a:cubicBezTo>
                  <a:cubicBezTo>
                    <a:pt x="3503" y="4875"/>
                    <a:pt x="3625" y="5148"/>
                    <a:pt x="3906" y="5356"/>
                  </a:cubicBezTo>
                  <a:cubicBezTo>
                    <a:pt x="3818" y="5552"/>
                    <a:pt x="3749" y="5713"/>
                    <a:pt x="3673" y="5872"/>
                  </a:cubicBezTo>
                  <a:cubicBezTo>
                    <a:pt x="3591" y="6042"/>
                    <a:pt x="3450" y="6139"/>
                    <a:pt x="3270" y="6187"/>
                  </a:cubicBezTo>
                  <a:cubicBezTo>
                    <a:pt x="3149" y="6219"/>
                    <a:pt x="3028" y="6233"/>
                    <a:pt x="2906" y="6233"/>
                  </a:cubicBezTo>
                  <a:cubicBezTo>
                    <a:pt x="2814" y="6233"/>
                    <a:pt x="2722" y="6225"/>
                    <a:pt x="2631" y="6212"/>
                  </a:cubicBezTo>
                  <a:cubicBezTo>
                    <a:pt x="2558" y="6201"/>
                    <a:pt x="2483" y="6166"/>
                    <a:pt x="2427" y="6120"/>
                  </a:cubicBezTo>
                  <a:cubicBezTo>
                    <a:pt x="2135" y="5876"/>
                    <a:pt x="1951" y="5567"/>
                    <a:pt x="1913" y="5185"/>
                  </a:cubicBezTo>
                  <a:cubicBezTo>
                    <a:pt x="1885" y="4919"/>
                    <a:pt x="1988" y="4717"/>
                    <a:pt x="2238" y="4602"/>
                  </a:cubicBezTo>
                  <a:cubicBezTo>
                    <a:pt x="2295" y="4576"/>
                    <a:pt x="2350" y="4545"/>
                    <a:pt x="2411" y="4513"/>
                  </a:cubicBezTo>
                  <a:close/>
                  <a:moveTo>
                    <a:pt x="2626" y="0"/>
                  </a:moveTo>
                  <a:cubicBezTo>
                    <a:pt x="2370" y="0"/>
                    <a:pt x="2134" y="94"/>
                    <a:pt x="1919" y="278"/>
                  </a:cubicBezTo>
                  <a:cubicBezTo>
                    <a:pt x="1695" y="471"/>
                    <a:pt x="1543" y="716"/>
                    <a:pt x="1408" y="1009"/>
                  </a:cubicBezTo>
                  <a:cubicBezTo>
                    <a:pt x="1338" y="1017"/>
                    <a:pt x="1289" y="1023"/>
                    <a:pt x="1240" y="1027"/>
                  </a:cubicBezTo>
                  <a:cubicBezTo>
                    <a:pt x="608" y="1089"/>
                    <a:pt x="103" y="1627"/>
                    <a:pt x="80" y="2258"/>
                  </a:cubicBezTo>
                  <a:cubicBezTo>
                    <a:pt x="64" y="2708"/>
                    <a:pt x="111" y="2875"/>
                    <a:pt x="373" y="3301"/>
                  </a:cubicBezTo>
                  <a:cubicBezTo>
                    <a:pt x="95" y="3650"/>
                    <a:pt x="0" y="4060"/>
                    <a:pt x="23" y="4502"/>
                  </a:cubicBezTo>
                  <a:cubicBezTo>
                    <a:pt x="26" y="4564"/>
                    <a:pt x="28" y="4628"/>
                    <a:pt x="40" y="4690"/>
                  </a:cubicBezTo>
                  <a:cubicBezTo>
                    <a:pt x="146" y="5260"/>
                    <a:pt x="544" y="5592"/>
                    <a:pt x="1129" y="5592"/>
                  </a:cubicBezTo>
                  <a:cubicBezTo>
                    <a:pt x="1141" y="5592"/>
                    <a:pt x="1153" y="5592"/>
                    <a:pt x="1165" y="5592"/>
                  </a:cubicBezTo>
                  <a:cubicBezTo>
                    <a:pt x="1290" y="5590"/>
                    <a:pt x="1414" y="5562"/>
                    <a:pt x="1565" y="5542"/>
                  </a:cubicBezTo>
                  <a:cubicBezTo>
                    <a:pt x="1602" y="5605"/>
                    <a:pt x="1642" y="5677"/>
                    <a:pt x="1689" y="5748"/>
                  </a:cubicBezTo>
                  <a:cubicBezTo>
                    <a:pt x="1807" y="5926"/>
                    <a:pt x="1913" y="6114"/>
                    <a:pt x="2050" y="6277"/>
                  </a:cubicBezTo>
                  <a:cubicBezTo>
                    <a:pt x="2227" y="6486"/>
                    <a:pt x="2467" y="6598"/>
                    <a:pt x="2749" y="6598"/>
                  </a:cubicBezTo>
                  <a:cubicBezTo>
                    <a:pt x="2809" y="6598"/>
                    <a:pt x="2870" y="6599"/>
                    <a:pt x="2931" y="6599"/>
                  </a:cubicBezTo>
                  <a:cubicBezTo>
                    <a:pt x="2984" y="6599"/>
                    <a:pt x="3037" y="6598"/>
                    <a:pt x="3090" y="6595"/>
                  </a:cubicBezTo>
                  <a:cubicBezTo>
                    <a:pt x="3541" y="6560"/>
                    <a:pt x="3881" y="6357"/>
                    <a:pt x="4063" y="5927"/>
                  </a:cubicBezTo>
                  <a:cubicBezTo>
                    <a:pt x="4116" y="5802"/>
                    <a:pt x="4175" y="5677"/>
                    <a:pt x="4234" y="5547"/>
                  </a:cubicBezTo>
                  <a:cubicBezTo>
                    <a:pt x="4375" y="5547"/>
                    <a:pt x="4517" y="5543"/>
                    <a:pt x="4652" y="5543"/>
                  </a:cubicBezTo>
                  <a:cubicBezTo>
                    <a:pt x="4719" y="5543"/>
                    <a:pt x="4785" y="5544"/>
                    <a:pt x="4848" y="5547"/>
                  </a:cubicBezTo>
                  <a:cubicBezTo>
                    <a:pt x="4866" y="5548"/>
                    <a:pt x="4886" y="5549"/>
                    <a:pt x="4906" y="5549"/>
                  </a:cubicBezTo>
                  <a:cubicBezTo>
                    <a:pt x="5100" y="5549"/>
                    <a:pt x="5393" y="5500"/>
                    <a:pt x="5661" y="5259"/>
                  </a:cubicBezTo>
                  <a:cubicBezTo>
                    <a:pt x="5958" y="4992"/>
                    <a:pt x="6017" y="4716"/>
                    <a:pt x="6061" y="4543"/>
                  </a:cubicBezTo>
                  <a:cubicBezTo>
                    <a:pt x="6105" y="4370"/>
                    <a:pt x="6117" y="4059"/>
                    <a:pt x="6038" y="3825"/>
                  </a:cubicBezTo>
                  <a:cubicBezTo>
                    <a:pt x="5924" y="3498"/>
                    <a:pt x="5681" y="3283"/>
                    <a:pt x="5399" y="3066"/>
                  </a:cubicBezTo>
                  <a:cubicBezTo>
                    <a:pt x="5453" y="3007"/>
                    <a:pt x="5497" y="2952"/>
                    <a:pt x="5549" y="2906"/>
                  </a:cubicBezTo>
                  <a:cubicBezTo>
                    <a:pt x="5842" y="2656"/>
                    <a:pt x="5907" y="2337"/>
                    <a:pt x="5817" y="1980"/>
                  </a:cubicBezTo>
                  <a:cubicBezTo>
                    <a:pt x="5719" y="1589"/>
                    <a:pt x="5505" y="1267"/>
                    <a:pt x="5182" y="1022"/>
                  </a:cubicBezTo>
                  <a:cubicBezTo>
                    <a:pt x="4973" y="863"/>
                    <a:pt x="4747" y="777"/>
                    <a:pt x="4502" y="777"/>
                  </a:cubicBezTo>
                  <a:cubicBezTo>
                    <a:pt x="4410" y="777"/>
                    <a:pt x="4316" y="789"/>
                    <a:pt x="4220" y="813"/>
                  </a:cubicBezTo>
                  <a:cubicBezTo>
                    <a:pt x="4124" y="839"/>
                    <a:pt x="4027" y="860"/>
                    <a:pt x="3918" y="887"/>
                  </a:cubicBezTo>
                  <a:cubicBezTo>
                    <a:pt x="3852" y="791"/>
                    <a:pt x="3794" y="696"/>
                    <a:pt x="3728" y="606"/>
                  </a:cubicBezTo>
                  <a:cubicBezTo>
                    <a:pt x="3527" y="333"/>
                    <a:pt x="3270" y="137"/>
                    <a:pt x="2942" y="45"/>
                  </a:cubicBezTo>
                  <a:cubicBezTo>
                    <a:pt x="2833" y="15"/>
                    <a:pt x="2728" y="0"/>
                    <a:pt x="2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72" descr="21 anh nguyen"/>
          <p:cNvGrpSpPr/>
          <p:nvPr/>
        </p:nvGrpSpPr>
        <p:grpSpPr>
          <a:xfrm>
            <a:off x="7141648" y="3589905"/>
            <a:ext cx="579053" cy="734606"/>
            <a:chOff x="5089928" y="3299906"/>
            <a:chExt cx="731220" cy="927767"/>
          </a:xfrm>
        </p:grpSpPr>
        <p:sp>
          <p:nvSpPr>
            <p:cNvPr id="736" name="Google Shape;736;p72"/>
            <p:cNvSpPr/>
            <p:nvPr/>
          </p:nvSpPr>
          <p:spPr>
            <a:xfrm>
              <a:off x="5110340" y="3405327"/>
              <a:ext cx="696743" cy="802928"/>
            </a:xfrm>
            <a:custGeom>
              <a:avLst/>
              <a:gdLst/>
              <a:ahLst/>
              <a:cxnLst/>
              <a:rect l="l" t="t" r="r" b="b"/>
              <a:pathLst>
                <a:path w="9114" h="10503" extrusionOk="0">
                  <a:moveTo>
                    <a:pt x="6592" y="1"/>
                  </a:moveTo>
                  <a:lnTo>
                    <a:pt x="6592" y="1"/>
                  </a:lnTo>
                  <a:cubicBezTo>
                    <a:pt x="6400" y="44"/>
                    <a:pt x="6189" y="52"/>
                    <a:pt x="5998" y="61"/>
                  </a:cubicBezTo>
                  <a:cubicBezTo>
                    <a:pt x="5019" y="105"/>
                    <a:pt x="4037" y="109"/>
                    <a:pt x="3057" y="112"/>
                  </a:cubicBezTo>
                  <a:cubicBezTo>
                    <a:pt x="2905" y="112"/>
                    <a:pt x="2746" y="105"/>
                    <a:pt x="2595" y="75"/>
                  </a:cubicBezTo>
                  <a:lnTo>
                    <a:pt x="2595" y="75"/>
                  </a:lnTo>
                  <a:cubicBezTo>
                    <a:pt x="2607" y="104"/>
                    <a:pt x="2612" y="139"/>
                    <a:pt x="2619" y="194"/>
                  </a:cubicBezTo>
                  <a:cubicBezTo>
                    <a:pt x="2630" y="294"/>
                    <a:pt x="2638" y="394"/>
                    <a:pt x="2646" y="493"/>
                  </a:cubicBezTo>
                  <a:cubicBezTo>
                    <a:pt x="2660" y="709"/>
                    <a:pt x="2670" y="924"/>
                    <a:pt x="2673" y="1141"/>
                  </a:cubicBezTo>
                  <a:cubicBezTo>
                    <a:pt x="2675" y="1556"/>
                    <a:pt x="2662" y="1972"/>
                    <a:pt x="2632" y="2386"/>
                  </a:cubicBezTo>
                  <a:cubicBezTo>
                    <a:pt x="2610" y="2727"/>
                    <a:pt x="2579" y="3070"/>
                    <a:pt x="2495" y="3402"/>
                  </a:cubicBezTo>
                  <a:cubicBezTo>
                    <a:pt x="2410" y="3739"/>
                    <a:pt x="2258" y="4054"/>
                    <a:pt x="2095" y="4360"/>
                  </a:cubicBezTo>
                  <a:cubicBezTo>
                    <a:pt x="1757" y="4996"/>
                    <a:pt x="1405" y="5625"/>
                    <a:pt x="1080" y="6269"/>
                  </a:cubicBezTo>
                  <a:cubicBezTo>
                    <a:pt x="754" y="6916"/>
                    <a:pt x="434" y="7577"/>
                    <a:pt x="197" y="8261"/>
                  </a:cubicBezTo>
                  <a:cubicBezTo>
                    <a:pt x="88" y="8573"/>
                    <a:pt x="1" y="8913"/>
                    <a:pt x="55" y="9245"/>
                  </a:cubicBezTo>
                  <a:cubicBezTo>
                    <a:pt x="80" y="9396"/>
                    <a:pt x="133" y="9543"/>
                    <a:pt x="215" y="9670"/>
                  </a:cubicBezTo>
                  <a:cubicBezTo>
                    <a:pt x="259" y="9741"/>
                    <a:pt x="315" y="9799"/>
                    <a:pt x="365" y="9862"/>
                  </a:cubicBezTo>
                  <a:cubicBezTo>
                    <a:pt x="817" y="10102"/>
                    <a:pt x="1289" y="10272"/>
                    <a:pt x="1795" y="10360"/>
                  </a:cubicBezTo>
                  <a:cubicBezTo>
                    <a:pt x="2332" y="10455"/>
                    <a:pt x="2879" y="10472"/>
                    <a:pt x="3423" y="10488"/>
                  </a:cubicBezTo>
                  <a:cubicBezTo>
                    <a:pt x="3755" y="10498"/>
                    <a:pt x="4087" y="10502"/>
                    <a:pt x="4419" y="10502"/>
                  </a:cubicBezTo>
                  <a:cubicBezTo>
                    <a:pt x="5189" y="10502"/>
                    <a:pt x="5959" y="10477"/>
                    <a:pt x="6727" y="10426"/>
                  </a:cubicBezTo>
                  <a:cubicBezTo>
                    <a:pt x="7198" y="10396"/>
                    <a:pt x="7695" y="10390"/>
                    <a:pt x="8153" y="10261"/>
                  </a:cubicBezTo>
                  <a:cubicBezTo>
                    <a:pt x="8346" y="10206"/>
                    <a:pt x="8535" y="10124"/>
                    <a:pt x="8680" y="9981"/>
                  </a:cubicBezTo>
                  <a:cubicBezTo>
                    <a:pt x="8857" y="9809"/>
                    <a:pt x="8936" y="9569"/>
                    <a:pt x="8972" y="9330"/>
                  </a:cubicBezTo>
                  <a:cubicBezTo>
                    <a:pt x="9113" y="8344"/>
                    <a:pt x="8643" y="7392"/>
                    <a:pt x="8147" y="6575"/>
                  </a:cubicBezTo>
                  <a:cubicBezTo>
                    <a:pt x="7877" y="6125"/>
                    <a:pt x="7585" y="5687"/>
                    <a:pt x="7301" y="5247"/>
                  </a:cubicBezTo>
                  <a:cubicBezTo>
                    <a:pt x="6712" y="4335"/>
                    <a:pt x="6632" y="3509"/>
                    <a:pt x="6605" y="2438"/>
                  </a:cubicBezTo>
                  <a:cubicBezTo>
                    <a:pt x="6595" y="1981"/>
                    <a:pt x="6578" y="1523"/>
                    <a:pt x="6573" y="1067"/>
                  </a:cubicBezTo>
                  <a:cubicBezTo>
                    <a:pt x="6571" y="830"/>
                    <a:pt x="6563" y="593"/>
                    <a:pt x="6572" y="356"/>
                  </a:cubicBezTo>
                  <a:cubicBezTo>
                    <a:pt x="6577" y="237"/>
                    <a:pt x="6583" y="119"/>
                    <a:pt x="6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2"/>
            <p:cNvSpPr/>
            <p:nvPr/>
          </p:nvSpPr>
          <p:spPr>
            <a:xfrm>
              <a:off x="5263311" y="3317489"/>
              <a:ext cx="390264" cy="79047"/>
            </a:xfrm>
            <a:custGeom>
              <a:avLst/>
              <a:gdLst/>
              <a:ahLst/>
              <a:cxnLst/>
              <a:rect l="l" t="t" r="r" b="b"/>
              <a:pathLst>
                <a:path w="5105" h="1034" extrusionOk="0">
                  <a:moveTo>
                    <a:pt x="2760" y="1"/>
                  </a:moveTo>
                  <a:cubicBezTo>
                    <a:pt x="2292" y="1"/>
                    <a:pt x="1820" y="13"/>
                    <a:pt x="1356" y="37"/>
                  </a:cubicBezTo>
                  <a:cubicBezTo>
                    <a:pt x="1020" y="54"/>
                    <a:pt x="603" y="36"/>
                    <a:pt x="306" y="225"/>
                  </a:cubicBezTo>
                  <a:cubicBezTo>
                    <a:pt x="1" y="421"/>
                    <a:pt x="135" y="794"/>
                    <a:pt x="421" y="937"/>
                  </a:cubicBezTo>
                  <a:cubicBezTo>
                    <a:pt x="595" y="1023"/>
                    <a:pt x="799" y="1032"/>
                    <a:pt x="991" y="1033"/>
                  </a:cubicBezTo>
                  <a:cubicBezTo>
                    <a:pt x="1009" y="1034"/>
                    <a:pt x="1027" y="1034"/>
                    <a:pt x="1045" y="1034"/>
                  </a:cubicBezTo>
                  <a:cubicBezTo>
                    <a:pt x="1227" y="1034"/>
                    <a:pt x="1411" y="1029"/>
                    <a:pt x="1594" y="1028"/>
                  </a:cubicBezTo>
                  <a:cubicBezTo>
                    <a:pt x="2429" y="1021"/>
                    <a:pt x="3265" y="1017"/>
                    <a:pt x="4099" y="975"/>
                  </a:cubicBezTo>
                  <a:cubicBezTo>
                    <a:pt x="4410" y="959"/>
                    <a:pt x="4827" y="930"/>
                    <a:pt x="4958" y="592"/>
                  </a:cubicBezTo>
                  <a:cubicBezTo>
                    <a:pt x="5105" y="212"/>
                    <a:pt x="4649" y="134"/>
                    <a:pt x="4383" y="96"/>
                  </a:cubicBezTo>
                  <a:cubicBezTo>
                    <a:pt x="3970" y="38"/>
                    <a:pt x="3554" y="9"/>
                    <a:pt x="3138" y="4"/>
                  </a:cubicBezTo>
                  <a:cubicBezTo>
                    <a:pt x="3012" y="2"/>
                    <a:pt x="2886" y="1"/>
                    <a:pt x="2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2"/>
            <p:cNvSpPr/>
            <p:nvPr/>
          </p:nvSpPr>
          <p:spPr>
            <a:xfrm>
              <a:off x="5089928" y="3299906"/>
              <a:ext cx="731220" cy="927767"/>
            </a:xfrm>
            <a:custGeom>
              <a:avLst/>
              <a:gdLst/>
              <a:ahLst/>
              <a:cxnLst/>
              <a:rect l="l" t="t" r="r" b="b"/>
              <a:pathLst>
                <a:path w="9565" h="12136" extrusionOk="0">
                  <a:moveTo>
                    <a:pt x="5013" y="231"/>
                  </a:moveTo>
                  <a:cubicBezTo>
                    <a:pt x="5144" y="231"/>
                    <a:pt x="5275" y="232"/>
                    <a:pt x="5405" y="234"/>
                  </a:cubicBezTo>
                  <a:cubicBezTo>
                    <a:pt x="5821" y="239"/>
                    <a:pt x="6237" y="268"/>
                    <a:pt x="6649" y="326"/>
                  </a:cubicBezTo>
                  <a:cubicBezTo>
                    <a:pt x="6915" y="364"/>
                    <a:pt x="7372" y="442"/>
                    <a:pt x="7224" y="822"/>
                  </a:cubicBezTo>
                  <a:cubicBezTo>
                    <a:pt x="7093" y="1160"/>
                    <a:pt x="6675" y="1189"/>
                    <a:pt x="6366" y="1205"/>
                  </a:cubicBezTo>
                  <a:cubicBezTo>
                    <a:pt x="5531" y="1247"/>
                    <a:pt x="4697" y="1249"/>
                    <a:pt x="3861" y="1258"/>
                  </a:cubicBezTo>
                  <a:cubicBezTo>
                    <a:pt x="3686" y="1261"/>
                    <a:pt x="3512" y="1264"/>
                    <a:pt x="3337" y="1264"/>
                  </a:cubicBezTo>
                  <a:cubicBezTo>
                    <a:pt x="3310" y="1264"/>
                    <a:pt x="3283" y="1264"/>
                    <a:pt x="3256" y="1263"/>
                  </a:cubicBezTo>
                  <a:cubicBezTo>
                    <a:pt x="3065" y="1262"/>
                    <a:pt x="2863" y="1253"/>
                    <a:pt x="2687" y="1167"/>
                  </a:cubicBezTo>
                  <a:cubicBezTo>
                    <a:pt x="2402" y="1025"/>
                    <a:pt x="2267" y="652"/>
                    <a:pt x="2573" y="455"/>
                  </a:cubicBezTo>
                  <a:cubicBezTo>
                    <a:pt x="2870" y="266"/>
                    <a:pt x="3287" y="284"/>
                    <a:pt x="3623" y="267"/>
                  </a:cubicBezTo>
                  <a:cubicBezTo>
                    <a:pt x="4083" y="243"/>
                    <a:pt x="4550" y="231"/>
                    <a:pt x="5013" y="231"/>
                  </a:cubicBezTo>
                  <a:close/>
                  <a:moveTo>
                    <a:pt x="6860" y="1380"/>
                  </a:moveTo>
                  <a:cubicBezTo>
                    <a:pt x="6851" y="1498"/>
                    <a:pt x="6845" y="1616"/>
                    <a:pt x="6840" y="1735"/>
                  </a:cubicBezTo>
                  <a:cubicBezTo>
                    <a:pt x="6832" y="1972"/>
                    <a:pt x="6839" y="2209"/>
                    <a:pt x="6843" y="2446"/>
                  </a:cubicBezTo>
                  <a:cubicBezTo>
                    <a:pt x="6846" y="2902"/>
                    <a:pt x="6864" y="3360"/>
                    <a:pt x="6875" y="3817"/>
                  </a:cubicBezTo>
                  <a:cubicBezTo>
                    <a:pt x="6901" y="4888"/>
                    <a:pt x="6981" y="5713"/>
                    <a:pt x="7569" y="6626"/>
                  </a:cubicBezTo>
                  <a:cubicBezTo>
                    <a:pt x="7854" y="7067"/>
                    <a:pt x="8145" y="7505"/>
                    <a:pt x="8417" y="7955"/>
                  </a:cubicBezTo>
                  <a:cubicBezTo>
                    <a:pt x="8911" y="8771"/>
                    <a:pt x="9383" y="9723"/>
                    <a:pt x="9240" y="10709"/>
                  </a:cubicBezTo>
                  <a:cubicBezTo>
                    <a:pt x="9205" y="10949"/>
                    <a:pt x="9125" y="11188"/>
                    <a:pt x="8948" y="11360"/>
                  </a:cubicBezTo>
                  <a:cubicBezTo>
                    <a:pt x="8803" y="11503"/>
                    <a:pt x="8614" y="11586"/>
                    <a:pt x="8421" y="11640"/>
                  </a:cubicBezTo>
                  <a:cubicBezTo>
                    <a:pt x="7963" y="11769"/>
                    <a:pt x="7467" y="11775"/>
                    <a:pt x="6995" y="11805"/>
                  </a:cubicBezTo>
                  <a:cubicBezTo>
                    <a:pt x="6217" y="11856"/>
                    <a:pt x="5438" y="11881"/>
                    <a:pt x="4658" y="11881"/>
                  </a:cubicBezTo>
                  <a:cubicBezTo>
                    <a:pt x="4336" y="11881"/>
                    <a:pt x="4014" y="11877"/>
                    <a:pt x="3691" y="11868"/>
                  </a:cubicBezTo>
                  <a:cubicBezTo>
                    <a:pt x="3148" y="11853"/>
                    <a:pt x="2600" y="11834"/>
                    <a:pt x="2063" y="11740"/>
                  </a:cubicBezTo>
                  <a:cubicBezTo>
                    <a:pt x="1556" y="11651"/>
                    <a:pt x="1087" y="11481"/>
                    <a:pt x="634" y="11241"/>
                  </a:cubicBezTo>
                  <a:cubicBezTo>
                    <a:pt x="584" y="11178"/>
                    <a:pt x="530" y="11120"/>
                    <a:pt x="483" y="11049"/>
                  </a:cubicBezTo>
                  <a:cubicBezTo>
                    <a:pt x="400" y="10922"/>
                    <a:pt x="349" y="10775"/>
                    <a:pt x="323" y="10624"/>
                  </a:cubicBezTo>
                  <a:cubicBezTo>
                    <a:pt x="268" y="10293"/>
                    <a:pt x="355" y="9953"/>
                    <a:pt x="465" y="9640"/>
                  </a:cubicBezTo>
                  <a:cubicBezTo>
                    <a:pt x="703" y="8956"/>
                    <a:pt x="1023" y="8295"/>
                    <a:pt x="1349" y="7648"/>
                  </a:cubicBezTo>
                  <a:cubicBezTo>
                    <a:pt x="1673" y="7005"/>
                    <a:pt x="2026" y="6375"/>
                    <a:pt x="2364" y="5739"/>
                  </a:cubicBezTo>
                  <a:cubicBezTo>
                    <a:pt x="2526" y="5433"/>
                    <a:pt x="2679" y="5118"/>
                    <a:pt x="2764" y="4781"/>
                  </a:cubicBezTo>
                  <a:cubicBezTo>
                    <a:pt x="2847" y="4449"/>
                    <a:pt x="2878" y="4106"/>
                    <a:pt x="2900" y="3765"/>
                  </a:cubicBezTo>
                  <a:cubicBezTo>
                    <a:pt x="2929" y="3351"/>
                    <a:pt x="2942" y="2935"/>
                    <a:pt x="2941" y="2520"/>
                  </a:cubicBezTo>
                  <a:cubicBezTo>
                    <a:pt x="2940" y="2305"/>
                    <a:pt x="2929" y="2088"/>
                    <a:pt x="2914" y="1872"/>
                  </a:cubicBezTo>
                  <a:cubicBezTo>
                    <a:pt x="2908" y="1773"/>
                    <a:pt x="2898" y="1672"/>
                    <a:pt x="2887" y="1573"/>
                  </a:cubicBezTo>
                  <a:cubicBezTo>
                    <a:pt x="2881" y="1518"/>
                    <a:pt x="2877" y="1483"/>
                    <a:pt x="2863" y="1454"/>
                  </a:cubicBezTo>
                  <a:lnTo>
                    <a:pt x="2863" y="1454"/>
                  </a:lnTo>
                  <a:cubicBezTo>
                    <a:pt x="3015" y="1483"/>
                    <a:pt x="3174" y="1491"/>
                    <a:pt x="3325" y="1491"/>
                  </a:cubicBezTo>
                  <a:cubicBezTo>
                    <a:pt x="4305" y="1488"/>
                    <a:pt x="5288" y="1485"/>
                    <a:pt x="6268" y="1440"/>
                  </a:cubicBezTo>
                  <a:cubicBezTo>
                    <a:pt x="6459" y="1433"/>
                    <a:pt x="6668" y="1423"/>
                    <a:pt x="6860" y="1380"/>
                  </a:cubicBezTo>
                  <a:close/>
                  <a:moveTo>
                    <a:pt x="5239" y="1"/>
                  </a:moveTo>
                  <a:cubicBezTo>
                    <a:pt x="5032" y="1"/>
                    <a:pt x="4825" y="8"/>
                    <a:pt x="4619" y="26"/>
                  </a:cubicBezTo>
                  <a:cubicBezTo>
                    <a:pt x="4547" y="23"/>
                    <a:pt x="4474" y="22"/>
                    <a:pt x="4402" y="22"/>
                  </a:cubicBezTo>
                  <a:cubicBezTo>
                    <a:pt x="4366" y="22"/>
                    <a:pt x="4329" y="22"/>
                    <a:pt x="4293" y="23"/>
                  </a:cubicBezTo>
                  <a:cubicBezTo>
                    <a:pt x="4044" y="23"/>
                    <a:pt x="3797" y="32"/>
                    <a:pt x="3549" y="45"/>
                  </a:cubicBezTo>
                  <a:cubicBezTo>
                    <a:pt x="3193" y="64"/>
                    <a:pt x="2788" y="63"/>
                    <a:pt x="2472" y="252"/>
                  </a:cubicBezTo>
                  <a:cubicBezTo>
                    <a:pt x="2185" y="425"/>
                    <a:pt x="2077" y="768"/>
                    <a:pt x="2254" y="1065"/>
                  </a:cubicBezTo>
                  <a:cubicBezTo>
                    <a:pt x="2364" y="1249"/>
                    <a:pt x="2527" y="1354"/>
                    <a:pt x="2713" y="1414"/>
                  </a:cubicBezTo>
                  <a:cubicBezTo>
                    <a:pt x="2692" y="1442"/>
                    <a:pt x="2684" y="1467"/>
                    <a:pt x="2682" y="1523"/>
                  </a:cubicBezTo>
                  <a:cubicBezTo>
                    <a:pt x="2680" y="1623"/>
                    <a:pt x="2681" y="1722"/>
                    <a:pt x="2682" y="1821"/>
                  </a:cubicBezTo>
                  <a:cubicBezTo>
                    <a:pt x="2684" y="2021"/>
                    <a:pt x="2685" y="2220"/>
                    <a:pt x="2684" y="2419"/>
                  </a:cubicBezTo>
                  <a:cubicBezTo>
                    <a:pt x="2681" y="2801"/>
                    <a:pt x="2674" y="3184"/>
                    <a:pt x="2650" y="3565"/>
                  </a:cubicBezTo>
                  <a:cubicBezTo>
                    <a:pt x="2628" y="3932"/>
                    <a:pt x="2605" y="4305"/>
                    <a:pt x="2520" y="4665"/>
                  </a:cubicBezTo>
                  <a:cubicBezTo>
                    <a:pt x="2437" y="5013"/>
                    <a:pt x="2282" y="5332"/>
                    <a:pt x="2114" y="5646"/>
                  </a:cubicBezTo>
                  <a:cubicBezTo>
                    <a:pt x="1757" y="6310"/>
                    <a:pt x="1391" y="6969"/>
                    <a:pt x="1056" y="7644"/>
                  </a:cubicBezTo>
                  <a:cubicBezTo>
                    <a:pt x="731" y="8296"/>
                    <a:pt x="406" y="8966"/>
                    <a:pt x="181" y="9660"/>
                  </a:cubicBezTo>
                  <a:cubicBezTo>
                    <a:pt x="65" y="10015"/>
                    <a:pt x="0" y="10397"/>
                    <a:pt x="85" y="10767"/>
                  </a:cubicBezTo>
                  <a:cubicBezTo>
                    <a:pt x="147" y="11038"/>
                    <a:pt x="327" y="11453"/>
                    <a:pt x="647" y="11469"/>
                  </a:cubicBezTo>
                  <a:cubicBezTo>
                    <a:pt x="1383" y="11991"/>
                    <a:pt x="2388" y="12065"/>
                    <a:pt x="3260" y="12104"/>
                  </a:cubicBezTo>
                  <a:cubicBezTo>
                    <a:pt x="3740" y="12125"/>
                    <a:pt x="4220" y="12135"/>
                    <a:pt x="4700" y="12135"/>
                  </a:cubicBezTo>
                  <a:cubicBezTo>
                    <a:pt x="5382" y="12135"/>
                    <a:pt x="6065" y="12115"/>
                    <a:pt x="6745" y="12076"/>
                  </a:cubicBezTo>
                  <a:cubicBezTo>
                    <a:pt x="7263" y="12046"/>
                    <a:pt x="7797" y="12033"/>
                    <a:pt x="8307" y="11930"/>
                  </a:cubicBezTo>
                  <a:cubicBezTo>
                    <a:pt x="8739" y="11844"/>
                    <a:pt x="9159" y="11637"/>
                    <a:pt x="9356" y="11221"/>
                  </a:cubicBezTo>
                  <a:cubicBezTo>
                    <a:pt x="9565" y="10775"/>
                    <a:pt x="9549" y="10230"/>
                    <a:pt x="9460" y="9756"/>
                  </a:cubicBezTo>
                  <a:cubicBezTo>
                    <a:pt x="9368" y="9257"/>
                    <a:pt x="9164" y="8781"/>
                    <a:pt x="8926" y="8334"/>
                  </a:cubicBezTo>
                  <a:cubicBezTo>
                    <a:pt x="8642" y="7801"/>
                    <a:pt x="8304" y="7301"/>
                    <a:pt x="7975" y="6795"/>
                  </a:cubicBezTo>
                  <a:cubicBezTo>
                    <a:pt x="7812" y="6544"/>
                    <a:pt x="7649" y="6291"/>
                    <a:pt x="7485" y="6040"/>
                  </a:cubicBezTo>
                  <a:cubicBezTo>
                    <a:pt x="7485" y="6010"/>
                    <a:pt x="7483" y="5980"/>
                    <a:pt x="7471" y="5944"/>
                  </a:cubicBezTo>
                  <a:cubicBezTo>
                    <a:pt x="7440" y="5843"/>
                    <a:pt x="7397" y="5746"/>
                    <a:pt x="7367" y="5645"/>
                  </a:cubicBezTo>
                  <a:cubicBezTo>
                    <a:pt x="7307" y="5451"/>
                    <a:pt x="7262" y="5252"/>
                    <a:pt x="7238" y="5052"/>
                  </a:cubicBezTo>
                  <a:cubicBezTo>
                    <a:pt x="7181" y="4618"/>
                    <a:pt x="7186" y="4177"/>
                    <a:pt x="7175" y="3741"/>
                  </a:cubicBezTo>
                  <a:cubicBezTo>
                    <a:pt x="7163" y="3292"/>
                    <a:pt x="7157" y="2844"/>
                    <a:pt x="7138" y="2394"/>
                  </a:cubicBezTo>
                  <a:cubicBezTo>
                    <a:pt x="7128" y="2175"/>
                    <a:pt x="7125" y="1955"/>
                    <a:pt x="7106" y="1734"/>
                  </a:cubicBezTo>
                  <a:cubicBezTo>
                    <a:pt x="7095" y="1616"/>
                    <a:pt x="7084" y="1498"/>
                    <a:pt x="7068" y="1380"/>
                  </a:cubicBezTo>
                  <a:cubicBezTo>
                    <a:pt x="7064" y="1353"/>
                    <a:pt x="7060" y="1327"/>
                    <a:pt x="7056" y="1302"/>
                  </a:cubicBezTo>
                  <a:cubicBezTo>
                    <a:pt x="7162" y="1252"/>
                    <a:pt x="7259" y="1184"/>
                    <a:pt x="7336" y="1083"/>
                  </a:cubicBezTo>
                  <a:cubicBezTo>
                    <a:pt x="7542" y="816"/>
                    <a:pt x="7533" y="433"/>
                    <a:pt x="7227" y="246"/>
                  </a:cubicBezTo>
                  <a:cubicBezTo>
                    <a:pt x="7043" y="135"/>
                    <a:pt x="6814" y="117"/>
                    <a:pt x="6606" y="90"/>
                  </a:cubicBezTo>
                  <a:cubicBezTo>
                    <a:pt x="6338" y="55"/>
                    <a:pt x="6068" y="31"/>
                    <a:pt x="5799" y="16"/>
                  </a:cubicBezTo>
                  <a:cubicBezTo>
                    <a:pt x="5613" y="7"/>
                    <a:pt x="5426" y="1"/>
                    <a:pt x="52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2"/>
            <p:cNvSpPr/>
            <p:nvPr/>
          </p:nvSpPr>
          <p:spPr>
            <a:xfrm>
              <a:off x="5182124" y="3759126"/>
              <a:ext cx="551951" cy="402114"/>
            </a:xfrm>
            <a:custGeom>
              <a:avLst/>
              <a:gdLst/>
              <a:ahLst/>
              <a:cxnLst/>
              <a:rect l="l" t="t" r="r" b="b"/>
              <a:pathLst>
                <a:path w="7220" h="5260" extrusionOk="0">
                  <a:moveTo>
                    <a:pt x="2374" y="1"/>
                  </a:moveTo>
                  <a:cubicBezTo>
                    <a:pt x="2173" y="1"/>
                    <a:pt x="1973" y="3"/>
                    <a:pt x="1773" y="29"/>
                  </a:cubicBezTo>
                  <a:cubicBezTo>
                    <a:pt x="1720" y="35"/>
                    <a:pt x="1666" y="43"/>
                    <a:pt x="1613" y="53"/>
                  </a:cubicBezTo>
                  <a:cubicBezTo>
                    <a:pt x="1591" y="60"/>
                    <a:pt x="1570" y="67"/>
                    <a:pt x="1547" y="75"/>
                  </a:cubicBezTo>
                  <a:cubicBezTo>
                    <a:pt x="1314" y="556"/>
                    <a:pt x="1079" y="1034"/>
                    <a:pt x="857" y="1523"/>
                  </a:cubicBezTo>
                  <a:cubicBezTo>
                    <a:pt x="599" y="2093"/>
                    <a:pt x="346" y="2677"/>
                    <a:pt x="157" y="3282"/>
                  </a:cubicBezTo>
                  <a:cubicBezTo>
                    <a:pt x="72" y="3558"/>
                    <a:pt x="1" y="3857"/>
                    <a:pt x="46" y="4150"/>
                  </a:cubicBezTo>
                  <a:cubicBezTo>
                    <a:pt x="65" y="4283"/>
                    <a:pt x="106" y="4413"/>
                    <a:pt x="171" y="4526"/>
                  </a:cubicBezTo>
                  <a:cubicBezTo>
                    <a:pt x="207" y="4589"/>
                    <a:pt x="251" y="4639"/>
                    <a:pt x="291" y="4695"/>
                  </a:cubicBezTo>
                  <a:cubicBezTo>
                    <a:pt x="648" y="4906"/>
                    <a:pt x="1021" y="5057"/>
                    <a:pt x="1423" y="5135"/>
                  </a:cubicBezTo>
                  <a:cubicBezTo>
                    <a:pt x="1848" y="5219"/>
                    <a:pt x="2282" y="5234"/>
                    <a:pt x="2711" y="5247"/>
                  </a:cubicBezTo>
                  <a:cubicBezTo>
                    <a:pt x="2976" y="5256"/>
                    <a:pt x="3240" y="5260"/>
                    <a:pt x="3504" y="5260"/>
                  </a:cubicBezTo>
                  <a:cubicBezTo>
                    <a:pt x="4112" y="5260"/>
                    <a:pt x="4721" y="5237"/>
                    <a:pt x="5328" y="5192"/>
                  </a:cubicBezTo>
                  <a:cubicBezTo>
                    <a:pt x="5700" y="5165"/>
                    <a:pt x="6095" y="5161"/>
                    <a:pt x="6457" y="5047"/>
                  </a:cubicBezTo>
                  <a:cubicBezTo>
                    <a:pt x="6609" y="4999"/>
                    <a:pt x="6758" y="4925"/>
                    <a:pt x="6873" y="4800"/>
                  </a:cubicBezTo>
                  <a:cubicBezTo>
                    <a:pt x="7013" y="4647"/>
                    <a:pt x="7075" y="4435"/>
                    <a:pt x="7103" y="4223"/>
                  </a:cubicBezTo>
                  <a:cubicBezTo>
                    <a:pt x="7219" y="3354"/>
                    <a:pt x="6845" y="2513"/>
                    <a:pt x="6453" y="1791"/>
                  </a:cubicBezTo>
                  <a:cubicBezTo>
                    <a:pt x="6238" y="1395"/>
                    <a:pt x="6007" y="1007"/>
                    <a:pt x="5783" y="619"/>
                  </a:cubicBezTo>
                  <a:cubicBezTo>
                    <a:pt x="5704" y="484"/>
                    <a:pt x="5639" y="351"/>
                    <a:pt x="5581" y="219"/>
                  </a:cubicBezTo>
                  <a:cubicBezTo>
                    <a:pt x="5558" y="220"/>
                    <a:pt x="5533" y="220"/>
                    <a:pt x="5510" y="223"/>
                  </a:cubicBezTo>
                  <a:cubicBezTo>
                    <a:pt x="5308" y="239"/>
                    <a:pt x="5107" y="266"/>
                    <a:pt x="4905" y="280"/>
                  </a:cubicBezTo>
                  <a:cubicBezTo>
                    <a:pt x="4848" y="284"/>
                    <a:pt x="4790" y="286"/>
                    <a:pt x="4734" y="286"/>
                  </a:cubicBezTo>
                  <a:cubicBezTo>
                    <a:pt x="4345" y="286"/>
                    <a:pt x="3968" y="191"/>
                    <a:pt x="3583" y="128"/>
                  </a:cubicBezTo>
                  <a:cubicBezTo>
                    <a:pt x="3183" y="59"/>
                    <a:pt x="2790" y="2"/>
                    <a:pt x="2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72" descr="21 anh nguyen"/>
          <p:cNvSpPr/>
          <p:nvPr/>
        </p:nvSpPr>
        <p:spPr>
          <a:xfrm>
            <a:off x="1101425" y="3296600"/>
            <a:ext cx="2440800" cy="1259700"/>
          </a:xfrm>
          <a:prstGeom prst="rect">
            <a:avLst/>
          </a:prstGeom>
          <a:solidFill>
            <a:schemeClr val="tx1">
              <a:lumMod val="50000"/>
              <a:lumOff val="5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72" descr="21 anh nguyen"/>
          <p:cNvGrpSpPr/>
          <p:nvPr/>
        </p:nvGrpSpPr>
        <p:grpSpPr>
          <a:xfrm>
            <a:off x="2178064" y="3454792"/>
            <a:ext cx="1204513" cy="943317"/>
            <a:chOff x="2921427" y="589042"/>
            <a:chExt cx="1204513" cy="943317"/>
          </a:xfrm>
        </p:grpSpPr>
        <p:sp>
          <p:nvSpPr>
            <p:cNvPr id="743" name="Google Shape;743;p72"/>
            <p:cNvSpPr/>
            <p:nvPr/>
          </p:nvSpPr>
          <p:spPr>
            <a:xfrm>
              <a:off x="3262598" y="875937"/>
              <a:ext cx="670048" cy="451443"/>
            </a:xfrm>
            <a:custGeom>
              <a:avLst/>
              <a:gdLst/>
              <a:ahLst/>
              <a:cxnLst/>
              <a:rect l="l" t="t" r="r" b="b"/>
              <a:pathLst>
                <a:path w="12098" h="8151" extrusionOk="0">
                  <a:moveTo>
                    <a:pt x="5700" y="1"/>
                  </a:moveTo>
                  <a:cubicBezTo>
                    <a:pt x="5299" y="1"/>
                    <a:pt x="4897" y="48"/>
                    <a:pt x="4495" y="143"/>
                  </a:cubicBezTo>
                  <a:cubicBezTo>
                    <a:pt x="3404" y="399"/>
                    <a:pt x="2377" y="822"/>
                    <a:pt x="1396" y="1362"/>
                  </a:cubicBezTo>
                  <a:cubicBezTo>
                    <a:pt x="1307" y="1410"/>
                    <a:pt x="1228" y="1475"/>
                    <a:pt x="1102" y="1560"/>
                  </a:cubicBezTo>
                  <a:cubicBezTo>
                    <a:pt x="1343" y="1848"/>
                    <a:pt x="1541" y="2086"/>
                    <a:pt x="1742" y="2324"/>
                  </a:cubicBezTo>
                  <a:cubicBezTo>
                    <a:pt x="1984" y="2291"/>
                    <a:pt x="2206" y="2257"/>
                    <a:pt x="2430" y="2231"/>
                  </a:cubicBezTo>
                  <a:cubicBezTo>
                    <a:pt x="2433" y="2231"/>
                    <a:pt x="2436" y="2231"/>
                    <a:pt x="2440" y="2231"/>
                  </a:cubicBezTo>
                  <a:cubicBezTo>
                    <a:pt x="2483" y="2231"/>
                    <a:pt x="2529" y="2261"/>
                    <a:pt x="2584" y="2281"/>
                  </a:cubicBezTo>
                  <a:cubicBezTo>
                    <a:pt x="2593" y="2385"/>
                    <a:pt x="2600" y="2482"/>
                    <a:pt x="2606" y="2556"/>
                  </a:cubicBezTo>
                  <a:cubicBezTo>
                    <a:pt x="2406" y="2741"/>
                    <a:pt x="2126" y="2617"/>
                    <a:pt x="1951" y="2824"/>
                  </a:cubicBezTo>
                  <a:cubicBezTo>
                    <a:pt x="2124" y="3536"/>
                    <a:pt x="2212" y="4254"/>
                    <a:pt x="1919" y="4980"/>
                  </a:cubicBezTo>
                  <a:cubicBezTo>
                    <a:pt x="2078" y="5071"/>
                    <a:pt x="2211" y="5151"/>
                    <a:pt x="2345" y="5225"/>
                  </a:cubicBezTo>
                  <a:cubicBezTo>
                    <a:pt x="2479" y="5299"/>
                    <a:pt x="2616" y="5368"/>
                    <a:pt x="2774" y="5449"/>
                  </a:cubicBezTo>
                  <a:cubicBezTo>
                    <a:pt x="2713" y="5577"/>
                    <a:pt x="2665" y="5678"/>
                    <a:pt x="2604" y="5810"/>
                  </a:cubicBezTo>
                  <a:cubicBezTo>
                    <a:pt x="2263" y="5654"/>
                    <a:pt x="1951" y="5510"/>
                    <a:pt x="1634" y="5363"/>
                  </a:cubicBezTo>
                  <a:cubicBezTo>
                    <a:pt x="1137" y="5821"/>
                    <a:pt x="637" y="6252"/>
                    <a:pt x="1" y="6503"/>
                  </a:cubicBezTo>
                  <a:cubicBezTo>
                    <a:pt x="39" y="6560"/>
                    <a:pt x="58" y="6614"/>
                    <a:pt x="97" y="6641"/>
                  </a:cubicBezTo>
                  <a:cubicBezTo>
                    <a:pt x="725" y="7084"/>
                    <a:pt x="1375" y="7491"/>
                    <a:pt x="2146" y="7640"/>
                  </a:cubicBezTo>
                  <a:cubicBezTo>
                    <a:pt x="2878" y="7781"/>
                    <a:pt x="3616" y="7908"/>
                    <a:pt x="4352" y="8035"/>
                  </a:cubicBezTo>
                  <a:cubicBezTo>
                    <a:pt x="4609" y="8079"/>
                    <a:pt x="4869" y="8119"/>
                    <a:pt x="5129" y="8132"/>
                  </a:cubicBezTo>
                  <a:cubicBezTo>
                    <a:pt x="5361" y="8144"/>
                    <a:pt x="5592" y="8150"/>
                    <a:pt x="5822" y="8150"/>
                  </a:cubicBezTo>
                  <a:cubicBezTo>
                    <a:pt x="7341" y="8150"/>
                    <a:pt x="8814" y="7879"/>
                    <a:pt x="10214" y="7225"/>
                  </a:cubicBezTo>
                  <a:cubicBezTo>
                    <a:pt x="10917" y="6896"/>
                    <a:pt x="11519" y="6431"/>
                    <a:pt x="11977" y="5794"/>
                  </a:cubicBezTo>
                  <a:cubicBezTo>
                    <a:pt x="12020" y="5735"/>
                    <a:pt x="12098" y="5667"/>
                    <a:pt x="12023" y="5549"/>
                  </a:cubicBezTo>
                  <a:lnTo>
                    <a:pt x="12023" y="5549"/>
                  </a:lnTo>
                  <a:cubicBezTo>
                    <a:pt x="11944" y="5570"/>
                    <a:pt x="11863" y="5592"/>
                    <a:pt x="11783" y="5613"/>
                  </a:cubicBezTo>
                  <a:cubicBezTo>
                    <a:pt x="11688" y="5638"/>
                    <a:pt x="11591" y="5683"/>
                    <a:pt x="11499" y="5683"/>
                  </a:cubicBezTo>
                  <a:cubicBezTo>
                    <a:pt x="11493" y="5683"/>
                    <a:pt x="11487" y="5683"/>
                    <a:pt x="11481" y="5683"/>
                  </a:cubicBezTo>
                  <a:cubicBezTo>
                    <a:pt x="11412" y="5678"/>
                    <a:pt x="11323" y="5612"/>
                    <a:pt x="11286" y="5549"/>
                  </a:cubicBezTo>
                  <a:cubicBezTo>
                    <a:pt x="11240" y="5471"/>
                    <a:pt x="11280" y="5377"/>
                    <a:pt x="11364" y="5327"/>
                  </a:cubicBezTo>
                  <a:cubicBezTo>
                    <a:pt x="11437" y="5283"/>
                    <a:pt x="11519" y="5251"/>
                    <a:pt x="11601" y="5220"/>
                  </a:cubicBezTo>
                  <a:cubicBezTo>
                    <a:pt x="11742" y="5167"/>
                    <a:pt x="11885" y="5118"/>
                    <a:pt x="12061" y="5054"/>
                  </a:cubicBezTo>
                  <a:cubicBezTo>
                    <a:pt x="11895" y="4851"/>
                    <a:pt x="11757" y="4685"/>
                    <a:pt x="11540" y="4591"/>
                  </a:cubicBezTo>
                  <a:cubicBezTo>
                    <a:pt x="11447" y="4666"/>
                    <a:pt x="11369" y="4735"/>
                    <a:pt x="11284" y="4797"/>
                  </a:cubicBezTo>
                  <a:cubicBezTo>
                    <a:pt x="11202" y="4856"/>
                    <a:pt x="11112" y="4906"/>
                    <a:pt x="11007" y="4973"/>
                  </a:cubicBezTo>
                  <a:cubicBezTo>
                    <a:pt x="10938" y="4855"/>
                    <a:pt x="10879" y="4754"/>
                    <a:pt x="10829" y="4663"/>
                  </a:cubicBezTo>
                  <a:cubicBezTo>
                    <a:pt x="10959" y="4450"/>
                    <a:pt x="11220" y="4381"/>
                    <a:pt x="11274" y="4117"/>
                  </a:cubicBezTo>
                  <a:cubicBezTo>
                    <a:pt x="11216" y="4021"/>
                    <a:pt x="11112" y="3925"/>
                    <a:pt x="11098" y="3817"/>
                  </a:cubicBezTo>
                  <a:cubicBezTo>
                    <a:pt x="11033" y="3334"/>
                    <a:pt x="10746" y="3100"/>
                    <a:pt x="10295" y="2991"/>
                  </a:cubicBezTo>
                  <a:cubicBezTo>
                    <a:pt x="10070" y="2938"/>
                    <a:pt x="10066" y="2870"/>
                    <a:pt x="10143" y="2528"/>
                  </a:cubicBezTo>
                  <a:cubicBezTo>
                    <a:pt x="10151" y="2528"/>
                    <a:pt x="10158" y="2528"/>
                    <a:pt x="10166" y="2528"/>
                  </a:cubicBezTo>
                  <a:cubicBezTo>
                    <a:pt x="10412" y="2528"/>
                    <a:pt x="10626" y="2713"/>
                    <a:pt x="10889" y="2713"/>
                  </a:cubicBezTo>
                  <a:cubicBezTo>
                    <a:pt x="10908" y="2713"/>
                    <a:pt x="10928" y="2712"/>
                    <a:pt x="10947" y="2710"/>
                  </a:cubicBezTo>
                  <a:cubicBezTo>
                    <a:pt x="11019" y="2541"/>
                    <a:pt x="11086" y="2385"/>
                    <a:pt x="11172" y="2184"/>
                  </a:cubicBezTo>
                  <a:cubicBezTo>
                    <a:pt x="10937" y="2174"/>
                    <a:pt x="10749" y="2168"/>
                    <a:pt x="10560" y="2158"/>
                  </a:cubicBezTo>
                  <a:cubicBezTo>
                    <a:pt x="10432" y="2150"/>
                    <a:pt x="10311" y="2113"/>
                    <a:pt x="10282" y="1970"/>
                  </a:cubicBezTo>
                  <a:cubicBezTo>
                    <a:pt x="10255" y="1847"/>
                    <a:pt x="10357" y="1790"/>
                    <a:pt x="10440" y="1726"/>
                  </a:cubicBezTo>
                  <a:cubicBezTo>
                    <a:pt x="10459" y="1711"/>
                    <a:pt x="10454" y="1668"/>
                    <a:pt x="10465" y="1616"/>
                  </a:cubicBezTo>
                  <a:cubicBezTo>
                    <a:pt x="10103" y="1359"/>
                    <a:pt x="9720" y="1117"/>
                    <a:pt x="9297" y="958"/>
                  </a:cubicBezTo>
                  <a:cubicBezTo>
                    <a:pt x="8629" y="707"/>
                    <a:pt x="7958" y="462"/>
                    <a:pt x="7280" y="247"/>
                  </a:cubicBezTo>
                  <a:cubicBezTo>
                    <a:pt x="6759" y="83"/>
                    <a:pt x="6231" y="1"/>
                    <a:pt x="57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2"/>
            <p:cNvSpPr/>
            <p:nvPr/>
          </p:nvSpPr>
          <p:spPr>
            <a:xfrm>
              <a:off x="3101539" y="945888"/>
              <a:ext cx="254605" cy="268451"/>
            </a:xfrm>
            <a:custGeom>
              <a:avLst/>
              <a:gdLst/>
              <a:ahLst/>
              <a:cxnLst/>
              <a:rect l="l" t="t" r="r" b="b"/>
              <a:pathLst>
                <a:path w="4597" h="4847" extrusionOk="0">
                  <a:moveTo>
                    <a:pt x="4582" y="2660"/>
                  </a:moveTo>
                  <a:cubicBezTo>
                    <a:pt x="4597" y="2961"/>
                    <a:pt x="4587" y="3255"/>
                    <a:pt x="4332" y="3472"/>
                  </a:cubicBezTo>
                  <a:cubicBezTo>
                    <a:pt x="4145" y="4051"/>
                    <a:pt x="3635" y="4312"/>
                    <a:pt x="3182" y="4625"/>
                  </a:cubicBezTo>
                  <a:cubicBezTo>
                    <a:pt x="2873" y="4839"/>
                    <a:pt x="2533" y="4847"/>
                    <a:pt x="2189" y="4718"/>
                  </a:cubicBezTo>
                  <a:cubicBezTo>
                    <a:pt x="2026" y="4657"/>
                    <a:pt x="1869" y="4585"/>
                    <a:pt x="1710" y="4516"/>
                  </a:cubicBezTo>
                  <a:cubicBezTo>
                    <a:pt x="1551" y="4450"/>
                    <a:pt x="1392" y="4387"/>
                    <a:pt x="1235" y="4319"/>
                  </a:cubicBezTo>
                  <a:cubicBezTo>
                    <a:pt x="1041" y="4239"/>
                    <a:pt x="847" y="4164"/>
                    <a:pt x="790" y="3923"/>
                  </a:cubicBezTo>
                  <a:cubicBezTo>
                    <a:pt x="777" y="3865"/>
                    <a:pt x="716" y="3805"/>
                    <a:pt x="661" y="3770"/>
                  </a:cubicBezTo>
                  <a:cubicBezTo>
                    <a:pt x="349" y="3572"/>
                    <a:pt x="228" y="3296"/>
                    <a:pt x="289" y="2934"/>
                  </a:cubicBezTo>
                  <a:cubicBezTo>
                    <a:pt x="298" y="2885"/>
                    <a:pt x="301" y="2826"/>
                    <a:pt x="284" y="2781"/>
                  </a:cubicBezTo>
                  <a:cubicBezTo>
                    <a:pt x="0" y="2028"/>
                    <a:pt x="316" y="1427"/>
                    <a:pt x="795" y="889"/>
                  </a:cubicBezTo>
                  <a:cubicBezTo>
                    <a:pt x="1075" y="576"/>
                    <a:pt x="1453" y="378"/>
                    <a:pt x="1837" y="224"/>
                  </a:cubicBezTo>
                  <a:cubicBezTo>
                    <a:pt x="2391" y="0"/>
                    <a:pt x="2926" y="70"/>
                    <a:pt x="3419" y="421"/>
                  </a:cubicBezTo>
                  <a:cubicBezTo>
                    <a:pt x="4208" y="980"/>
                    <a:pt x="4510" y="1374"/>
                    <a:pt x="4582" y="2660"/>
                  </a:cubicBezTo>
                  <a:close/>
                  <a:moveTo>
                    <a:pt x="2963" y="2637"/>
                  </a:moveTo>
                  <a:cubicBezTo>
                    <a:pt x="3105" y="2662"/>
                    <a:pt x="3238" y="2694"/>
                    <a:pt x="3372" y="2709"/>
                  </a:cubicBezTo>
                  <a:cubicBezTo>
                    <a:pt x="3466" y="2720"/>
                    <a:pt x="3594" y="2608"/>
                    <a:pt x="3586" y="2519"/>
                  </a:cubicBezTo>
                  <a:cubicBezTo>
                    <a:pt x="3574" y="2349"/>
                    <a:pt x="3546" y="2182"/>
                    <a:pt x="3521" y="2004"/>
                  </a:cubicBezTo>
                  <a:cubicBezTo>
                    <a:pt x="3292" y="1951"/>
                    <a:pt x="3095" y="1905"/>
                    <a:pt x="2893" y="1858"/>
                  </a:cubicBezTo>
                  <a:cubicBezTo>
                    <a:pt x="2861" y="1607"/>
                    <a:pt x="2844" y="1382"/>
                    <a:pt x="2802" y="1161"/>
                  </a:cubicBezTo>
                  <a:cubicBezTo>
                    <a:pt x="2756" y="913"/>
                    <a:pt x="2623" y="797"/>
                    <a:pt x="2387" y="757"/>
                  </a:cubicBezTo>
                  <a:cubicBezTo>
                    <a:pt x="2215" y="730"/>
                    <a:pt x="2079" y="831"/>
                    <a:pt x="2069" y="1012"/>
                  </a:cubicBezTo>
                  <a:cubicBezTo>
                    <a:pt x="2058" y="1185"/>
                    <a:pt x="2072" y="1361"/>
                    <a:pt x="2061" y="1534"/>
                  </a:cubicBezTo>
                  <a:cubicBezTo>
                    <a:pt x="2056" y="1633"/>
                    <a:pt x="2024" y="1728"/>
                    <a:pt x="2004" y="1820"/>
                  </a:cubicBezTo>
                  <a:cubicBezTo>
                    <a:pt x="1768" y="1842"/>
                    <a:pt x="1557" y="1849"/>
                    <a:pt x="1354" y="1888"/>
                  </a:cubicBezTo>
                  <a:cubicBezTo>
                    <a:pt x="1152" y="1927"/>
                    <a:pt x="1003" y="2326"/>
                    <a:pt x="1119" y="2492"/>
                  </a:cubicBezTo>
                  <a:cubicBezTo>
                    <a:pt x="1146" y="2530"/>
                    <a:pt x="1194" y="2572"/>
                    <a:pt x="1239" y="2580"/>
                  </a:cubicBezTo>
                  <a:cubicBezTo>
                    <a:pt x="1359" y="2602"/>
                    <a:pt x="1482" y="2602"/>
                    <a:pt x="1601" y="2616"/>
                  </a:cubicBezTo>
                  <a:cubicBezTo>
                    <a:pt x="1736" y="2632"/>
                    <a:pt x="1870" y="2655"/>
                    <a:pt x="2026" y="2677"/>
                  </a:cubicBezTo>
                  <a:cubicBezTo>
                    <a:pt x="2036" y="2907"/>
                    <a:pt x="2045" y="3113"/>
                    <a:pt x="2051" y="3318"/>
                  </a:cubicBezTo>
                  <a:cubicBezTo>
                    <a:pt x="2058" y="3520"/>
                    <a:pt x="2170" y="3646"/>
                    <a:pt x="2350" y="3704"/>
                  </a:cubicBezTo>
                  <a:cubicBezTo>
                    <a:pt x="2481" y="3744"/>
                    <a:pt x="2620" y="3764"/>
                    <a:pt x="2759" y="3776"/>
                  </a:cubicBezTo>
                  <a:cubicBezTo>
                    <a:pt x="2861" y="3786"/>
                    <a:pt x="2964" y="3685"/>
                    <a:pt x="2964" y="3581"/>
                  </a:cubicBezTo>
                  <a:cubicBezTo>
                    <a:pt x="2964" y="3477"/>
                    <a:pt x="2943" y="3375"/>
                    <a:pt x="2935" y="3270"/>
                  </a:cubicBezTo>
                  <a:cubicBezTo>
                    <a:pt x="2919" y="3065"/>
                    <a:pt x="2864" y="2858"/>
                    <a:pt x="2963" y="26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2"/>
            <p:cNvSpPr/>
            <p:nvPr/>
          </p:nvSpPr>
          <p:spPr>
            <a:xfrm>
              <a:off x="3895427" y="952977"/>
              <a:ext cx="197060" cy="194346"/>
            </a:xfrm>
            <a:custGeom>
              <a:avLst/>
              <a:gdLst/>
              <a:ahLst/>
              <a:cxnLst/>
              <a:rect l="l" t="t" r="r" b="b"/>
              <a:pathLst>
                <a:path w="3558" h="3509" extrusionOk="0">
                  <a:moveTo>
                    <a:pt x="3512" y="1527"/>
                  </a:moveTo>
                  <a:cubicBezTo>
                    <a:pt x="3472" y="2453"/>
                    <a:pt x="3211" y="2930"/>
                    <a:pt x="2640" y="3210"/>
                  </a:cubicBezTo>
                  <a:cubicBezTo>
                    <a:pt x="2244" y="3403"/>
                    <a:pt x="1837" y="3509"/>
                    <a:pt x="1385" y="3433"/>
                  </a:cubicBezTo>
                  <a:cubicBezTo>
                    <a:pt x="976" y="3364"/>
                    <a:pt x="693" y="3138"/>
                    <a:pt x="461" y="2818"/>
                  </a:cubicBezTo>
                  <a:cubicBezTo>
                    <a:pt x="220" y="2485"/>
                    <a:pt x="135" y="2095"/>
                    <a:pt x="66" y="1703"/>
                  </a:cubicBezTo>
                  <a:cubicBezTo>
                    <a:pt x="1" y="1340"/>
                    <a:pt x="122" y="1033"/>
                    <a:pt x="350" y="742"/>
                  </a:cubicBezTo>
                  <a:cubicBezTo>
                    <a:pt x="642" y="374"/>
                    <a:pt x="975" y="95"/>
                    <a:pt x="1454" y="28"/>
                  </a:cubicBezTo>
                  <a:cubicBezTo>
                    <a:pt x="1557" y="13"/>
                    <a:pt x="1660" y="1"/>
                    <a:pt x="1764" y="2"/>
                  </a:cubicBezTo>
                  <a:cubicBezTo>
                    <a:pt x="2488" y="16"/>
                    <a:pt x="3558" y="829"/>
                    <a:pt x="3512" y="1527"/>
                  </a:cubicBezTo>
                  <a:close/>
                  <a:moveTo>
                    <a:pt x="745" y="1251"/>
                  </a:moveTo>
                  <a:cubicBezTo>
                    <a:pt x="708" y="1346"/>
                    <a:pt x="681" y="1426"/>
                    <a:pt x="643" y="1502"/>
                  </a:cubicBezTo>
                  <a:cubicBezTo>
                    <a:pt x="535" y="1721"/>
                    <a:pt x="661" y="1892"/>
                    <a:pt x="928" y="1927"/>
                  </a:cubicBezTo>
                  <a:cubicBezTo>
                    <a:pt x="1013" y="1938"/>
                    <a:pt x="1101" y="1933"/>
                    <a:pt x="1186" y="1934"/>
                  </a:cubicBezTo>
                  <a:cubicBezTo>
                    <a:pt x="1428" y="1937"/>
                    <a:pt x="1667" y="1940"/>
                    <a:pt x="1908" y="1942"/>
                  </a:cubicBezTo>
                  <a:cubicBezTo>
                    <a:pt x="2080" y="1943"/>
                    <a:pt x="2255" y="1959"/>
                    <a:pt x="2426" y="1937"/>
                  </a:cubicBezTo>
                  <a:cubicBezTo>
                    <a:pt x="2604" y="1912"/>
                    <a:pt x="2767" y="1813"/>
                    <a:pt x="2803" y="1632"/>
                  </a:cubicBezTo>
                  <a:cubicBezTo>
                    <a:pt x="2821" y="1534"/>
                    <a:pt x="2750" y="1396"/>
                    <a:pt x="2677" y="1316"/>
                  </a:cubicBezTo>
                  <a:cubicBezTo>
                    <a:pt x="2618" y="1252"/>
                    <a:pt x="2495" y="1229"/>
                    <a:pt x="2399" y="1225"/>
                  </a:cubicBezTo>
                  <a:cubicBezTo>
                    <a:pt x="1968" y="1211"/>
                    <a:pt x="1535" y="1209"/>
                    <a:pt x="1104" y="1209"/>
                  </a:cubicBezTo>
                  <a:cubicBezTo>
                    <a:pt x="987" y="1209"/>
                    <a:pt x="869" y="1235"/>
                    <a:pt x="745" y="12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6" name="Google Shape;746;p72"/>
            <p:cNvGrpSpPr/>
            <p:nvPr/>
          </p:nvGrpSpPr>
          <p:grpSpPr>
            <a:xfrm>
              <a:off x="2921427" y="589042"/>
              <a:ext cx="1204513" cy="943317"/>
              <a:chOff x="2921427" y="589042"/>
              <a:chExt cx="1204513" cy="943317"/>
            </a:xfrm>
          </p:grpSpPr>
          <p:sp>
            <p:nvSpPr>
              <p:cNvPr id="747" name="Google Shape;747;p72"/>
              <p:cNvSpPr/>
              <p:nvPr/>
            </p:nvSpPr>
            <p:spPr>
              <a:xfrm>
                <a:off x="2921427" y="589042"/>
                <a:ext cx="1204513" cy="943317"/>
              </a:xfrm>
              <a:custGeom>
                <a:avLst/>
                <a:gdLst/>
                <a:ahLst/>
                <a:cxnLst/>
                <a:rect l="l" t="t" r="r" b="b"/>
                <a:pathLst>
                  <a:path w="21748" h="17032" extrusionOk="0">
                    <a:moveTo>
                      <a:pt x="20504" y="11186"/>
                    </a:moveTo>
                    <a:cubicBezTo>
                      <a:pt x="20382" y="11383"/>
                      <a:pt x="20397" y="11580"/>
                      <a:pt x="20389" y="11767"/>
                    </a:cubicBezTo>
                    <a:cubicBezTo>
                      <a:pt x="20373" y="12155"/>
                      <a:pt x="20267" y="12522"/>
                      <a:pt x="20133" y="12881"/>
                    </a:cubicBezTo>
                    <a:cubicBezTo>
                      <a:pt x="20009" y="13212"/>
                      <a:pt x="19824" y="13507"/>
                      <a:pt x="19553" y="13736"/>
                    </a:cubicBezTo>
                    <a:cubicBezTo>
                      <a:pt x="18872" y="14306"/>
                      <a:pt x="18196" y="14881"/>
                      <a:pt x="17499" y="15430"/>
                    </a:cubicBezTo>
                    <a:cubicBezTo>
                      <a:pt x="17258" y="15622"/>
                      <a:pt x="16972" y="15771"/>
                      <a:pt x="16689" y="15898"/>
                    </a:cubicBezTo>
                    <a:cubicBezTo>
                      <a:pt x="15681" y="16343"/>
                      <a:pt x="14626" y="16612"/>
                      <a:pt x="13536" y="16778"/>
                    </a:cubicBezTo>
                    <a:cubicBezTo>
                      <a:pt x="11873" y="17032"/>
                      <a:pt x="10278" y="16777"/>
                      <a:pt x="8715" y="16235"/>
                    </a:cubicBezTo>
                    <a:cubicBezTo>
                      <a:pt x="7999" y="15988"/>
                      <a:pt x="7371" y="15585"/>
                      <a:pt x="6804" y="15084"/>
                    </a:cubicBezTo>
                    <a:cubicBezTo>
                      <a:pt x="6215" y="14564"/>
                      <a:pt x="5690" y="13984"/>
                      <a:pt x="5169" y="13398"/>
                    </a:cubicBezTo>
                    <a:cubicBezTo>
                      <a:pt x="4728" y="12903"/>
                      <a:pt x="4109" y="11692"/>
                      <a:pt x="3903" y="11020"/>
                    </a:cubicBezTo>
                    <a:cubicBezTo>
                      <a:pt x="3494" y="11505"/>
                      <a:pt x="3318" y="13471"/>
                      <a:pt x="3588" y="14552"/>
                    </a:cubicBezTo>
                    <a:cubicBezTo>
                      <a:pt x="3709" y="14556"/>
                      <a:pt x="3709" y="14458"/>
                      <a:pt x="3728" y="14378"/>
                    </a:cubicBezTo>
                    <a:cubicBezTo>
                      <a:pt x="3754" y="14279"/>
                      <a:pt x="3764" y="14169"/>
                      <a:pt x="3810" y="14080"/>
                    </a:cubicBezTo>
                    <a:cubicBezTo>
                      <a:pt x="3835" y="14035"/>
                      <a:pt x="3930" y="13999"/>
                      <a:pt x="3987" y="14005"/>
                    </a:cubicBezTo>
                    <a:cubicBezTo>
                      <a:pt x="4045" y="14013"/>
                      <a:pt x="4105" y="14069"/>
                      <a:pt x="4143" y="14121"/>
                    </a:cubicBezTo>
                    <a:cubicBezTo>
                      <a:pt x="4169" y="14159"/>
                      <a:pt x="4171" y="14223"/>
                      <a:pt x="4168" y="14271"/>
                    </a:cubicBezTo>
                    <a:cubicBezTo>
                      <a:pt x="4133" y="14636"/>
                      <a:pt x="4096" y="14999"/>
                      <a:pt x="4056" y="15362"/>
                    </a:cubicBezTo>
                    <a:cubicBezTo>
                      <a:pt x="4051" y="15413"/>
                      <a:pt x="4029" y="15462"/>
                      <a:pt x="4007" y="15509"/>
                    </a:cubicBezTo>
                    <a:cubicBezTo>
                      <a:pt x="3934" y="15663"/>
                      <a:pt x="3774" y="15749"/>
                      <a:pt x="3620" y="15691"/>
                    </a:cubicBezTo>
                    <a:cubicBezTo>
                      <a:pt x="3249" y="15553"/>
                      <a:pt x="2974" y="15291"/>
                      <a:pt x="2751" y="14972"/>
                    </a:cubicBezTo>
                    <a:cubicBezTo>
                      <a:pt x="2682" y="14873"/>
                      <a:pt x="2757" y="14729"/>
                      <a:pt x="2891" y="14694"/>
                    </a:cubicBezTo>
                    <a:cubicBezTo>
                      <a:pt x="2955" y="14676"/>
                      <a:pt x="3027" y="14691"/>
                      <a:pt x="3103" y="14691"/>
                    </a:cubicBezTo>
                    <a:cubicBezTo>
                      <a:pt x="3111" y="14633"/>
                      <a:pt x="3131" y="14580"/>
                      <a:pt x="3121" y="14532"/>
                    </a:cubicBezTo>
                    <a:cubicBezTo>
                      <a:pt x="2917" y="13470"/>
                      <a:pt x="3018" y="12421"/>
                      <a:pt x="3268" y="11378"/>
                    </a:cubicBezTo>
                    <a:cubicBezTo>
                      <a:pt x="3289" y="11294"/>
                      <a:pt x="3316" y="11210"/>
                      <a:pt x="3338" y="11127"/>
                    </a:cubicBezTo>
                    <a:cubicBezTo>
                      <a:pt x="3503" y="10485"/>
                      <a:pt x="3503" y="10485"/>
                      <a:pt x="3097" y="9892"/>
                    </a:cubicBezTo>
                    <a:cubicBezTo>
                      <a:pt x="2138" y="10617"/>
                      <a:pt x="1193" y="13029"/>
                      <a:pt x="1399" y="14269"/>
                    </a:cubicBezTo>
                    <a:cubicBezTo>
                      <a:pt x="1547" y="14183"/>
                      <a:pt x="1611" y="14036"/>
                      <a:pt x="1712" y="13928"/>
                    </a:cubicBezTo>
                    <a:cubicBezTo>
                      <a:pt x="1794" y="13838"/>
                      <a:pt x="1872" y="13741"/>
                      <a:pt x="1966" y="13669"/>
                    </a:cubicBezTo>
                    <a:cubicBezTo>
                      <a:pt x="2038" y="13614"/>
                      <a:pt x="2131" y="13624"/>
                      <a:pt x="2204" y="13690"/>
                    </a:cubicBezTo>
                    <a:cubicBezTo>
                      <a:pt x="2278" y="13757"/>
                      <a:pt x="2304" y="13849"/>
                      <a:pt x="2247" y="13924"/>
                    </a:cubicBezTo>
                    <a:cubicBezTo>
                      <a:pt x="1956" y="14314"/>
                      <a:pt x="1659" y="14700"/>
                      <a:pt x="1359" y="15083"/>
                    </a:cubicBezTo>
                    <a:cubicBezTo>
                      <a:pt x="1318" y="15136"/>
                      <a:pt x="1255" y="15175"/>
                      <a:pt x="1196" y="15212"/>
                    </a:cubicBezTo>
                    <a:cubicBezTo>
                      <a:pt x="996" y="15339"/>
                      <a:pt x="790" y="15333"/>
                      <a:pt x="621" y="15168"/>
                    </a:cubicBezTo>
                    <a:cubicBezTo>
                      <a:pt x="326" y="14884"/>
                      <a:pt x="148" y="14525"/>
                      <a:pt x="28" y="14141"/>
                    </a:cubicBezTo>
                    <a:cubicBezTo>
                      <a:pt x="0" y="14052"/>
                      <a:pt x="52" y="13972"/>
                      <a:pt x="138" y="13925"/>
                    </a:cubicBezTo>
                    <a:cubicBezTo>
                      <a:pt x="230" y="13876"/>
                      <a:pt x="315" y="13908"/>
                      <a:pt x="373" y="13975"/>
                    </a:cubicBezTo>
                    <a:cubicBezTo>
                      <a:pt x="429" y="14039"/>
                      <a:pt x="459" y="14125"/>
                      <a:pt x="501" y="14200"/>
                    </a:cubicBezTo>
                    <a:cubicBezTo>
                      <a:pt x="575" y="14338"/>
                      <a:pt x="645" y="14477"/>
                      <a:pt x="725" y="14611"/>
                    </a:cubicBezTo>
                    <a:cubicBezTo>
                      <a:pt x="747" y="14647"/>
                      <a:pt x="800" y="14662"/>
                      <a:pt x="867" y="14705"/>
                    </a:cubicBezTo>
                    <a:cubicBezTo>
                      <a:pt x="911" y="14180"/>
                      <a:pt x="917" y="13678"/>
                      <a:pt x="1004" y="13191"/>
                    </a:cubicBezTo>
                    <a:cubicBezTo>
                      <a:pt x="1089" y="12715"/>
                      <a:pt x="1239" y="12247"/>
                      <a:pt x="1393" y="11785"/>
                    </a:cubicBezTo>
                    <a:cubicBezTo>
                      <a:pt x="1553" y="11306"/>
                      <a:pt x="1768" y="10846"/>
                      <a:pt x="2062" y="10432"/>
                    </a:cubicBezTo>
                    <a:cubicBezTo>
                      <a:pt x="2343" y="10037"/>
                      <a:pt x="2657" y="9665"/>
                      <a:pt x="2964" y="9273"/>
                    </a:cubicBezTo>
                    <a:cubicBezTo>
                      <a:pt x="3007" y="8900"/>
                      <a:pt x="3058" y="8506"/>
                      <a:pt x="3095" y="8110"/>
                    </a:cubicBezTo>
                    <a:cubicBezTo>
                      <a:pt x="3102" y="8031"/>
                      <a:pt x="3070" y="7939"/>
                      <a:pt x="3030" y="7867"/>
                    </a:cubicBezTo>
                    <a:cubicBezTo>
                      <a:pt x="2981" y="7777"/>
                      <a:pt x="2912" y="7695"/>
                      <a:pt x="2841" y="7620"/>
                    </a:cubicBezTo>
                    <a:cubicBezTo>
                      <a:pt x="2124" y="6847"/>
                      <a:pt x="1673" y="5941"/>
                      <a:pt x="1491" y="4901"/>
                    </a:cubicBezTo>
                    <a:cubicBezTo>
                      <a:pt x="1356" y="4129"/>
                      <a:pt x="1224" y="3357"/>
                      <a:pt x="1268" y="2569"/>
                    </a:cubicBezTo>
                    <a:cubicBezTo>
                      <a:pt x="1297" y="2086"/>
                      <a:pt x="1346" y="1603"/>
                      <a:pt x="1388" y="1102"/>
                    </a:cubicBezTo>
                    <a:cubicBezTo>
                      <a:pt x="1314" y="1035"/>
                      <a:pt x="1249" y="1119"/>
                      <a:pt x="1185" y="1161"/>
                    </a:cubicBezTo>
                    <a:cubicBezTo>
                      <a:pt x="1068" y="1235"/>
                      <a:pt x="962" y="1326"/>
                      <a:pt x="842" y="1397"/>
                    </a:cubicBezTo>
                    <a:cubicBezTo>
                      <a:pt x="749" y="1456"/>
                      <a:pt x="643" y="1461"/>
                      <a:pt x="558" y="1373"/>
                    </a:cubicBezTo>
                    <a:cubicBezTo>
                      <a:pt x="477" y="1289"/>
                      <a:pt x="496" y="1149"/>
                      <a:pt x="602" y="1049"/>
                    </a:cubicBezTo>
                    <a:cubicBezTo>
                      <a:pt x="639" y="1013"/>
                      <a:pt x="682" y="981"/>
                      <a:pt x="723" y="951"/>
                    </a:cubicBezTo>
                    <a:cubicBezTo>
                      <a:pt x="1077" y="698"/>
                      <a:pt x="1431" y="445"/>
                      <a:pt x="1787" y="194"/>
                    </a:cubicBezTo>
                    <a:cubicBezTo>
                      <a:pt x="1857" y="145"/>
                      <a:pt x="1933" y="100"/>
                      <a:pt x="2013" y="66"/>
                    </a:cubicBezTo>
                    <a:cubicBezTo>
                      <a:pt x="2174" y="0"/>
                      <a:pt x="2339" y="87"/>
                      <a:pt x="2375" y="256"/>
                    </a:cubicBezTo>
                    <a:cubicBezTo>
                      <a:pt x="2390" y="324"/>
                      <a:pt x="2386" y="394"/>
                      <a:pt x="2396" y="463"/>
                    </a:cubicBezTo>
                    <a:cubicBezTo>
                      <a:pt x="2435" y="720"/>
                      <a:pt x="2474" y="979"/>
                      <a:pt x="2517" y="1234"/>
                    </a:cubicBezTo>
                    <a:cubicBezTo>
                      <a:pt x="2527" y="1301"/>
                      <a:pt x="2562" y="1367"/>
                      <a:pt x="2572" y="1435"/>
                    </a:cubicBezTo>
                    <a:cubicBezTo>
                      <a:pt x="2589" y="1548"/>
                      <a:pt x="2546" y="1641"/>
                      <a:pt x="2440" y="1692"/>
                    </a:cubicBezTo>
                    <a:cubicBezTo>
                      <a:pt x="2351" y="1736"/>
                      <a:pt x="2236" y="1684"/>
                      <a:pt x="2189" y="1570"/>
                    </a:cubicBezTo>
                    <a:cubicBezTo>
                      <a:pt x="2142" y="1458"/>
                      <a:pt x="2113" y="1339"/>
                      <a:pt x="2070" y="1226"/>
                    </a:cubicBezTo>
                    <a:cubicBezTo>
                      <a:pt x="2048" y="1166"/>
                      <a:pt x="2016" y="1111"/>
                      <a:pt x="1984" y="1045"/>
                    </a:cubicBezTo>
                    <a:cubicBezTo>
                      <a:pt x="1937" y="1080"/>
                      <a:pt x="1899" y="1092"/>
                      <a:pt x="1894" y="1113"/>
                    </a:cubicBezTo>
                    <a:cubicBezTo>
                      <a:pt x="1851" y="1263"/>
                      <a:pt x="1800" y="1412"/>
                      <a:pt x="1777" y="1567"/>
                    </a:cubicBezTo>
                    <a:cubicBezTo>
                      <a:pt x="1579" y="2934"/>
                      <a:pt x="1725" y="4280"/>
                      <a:pt x="2115" y="5592"/>
                    </a:cubicBezTo>
                    <a:cubicBezTo>
                      <a:pt x="2330" y="6314"/>
                      <a:pt x="2749" y="6934"/>
                      <a:pt x="3315" y="7477"/>
                    </a:cubicBezTo>
                    <a:cubicBezTo>
                      <a:pt x="3515" y="7321"/>
                      <a:pt x="3613" y="7174"/>
                      <a:pt x="3563" y="6930"/>
                    </a:cubicBezTo>
                    <a:cubicBezTo>
                      <a:pt x="3223" y="5225"/>
                      <a:pt x="3441" y="3574"/>
                      <a:pt x="4078" y="1969"/>
                    </a:cubicBezTo>
                    <a:cubicBezTo>
                      <a:pt x="4089" y="1937"/>
                      <a:pt x="4088" y="1901"/>
                      <a:pt x="4099" y="1828"/>
                    </a:cubicBezTo>
                    <a:cubicBezTo>
                      <a:pt x="3948" y="1828"/>
                      <a:pt x="3801" y="1845"/>
                      <a:pt x="3658" y="1820"/>
                    </a:cubicBezTo>
                    <a:cubicBezTo>
                      <a:pt x="3589" y="1807"/>
                      <a:pt x="3494" y="1726"/>
                      <a:pt x="3483" y="1664"/>
                    </a:cubicBezTo>
                    <a:cubicBezTo>
                      <a:pt x="3472" y="1602"/>
                      <a:pt x="3537" y="1476"/>
                      <a:pt x="3593" y="1459"/>
                    </a:cubicBezTo>
                    <a:cubicBezTo>
                      <a:pt x="3940" y="1350"/>
                      <a:pt x="4292" y="1250"/>
                      <a:pt x="4649" y="1176"/>
                    </a:cubicBezTo>
                    <a:cubicBezTo>
                      <a:pt x="4852" y="1133"/>
                      <a:pt x="4977" y="1252"/>
                      <a:pt x="4997" y="1464"/>
                    </a:cubicBezTo>
                    <a:cubicBezTo>
                      <a:pt x="5008" y="1568"/>
                      <a:pt x="5005" y="1673"/>
                      <a:pt x="5005" y="1777"/>
                    </a:cubicBezTo>
                    <a:cubicBezTo>
                      <a:pt x="5005" y="2039"/>
                      <a:pt x="4999" y="2301"/>
                      <a:pt x="5167" y="2528"/>
                    </a:cubicBezTo>
                    <a:cubicBezTo>
                      <a:pt x="5186" y="2553"/>
                      <a:pt x="5203" y="2600"/>
                      <a:pt x="5193" y="2625"/>
                    </a:cubicBezTo>
                    <a:cubicBezTo>
                      <a:pt x="5161" y="2700"/>
                      <a:pt x="5129" y="2786"/>
                      <a:pt x="5070" y="2835"/>
                    </a:cubicBezTo>
                    <a:cubicBezTo>
                      <a:pt x="4996" y="2898"/>
                      <a:pt x="4898" y="2865"/>
                      <a:pt x="4839" y="2792"/>
                    </a:cubicBezTo>
                    <a:cubicBezTo>
                      <a:pt x="4773" y="2712"/>
                      <a:pt x="4718" y="2622"/>
                      <a:pt x="4676" y="2528"/>
                    </a:cubicBezTo>
                    <a:cubicBezTo>
                      <a:pt x="4623" y="2404"/>
                      <a:pt x="4590" y="2271"/>
                      <a:pt x="4544" y="2135"/>
                    </a:cubicBezTo>
                    <a:cubicBezTo>
                      <a:pt x="3965" y="2943"/>
                      <a:pt x="3600" y="5650"/>
                      <a:pt x="3995" y="6700"/>
                    </a:cubicBezTo>
                    <a:cubicBezTo>
                      <a:pt x="4139" y="6721"/>
                      <a:pt x="4230" y="6641"/>
                      <a:pt x="4269" y="6521"/>
                    </a:cubicBezTo>
                    <a:cubicBezTo>
                      <a:pt x="4635" y="5397"/>
                      <a:pt x="5425" y="4586"/>
                      <a:pt x="6285" y="3846"/>
                    </a:cubicBezTo>
                    <a:cubicBezTo>
                      <a:pt x="7219" y="3042"/>
                      <a:pt x="8284" y="2464"/>
                      <a:pt x="9484" y="2147"/>
                    </a:cubicBezTo>
                    <a:cubicBezTo>
                      <a:pt x="10654" y="1838"/>
                      <a:pt x="11839" y="1683"/>
                      <a:pt x="13048" y="1741"/>
                    </a:cubicBezTo>
                    <a:cubicBezTo>
                      <a:pt x="13341" y="1756"/>
                      <a:pt x="13636" y="1815"/>
                      <a:pt x="13923" y="1879"/>
                    </a:cubicBezTo>
                    <a:cubicBezTo>
                      <a:pt x="14621" y="2034"/>
                      <a:pt x="15294" y="2269"/>
                      <a:pt x="15943" y="2568"/>
                    </a:cubicBezTo>
                    <a:cubicBezTo>
                      <a:pt x="16405" y="2780"/>
                      <a:pt x="16836" y="3039"/>
                      <a:pt x="17222" y="3370"/>
                    </a:cubicBezTo>
                    <a:cubicBezTo>
                      <a:pt x="17632" y="3720"/>
                      <a:pt x="18040" y="4072"/>
                      <a:pt x="18446" y="4429"/>
                    </a:cubicBezTo>
                    <a:cubicBezTo>
                      <a:pt x="18801" y="4740"/>
                      <a:pt x="19131" y="5073"/>
                      <a:pt x="19370" y="5485"/>
                    </a:cubicBezTo>
                    <a:cubicBezTo>
                      <a:pt x="19397" y="5530"/>
                      <a:pt x="19426" y="5573"/>
                      <a:pt x="19483" y="5666"/>
                    </a:cubicBezTo>
                    <a:cubicBezTo>
                      <a:pt x="19551" y="5462"/>
                      <a:pt x="19589" y="5330"/>
                      <a:pt x="19639" y="5203"/>
                    </a:cubicBezTo>
                    <a:cubicBezTo>
                      <a:pt x="19671" y="5124"/>
                      <a:pt x="19707" y="5038"/>
                      <a:pt x="19766" y="4980"/>
                    </a:cubicBezTo>
                    <a:cubicBezTo>
                      <a:pt x="19807" y="4939"/>
                      <a:pt x="19892" y="4914"/>
                      <a:pt x="19951" y="4923"/>
                    </a:cubicBezTo>
                    <a:cubicBezTo>
                      <a:pt x="20042" y="4937"/>
                      <a:pt x="20102" y="5014"/>
                      <a:pt x="20096" y="5111"/>
                    </a:cubicBezTo>
                    <a:cubicBezTo>
                      <a:pt x="20089" y="5196"/>
                      <a:pt x="20057" y="5278"/>
                      <a:pt x="20039" y="5363"/>
                    </a:cubicBezTo>
                    <a:cubicBezTo>
                      <a:pt x="19989" y="5635"/>
                      <a:pt x="19940" y="5906"/>
                      <a:pt x="19888" y="6188"/>
                    </a:cubicBezTo>
                    <a:cubicBezTo>
                      <a:pt x="20017" y="6265"/>
                      <a:pt x="20117" y="6329"/>
                      <a:pt x="20220" y="6384"/>
                    </a:cubicBezTo>
                    <a:cubicBezTo>
                      <a:pt x="20515" y="6543"/>
                      <a:pt x="20762" y="6758"/>
                      <a:pt x="20991" y="7001"/>
                    </a:cubicBezTo>
                    <a:cubicBezTo>
                      <a:pt x="21701" y="7753"/>
                      <a:pt x="21747" y="9180"/>
                      <a:pt x="20784" y="9932"/>
                    </a:cubicBezTo>
                    <a:cubicBezTo>
                      <a:pt x="20458" y="10187"/>
                      <a:pt x="20426" y="10286"/>
                      <a:pt x="20683" y="10660"/>
                    </a:cubicBezTo>
                    <a:cubicBezTo>
                      <a:pt x="20792" y="10818"/>
                      <a:pt x="20932" y="10952"/>
                      <a:pt x="21046" y="11103"/>
                    </a:cubicBezTo>
                    <a:cubicBezTo>
                      <a:pt x="21119" y="11201"/>
                      <a:pt x="21058" y="11377"/>
                      <a:pt x="20942" y="11401"/>
                    </a:cubicBezTo>
                    <a:cubicBezTo>
                      <a:pt x="20881" y="11415"/>
                      <a:pt x="20803" y="11404"/>
                      <a:pt x="20747" y="11374"/>
                    </a:cubicBezTo>
                    <a:cubicBezTo>
                      <a:pt x="20663" y="11327"/>
                      <a:pt x="20590" y="11256"/>
                      <a:pt x="20504" y="11186"/>
                    </a:cubicBezTo>
                    <a:close/>
                    <a:moveTo>
                      <a:pt x="7259" y="6737"/>
                    </a:moveTo>
                    <a:cubicBezTo>
                      <a:pt x="7500" y="7024"/>
                      <a:pt x="7699" y="7263"/>
                      <a:pt x="7900" y="7502"/>
                    </a:cubicBezTo>
                    <a:cubicBezTo>
                      <a:pt x="8142" y="7468"/>
                      <a:pt x="8364" y="7433"/>
                      <a:pt x="8588" y="7408"/>
                    </a:cubicBezTo>
                    <a:cubicBezTo>
                      <a:pt x="8633" y="7403"/>
                      <a:pt x="8683" y="7438"/>
                      <a:pt x="8742" y="7459"/>
                    </a:cubicBezTo>
                    <a:cubicBezTo>
                      <a:pt x="8750" y="7562"/>
                      <a:pt x="8758" y="7659"/>
                      <a:pt x="8764" y="7733"/>
                    </a:cubicBezTo>
                    <a:cubicBezTo>
                      <a:pt x="8563" y="7918"/>
                      <a:pt x="8284" y="7794"/>
                      <a:pt x="8109" y="8002"/>
                    </a:cubicBezTo>
                    <a:cubicBezTo>
                      <a:pt x="8281" y="8712"/>
                      <a:pt x="8369" y="9431"/>
                      <a:pt x="8077" y="10157"/>
                    </a:cubicBezTo>
                    <a:cubicBezTo>
                      <a:pt x="8236" y="10249"/>
                      <a:pt x="8368" y="10329"/>
                      <a:pt x="8503" y="10401"/>
                    </a:cubicBezTo>
                    <a:cubicBezTo>
                      <a:pt x="8637" y="10476"/>
                      <a:pt x="8774" y="10545"/>
                      <a:pt x="8931" y="10627"/>
                    </a:cubicBezTo>
                    <a:cubicBezTo>
                      <a:pt x="8871" y="10755"/>
                      <a:pt x="8823" y="10856"/>
                      <a:pt x="8760" y="10987"/>
                    </a:cubicBezTo>
                    <a:cubicBezTo>
                      <a:pt x="8420" y="10831"/>
                      <a:pt x="8109" y="10687"/>
                      <a:pt x="7791" y="10540"/>
                    </a:cubicBezTo>
                    <a:cubicBezTo>
                      <a:pt x="7295" y="10998"/>
                      <a:pt x="6794" y="11429"/>
                      <a:pt x="6158" y="11679"/>
                    </a:cubicBezTo>
                    <a:cubicBezTo>
                      <a:pt x="6197" y="11737"/>
                      <a:pt x="6215" y="11791"/>
                      <a:pt x="6253" y="11818"/>
                    </a:cubicBezTo>
                    <a:cubicBezTo>
                      <a:pt x="6882" y="12262"/>
                      <a:pt x="7531" y="12668"/>
                      <a:pt x="8302" y="12817"/>
                    </a:cubicBezTo>
                    <a:cubicBezTo>
                      <a:pt x="9036" y="12957"/>
                      <a:pt x="9773" y="13085"/>
                      <a:pt x="10510" y="13212"/>
                    </a:cubicBezTo>
                    <a:cubicBezTo>
                      <a:pt x="10767" y="13256"/>
                      <a:pt x="11027" y="13296"/>
                      <a:pt x="11286" y="13309"/>
                    </a:cubicBezTo>
                    <a:cubicBezTo>
                      <a:pt x="13051" y="13401"/>
                      <a:pt x="14759" y="13156"/>
                      <a:pt x="16370" y="12401"/>
                    </a:cubicBezTo>
                    <a:cubicBezTo>
                      <a:pt x="17073" y="12072"/>
                      <a:pt x="17677" y="11608"/>
                      <a:pt x="18135" y="10971"/>
                    </a:cubicBezTo>
                    <a:cubicBezTo>
                      <a:pt x="18178" y="10912"/>
                      <a:pt x="18254" y="10843"/>
                      <a:pt x="18180" y="10726"/>
                    </a:cubicBezTo>
                    <a:cubicBezTo>
                      <a:pt x="18103" y="10748"/>
                      <a:pt x="18023" y="10769"/>
                      <a:pt x="17941" y="10790"/>
                    </a:cubicBezTo>
                    <a:cubicBezTo>
                      <a:pt x="17840" y="10817"/>
                      <a:pt x="17738" y="10867"/>
                      <a:pt x="17640" y="10859"/>
                    </a:cubicBezTo>
                    <a:cubicBezTo>
                      <a:pt x="17571" y="10856"/>
                      <a:pt x="17482" y="10789"/>
                      <a:pt x="17445" y="10726"/>
                    </a:cubicBezTo>
                    <a:cubicBezTo>
                      <a:pt x="17398" y="10649"/>
                      <a:pt x="17439" y="10554"/>
                      <a:pt x="17523" y="10505"/>
                    </a:cubicBezTo>
                    <a:cubicBezTo>
                      <a:pt x="17595" y="10460"/>
                      <a:pt x="17678" y="10428"/>
                      <a:pt x="17759" y="10398"/>
                    </a:cubicBezTo>
                    <a:cubicBezTo>
                      <a:pt x="17901" y="10345"/>
                      <a:pt x="18042" y="10295"/>
                      <a:pt x="18220" y="10231"/>
                    </a:cubicBezTo>
                    <a:cubicBezTo>
                      <a:pt x="18054" y="10028"/>
                      <a:pt x="17916" y="9862"/>
                      <a:pt x="17698" y="9768"/>
                    </a:cubicBezTo>
                    <a:cubicBezTo>
                      <a:pt x="17605" y="9842"/>
                      <a:pt x="17528" y="9912"/>
                      <a:pt x="17443" y="9973"/>
                    </a:cubicBezTo>
                    <a:cubicBezTo>
                      <a:pt x="17360" y="10033"/>
                      <a:pt x="17271" y="10084"/>
                      <a:pt x="17166" y="10150"/>
                    </a:cubicBezTo>
                    <a:cubicBezTo>
                      <a:pt x="17097" y="10032"/>
                      <a:pt x="17038" y="9931"/>
                      <a:pt x="16987" y="9840"/>
                    </a:cubicBezTo>
                    <a:cubicBezTo>
                      <a:pt x="17118" y="9627"/>
                      <a:pt x="17379" y="9558"/>
                      <a:pt x="17433" y="9294"/>
                    </a:cubicBezTo>
                    <a:cubicBezTo>
                      <a:pt x="17375" y="9198"/>
                      <a:pt x="17271" y="9102"/>
                      <a:pt x="17256" y="8994"/>
                    </a:cubicBezTo>
                    <a:cubicBezTo>
                      <a:pt x="17192" y="8511"/>
                      <a:pt x="16905" y="8277"/>
                      <a:pt x="16454" y="8168"/>
                    </a:cubicBezTo>
                    <a:cubicBezTo>
                      <a:pt x="16229" y="8115"/>
                      <a:pt x="16225" y="8047"/>
                      <a:pt x="16302" y="7705"/>
                    </a:cubicBezTo>
                    <a:cubicBezTo>
                      <a:pt x="16576" y="7693"/>
                      <a:pt x="16808" y="7919"/>
                      <a:pt x="17106" y="7887"/>
                    </a:cubicBezTo>
                    <a:cubicBezTo>
                      <a:pt x="17178" y="7718"/>
                      <a:pt x="17244" y="7562"/>
                      <a:pt x="17331" y="7361"/>
                    </a:cubicBezTo>
                    <a:cubicBezTo>
                      <a:pt x="17096" y="7351"/>
                      <a:pt x="16907" y="7345"/>
                      <a:pt x="16719" y="7334"/>
                    </a:cubicBezTo>
                    <a:cubicBezTo>
                      <a:pt x="16591" y="7327"/>
                      <a:pt x="16469" y="7290"/>
                      <a:pt x="16441" y="7147"/>
                    </a:cubicBezTo>
                    <a:cubicBezTo>
                      <a:pt x="16414" y="7023"/>
                      <a:pt x="16516" y="6967"/>
                      <a:pt x="16598" y="6903"/>
                    </a:cubicBezTo>
                    <a:cubicBezTo>
                      <a:pt x="16618" y="6889"/>
                      <a:pt x="16613" y="6846"/>
                      <a:pt x="16624" y="6793"/>
                    </a:cubicBezTo>
                    <a:cubicBezTo>
                      <a:pt x="16262" y="6537"/>
                      <a:pt x="15878" y="6294"/>
                      <a:pt x="15455" y="6135"/>
                    </a:cubicBezTo>
                    <a:cubicBezTo>
                      <a:pt x="14788" y="5884"/>
                      <a:pt x="14117" y="5639"/>
                      <a:pt x="13439" y="5425"/>
                    </a:cubicBezTo>
                    <a:cubicBezTo>
                      <a:pt x="12524" y="5137"/>
                      <a:pt x="11588" y="5100"/>
                      <a:pt x="10654" y="5319"/>
                    </a:cubicBezTo>
                    <a:cubicBezTo>
                      <a:pt x="9563" y="5576"/>
                      <a:pt x="8536" y="6000"/>
                      <a:pt x="7555" y="6539"/>
                    </a:cubicBezTo>
                    <a:cubicBezTo>
                      <a:pt x="7465" y="6587"/>
                      <a:pt x="7385" y="6651"/>
                      <a:pt x="7259" y="6737"/>
                    </a:cubicBezTo>
                    <a:close/>
                    <a:moveTo>
                      <a:pt x="4452" y="11228"/>
                    </a:moveTo>
                    <a:cubicBezTo>
                      <a:pt x="4744" y="11974"/>
                      <a:pt x="5042" y="12580"/>
                      <a:pt x="5483" y="13100"/>
                    </a:cubicBezTo>
                    <a:cubicBezTo>
                      <a:pt x="5990" y="13699"/>
                      <a:pt x="6524" y="14270"/>
                      <a:pt x="7115" y="14787"/>
                    </a:cubicBezTo>
                    <a:cubicBezTo>
                      <a:pt x="7631" y="15238"/>
                      <a:pt x="8203" y="15603"/>
                      <a:pt x="8851" y="15826"/>
                    </a:cubicBezTo>
                    <a:cubicBezTo>
                      <a:pt x="10333" y="16336"/>
                      <a:pt x="11840" y="16601"/>
                      <a:pt x="13416" y="16361"/>
                    </a:cubicBezTo>
                    <a:cubicBezTo>
                      <a:pt x="14455" y="16202"/>
                      <a:pt x="15466" y="15969"/>
                      <a:pt x="16425" y="15538"/>
                    </a:cubicBezTo>
                    <a:cubicBezTo>
                      <a:pt x="16724" y="15404"/>
                      <a:pt x="17029" y="15256"/>
                      <a:pt x="17285" y="15054"/>
                    </a:cubicBezTo>
                    <a:cubicBezTo>
                      <a:pt x="17943" y="14541"/>
                      <a:pt x="18578" y="13997"/>
                      <a:pt x="19218" y="13460"/>
                    </a:cubicBezTo>
                    <a:cubicBezTo>
                      <a:pt x="19478" y="13243"/>
                      <a:pt x="19642" y="12964"/>
                      <a:pt x="19762" y="12645"/>
                    </a:cubicBezTo>
                    <a:cubicBezTo>
                      <a:pt x="19998" y="12030"/>
                      <a:pt x="19984" y="11384"/>
                      <a:pt x="20027" y="10745"/>
                    </a:cubicBezTo>
                    <a:cubicBezTo>
                      <a:pt x="20027" y="10736"/>
                      <a:pt x="20007" y="10725"/>
                      <a:pt x="19980" y="10698"/>
                    </a:cubicBezTo>
                    <a:cubicBezTo>
                      <a:pt x="19882" y="10720"/>
                      <a:pt x="19826" y="10810"/>
                      <a:pt x="19764" y="10890"/>
                    </a:cubicBezTo>
                    <a:cubicBezTo>
                      <a:pt x="19690" y="10985"/>
                      <a:pt x="19623" y="11090"/>
                      <a:pt x="19539" y="11177"/>
                    </a:cubicBezTo>
                    <a:cubicBezTo>
                      <a:pt x="19473" y="11245"/>
                      <a:pt x="19373" y="11250"/>
                      <a:pt x="19302" y="11188"/>
                    </a:cubicBezTo>
                    <a:cubicBezTo>
                      <a:pt x="19256" y="11149"/>
                      <a:pt x="19214" y="11065"/>
                      <a:pt x="19225" y="11011"/>
                    </a:cubicBezTo>
                    <a:cubicBezTo>
                      <a:pt x="19244" y="10912"/>
                      <a:pt x="19299" y="10820"/>
                      <a:pt x="19346" y="10729"/>
                    </a:cubicBezTo>
                    <a:cubicBezTo>
                      <a:pt x="19382" y="10658"/>
                      <a:pt x="19472" y="10602"/>
                      <a:pt x="19394" y="10495"/>
                    </a:cubicBezTo>
                    <a:cubicBezTo>
                      <a:pt x="19351" y="10489"/>
                      <a:pt x="19301" y="10473"/>
                      <a:pt x="19252" y="10475"/>
                    </a:cubicBezTo>
                    <a:cubicBezTo>
                      <a:pt x="19184" y="10478"/>
                      <a:pt x="19117" y="10495"/>
                      <a:pt x="19043" y="10509"/>
                    </a:cubicBezTo>
                    <a:cubicBezTo>
                      <a:pt x="18986" y="10760"/>
                      <a:pt x="19008" y="11001"/>
                      <a:pt x="19039" y="11242"/>
                    </a:cubicBezTo>
                    <a:cubicBezTo>
                      <a:pt x="19047" y="11310"/>
                      <a:pt x="19079" y="11390"/>
                      <a:pt x="19054" y="11446"/>
                    </a:cubicBezTo>
                    <a:cubicBezTo>
                      <a:pt x="19025" y="11516"/>
                      <a:pt x="18960" y="11590"/>
                      <a:pt x="18892" y="11619"/>
                    </a:cubicBezTo>
                    <a:cubicBezTo>
                      <a:pt x="18851" y="11638"/>
                      <a:pt x="18751" y="11592"/>
                      <a:pt x="18720" y="11547"/>
                    </a:cubicBezTo>
                    <a:cubicBezTo>
                      <a:pt x="18652" y="11449"/>
                      <a:pt x="18609" y="11334"/>
                      <a:pt x="18557" y="11226"/>
                    </a:cubicBezTo>
                    <a:cubicBezTo>
                      <a:pt x="18531" y="11235"/>
                      <a:pt x="18512" y="11239"/>
                      <a:pt x="18501" y="11250"/>
                    </a:cubicBezTo>
                    <a:cubicBezTo>
                      <a:pt x="18419" y="11341"/>
                      <a:pt x="18344" y="11436"/>
                      <a:pt x="18260" y="11523"/>
                    </a:cubicBezTo>
                    <a:cubicBezTo>
                      <a:pt x="17764" y="12044"/>
                      <a:pt x="17217" y="12500"/>
                      <a:pt x="16558" y="12794"/>
                    </a:cubicBezTo>
                    <a:cubicBezTo>
                      <a:pt x="15729" y="13164"/>
                      <a:pt x="14875" y="13448"/>
                      <a:pt x="13973" y="13593"/>
                    </a:cubicBezTo>
                    <a:cubicBezTo>
                      <a:pt x="12988" y="13752"/>
                      <a:pt x="11998" y="13823"/>
                      <a:pt x="11009" y="13711"/>
                    </a:cubicBezTo>
                    <a:cubicBezTo>
                      <a:pt x="10129" y="13613"/>
                      <a:pt x="9252" y="13461"/>
                      <a:pt x="8384" y="13280"/>
                    </a:cubicBezTo>
                    <a:cubicBezTo>
                      <a:pt x="7253" y="13044"/>
                      <a:pt x="6266" y="12516"/>
                      <a:pt x="5462" y="11672"/>
                    </a:cubicBezTo>
                    <a:cubicBezTo>
                      <a:pt x="5427" y="11635"/>
                      <a:pt x="5382" y="11603"/>
                      <a:pt x="5335" y="11582"/>
                    </a:cubicBezTo>
                    <a:cubicBezTo>
                      <a:pt x="5079" y="11478"/>
                      <a:pt x="4822" y="11376"/>
                      <a:pt x="4452" y="11228"/>
                    </a:cubicBezTo>
                    <a:close/>
                    <a:moveTo>
                      <a:pt x="6900" y="6414"/>
                    </a:moveTo>
                    <a:cubicBezTo>
                      <a:pt x="6926" y="6400"/>
                      <a:pt x="6987" y="6371"/>
                      <a:pt x="7046" y="6337"/>
                    </a:cubicBezTo>
                    <a:cubicBezTo>
                      <a:pt x="8007" y="5761"/>
                      <a:pt x="9031" y="5335"/>
                      <a:pt x="10102" y="5017"/>
                    </a:cubicBezTo>
                    <a:cubicBezTo>
                      <a:pt x="11106" y="4719"/>
                      <a:pt x="12129" y="4642"/>
                      <a:pt x="13142" y="4908"/>
                    </a:cubicBezTo>
                    <a:cubicBezTo>
                      <a:pt x="14471" y="5259"/>
                      <a:pt x="15783" y="5671"/>
                      <a:pt x="16932" y="6469"/>
                    </a:cubicBezTo>
                    <a:cubicBezTo>
                      <a:pt x="17012" y="6523"/>
                      <a:pt x="17108" y="6553"/>
                      <a:pt x="17227" y="6607"/>
                    </a:cubicBezTo>
                    <a:cubicBezTo>
                      <a:pt x="17227" y="6427"/>
                      <a:pt x="17216" y="6289"/>
                      <a:pt x="17231" y="6153"/>
                    </a:cubicBezTo>
                    <a:cubicBezTo>
                      <a:pt x="17241" y="6060"/>
                      <a:pt x="17316" y="5995"/>
                      <a:pt x="17413" y="6006"/>
                    </a:cubicBezTo>
                    <a:cubicBezTo>
                      <a:pt x="17475" y="6015"/>
                      <a:pt x="17555" y="6050"/>
                      <a:pt x="17583" y="6100"/>
                    </a:cubicBezTo>
                    <a:cubicBezTo>
                      <a:pt x="17626" y="6170"/>
                      <a:pt x="17630" y="6263"/>
                      <a:pt x="17655" y="6346"/>
                    </a:cubicBezTo>
                    <a:cubicBezTo>
                      <a:pt x="17688" y="6459"/>
                      <a:pt x="17703" y="6586"/>
                      <a:pt x="17838" y="6627"/>
                    </a:cubicBezTo>
                    <a:cubicBezTo>
                      <a:pt x="18169" y="6465"/>
                      <a:pt x="18496" y="6309"/>
                      <a:pt x="18850" y="6138"/>
                    </a:cubicBezTo>
                    <a:cubicBezTo>
                      <a:pt x="18769" y="6093"/>
                      <a:pt x="18702" y="6043"/>
                      <a:pt x="18626" y="6017"/>
                    </a:cubicBezTo>
                    <a:cubicBezTo>
                      <a:pt x="18478" y="5968"/>
                      <a:pt x="18323" y="5938"/>
                      <a:pt x="18174" y="5889"/>
                    </a:cubicBezTo>
                    <a:cubicBezTo>
                      <a:pt x="18086" y="5858"/>
                      <a:pt x="18024" y="5776"/>
                      <a:pt x="18059" y="5687"/>
                    </a:cubicBezTo>
                    <a:cubicBezTo>
                      <a:pt x="18087" y="5618"/>
                      <a:pt x="18159" y="5542"/>
                      <a:pt x="18228" y="5519"/>
                    </a:cubicBezTo>
                    <a:cubicBezTo>
                      <a:pt x="18302" y="5494"/>
                      <a:pt x="18397" y="5523"/>
                      <a:pt x="18482" y="5534"/>
                    </a:cubicBezTo>
                    <a:cubicBezTo>
                      <a:pt x="18599" y="5550"/>
                      <a:pt x="18715" y="5571"/>
                      <a:pt x="18908" y="5603"/>
                    </a:cubicBezTo>
                    <a:cubicBezTo>
                      <a:pt x="18792" y="5433"/>
                      <a:pt x="18731" y="5311"/>
                      <a:pt x="18640" y="5219"/>
                    </a:cubicBezTo>
                    <a:cubicBezTo>
                      <a:pt x="17976" y="4553"/>
                      <a:pt x="17275" y="3930"/>
                      <a:pt x="16511" y="3380"/>
                    </a:cubicBezTo>
                    <a:cubicBezTo>
                      <a:pt x="16329" y="3249"/>
                      <a:pt x="16129" y="3137"/>
                      <a:pt x="15925" y="3039"/>
                    </a:cubicBezTo>
                    <a:cubicBezTo>
                      <a:pt x="15154" y="2667"/>
                      <a:pt x="14351" y="2387"/>
                      <a:pt x="13509" y="2235"/>
                    </a:cubicBezTo>
                    <a:cubicBezTo>
                      <a:pt x="13356" y="2207"/>
                      <a:pt x="13200" y="2175"/>
                      <a:pt x="13046" y="2171"/>
                    </a:cubicBezTo>
                    <a:cubicBezTo>
                      <a:pt x="12173" y="2145"/>
                      <a:pt x="11309" y="2195"/>
                      <a:pt x="10450" y="2363"/>
                    </a:cubicBezTo>
                    <a:cubicBezTo>
                      <a:pt x="9205" y="2608"/>
                      <a:pt x="8047" y="3047"/>
                      <a:pt x="7021" y="3812"/>
                    </a:cubicBezTo>
                    <a:cubicBezTo>
                      <a:pt x="6289" y="4357"/>
                      <a:pt x="5654" y="4991"/>
                      <a:pt x="5127" y="5736"/>
                    </a:cubicBezTo>
                    <a:cubicBezTo>
                      <a:pt x="5032" y="5870"/>
                      <a:pt x="4905" y="6000"/>
                      <a:pt x="4930" y="6197"/>
                    </a:cubicBezTo>
                    <a:cubicBezTo>
                      <a:pt x="5272" y="6170"/>
                      <a:pt x="5602" y="6097"/>
                      <a:pt x="5921" y="6131"/>
                    </a:cubicBezTo>
                    <a:cubicBezTo>
                      <a:pt x="6241" y="6167"/>
                      <a:pt x="6548" y="6309"/>
                      <a:pt x="6900" y="6414"/>
                    </a:cubicBezTo>
                    <a:close/>
                    <a:moveTo>
                      <a:pt x="7834" y="9103"/>
                    </a:moveTo>
                    <a:cubicBezTo>
                      <a:pt x="7762" y="7817"/>
                      <a:pt x="7460" y="7424"/>
                      <a:pt x="6671" y="6863"/>
                    </a:cubicBezTo>
                    <a:cubicBezTo>
                      <a:pt x="6178" y="6513"/>
                      <a:pt x="5643" y="6442"/>
                      <a:pt x="5089" y="6666"/>
                    </a:cubicBezTo>
                    <a:cubicBezTo>
                      <a:pt x="4704" y="6821"/>
                      <a:pt x="4326" y="7018"/>
                      <a:pt x="4047" y="7331"/>
                    </a:cubicBezTo>
                    <a:cubicBezTo>
                      <a:pt x="3568" y="7869"/>
                      <a:pt x="3252" y="8470"/>
                      <a:pt x="3536" y="9223"/>
                    </a:cubicBezTo>
                    <a:cubicBezTo>
                      <a:pt x="3553" y="9268"/>
                      <a:pt x="3548" y="9325"/>
                      <a:pt x="3541" y="9376"/>
                    </a:cubicBezTo>
                    <a:cubicBezTo>
                      <a:pt x="3481" y="9738"/>
                      <a:pt x="3602" y="10015"/>
                      <a:pt x="3913" y="10212"/>
                    </a:cubicBezTo>
                    <a:cubicBezTo>
                      <a:pt x="3967" y="10246"/>
                      <a:pt x="4027" y="10307"/>
                      <a:pt x="4042" y="10365"/>
                    </a:cubicBezTo>
                    <a:cubicBezTo>
                      <a:pt x="4099" y="10606"/>
                      <a:pt x="4293" y="10680"/>
                      <a:pt x="4486" y="10761"/>
                    </a:cubicBezTo>
                    <a:cubicBezTo>
                      <a:pt x="4644" y="10829"/>
                      <a:pt x="4803" y="10892"/>
                      <a:pt x="4962" y="10958"/>
                    </a:cubicBezTo>
                    <a:cubicBezTo>
                      <a:pt x="5121" y="11026"/>
                      <a:pt x="5279" y="11098"/>
                      <a:pt x="5441" y="11160"/>
                    </a:cubicBezTo>
                    <a:cubicBezTo>
                      <a:pt x="5785" y="11289"/>
                      <a:pt x="6125" y="11281"/>
                      <a:pt x="6434" y="11066"/>
                    </a:cubicBezTo>
                    <a:cubicBezTo>
                      <a:pt x="6889" y="10754"/>
                      <a:pt x="7397" y="10493"/>
                      <a:pt x="7584" y="9914"/>
                    </a:cubicBezTo>
                    <a:cubicBezTo>
                      <a:pt x="7839" y="9698"/>
                      <a:pt x="7849" y="9404"/>
                      <a:pt x="7834" y="9103"/>
                    </a:cubicBezTo>
                    <a:close/>
                    <a:moveTo>
                      <a:pt x="21098" y="8098"/>
                    </a:moveTo>
                    <a:cubicBezTo>
                      <a:pt x="21144" y="7400"/>
                      <a:pt x="20074" y="6587"/>
                      <a:pt x="19350" y="6575"/>
                    </a:cubicBezTo>
                    <a:cubicBezTo>
                      <a:pt x="19246" y="6574"/>
                      <a:pt x="19143" y="6586"/>
                      <a:pt x="19040" y="6601"/>
                    </a:cubicBezTo>
                    <a:cubicBezTo>
                      <a:pt x="18561" y="6667"/>
                      <a:pt x="18228" y="6947"/>
                      <a:pt x="17936" y="7315"/>
                    </a:cubicBezTo>
                    <a:cubicBezTo>
                      <a:pt x="17706" y="7605"/>
                      <a:pt x="17587" y="7913"/>
                      <a:pt x="17652" y="8275"/>
                    </a:cubicBezTo>
                    <a:cubicBezTo>
                      <a:pt x="17721" y="8668"/>
                      <a:pt x="17806" y="9057"/>
                      <a:pt x="18047" y="9391"/>
                    </a:cubicBezTo>
                    <a:cubicBezTo>
                      <a:pt x="18279" y="9711"/>
                      <a:pt x="18562" y="9936"/>
                      <a:pt x="18971" y="10005"/>
                    </a:cubicBezTo>
                    <a:cubicBezTo>
                      <a:pt x="19422" y="10081"/>
                      <a:pt x="19830" y="9977"/>
                      <a:pt x="20226" y="9782"/>
                    </a:cubicBezTo>
                    <a:cubicBezTo>
                      <a:pt x="20797" y="9501"/>
                      <a:pt x="21058" y="9024"/>
                      <a:pt x="21098" y="80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2"/>
              <p:cNvSpPr/>
              <p:nvPr/>
            </p:nvSpPr>
            <p:spPr>
              <a:xfrm>
                <a:off x="3522188" y="1203041"/>
                <a:ext cx="78924" cy="30406"/>
              </a:xfrm>
              <a:custGeom>
                <a:avLst/>
                <a:gdLst/>
                <a:ahLst/>
                <a:cxnLst/>
                <a:rect l="l" t="t" r="r" b="b"/>
                <a:pathLst>
                  <a:path w="1425" h="549" extrusionOk="0">
                    <a:moveTo>
                      <a:pt x="1394" y="124"/>
                    </a:moveTo>
                    <a:cubicBezTo>
                      <a:pt x="1404" y="260"/>
                      <a:pt x="1414" y="368"/>
                      <a:pt x="1424" y="508"/>
                    </a:cubicBezTo>
                    <a:cubicBezTo>
                      <a:pt x="925" y="549"/>
                      <a:pt x="477" y="452"/>
                      <a:pt x="1" y="414"/>
                    </a:cubicBezTo>
                    <a:cubicBezTo>
                      <a:pt x="13" y="271"/>
                      <a:pt x="21" y="175"/>
                      <a:pt x="32" y="55"/>
                    </a:cubicBezTo>
                    <a:cubicBezTo>
                      <a:pt x="498" y="0"/>
                      <a:pt x="931" y="77"/>
                      <a:pt x="1394" y="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2"/>
              <p:cNvSpPr/>
              <p:nvPr/>
            </p:nvSpPr>
            <p:spPr>
              <a:xfrm>
                <a:off x="3700251" y="1185982"/>
                <a:ext cx="77373" cy="36499"/>
              </a:xfrm>
              <a:custGeom>
                <a:avLst/>
                <a:gdLst/>
                <a:ahLst/>
                <a:cxnLst/>
                <a:rect l="l" t="t" r="r" b="b"/>
                <a:pathLst>
                  <a:path w="1397" h="659" extrusionOk="0">
                    <a:moveTo>
                      <a:pt x="1" y="285"/>
                    </a:moveTo>
                    <a:cubicBezTo>
                      <a:pt x="472" y="181"/>
                      <a:pt x="872" y="95"/>
                      <a:pt x="1300" y="0"/>
                    </a:cubicBezTo>
                    <a:cubicBezTo>
                      <a:pt x="1336" y="134"/>
                      <a:pt x="1365" y="238"/>
                      <a:pt x="1397" y="357"/>
                    </a:cubicBezTo>
                    <a:cubicBezTo>
                      <a:pt x="976" y="546"/>
                      <a:pt x="561" y="618"/>
                      <a:pt x="107" y="659"/>
                    </a:cubicBezTo>
                    <a:cubicBezTo>
                      <a:pt x="74" y="538"/>
                      <a:pt x="43" y="431"/>
                      <a:pt x="1" y="2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2"/>
              <p:cNvSpPr/>
              <p:nvPr/>
            </p:nvSpPr>
            <p:spPr>
              <a:xfrm>
                <a:off x="3513769" y="983107"/>
                <a:ext cx="71613" cy="27582"/>
              </a:xfrm>
              <a:custGeom>
                <a:avLst/>
                <a:gdLst/>
                <a:ahLst/>
                <a:cxnLst/>
                <a:rect l="l" t="t" r="r" b="b"/>
                <a:pathLst>
                  <a:path w="1293" h="498" extrusionOk="0">
                    <a:moveTo>
                      <a:pt x="1292" y="36"/>
                    </a:moveTo>
                    <a:lnTo>
                      <a:pt x="1292" y="388"/>
                    </a:lnTo>
                    <a:cubicBezTo>
                      <a:pt x="898" y="497"/>
                      <a:pt x="506" y="447"/>
                      <a:pt x="141" y="462"/>
                    </a:cubicBezTo>
                    <a:cubicBezTo>
                      <a:pt x="0" y="340"/>
                      <a:pt x="59" y="226"/>
                      <a:pt x="78" y="95"/>
                    </a:cubicBezTo>
                    <a:cubicBezTo>
                      <a:pt x="476" y="0"/>
                      <a:pt x="866" y="23"/>
                      <a:pt x="1292"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2"/>
              <p:cNvSpPr/>
              <p:nvPr/>
            </p:nvSpPr>
            <p:spPr>
              <a:xfrm>
                <a:off x="3429196" y="1186813"/>
                <a:ext cx="69951" cy="34837"/>
              </a:xfrm>
              <a:custGeom>
                <a:avLst/>
                <a:gdLst/>
                <a:ahLst/>
                <a:cxnLst/>
                <a:rect l="l" t="t" r="r" b="b"/>
                <a:pathLst>
                  <a:path w="1263" h="629" extrusionOk="0">
                    <a:moveTo>
                      <a:pt x="0" y="334"/>
                    </a:moveTo>
                    <a:cubicBezTo>
                      <a:pt x="62" y="201"/>
                      <a:pt x="103" y="112"/>
                      <a:pt x="157" y="0"/>
                    </a:cubicBezTo>
                    <a:cubicBezTo>
                      <a:pt x="537" y="71"/>
                      <a:pt x="897" y="151"/>
                      <a:pt x="1262" y="272"/>
                    </a:cubicBezTo>
                    <a:cubicBezTo>
                      <a:pt x="1252" y="357"/>
                      <a:pt x="1252" y="425"/>
                      <a:pt x="1232" y="489"/>
                    </a:cubicBezTo>
                    <a:cubicBezTo>
                      <a:pt x="1220" y="534"/>
                      <a:pt x="1181" y="571"/>
                      <a:pt x="1144" y="629"/>
                    </a:cubicBezTo>
                    <a:cubicBezTo>
                      <a:pt x="766" y="606"/>
                      <a:pt x="409" y="506"/>
                      <a:pt x="0"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2"/>
              <p:cNvSpPr/>
              <p:nvPr/>
            </p:nvSpPr>
            <p:spPr>
              <a:xfrm>
                <a:off x="3428643" y="990473"/>
                <a:ext cx="64690" cy="28800"/>
              </a:xfrm>
              <a:custGeom>
                <a:avLst/>
                <a:gdLst/>
                <a:ahLst/>
                <a:cxnLst/>
                <a:rect l="l" t="t" r="r" b="b"/>
                <a:pathLst>
                  <a:path w="1168" h="520" extrusionOk="0">
                    <a:moveTo>
                      <a:pt x="36" y="507"/>
                    </a:moveTo>
                    <a:cubicBezTo>
                      <a:pt x="22" y="364"/>
                      <a:pt x="12" y="266"/>
                      <a:pt x="1" y="134"/>
                    </a:cubicBezTo>
                    <a:cubicBezTo>
                      <a:pt x="372" y="80"/>
                      <a:pt x="721" y="0"/>
                      <a:pt x="1119" y="25"/>
                    </a:cubicBezTo>
                    <a:cubicBezTo>
                      <a:pt x="1134" y="132"/>
                      <a:pt x="1150" y="240"/>
                      <a:pt x="1168" y="368"/>
                    </a:cubicBezTo>
                    <a:cubicBezTo>
                      <a:pt x="800" y="477"/>
                      <a:pt x="449" y="520"/>
                      <a:pt x="36" y="5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2"/>
              <p:cNvSpPr/>
              <p:nvPr/>
            </p:nvSpPr>
            <p:spPr>
              <a:xfrm>
                <a:off x="3611745" y="985544"/>
                <a:ext cx="54222" cy="25865"/>
              </a:xfrm>
              <a:custGeom>
                <a:avLst/>
                <a:gdLst/>
                <a:ahLst/>
                <a:cxnLst/>
                <a:rect l="l" t="t" r="r" b="b"/>
                <a:pathLst>
                  <a:path w="979" h="467" extrusionOk="0">
                    <a:moveTo>
                      <a:pt x="0" y="382"/>
                    </a:moveTo>
                    <a:lnTo>
                      <a:pt x="0" y="52"/>
                    </a:lnTo>
                    <a:cubicBezTo>
                      <a:pt x="37" y="31"/>
                      <a:pt x="68" y="1"/>
                      <a:pt x="97" y="2"/>
                    </a:cubicBezTo>
                    <a:cubicBezTo>
                      <a:pt x="304" y="6"/>
                      <a:pt x="511" y="3"/>
                      <a:pt x="715" y="25"/>
                    </a:cubicBezTo>
                    <a:cubicBezTo>
                      <a:pt x="958" y="52"/>
                      <a:pt x="979" y="104"/>
                      <a:pt x="911" y="450"/>
                    </a:cubicBezTo>
                    <a:cubicBezTo>
                      <a:pt x="627" y="466"/>
                      <a:pt x="342" y="414"/>
                      <a:pt x="0"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2"/>
              <p:cNvSpPr/>
              <p:nvPr/>
            </p:nvSpPr>
            <p:spPr>
              <a:xfrm>
                <a:off x="3796177" y="1149926"/>
                <a:ext cx="58653" cy="44530"/>
              </a:xfrm>
              <a:custGeom>
                <a:avLst/>
                <a:gdLst/>
                <a:ahLst/>
                <a:cxnLst/>
                <a:rect l="l" t="t" r="r" b="b"/>
                <a:pathLst>
                  <a:path w="1059" h="804" extrusionOk="0">
                    <a:moveTo>
                      <a:pt x="854" y="1"/>
                    </a:moveTo>
                    <a:cubicBezTo>
                      <a:pt x="927" y="114"/>
                      <a:pt x="989" y="207"/>
                      <a:pt x="1059" y="316"/>
                    </a:cubicBezTo>
                    <a:cubicBezTo>
                      <a:pt x="776" y="555"/>
                      <a:pt x="458" y="662"/>
                      <a:pt x="115" y="804"/>
                    </a:cubicBezTo>
                    <a:cubicBezTo>
                      <a:pt x="75" y="666"/>
                      <a:pt x="43" y="559"/>
                      <a:pt x="0" y="419"/>
                    </a:cubicBezTo>
                    <a:cubicBezTo>
                      <a:pt x="288" y="278"/>
                      <a:pt x="559" y="145"/>
                      <a:pt x="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2"/>
              <p:cNvSpPr/>
              <p:nvPr/>
            </p:nvSpPr>
            <p:spPr>
              <a:xfrm>
                <a:off x="3626589" y="1205422"/>
                <a:ext cx="55163" cy="30573"/>
              </a:xfrm>
              <a:custGeom>
                <a:avLst/>
                <a:gdLst/>
                <a:ahLst/>
                <a:cxnLst/>
                <a:rect l="l" t="t" r="r" b="b"/>
                <a:pathLst>
                  <a:path w="996" h="552" extrusionOk="0">
                    <a:moveTo>
                      <a:pt x="27" y="426"/>
                    </a:moveTo>
                    <a:cubicBezTo>
                      <a:pt x="17" y="328"/>
                      <a:pt x="9" y="243"/>
                      <a:pt x="1" y="165"/>
                    </a:cubicBezTo>
                    <a:cubicBezTo>
                      <a:pt x="35" y="133"/>
                      <a:pt x="57" y="94"/>
                      <a:pt x="84" y="90"/>
                    </a:cubicBezTo>
                    <a:cubicBezTo>
                      <a:pt x="338" y="58"/>
                      <a:pt x="594" y="32"/>
                      <a:pt x="881" y="1"/>
                    </a:cubicBezTo>
                    <a:cubicBezTo>
                      <a:pt x="921" y="133"/>
                      <a:pt x="954" y="240"/>
                      <a:pt x="995" y="373"/>
                    </a:cubicBezTo>
                    <a:cubicBezTo>
                      <a:pt x="665" y="466"/>
                      <a:pt x="357" y="551"/>
                      <a:pt x="27" y="4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2"/>
              <p:cNvSpPr/>
              <p:nvPr/>
            </p:nvSpPr>
            <p:spPr>
              <a:xfrm>
                <a:off x="3690614" y="992965"/>
                <a:ext cx="48850" cy="28579"/>
              </a:xfrm>
              <a:custGeom>
                <a:avLst/>
                <a:gdLst/>
                <a:ahLst/>
                <a:cxnLst/>
                <a:rect l="l" t="t" r="r" b="b"/>
                <a:pathLst>
                  <a:path w="882" h="516" extrusionOk="0">
                    <a:moveTo>
                      <a:pt x="882" y="85"/>
                    </a:moveTo>
                    <a:lnTo>
                      <a:pt x="882" y="459"/>
                    </a:lnTo>
                    <a:cubicBezTo>
                      <a:pt x="594" y="515"/>
                      <a:pt x="329" y="461"/>
                      <a:pt x="34" y="382"/>
                    </a:cubicBezTo>
                    <a:cubicBezTo>
                      <a:pt x="23" y="278"/>
                      <a:pt x="11" y="166"/>
                      <a:pt x="0" y="67"/>
                    </a:cubicBezTo>
                    <a:cubicBezTo>
                      <a:pt x="52" y="35"/>
                      <a:pt x="83" y="1"/>
                      <a:pt x="110" y="3"/>
                    </a:cubicBezTo>
                    <a:cubicBezTo>
                      <a:pt x="348" y="24"/>
                      <a:pt x="588" y="53"/>
                      <a:pt x="882" y="8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2"/>
              <p:cNvSpPr/>
              <p:nvPr/>
            </p:nvSpPr>
            <p:spPr>
              <a:xfrm>
                <a:off x="3765051" y="1002990"/>
                <a:ext cx="34228" cy="26252"/>
              </a:xfrm>
              <a:custGeom>
                <a:avLst/>
                <a:gdLst/>
                <a:ahLst/>
                <a:cxnLst/>
                <a:rect l="l" t="t" r="r" b="b"/>
                <a:pathLst>
                  <a:path w="618" h="474" extrusionOk="0">
                    <a:moveTo>
                      <a:pt x="538" y="474"/>
                    </a:moveTo>
                    <a:cubicBezTo>
                      <a:pt x="360" y="445"/>
                      <a:pt x="213" y="422"/>
                      <a:pt x="40" y="395"/>
                    </a:cubicBezTo>
                    <a:cubicBezTo>
                      <a:pt x="28" y="275"/>
                      <a:pt x="16" y="163"/>
                      <a:pt x="0" y="17"/>
                    </a:cubicBezTo>
                    <a:cubicBezTo>
                      <a:pt x="138" y="17"/>
                      <a:pt x="252" y="1"/>
                      <a:pt x="360" y="19"/>
                    </a:cubicBezTo>
                    <a:cubicBezTo>
                      <a:pt x="601" y="62"/>
                      <a:pt x="618" y="103"/>
                      <a:pt x="538" y="4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2"/>
              <p:cNvSpPr/>
              <p:nvPr/>
            </p:nvSpPr>
            <p:spPr>
              <a:xfrm>
                <a:off x="3157090" y="986097"/>
                <a:ext cx="143558" cy="169312"/>
              </a:xfrm>
              <a:custGeom>
                <a:avLst/>
                <a:gdLst/>
                <a:ahLst/>
                <a:cxnLst/>
                <a:rect l="l" t="t" r="r" b="b"/>
                <a:pathLst>
                  <a:path w="2592" h="3057" extrusionOk="0">
                    <a:moveTo>
                      <a:pt x="1960" y="1911"/>
                    </a:moveTo>
                    <a:cubicBezTo>
                      <a:pt x="1861" y="2132"/>
                      <a:pt x="1916" y="2339"/>
                      <a:pt x="1933" y="2542"/>
                    </a:cubicBezTo>
                    <a:cubicBezTo>
                      <a:pt x="1942" y="2646"/>
                      <a:pt x="1963" y="2748"/>
                      <a:pt x="1963" y="2852"/>
                    </a:cubicBezTo>
                    <a:cubicBezTo>
                      <a:pt x="1963" y="2956"/>
                      <a:pt x="1859" y="3057"/>
                      <a:pt x="1757" y="3048"/>
                    </a:cubicBezTo>
                    <a:cubicBezTo>
                      <a:pt x="1619" y="3034"/>
                      <a:pt x="1480" y="3016"/>
                      <a:pt x="1348" y="2975"/>
                    </a:cubicBezTo>
                    <a:cubicBezTo>
                      <a:pt x="1169" y="2917"/>
                      <a:pt x="1057" y="2792"/>
                      <a:pt x="1050" y="2590"/>
                    </a:cubicBezTo>
                    <a:cubicBezTo>
                      <a:pt x="1043" y="2384"/>
                      <a:pt x="1034" y="2179"/>
                      <a:pt x="1025" y="1948"/>
                    </a:cubicBezTo>
                    <a:cubicBezTo>
                      <a:pt x="867" y="1926"/>
                      <a:pt x="734" y="1903"/>
                      <a:pt x="600" y="1887"/>
                    </a:cubicBezTo>
                    <a:cubicBezTo>
                      <a:pt x="479" y="1873"/>
                      <a:pt x="356" y="1873"/>
                      <a:pt x="238" y="1851"/>
                    </a:cubicBezTo>
                    <a:cubicBezTo>
                      <a:pt x="194" y="1843"/>
                      <a:pt x="144" y="1802"/>
                      <a:pt x="117" y="1763"/>
                    </a:cubicBezTo>
                    <a:cubicBezTo>
                      <a:pt x="1" y="1597"/>
                      <a:pt x="150" y="1197"/>
                      <a:pt x="352" y="1159"/>
                    </a:cubicBezTo>
                    <a:cubicBezTo>
                      <a:pt x="556" y="1121"/>
                      <a:pt x="766" y="1115"/>
                      <a:pt x="1002" y="1091"/>
                    </a:cubicBezTo>
                    <a:cubicBezTo>
                      <a:pt x="1022" y="999"/>
                      <a:pt x="1054" y="902"/>
                      <a:pt x="1059" y="804"/>
                    </a:cubicBezTo>
                    <a:cubicBezTo>
                      <a:pt x="1070" y="632"/>
                      <a:pt x="1057" y="456"/>
                      <a:pt x="1068" y="283"/>
                    </a:cubicBezTo>
                    <a:cubicBezTo>
                      <a:pt x="1078" y="104"/>
                      <a:pt x="1215" y="0"/>
                      <a:pt x="1385" y="29"/>
                    </a:cubicBezTo>
                    <a:cubicBezTo>
                      <a:pt x="1622" y="67"/>
                      <a:pt x="1756" y="186"/>
                      <a:pt x="1800" y="432"/>
                    </a:cubicBezTo>
                    <a:cubicBezTo>
                      <a:pt x="1841" y="653"/>
                      <a:pt x="1859" y="877"/>
                      <a:pt x="1891" y="1129"/>
                    </a:cubicBezTo>
                    <a:cubicBezTo>
                      <a:pt x="2092" y="1176"/>
                      <a:pt x="2290" y="1223"/>
                      <a:pt x="2519" y="1276"/>
                    </a:cubicBezTo>
                    <a:cubicBezTo>
                      <a:pt x="2544" y="1454"/>
                      <a:pt x="2571" y="1622"/>
                      <a:pt x="2585" y="1789"/>
                    </a:cubicBezTo>
                    <a:cubicBezTo>
                      <a:pt x="2592" y="1879"/>
                      <a:pt x="2464" y="1991"/>
                      <a:pt x="2370" y="1980"/>
                    </a:cubicBezTo>
                    <a:cubicBezTo>
                      <a:pt x="2235" y="1968"/>
                      <a:pt x="2102" y="1937"/>
                      <a:pt x="1960" y="19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2"/>
              <p:cNvSpPr/>
              <p:nvPr/>
            </p:nvSpPr>
            <p:spPr>
              <a:xfrm>
                <a:off x="3925058" y="1019827"/>
                <a:ext cx="126555" cy="41705"/>
              </a:xfrm>
              <a:custGeom>
                <a:avLst/>
                <a:gdLst/>
                <a:ahLst/>
                <a:cxnLst/>
                <a:rect l="l" t="t" r="r" b="b"/>
                <a:pathLst>
                  <a:path w="2285" h="753" extrusionOk="0">
                    <a:moveTo>
                      <a:pt x="210" y="44"/>
                    </a:moveTo>
                    <a:cubicBezTo>
                      <a:pt x="334" y="28"/>
                      <a:pt x="451" y="2"/>
                      <a:pt x="568" y="2"/>
                    </a:cubicBezTo>
                    <a:cubicBezTo>
                      <a:pt x="999" y="0"/>
                      <a:pt x="1432" y="4"/>
                      <a:pt x="1863" y="18"/>
                    </a:cubicBezTo>
                    <a:cubicBezTo>
                      <a:pt x="1959" y="21"/>
                      <a:pt x="2082" y="45"/>
                      <a:pt x="2141" y="109"/>
                    </a:cubicBezTo>
                    <a:cubicBezTo>
                      <a:pt x="2214" y="189"/>
                      <a:pt x="2285" y="327"/>
                      <a:pt x="2266" y="425"/>
                    </a:cubicBezTo>
                    <a:cubicBezTo>
                      <a:pt x="2231" y="606"/>
                      <a:pt x="2067" y="708"/>
                      <a:pt x="1889" y="730"/>
                    </a:cubicBezTo>
                    <a:cubicBezTo>
                      <a:pt x="1719" y="752"/>
                      <a:pt x="1544" y="736"/>
                      <a:pt x="1372" y="735"/>
                    </a:cubicBezTo>
                    <a:cubicBezTo>
                      <a:pt x="1130" y="733"/>
                      <a:pt x="889" y="730"/>
                      <a:pt x="650" y="727"/>
                    </a:cubicBezTo>
                    <a:cubicBezTo>
                      <a:pt x="564" y="726"/>
                      <a:pt x="475" y="731"/>
                      <a:pt x="392" y="720"/>
                    </a:cubicBezTo>
                    <a:cubicBezTo>
                      <a:pt x="124" y="685"/>
                      <a:pt x="0" y="514"/>
                      <a:pt x="107" y="295"/>
                    </a:cubicBezTo>
                    <a:cubicBezTo>
                      <a:pt x="146" y="219"/>
                      <a:pt x="173" y="139"/>
                      <a:pt x="210" y="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72" descr="21 anh nguyen"/>
          <p:cNvGrpSpPr/>
          <p:nvPr/>
        </p:nvGrpSpPr>
        <p:grpSpPr>
          <a:xfrm>
            <a:off x="1261070" y="3544481"/>
            <a:ext cx="788908" cy="763935"/>
            <a:chOff x="1393345" y="2485043"/>
            <a:chExt cx="788908" cy="763935"/>
          </a:xfrm>
        </p:grpSpPr>
        <p:sp>
          <p:nvSpPr>
            <p:cNvPr id="761" name="Google Shape;761;p72"/>
            <p:cNvSpPr/>
            <p:nvPr/>
          </p:nvSpPr>
          <p:spPr>
            <a:xfrm>
              <a:off x="1705046" y="2524548"/>
              <a:ext cx="438589" cy="697831"/>
            </a:xfrm>
            <a:custGeom>
              <a:avLst/>
              <a:gdLst/>
              <a:ahLst/>
              <a:cxnLst/>
              <a:rect l="l" t="t" r="r" b="b"/>
              <a:pathLst>
                <a:path w="8904" h="14167" extrusionOk="0">
                  <a:moveTo>
                    <a:pt x="1096" y="0"/>
                  </a:moveTo>
                  <a:cubicBezTo>
                    <a:pt x="1003" y="1186"/>
                    <a:pt x="917" y="2315"/>
                    <a:pt x="827" y="3442"/>
                  </a:cubicBezTo>
                  <a:cubicBezTo>
                    <a:pt x="739" y="4560"/>
                    <a:pt x="641" y="5678"/>
                    <a:pt x="553" y="6797"/>
                  </a:cubicBezTo>
                  <a:cubicBezTo>
                    <a:pt x="464" y="7923"/>
                    <a:pt x="373" y="9051"/>
                    <a:pt x="320" y="10178"/>
                  </a:cubicBezTo>
                  <a:cubicBezTo>
                    <a:pt x="420" y="10210"/>
                    <a:pt x="494" y="10229"/>
                    <a:pt x="564" y="10256"/>
                  </a:cubicBezTo>
                  <a:cubicBezTo>
                    <a:pt x="641" y="10286"/>
                    <a:pt x="699" y="10352"/>
                    <a:pt x="682" y="10430"/>
                  </a:cubicBezTo>
                  <a:cubicBezTo>
                    <a:pt x="667" y="10495"/>
                    <a:pt x="614" y="10569"/>
                    <a:pt x="558" y="10603"/>
                  </a:cubicBezTo>
                  <a:cubicBezTo>
                    <a:pt x="478" y="10650"/>
                    <a:pt x="378" y="10665"/>
                    <a:pt x="268" y="10698"/>
                  </a:cubicBezTo>
                  <a:cubicBezTo>
                    <a:pt x="180" y="11844"/>
                    <a:pt x="92" y="12982"/>
                    <a:pt x="1" y="14166"/>
                  </a:cubicBezTo>
                  <a:cubicBezTo>
                    <a:pt x="159" y="14112"/>
                    <a:pt x="271" y="14075"/>
                    <a:pt x="383" y="14036"/>
                  </a:cubicBezTo>
                  <a:cubicBezTo>
                    <a:pt x="794" y="13893"/>
                    <a:pt x="1202" y="13738"/>
                    <a:pt x="1619" y="13612"/>
                  </a:cubicBezTo>
                  <a:cubicBezTo>
                    <a:pt x="2829" y="13249"/>
                    <a:pt x="4048" y="12914"/>
                    <a:pt x="5254" y="12540"/>
                  </a:cubicBezTo>
                  <a:cubicBezTo>
                    <a:pt x="6252" y="12230"/>
                    <a:pt x="7238" y="11882"/>
                    <a:pt x="8229" y="11548"/>
                  </a:cubicBezTo>
                  <a:cubicBezTo>
                    <a:pt x="8422" y="11482"/>
                    <a:pt x="8615" y="11412"/>
                    <a:pt x="8817" y="11277"/>
                  </a:cubicBezTo>
                  <a:cubicBezTo>
                    <a:pt x="8679" y="11248"/>
                    <a:pt x="8574" y="11234"/>
                    <a:pt x="8473" y="11208"/>
                  </a:cubicBezTo>
                  <a:cubicBezTo>
                    <a:pt x="8361" y="11177"/>
                    <a:pt x="8294" y="11093"/>
                    <a:pt x="8296" y="11002"/>
                  </a:cubicBezTo>
                  <a:cubicBezTo>
                    <a:pt x="8296" y="10899"/>
                    <a:pt x="8381" y="10810"/>
                    <a:pt x="8510" y="10793"/>
                  </a:cubicBezTo>
                  <a:cubicBezTo>
                    <a:pt x="8533" y="10790"/>
                    <a:pt x="8557" y="10789"/>
                    <a:pt x="8581" y="10789"/>
                  </a:cubicBezTo>
                  <a:cubicBezTo>
                    <a:pt x="8609" y="10789"/>
                    <a:pt x="8637" y="10790"/>
                    <a:pt x="8666" y="10790"/>
                  </a:cubicBezTo>
                  <a:cubicBezTo>
                    <a:pt x="8679" y="10790"/>
                    <a:pt x="8692" y="10790"/>
                    <a:pt x="8706" y="10789"/>
                  </a:cubicBezTo>
                  <a:cubicBezTo>
                    <a:pt x="8763" y="10787"/>
                    <a:pt x="8820" y="10776"/>
                    <a:pt x="8904" y="10767"/>
                  </a:cubicBezTo>
                  <a:cubicBezTo>
                    <a:pt x="8845" y="10670"/>
                    <a:pt x="8809" y="10604"/>
                    <a:pt x="8768" y="10543"/>
                  </a:cubicBezTo>
                  <a:cubicBezTo>
                    <a:pt x="7733" y="9046"/>
                    <a:pt x="6708" y="7542"/>
                    <a:pt x="5661" y="6054"/>
                  </a:cubicBezTo>
                  <a:cubicBezTo>
                    <a:pt x="4262" y="4065"/>
                    <a:pt x="2771" y="2146"/>
                    <a:pt x="1300" y="212"/>
                  </a:cubicBezTo>
                  <a:cubicBezTo>
                    <a:pt x="1252" y="148"/>
                    <a:pt x="1188" y="96"/>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2"/>
            <p:cNvSpPr/>
            <p:nvPr/>
          </p:nvSpPr>
          <p:spPr>
            <a:xfrm>
              <a:off x="1424328" y="2530409"/>
              <a:ext cx="312736" cy="686699"/>
            </a:xfrm>
            <a:custGeom>
              <a:avLst/>
              <a:gdLst/>
              <a:ahLst/>
              <a:cxnLst/>
              <a:rect l="l" t="t" r="r" b="b"/>
              <a:pathLst>
                <a:path w="6349" h="13941" extrusionOk="0">
                  <a:moveTo>
                    <a:pt x="6307" y="0"/>
                  </a:moveTo>
                  <a:cubicBezTo>
                    <a:pt x="6268" y="49"/>
                    <a:pt x="6226" y="96"/>
                    <a:pt x="6193" y="149"/>
                  </a:cubicBezTo>
                  <a:cubicBezTo>
                    <a:pt x="5939" y="543"/>
                    <a:pt x="5683" y="936"/>
                    <a:pt x="5437" y="1336"/>
                  </a:cubicBezTo>
                  <a:cubicBezTo>
                    <a:pt x="4865" y="2263"/>
                    <a:pt x="4305" y="3199"/>
                    <a:pt x="3729" y="4125"/>
                  </a:cubicBezTo>
                  <a:cubicBezTo>
                    <a:pt x="3151" y="5050"/>
                    <a:pt x="2562" y="5967"/>
                    <a:pt x="1979" y="6888"/>
                  </a:cubicBezTo>
                  <a:cubicBezTo>
                    <a:pt x="1792" y="7183"/>
                    <a:pt x="1611" y="7482"/>
                    <a:pt x="1433" y="7780"/>
                  </a:cubicBezTo>
                  <a:cubicBezTo>
                    <a:pt x="1009" y="8480"/>
                    <a:pt x="586" y="9179"/>
                    <a:pt x="165" y="9881"/>
                  </a:cubicBezTo>
                  <a:cubicBezTo>
                    <a:pt x="99" y="9990"/>
                    <a:pt x="25" y="10099"/>
                    <a:pt x="0" y="10260"/>
                  </a:cubicBezTo>
                  <a:cubicBezTo>
                    <a:pt x="135" y="10264"/>
                    <a:pt x="253" y="10264"/>
                    <a:pt x="370" y="10271"/>
                  </a:cubicBezTo>
                  <a:cubicBezTo>
                    <a:pt x="477" y="10277"/>
                    <a:pt x="588" y="10282"/>
                    <a:pt x="693" y="10307"/>
                  </a:cubicBezTo>
                  <a:cubicBezTo>
                    <a:pt x="854" y="10343"/>
                    <a:pt x="923" y="10413"/>
                    <a:pt x="916" y="10505"/>
                  </a:cubicBezTo>
                  <a:cubicBezTo>
                    <a:pt x="906" y="10596"/>
                    <a:pt x="827" y="10658"/>
                    <a:pt x="671" y="10682"/>
                  </a:cubicBezTo>
                  <a:cubicBezTo>
                    <a:pt x="549" y="10701"/>
                    <a:pt x="424" y="10711"/>
                    <a:pt x="241" y="10730"/>
                  </a:cubicBezTo>
                  <a:cubicBezTo>
                    <a:pt x="1851" y="11866"/>
                    <a:pt x="3438" y="12920"/>
                    <a:pt x="5092" y="13871"/>
                  </a:cubicBezTo>
                  <a:cubicBezTo>
                    <a:pt x="5135" y="13897"/>
                    <a:pt x="5188" y="13911"/>
                    <a:pt x="5268" y="13941"/>
                  </a:cubicBezTo>
                  <a:cubicBezTo>
                    <a:pt x="5298" y="13547"/>
                    <a:pt x="5325" y="13179"/>
                    <a:pt x="5353" y="12812"/>
                  </a:cubicBezTo>
                  <a:cubicBezTo>
                    <a:pt x="5381" y="12432"/>
                    <a:pt x="5426" y="12052"/>
                    <a:pt x="5439" y="11671"/>
                  </a:cubicBezTo>
                  <a:cubicBezTo>
                    <a:pt x="5453" y="11305"/>
                    <a:pt x="5554" y="10943"/>
                    <a:pt x="5511" y="10557"/>
                  </a:cubicBezTo>
                  <a:cubicBezTo>
                    <a:pt x="5397" y="10548"/>
                    <a:pt x="5301" y="10543"/>
                    <a:pt x="5206" y="10533"/>
                  </a:cubicBezTo>
                  <a:cubicBezTo>
                    <a:pt x="5039" y="10515"/>
                    <a:pt x="4948" y="10437"/>
                    <a:pt x="4955" y="10329"/>
                  </a:cubicBezTo>
                  <a:cubicBezTo>
                    <a:pt x="4964" y="10223"/>
                    <a:pt x="5055" y="10154"/>
                    <a:pt x="5216" y="10128"/>
                  </a:cubicBezTo>
                  <a:cubicBezTo>
                    <a:pt x="5332" y="10110"/>
                    <a:pt x="5459" y="10151"/>
                    <a:pt x="5577" y="10054"/>
                  </a:cubicBezTo>
                  <a:cubicBezTo>
                    <a:pt x="5834" y="6720"/>
                    <a:pt x="6092" y="3375"/>
                    <a:pt x="6348" y="29"/>
                  </a:cubicBezTo>
                  <a:cubicBezTo>
                    <a:pt x="6334" y="20"/>
                    <a:pt x="6321" y="10"/>
                    <a:pt x="6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3" name="Google Shape;763;p72"/>
            <p:cNvGrpSpPr/>
            <p:nvPr/>
          </p:nvGrpSpPr>
          <p:grpSpPr>
            <a:xfrm>
              <a:off x="1393345" y="2485043"/>
              <a:ext cx="788908" cy="763935"/>
              <a:chOff x="1393345" y="2485043"/>
              <a:chExt cx="788908" cy="763935"/>
            </a:xfrm>
          </p:grpSpPr>
          <p:sp>
            <p:nvSpPr>
              <p:cNvPr id="764" name="Google Shape;764;p72"/>
              <p:cNvSpPr/>
              <p:nvPr/>
            </p:nvSpPr>
            <p:spPr>
              <a:xfrm>
                <a:off x="1393345" y="2485043"/>
                <a:ext cx="788908" cy="763935"/>
              </a:xfrm>
              <a:custGeom>
                <a:avLst/>
                <a:gdLst/>
                <a:ahLst/>
                <a:cxnLst/>
                <a:rect l="l" t="t" r="r" b="b"/>
                <a:pathLst>
                  <a:path w="16016" h="15509" extrusionOk="0">
                    <a:moveTo>
                      <a:pt x="6936" y="921"/>
                    </a:moveTo>
                    <a:cubicBezTo>
                      <a:pt x="6950" y="931"/>
                      <a:pt x="6963" y="941"/>
                      <a:pt x="6977" y="950"/>
                    </a:cubicBezTo>
                    <a:cubicBezTo>
                      <a:pt x="6721" y="4296"/>
                      <a:pt x="6463" y="7641"/>
                      <a:pt x="6206" y="10975"/>
                    </a:cubicBezTo>
                    <a:cubicBezTo>
                      <a:pt x="6088" y="11072"/>
                      <a:pt x="5961" y="11031"/>
                      <a:pt x="5845" y="11049"/>
                    </a:cubicBezTo>
                    <a:cubicBezTo>
                      <a:pt x="5684" y="11075"/>
                      <a:pt x="5593" y="11144"/>
                      <a:pt x="5584" y="11250"/>
                    </a:cubicBezTo>
                    <a:cubicBezTo>
                      <a:pt x="5577" y="11358"/>
                      <a:pt x="5668" y="11436"/>
                      <a:pt x="5835" y="11454"/>
                    </a:cubicBezTo>
                    <a:cubicBezTo>
                      <a:pt x="5930" y="11464"/>
                      <a:pt x="6026" y="11469"/>
                      <a:pt x="6140" y="11478"/>
                    </a:cubicBezTo>
                    <a:cubicBezTo>
                      <a:pt x="6183" y="11864"/>
                      <a:pt x="6082" y="12226"/>
                      <a:pt x="6068" y="12592"/>
                    </a:cubicBezTo>
                    <a:cubicBezTo>
                      <a:pt x="6055" y="12973"/>
                      <a:pt x="6010" y="13353"/>
                      <a:pt x="5982" y="13733"/>
                    </a:cubicBezTo>
                    <a:cubicBezTo>
                      <a:pt x="5954" y="14100"/>
                      <a:pt x="5927" y="14468"/>
                      <a:pt x="5897" y="14862"/>
                    </a:cubicBezTo>
                    <a:cubicBezTo>
                      <a:pt x="5817" y="14832"/>
                      <a:pt x="5764" y="14818"/>
                      <a:pt x="5721" y="14792"/>
                    </a:cubicBezTo>
                    <a:cubicBezTo>
                      <a:pt x="4067" y="13841"/>
                      <a:pt x="2480" y="12787"/>
                      <a:pt x="870" y="11651"/>
                    </a:cubicBezTo>
                    <a:cubicBezTo>
                      <a:pt x="1053" y="11632"/>
                      <a:pt x="1178" y="11622"/>
                      <a:pt x="1300" y="11603"/>
                    </a:cubicBezTo>
                    <a:cubicBezTo>
                      <a:pt x="1456" y="11579"/>
                      <a:pt x="1535" y="11517"/>
                      <a:pt x="1545" y="11426"/>
                    </a:cubicBezTo>
                    <a:cubicBezTo>
                      <a:pt x="1552" y="11334"/>
                      <a:pt x="1483" y="11264"/>
                      <a:pt x="1322" y="11228"/>
                    </a:cubicBezTo>
                    <a:cubicBezTo>
                      <a:pt x="1217" y="11203"/>
                      <a:pt x="1106" y="11198"/>
                      <a:pt x="999" y="11192"/>
                    </a:cubicBezTo>
                    <a:cubicBezTo>
                      <a:pt x="882" y="11185"/>
                      <a:pt x="764" y="11185"/>
                      <a:pt x="629" y="11181"/>
                    </a:cubicBezTo>
                    <a:cubicBezTo>
                      <a:pt x="654" y="11020"/>
                      <a:pt x="728" y="10911"/>
                      <a:pt x="794" y="10802"/>
                    </a:cubicBezTo>
                    <a:cubicBezTo>
                      <a:pt x="1215" y="10100"/>
                      <a:pt x="1638" y="9401"/>
                      <a:pt x="2062" y="8701"/>
                    </a:cubicBezTo>
                    <a:cubicBezTo>
                      <a:pt x="2240" y="8403"/>
                      <a:pt x="2421" y="8104"/>
                      <a:pt x="2608" y="7809"/>
                    </a:cubicBezTo>
                    <a:cubicBezTo>
                      <a:pt x="3191" y="6888"/>
                      <a:pt x="3780" y="5971"/>
                      <a:pt x="4358" y="5046"/>
                    </a:cubicBezTo>
                    <a:cubicBezTo>
                      <a:pt x="4934" y="4120"/>
                      <a:pt x="5494" y="3184"/>
                      <a:pt x="6066" y="2257"/>
                    </a:cubicBezTo>
                    <a:cubicBezTo>
                      <a:pt x="6312" y="1857"/>
                      <a:pt x="6568" y="1464"/>
                      <a:pt x="6822" y="1070"/>
                    </a:cubicBezTo>
                    <a:cubicBezTo>
                      <a:pt x="6855" y="1017"/>
                      <a:pt x="6897" y="970"/>
                      <a:pt x="6936" y="921"/>
                    </a:cubicBezTo>
                    <a:close/>
                    <a:moveTo>
                      <a:pt x="7424" y="802"/>
                    </a:moveTo>
                    <a:cubicBezTo>
                      <a:pt x="7516" y="898"/>
                      <a:pt x="7580" y="950"/>
                      <a:pt x="7628" y="1014"/>
                    </a:cubicBezTo>
                    <a:cubicBezTo>
                      <a:pt x="9099" y="2948"/>
                      <a:pt x="10590" y="4867"/>
                      <a:pt x="11989" y="6856"/>
                    </a:cubicBezTo>
                    <a:cubicBezTo>
                      <a:pt x="13036" y="8344"/>
                      <a:pt x="14061" y="9848"/>
                      <a:pt x="15096" y="11345"/>
                    </a:cubicBezTo>
                    <a:cubicBezTo>
                      <a:pt x="15137" y="11406"/>
                      <a:pt x="15173" y="11472"/>
                      <a:pt x="15232" y="11569"/>
                    </a:cubicBezTo>
                    <a:cubicBezTo>
                      <a:pt x="15148" y="11578"/>
                      <a:pt x="15091" y="11589"/>
                      <a:pt x="15034" y="11591"/>
                    </a:cubicBezTo>
                    <a:cubicBezTo>
                      <a:pt x="15020" y="11592"/>
                      <a:pt x="15007" y="11592"/>
                      <a:pt x="14994" y="11592"/>
                    </a:cubicBezTo>
                    <a:cubicBezTo>
                      <a:pt x="14965" y="11592"/>
                      <a:pt x="14937" y="11591"/>
                      <a:pt x="14909" y="11591"/>
                    </a:cubicBezTo>
                    <a:cubicBezTo>
                      <a:pt x="14885" y="11591"/>
                      <a:pt x="14861" y="11592"/>
                      <a:pt x="14838" y="11595"/>
                    </a:cubicBezTo>
                    <a:cubicBezTo>
                      <a:pt x="14709" y="11612"/>
                      <a:pt x="14624" y="11701"/>
                      <a:pt x="14624" y="11804"/>
                    </a:cubicBezTo>
                    <a:cubicBezTo>
                      <a:pt x="14622" y="11895"/>
                      <a:pt x="14689" y="11979"/>
                      <a:pt x="14801" y="12010"/>
                    </a:cubicBezTo>
                    <a:cubicBezTo>
                      <a:pt x="14902" y="12036"/>
                      <a:pt x="15007" y="12050"/>
                      <a:pt x="15145" y="12079"/>
                    </a:cubicBezTo>
                    <a:cubicBezTo>
                      <a:pt x="14943" y="12214"/>
                      <a:pt x="14750" y="12284"/>
                      <a:pt x="14557" y="12350"/>
                    </a:cubicBezTo>
                    <a:cubicBezTo>
                      <a:pt x="13566" y="12684"/>
                      <a:pt x="12580" y="13032"/>
                      <a:pt x="11582" y="13342"/>
                    </a:cubicBezTo>
                    <a:cubicBezTo>
                      <a:pt x="10376" y="13716"/>
                      <a:pt x="9157" y="14051"/>
                      <a:pt x="7947" y="14414"/>
                    </a:cubicBezTo>
                    <a:cubicBezTo>
                      <a:pt x="7530" y="14540"/>
                      <a:pt x="7122" y="14695"/>
                      <a:pt x="6711" y="14838"/>
                    </a:cubicBezTo>
                    <a:cubicBezTo>
                      <a:pt x="6599" y="14877"/>
                      <a:pt x="6487" y="14914"/>
                      <a:pt x="6329" y="14968"/>
                    </a:cubicBezTo>
                    <a:cubicBezTo>
                      <a:pt x="6420" y="13784"/>
                      <a:pt x="6508" y="12646"/>
                      <a:pt x="6596" y="11500"/>
                    </a:cubicBezTo>
                    <a:cubicBezTo>
                      <a:pt x="6706" y="11467"/>
                      <a:pt x="6806" y="11452"/>
                      <a:pt x="6886" y="11405"/>
                    </a:cubicBezTo>
                    <a:cubicBezTo>
                      <a:pt x="6942" y="11371"/>
                      <a:pt x="6995" y="11297"/>
                      <a:pt x="7010" y="11232"/>
                    </a:cubicBezTo>
                    <a:cubicBezTo>
                      <a:pt x="7027" y="11154"/>
                      <a:pt x="6969" y="11088"/>
                      <a:pt x="6892" y="11058"/>
                    </a:cubicBezTo>
                    <a:cubicBezTo>
                      <a:pt x="6822" y="11031"/>
                      <a:pt x="6748" y="11012"/>
                      <a:pt x="6648" y="10980"/>
                    </a:cubicBezTo>
                    <a:cubicBezTo>
                      <a:pt x="6701" y="9853"/>
                      <a:pt x="6792" y="8725"/>
                      <a:pt x="6881" y="7599"/>
                    </a:cubicBezTo>
                    <a:cubicBezTo>
                      <a:pt x="6969" y="6480"/>
                      <a:pt x="7067" y="5362"/>
                      <a:pt x="7155" y="4244"/>
                    </a:cubicBezTo>
                    <a:cubicBezTo>
                      <a:pt x="7245" y="3117"/>
                      <a:pt x="7331" y="1988"/>
                      <a:pt x="7424" y="802"/>
                    </a:cubicBezTo>
                    <a:close/>
                    <a:moveTo>
                      <a:pt x="7201" y="1"/>
                    </a:moveTo>
                    <a:cubicBezTo>
                      <a:pt x="7095" y="1"/>
                      <a:pt x="6997" y="96"/>
                      <a:pt x="6855" y="288"/>
                    </a:cubicBezTo>
                    <a:cubicBezTo>
                      <a:pt x="6848" y="297"/>
                      <a:pt x="6841" y="305"/>
                      <a:pt x="6835" y="314"/>
                    </a:cubicBezTo>
                    <a:cubicBezTo>
                      <a:pt x="6595" y="677"/>
                      <a:pt x="6339" y="1033"/>
                      <a:pt x="6117" y="1407"/>
                    </a:cubicBezTo>
                    <a:cubicBezTo>
                      <a:pt x="5344" y="2709"/>
                      <a:pt x="4566" y="4009"/>
                      <a:pt x="3747" y="5283"/>
                    </a:cubicBezTo>
                    <a:cubicBezTo>
                      <a:pt x="3247" y="6063"/>
                      <a:pt x="2741" y="6838"/>
                      <a:pt x="2246" y="7622"/>
                    </a:cubicBezTo>
                    <a:cubicBezTo>
                      <a:pt x="1960" y="8073"/>
                      <a:pt x="1690" y="8534"/>
                      <a:pt x="1413" y="8991"/>
                    </a:cubicBezTo>
                    <a:cubicBezTo>
                      <a:pt x="1119" y="9475"/>
                      <a:pt x="822" y="9957"/>
                      <a:pt x="533" y="10445"/>
                    </a:cubicBezTo>
                    <a:cubicBezTo>
                      <a:pt x="411" y="10652"/>
                      <a:pt x="297" y="10865"/>
                      <a:pt x="195" y="11080"/>
                    </a:cubicBezTo>
                    <a:cubicBezTo>
                      <a:pt x="1" y="11490"/>
                      <a:pt x="22" y="11591"/>
                      <a:pt x="380" y="11847"/>
                    </a:cubicBezTo>
                    <a:cubicBezTo>
                      <a:pt x="1737" y="12817"/>
                      <a:pt x="3126" y="13738"/>
                      <a:pt x="4548" y="14610"/>
                    </a:cubicBezTo>
                    <a:cubicBezTo>
                      <a:pt x="4956" y="14862"/>
                      <a:pt x="5370" y="15104"/>
                      <a:pt x="5785" y="15345"/>
                    </a:cubicBezTo>
                    <a:cubicBezTo>
                      <a:pt x="5896" y="15409"/>
                      <a:pt x="6018" y="15456"/>
                      <a:pt x="6130" y="15508"/>
                    </a:cubicBezTo>
                    <a:cubicBezTo>
                      <a:pt x="6242" y="15473"/>
                      <a:pt x="6337" y="15447"/>
                      <a:pt x="6429" y="15413"/>
                    </a:cubicBezTo>
                    <a:cubicBezTo>
                      <a:pt x="6674" y="15323"/>
                      <a:pt x="6913" y="15213"/>
                      <a:pt x="7163" y="15136"/>
                    </a:cubicBezTo>
                    <a:cubicBezTo>
                      <a:pt x="7953" y="14892"/>
                      <a:pt x="8744" y="14644"/>
                      <a:pt x="9541" y="14425"/>
                    </a:cubicBezTo>
                    <a:cubicBezTo>
                      <a:pt x="11306" y="13939"/>
                      <a:pt x="13046" y="13375"/>
                      <a:pt x="14767" y="12751"/>
                    </a:cubicBezTo>
                    <a:cubicBezTo>
                      <a:pt x="15104" y="12628"/>
                      <a:pt x="15421" y="12453"/>
                      <a:pt x="15746" y="12299"/>
                    </a:cubicBezTo>
                    <a:cubicBezTo>
                      <a:pt x="15795" y="12277"/>
                      <a:pt x="15840" y="12243"/>
                      <a:pt x="15880" y="12208"/>
                    </a:cubicBezTo>
                    <a:cubicBezTo>
                      <a:pt x="15988" y="12110"/>
                      <a:pt x="16016" y="12019"/>
                      <a:pt x="15946" y="11888"/>
                    </a:cubicBezTo>
                    <a:cubicBezTo>
                      <a:pt x="15826" y="11656"/>
                      <a:pt x="15705" y="11423"/>
                      <a:pt x="15557" y="11209"/>
                    </a:cubicBezTo>
                    <a:cubicBezTo>
                      <a:pt x="14530" y="9719"/>
                      <a:pt x="13507" y="8227"/>
                      <a:pt x="12462" y="6751"/>
                    </a:cubicBezTo>
                    <a:cubicBezTo>
                      <a:pt x="11025" y="4722"/>
                      <a:pt x="9521" y="2743"/>
                      <a:pt x="8005" y="775"/>
                    </a:cubicBezTo>
                    <a:cubicBezTo>
                      <a:pt x="7865" y="594"/>
                      <a:pt x="7717" y="417"/>
                      <a:pt x="7562" y="250"/>
                    </a:cubicBezTo>
                    <a:cubicBezTo>
                      <a:pt x="7406" y="84"/>
                      <a:pt x="7300" y="1"/>
                      <a:pt x="7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2"/>
              <p:cNvSpPr/>
              <p:nvPr/>
            </p:nvSpPr>
            <p:spPr>
              <a:xfrm>
                <a:off x="1937394" y="3042392"/>
                <a:ext cx="58321" cy="24974"/>
              </a:xfrm>
              <a:custGeom>
                <a:avLst/>
                <a:gdLst/>
                <a:ahLst/>
                <a:cxnLst/>
                <a:rect l="l" t="t" r="r" b="b"/>
                <a:pathLst>
                  <a:path w="1184" h="507" extrusionOk="0">
                    <a:moveTo>
                      <a:pt x="368" y="0"/>
                    </a:moveTo>
                    <a:cubicBezTo>
                      <a:pt x="294" y="14"/>
                      <a:pt x="208" y="21"/>
                      <a:pt x="127" y="45"/>
                    </a:cubicBezTo>
                    <a:cubicBezTo>
                      <a:pt x="49" y="70"/>
                      <a:pt x="8" y="136"/>
                      <a:pt x="5" y="219"/>
                    </a:cubicBezTo>
                    <a:cubicBezTo>
                      <a:pt x="0" y="301"/>
                      <a:pt x="29" y="370"/>
                      <a:pt x="103" y="408"/>
                    </a:cubicBezTo>
                    <a:cubicBezTo>
                      <a:pt x="150" y="434"/>
                      <a:pt x="203" y="456"/>
                      <a:pt x="255" y="460"/>
                    </a:cubicBezTo>
                    <a:cubicBezTo>
                      <a:pt x="490" y="480"/>
                      <a:pt x="727" y="498"/>
                      <a:pt x="964" y="506"/>
                    </a:cubicBezTo>
                    <a:cubicBezTo>
                      <a:pt x="969" y="506"/>
                      <a:pt x="973" y="506"/>
                      <a:pt x="977" y="506"/>
                    </a:cubicBezTo>
                    <a:cubicBezTo>
                      <a:pt x="1062" y="506"/>
                      <a:pt x="1135" y="466"/>
                      <a:pt x="1158" y="370"/>
                    </a:cubicBezTo>
                    <a:cubicBezTo>
                      <a:pt x="1184" y="271"/>
                      <a:pt x="1142" y="179"/>
                      <a:pt x="1044" y="127"/>
                    </a:cubicBezTo>
                    <a:cubicBezTo>
                      <a:pt x="996" y="104"/>
                      <a:pt x="944" y="82"/>
                      <a:pt x="892" y="74"/>
                    </a:cubicBezTo>
                    <a:cubicBezTo>
                      <a:pt x="724" y="46"/>
                      <a:pt x="551" y="26"/>
                      <a:pt x="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2"/>
              <p:cNvSpPr/>
              <p:nvPr/>
            </p:nvSpPr>
            <p:spPr>
              <a:xfrm>
                <a:off x="1770411" y="3028353"/>
                <a:ext cx="56646" cy="21723"/>
              </a:xfrm>
              <a:custGeom>
                <a:avLst/>
                <a:gdLst/>
                <a:ahLst/>
                <a:cxnLst/>
                <a:rect l="l" t="t" r="r" b="b"/>
                <a:pathLst>
                  <a:path w="1150" h="441" extrusionOk="0">
                    <a:moveTo>
                      <a:pt x="534" y="1"/>
                    </a:moveTo>
                    <a:cubicBezTo>
                      <a:pt x="442" y="1"/>
                      <a:pt x="350" y="2"/>
                      <a:pt x="258" y="2"/>
                    </a:cubicBezTo>
                    <a:cubicBezTo>
                      <a:pt x="217" y="2"/>
                      <a:pt x="160" y="9"/>
                      <a:pt x="136" y="36"/>
                    </a:cubicBezTo>
                    <a:cubicBezTo>
                      <a:pt x="86" y="88"/>
                      <a:pt x="36" y="151"/>
                      <a:pt x="20" y="218"/>
                    </a:cubicBezTo>
                    <a:cubicBezTo>
                      <a:pt x="1" y="299"/>
                      <a:pt x="61" y="362"/>
                      <a:pt x="136" y="395"/>
                    </a:cubicBezTo>
                    <a:cubicBezTo>
                      <a:pt x="184" y="416"/>
                      <a:pt x="238" y="431"/>
                      <a:pt x="291" y="434"/>
                    </a:cubicBezTo>
                    <a:cubicBezTo>
                      <a:pt x="335" y="437"/>
                      <a:pt x="380" y="437"/>
                      <a:pt x="424" y="437"/>
                    </a:cubicBezTo>
                    <a:cubicBezTo>
                      <a:pt x="477" y="437"/>
                      <a:pt x="530" y="437"/>
                      <a:pt x="584" y="437"/>
                    </a:cubicBezTo>
                    <a:cubicBezTo>
                      <a:pt x="584" y="438"/>
                      <a:pt x="584" y="440"/>
                      <a:pt x="583" y="441"/>
                    </a:cubicBezTo>
                    <a:lnTo>
                      <a:pt x="877" y="441"/>
                    </a:lnTo>
                    <a:cubicBezTo>
                      <a:pt x="900" y="441"/>
                      <a:pt x="921" y="440"/>
                      <a:pt x="942" y="435"/>
                    </a:cubicBezTo>
                    <a:cubicBezTo>
                      <a:pt x="1070" y="411"/>
                      <a:pt x="1149" y="328"/>
                      <a:pt x="1149" y="220"/>
                    </a:cubicBezTo>
                    <a:cubicBezTo>
                      <a:pt x="1150" y="109"/>
                      <a:pt x="1081" y="20"/>
                      <a:pt x="942" y="12"/>
                    </a:cubicBezTo>
                    <a:cubicBezTo>
                      <a:pt x="806" y="3"/>
                      <a:pt x="670"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2"/>
              <p:cNvSpPr/>
              <p:nvPr/>
            </p:nvSpPr>
            <p:spPr>
              <a:xfrm>
                <a:off x="1852917" y="3036727"/>
                <a:ext cx="52016" cy="21427"/>
              </a:xfrm>
              <a:custGeom>
                <a:avLst/>
                <a:gdLst/>
                <a:ahLst/>
                <a:cxnLst/>
                <a:rect l="l" t="t" r="r" b="b"/>
                <a:pathLst>
                  <a:path w="1056" h="435" extrusionOk="0">
                    <a:moveTo>
                      <a:pt x="365" y="1"/>
                    </a:moveTo>
                    <a:cubicBezTo>
                      <a:pt x="300" y="1"/>
                      <a:pt x="236" y="2"/>
                      <a:pt x="171" y="6"/>
                    </a:cubicBezTo>
                    <a:cubicBezTo>
                      <a:pt x="68" y="10"/>
                      <a:pt x="1" y="122"/>
                      <a:pt x="6" y="216"/>
                    </a:cubicBezTo>
                    <a:cubicBezTo>
                      <a:pt x="12" y="312"/>
                      <a:pt x="81" y="395"/>
                      <a:pt x="193" y="413"/>
                    </a:cubicBezTo>
                    <a:cubicBezTo>
                      <a:pt x="299" y="432"/>
                      <a:pt x="408" y="428"/>
                      <a:pt x="516" y="435"/>
                    </a:cubicBezTo>
                    <a:cubicBezTo>
                      <a:pt x="516" y="429"/>
                      <a:pt x="517" y="423"/>
                      <a:pt x="515" y="417"/>
                    </a:cubicBezTo>
                    <a:cubicBezTo>
                      <a:pt x="561" y="417"/>
                      <a:pt x="606" y="420"/>
                      <a:pt x="651" y="420"/>
                    </a:cubicBezTo>
                    <a:cubicBezTo>
                      <a:pt x="682" y="420"/>
                      <a:pt x="713" y="418"/>
                      <a:pt x="743" y="413"/>
                    </a:cubicBezTo>
                    <a:cubicBezTo>
                      <a:pt x="817" y="402"/>
                      <a:pt x="890" y="378"/>
                      <a:pt x="955" y="342"/>
                    </a:cubicBezTo>
                    <a:cubicBezTo>
                      <a:pt x="1046" y="293"/>
                      <a:pt x="1055" y="194"/>
                      <a:pt x="978" y="125"/>
                    </a:cubicBezTo>
                    <a:cubicBezTo>
                      <a:pt x="932" y="82"/>
                      <a:pt x="874" y="25"/>
                      <a:pt x="818" y="22"/>
                    </a:cubicBezTo>
                    <a:cubicBezTo>
                      <a:pt x="667" y="9"/>
                      <a:pt x="516"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2"/>
              <p:cNvSpPr/>
              <p:nvPr/>
            </p:nvSpPr>
            <p:spPr>
              <a:xfrm>
                <a:off x="2035958" y="3048746"/>
                <a:ext cx="45859" cy="23742"/>
              </a:xfrm>
              <a:custGeom>
                <a:avLst/>
                <a:gdLst/>
                <a:ahLst/>
                <a:cxnLst/>
                <a:rect l="l" t="t" r="r" b="b"/>
                <a:pathLst>
                  <a:path w="931" h="482" extrusionOk="0">
                    <a:moveTo>
                      <a:pt x="447" y="1"/>
                    </a:moveTo>
                    <a:cubicBezTo>
                      <a:pt x="347" y="1"/>
                      <a:pt x="245" y="17"/>
                      <a:pt x="144" y="47"/>
                    </a:cubicBezTo>
                    <a:cubicBezTo>
                      <a:pt x="55" y="73"/>
                      <a:pt x="0" y="151"/>
                      <a:pt x="3" y="247"/>
                    </a:cubicBezTo>
                    <a:cubicBezTo>
                      <a:pt x="4" y="343"/>
                      <a:pt x="61" y="414"/>
                      <a:pt x="153" y="439"/>
                    </a:cubicBezTo>
                    <a:cubicBezTo>
                      <a:pt x="248" y="462"/>
                      <a:pt x="347" y="467"/>
                      <a:pt x="458" y="482"/>
                    </a:cubicBezTo>
                    <a:cubicBezTo>
                      <a:pt x="563" y="464"/>
                      <a:pt x="684" y="456"/>
                      <a:pt x="796" y="419"/>
                    </a:cubicBezTo>
                    <a:cubicBezTo>
                      <a:pt x="845" y="402"/>
                      <a:pt x="890" y="328"/>
                      <a:pt x="907" y="273"/>
                    </a:cubicBezTo>
                    <a:cubicBezTo>
                      <a:pt x="930" y="193"/>
                      <a:pt x="887" y="116"/>
                      <a:pt x="813" y="82"/>
                    </a:cubicBezTo>
                    <a:cubicBezTo>
                      <a:pt x="694" y="26"/>
                      <a:pt x="571" y="1"/>
                      <a:pt x="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2"/>
              <p:cNvSpPr/>
              <p:nvPr/>
            </p:nvSpPr>
            <p:spPr>
              <a:xfrm>
                <a:off x="1570672" y="3032786"/>
                <a:ext cx="58173" cy="21427"/>
              </a:xfrm>
              <a:custGeom>
                <a:avLst/>
                <a:gdLst/>
                <a:ahLst/>
                <a:cxnLst/>
                <a:rect l="l" t="t" r="r" b="b"/>
                <a:pathLst>
                  <a:path w="1181" h="435" extrusionOk="0">
                    <a:moveTo>
                      <a:pt x="458" y="1"/>
                    </a:moveTo>
                    <a:cubicBezTo>
                      <a:pt x="421" y="1"/>
                      <a:pt x="383" y="1"/>
                      <a:pt x="346" y="3"/>
                    </a:cubicBezTo>
                    <a:cubicBezTo>
                      <a:pt x="337" y="3"/>
                      <a:pt x="326" y="3"/>
                      <a:pt x="316" y="3"/>
                    </a:cubicBezTo>
                    <a:cubicBezTo>
                      <a:pt x="308" y="3"/>
                      <a:pt x="299" y="3"/>
                      <a:pt x="291" y="3"/>
                    </a:cubicBezTo>
                    <a:cubicBezTo>
                      <a:pt x="242" y="3"/>
                      <a:pt x="192" y="4"/>
                      <a:pt x="156" y="26"/>
                    </a:cubicBezTo>
                    <a:cubicBezTo>
                      <a:pt x="97" y="61"/>
                      <a:pt x="41" y="129"/>
                      <a:pt x="23" y="193"/>
                    </a:cubicBezTo>
                    <a:cubicBezTo>
                      <a:pt x="0" y="274"/>
                      <a:pt x="65" y="332"/>
                      <a:pt x="140" y="366"/>
                    </a:cubicBezTo>
                    <a:cubicBezTo>
                      <a:pt x="160" y="374"/>
                      <a:pt x="179" y="383"/>
                      <a:pt x="201" y="387"/>
                    </a:cubicBezTo>
                    <a:cubicBezTo>
                      <a:pt x="360" y="419"/>
                      <a:pt x="520" y="435"/>
                      <a:pt x="680" y="435"/>
                    </a:cubicBezTo>
                    <a:cubicBezTo>
                      <a:pt x="780" y="435"/>
                      <a:pt x="880" y="428"/>
                      <a:pt x="980" y="416"/>
                    </a:cubicBezTo>
                    <a:cubicBezTo>
                      <a:pt x="1092" y="401"/>
                      <a:pt x="1166" y="318"/>
                      <a:pt x="1173" y="225"/>
                    </a:cubicBezTo>
                    <a:cubicBezTo>
                      <a:pt x="1180" y="124"/>
                      <a:pt x="1098" y="29"/>
                      <a:pt x="965" y="16"/>
                    </a:cubicBezTo>
                    <a:cubicBezTo>
                      <a:pt x="918" y="11"/>
                      <a:pt x="870" y="10"/>
                      <a:pt x="823" y="10"/>
                    </a:cubicBezTo>
                    <a:cubicBezTo>
                      <a:pt x="751" y="10"/>
                      <a:pt x="679" y="13"/>
                      <a:pt x="607" y="13"/>
                    </a:cubicBezTo>
                    <a:lnTo>
                      <a:pt x="607" y="1"/>
                    </a:lnTo>
                    <a:cubicBezTo>
                      <a:pt x="557" y="1"/>
                      <a:pt x="508"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2"/>
              <p:cNvSpPr/>
              <p:nvPr/>
            </p:nvSpPr>
            <p:spPr>
              <a:xfrm>
                <a:off x="1498066" y="3037072"/>
                <a:ext cx="49553" cy="20146"/>
              </a:xfrm>
              <a:custGeom>
                <a:avLst/>
                <a:gdLst/>
                <a:ahLst/>
                <a:cxnLst/>
                <a:rect l="l" t="t" r="r" b="b"/>
                <a:pathLst>
                  <a:path w="1006" h="409" extrusionOk="0">
                    <a:moveTo>
                      <a:pt x="540" y="1"/>
                    </a:moveTo>
                    <a:cubicBezTo>
                      <a:pt x="419" y="1"/>
                      <a:pt x="297" y="5"/>
                      <a:pt x="176" y="11"/>
                    </a:cubicBezTo>
                    <a:cubicBezTo>
                      <a:pt x="85" y="17"/>
                      <a:pt x="21" y="87"/>
                      <a:pt x="10" y="187"/>
                    </a:cubicBezTo>
                    <a:cubicBezTo>
                      <a:pt x="0" y="279"/>
                      <a:pt x="74" y="369"/>
                      <a:pt x="187" y="388"/>
                    </a:cubicBezTo>
                    <a:cubicBezTo>
                      <a:pt x="294" y="405"/>
                      <a:pt x="404" y="404"/>
                      <a:pt x="455" y="409"/>
                    </a:cubicBezTo>
                    <a:cubicBezTo>
                      <a:pt x="508" y="409"/>
                      <a:pt x="553" y="409"/>
                      <a:pt x="592" y="409"/>
                    </a:cubicBezTo>
                    <a:cubicBezTo>
                      <a:pt x="650" y="409"/>
                      <a:pt x="696" y="408"/>
                      <a:pt x="741" y="406"/>
                    </a:cubicBezTo>
                    <a:cubicBezTo>
                      <a:pt x="762" y="406"/>
                      <a:pt x="784" y="404"/>
                      <a:pt x="806" y="400"/>
                    </a:cubicBezTo>
                    <a:cubicBezTo>
                      <a:pt x="922" y="379"/>
                      <a:pt x="993" y="310"/>
                      <a:pt x="998" y="213"/>
                    </a:cubicBezTo>
                    <a:cubicBezTo>
                      <a:pt x="1006" y="117"/>
                      <a:pt x="940" y="17"/>
                      <a:pt x="826" y="9"/>
                    </a:cubicBezTo>
                    <a:cubicBezTo>
                      <a:pt x="731" y="3"/>
                      <a:pt x="636" y="1"/>
                      <a:pt x="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190305280"/>
      </p:ext>
    </p:extLst>
  </p:cSld>
  <p:clrMapOvr>
    <a:masterClrMapping/>
  </p:clrMapOvr>
  <p:transition>
    <p:fade/>
  </p:transition>
</p:sld>
</file>

<file path=ppt/theme/theme1.xml><?xml version="1.0" encoding="utf-8"?>
<a:theme xmlns:a="http://schemas.openxmlformats.org/drawingml/2006/main" name="Science Subject for Middle School - 6th Grade: Physics I XL by Slidesgo">
  <a:themeElements>
    <a:clrScheme name="Simple Light">
      <a:dk1>
        <a:srgbClr val="000000"/>
      </a:dk1>
      <a:lt1>
        <a:srgbClr val="FFFFFF"/>
      </a:lt1>
      <a:dk2>
        <a:srgbClr val="FAF8EC"/>
      </a:dk2>
      <a:lt2>
        <a:srgbClr val="FFCD53"/>
      </a:lt2>
      <a:accent1>
        <a:srgbClr val="BFDEFE"/>
      </a:accent1>
      <a:accent2>
        <a:srgbClr val="B59ECE"/>
      </a:accent2>
      <a:accent3>
        <a:srgbClr val="EEBD9E"/>
      </a:accent3>
      <a:accent4>
        <a:srgbClr val="D77955"/>
      </a:accent4>
      <a:accent5>
        <a:srgbClr val="8BCFB0"/>
      </a:accent5>
      <a:accent6>
        <a:srgbClr val="EB709A"/>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2057</TotalTime>
  <Words>4554</Words>
  <Application>Microsoft Office PowerPoint</Application>
  <PresentationFormat>On-screen Show (16:9)</PresentationFormat>
  <Paragraphs>430</Paragraphs>
  <Slides>103</Slides>
  <Notes>95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103</vt:i4>
      </vt:variant>
    </vt:vector>
  </HeadingPairs>
  <TitlesOfParts>
    <vt:vector size="118" baseType="lpstr">
      <vt:lpstr>Arial</vt:lpstr>
      <vt:lpstr>Gochi Hand</vt:lpstr>
      <vt:lpstr>Cambria Math</vt:lpstr>
      <vt:lpstr>#9Slide03 Montserrat Medium</vt:lpstr>
      <vt:lpstr>Nunito Light</vt:lpstr>
      <vt:lpstr>Times New Roman</vt:lpstr>
      <vt:lpstr>#9Slide03 Quicksand</vt:lpstr>
      <vt:lpstr>#9Slide03 Montserrat Bold</vt:lpstr>
      <vt:lpstr>#9SLIDE03 ALLROUNDGOTHIC DEMI</vt:lpstr>
      <vt:lpstr>Anaheim</vt:lpstr>
      <vt:lpstr>#9Slide03 Montserrat</vt:lpstr>
      <vt:lpstr>#9Slide03 Quicksand Medium</vt:lpstr>
      <vt:lpstr>#9Slide07 Baloo Tamma</vt:lpstr>
      <vt:lpstr>#9Slide03 Quicksand Bold</vt:lpstr>
      <vt:lpstr>Science Subject for Middle School - 6th Grade: Physics I XL by Slidesgo</vt:lpstr>
      <vt:lpstr>CHÀO MỪNG CÁC EM ĐẾN VỚI TIẾT HỌC HÔM NAY!</vt:lpstr>
      <vt:lpstr>KHỞI ĐỘNG</vt:lpstr>
      <vt:lpstr>Để kiểm chứng các dự đoán trong lĩnh vực khoa học tự nhiên, cần tiến hành thí nghiệm. Làm thế nào để lựa chọn được dụng cụ thí nghiệm, hóa chất phù hợp để thực hiện thí nghiệm thành công và an toàn?</vt:lpstr>
      <vt:lpstr>NHẬN BIẾT MỘT SỐ DỤNG CỤ HÓA CHẤT.  THUYẾT TRÌNH MỘT VẤN ĐỀ KHOA HỌC</vt:lpstr>
      <vt:lpstr>Một số hóa chất cơ bản trong phòng thí nghiệm.</vt:lpstr>
      <vt:lpstr>Giới thiệu một số dụng cụ và cách sử dụng.</vt:lpstr>
      <vt:lpstr>Các dụng cụ cơ bản trong môn Khoa học tự nhiên lớp 9 bao gồm:</vt:lpstr>
      <vt:lpstr>Một số dụng cụ thí nghiệm quang học</vt:lpstr>
      <vt:lpstr>a, Nguồn sáng </vt:lpstr>
      <vt:lpstr>a, Nguồn sáng </vt:lpstr>
      <vt:lpstr>a, Nguồn sáng </vt:lpstr>
      <vt:lpstr>b, Bản bán trụ và bảng chia độ </vt:lpstr>
      <vt:lpstr>c, Bộ dụng cụ tìm hiểu tính chất của ảnh qua thấu kính </vt:lpstr>
      <vt:lpstr>c, Bộ dụng cụ tìm hiểu tính chất của ảnh qua thấu kính </vt:lpstr>
      <vt:lpstr>Để tạo ra tia sáng, chùm sáng, có thể dùng đèn dây tóc và các tấm chắn sáng có khe hẹp. Em hãy đề xuất một cách làm khác.</vt:lpstr>
      <vt:lpstr>Một số dụng cụ thí nghiệm điện từ</vt:lpstr>
      <vt:lpstr>a, Điện kế </vt:lpstr>
      <vt:lpstr>Quan sát điện kế, giải thích vì sao vạch 0 nằm ở giữa thang đo.</vt:lpstr>
      <vt:lpstr>b, Đồng hồ đo điện đa năng </vt:lpstr>
      <vt:lpstr>c, Cuộn dây dẫn có hai đèn LED </vt:lpstr>
      <vt:lpstr>Một số dụng cụ thí nghiệm tìm hiểu về chất và sự biến đổi chất</vt:lpstr>
      <vt:lpstr>PowerPoint Presentation</vt:lpstr>
      <vt:lpstr>PowerPoint Presentation</vt:lpstr>
      <vt:lpstr>PowerPoint Presentation</vt:lpstr>
      <vt:lpstr>PowerPoint Presentation</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Phễu, phễu chiết, bình cầu trong thí nghiệm thường được làm bằng vật liệu gì? Cần lưu ý điều gì khi sử dụng chúng?</vt:lpstr>
      <vt:lpstr>Khi cần đun nóng dung dịch trong cốc thủy tinh, tại sao cần phải dùng lưới tản nhiệt?</vt:lpstr>
      <vt:lpstr>Một số dụng cụ dùng trong quan sát nhiễm sắc thể</vt:lpstr>
      <vt:lpstr>Để quan sát nhiễm sắc thể (NST) cần sử dụng kính hiển vi và các tiêu bản cố định NST. Khi quan sát tiêu bản ở độ phóng đại lớn (100x) cần sử dụng đầu soi kính hiển vi. Dùng đầu soi kính hiển vi giúp quan sát rõ các mẫu vật có kích thước nhỏ do đặc tính trong suốt, chỉ số khúc xạ cao.</vt:lpstr>
      <vt:lpstr>Một số hóa chất cơ bản trong phòng thí nghiệm</vt:lpstr>
      <vt:lpstr>Trong phòng thí nghiệm hóa học có các chất cơ bản là:</vt:lpstr>
      <vt:lpstr>Chất chỉ thị</vt:lpstr>
      <vt:lpstr>PowerPoint Presentation</vt:lpstr>
      <vt:lpstr>Đề xuất dụng cụ, hóa chất và thực hiện thí nghiệm chứng minh tính chất hóa học chung của acid hoặc base.</vt:lpstr>
      <vt:lpstr>PowerPoint Presentation</vt:lpstr>
      <vt:lpstr>PowerPoint Presentation</vt:lpstr>
      <vt:lpstr>PowerPoint Presentation</vt:lpstr>
      <vt:lpstr>PowerPoint Presentation</vt:lpstr>
      <vt:lpstr>PowerPoint Presentation</vt:lpstr>
      <vt:lpstr>PowerPoint Presentation</vt:lpstr>
      <vt:lpstr>GIAI ĐOẠN 1: - Lớp tiến hành bốc thăm lá số 1,2,3,4 - Các bạn có số giống nhau sẽ về một nhóm. - Các nhóm 1,2,3,4 lần lượt thảo luận và trả lời câu 1,2,3,4 trong SGK trang 9</vt:lpstr>
      <vt:lpstr>GIAI ĐOẠN 2: - Sau 5 phút, các bạn di chuyển ghép thành nhóm 4 người sau cho có đủ thành viên mang số 1,2,3,4. - Các thành viên lần lượt chia sẻ kết quả thảo luận ở giai đoạn 1.</vt:lpstr>
      <vt:lpstr>Câu 1</vt:lpstr>
      <vt:lpstr>Câu 2</vt:lpstr>
      <vt:lpstr>Câu 3</vt:lpstr>
      <vt:lpstr>Câu 4</vt:lpstr>
      <vt:lpstr>Viết và trình bày báo cáo một vấn đề khoa học</vt:lpstr>
      <vt:lpstr>Thông thường bài báo cáo một vấn đề khoa học có cấu trúc như sau:</vt:lpstr>
      <vt:lpstr>Thông thường bài báo cáo một vấn đề khoa học có cấu trúc như sau:</vt:lpstr>
      <vt:lpstr>Thông thường bài báo cáo một vấn đề khoa học có cấu trúc như sau:</vt:lpstr>
      <vt:lpstr>Thông thường bài báo cáo một vấn đề khoa học có cấu trúc như sau:</vt:lpstr>
      <vt:lpstr>Đọc ví dụ về viết báo cáo một vấn đề khoa học trong SGK trang 10-11</vt:lpstr>
      <vt:lpstr>Phiếu học tập 2</vt:lpstr>
      <vt:lpstr>Bài báo cáo một vấn đề khoa học</vt:lpstr>
      <vt:lpstr>BÀI TẬP NHÓM</vt:lpstr>
      <vt:lpstr>VÍ DỤ</vt:lpstr>
      <vt:lpstr>VÍ DỤ</vt:lpstr>
      <vt:lpstr>VÍ DỤ</vt:lpstr>
      <vt:lpstr>VÍ DỤ</vt:lpstr>
      <vt:lpstr>VÍ DỤ</vt:lpstr>
      <vt:lpstr>VÍ DỤ</vt:lpstr>
      <vt:lpstr>Bài thuyết trình một vấn đề khoa học</vt:lpstr>
      <vt:lpstr>Thuyết trình trên các phần mềm trình chiếu</vt:lpstr>
      <vt:lpstr>PowerPoint Presentation</vt:lpstr>
      <vt:lpstr>PowerPoint Presentation</vt:lpstr>
      <vt:lpstr>PowerPoint Presentation</vt:lpstr>
      <vt:lpstr>PowerPoint Presentation</vt:lpstr>
      <vt:lpstr>Sử dụng ngôn ngữ đơn giản, rõ ràng; tập trung vào việc truyền đạt thông điệp chính và tương tác với người nghe.</vt:lpstr>
      <vt:lpstr>Đọc ví dụ về bài thuyết trình một vấn đề khoa học trên phần mềm trình chiếu trong SGK trang 12</vt:lpstr>
      <vt:lpstr>Báo cáo treo tường</vt:lpstr>
      <vt:lpstr>1. Kích thước và định dạng:</vt:lpstr>
      <vt:lpstr>2. Tiêu đề và thông tin tác giả</vt:lpstr>
      <vt:lpstr>3. Định dạng nội dung và thiết kế</vt:lpstr>
      <vt:lpstr>4. Nội dung báo cáo treo tường</vt:lpstr>
      <vt:lpstr>Lưu ý khi trình bày báo cáo treo tường: Dùng ít chữ và tập trung vào việc truyền đạt thông điệp chính thông qua hình ảnh và đồ thị; đảm bảo hình ảnh, văn bản rõ ràng, sắc nét, trưng bày báo cáo ở nơi dễ nhìn dễ tiếp cận được.</vt:lpstr>
      <vt:lpstr>Đọc ví dụ về báo cáo treo tường trong SGK trang 14</vt:lpstr>
      <vt:lpstr>Phiếu học tập 3</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HOẠT ĐỘNG DỰ ÁN NHÓM</vt:lpstr>
      <vt:lpstr>DẶN DÒ VỀ NHÀ</vt:lpstr>
      <vt:lpstr>GAME: NUÔI CÁ</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Admin</cp:lastModifiedBy>
  <cp:revision>50</cp:revision>
  <dcterms:modified xsi:type="dcterms:W3CDTF">2024-09-05T03:43:19Z</dcterms:modified>
  <cp:category>9Slide.vn</cp:category>
</cp:coreProperties>
</file>