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3" r:id="rId4"/>
    <p:sldId id="260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0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0FD2B-3780-CF29-1FE8-83E10C5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628A07-CB96-1F97-DEA6-ADCE6192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B50E1C-D555-70DA-94A6-52BD908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456DD-FD0E-E6A6-4A6D-AA88D5A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4D367D-BF9E-3664-E106-61F88CA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B5F67-53B6-FB1D-DD56-F60EEAED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6F4BBD-5977-B03E-6A6E-F9D42295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8D61C-FAE0-2C6D-BEAC-9A207079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E95228-F895-5F34-137F-6CD89F2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35A01-8946-A0DB-38F3-6DD2F97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5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B6B54A-9E4B-9A7C-E896-CB6A7E40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560915-1BFE-47E3-A3E4-FEFC7FA4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C214C5-B227-F198-358C-C8C3C68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383C6-3563-3FE1-E8FF-206BC7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F85D7F-ED90-375B-3C3A-C6CC43D9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5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B926F-E770-B575-7033-25452B3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6FFE1-193D-D09B-D36A-34FB2E81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59C3A5-832C-595B-25F1-4D8CF35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621C5-B5A9-AAEB-474C-1080ACE2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8BCFEC-0AC9-550F-8E67-6E1E01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7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CD0BD-0C28-758E-2FA0-EA5C568E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1D27D-FA2E-EAFD-99E7-1A7327FA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5F402-9157-17A8-D5DC-22E9CAE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3DC185-FB5A-D901-D288-13E543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3B5CE2-3DC9-288A-8734-ACC02B7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8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7AFCC-6E53-3F3F-2770-316C3A7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5CB8E0-AF4E-04C1-7540-0EEFB3D9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E5A445-CEF2-43C5-A6B5-627C0243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62DCA-F6A9-0851-4402-A1E048B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232655-141E-EDE8-7080-D437ACF8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79584-F01C-17D2-BEAE-ED2DBAB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8AEE7-06D1-F5F0-81F3-BADBFF9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17B6D-3588-4838-8AB2-9786B463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2DBF0-B3DD-A762-CC6D-C5105BE5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B2FD85-90BE-A697-B0C0-0C52AF01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5DBF8B-B228-90E5-7C5D-5C07413B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81D6F2-C28D-24C9-DC1C-B3F6C69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215BD8-4D6A-50E1-3283-9399F2A1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023CC8-B8F2-5204-292F-F29E04C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6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1061A-E4D8-2440-8081-AF9C512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C652A-03C7-9B4C-CAC9-7E3271B9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2230BC-4CE0-F668-2632-B965A1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E31C5B-E68B-D6CD-39BD-3A3252A6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429DE-0587-416F-E60C-BB846EE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6D6967-24D3-1560-40B0-C7BD327C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D312F7-2492-1A06-46DA-D331102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9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81AF8-3D40-67FB-AD79-4930E19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350F6-5639-38B1-3B48-1BD2E58B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EAB1B5-71E4-7CC7-062D-5236C933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7FD036-F4D5-8A1A-6B06-93E97DC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1804D-46F0-4E06-E5E0-83967FA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773C43-166A-82A3-47DA-E38789B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8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A1743-425F-7E1B-AA48-E908A2E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0545C5-341D-49D8-788C-B31983D6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16B843-C8A2-04AD-98E4-33A1FDEB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7B52F6-60E8-7A50-7A54-EF747169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AFA546-BFAA-D99F-6342-862CCE99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36AC40-FD4D-61D1-1497-304CF6D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27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xmlns="" id="{5AF533DC-69E4-C65B-D7A8-087C71670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6EDAC9-2ADE-2794-9B91-9F22D51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4DC7E-051C-D846-BF9A-F7FF90F4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42EF8-5C36-DE9D-42FF-749D4B4B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777EB3-0CEB-7511-A1A2-D5737A9F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B3CC6-DCBB-8FA2-A2B6-C4F7CE8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8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1.png"/><Relationship Id="rId7" Type="http://schemas.openxmlformats.org/officeDocument/2006/relationships/image" Target="../media/image1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10.png"/><Relationship Id="rId5" Type="http://schemas.microsoft.com/office/2007/relationships/media" Target="../media/media1.wav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9.gif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slide" Target="slide11.xml"/><Relationship Id="rId11" Type="http://schemas.openxmlformats.org/officeDocument/2006/relationships/image" Target="../media/image11.png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microsoft.com/office/2007/relationships/media" Target="../media/media1.wav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EBF6D0-7D2F-0B08-954A-3326C32061FF}"/>
              </a:ext>
            </a:extLst>
          </p:cNvPr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</a:p>
            </p:txBody>
          </p:sp>
        </mc:Choice>
        <mc:Fallback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 cstate="print"/>
                <a:stretch>
                  <a:fillRect l="-1739" t="-7373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>
                <a:blip r:embed="rId3" cstate="print"/>
                <a:stretch>
                  <a:fillRect l="-3106" b="-1904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>
                <a:blip r:embed="rId4" cstate="print"/>
                <a:stretch>
                  <a:fillRect l="-3106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>
                <a:blip r:embed="rId5" cstate="print"/>
                <a:stretch>
                  <a:fillRect l="-3106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>
                <a:blip r:embed="rId6" cstate="print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8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thực lớn hơn 0 gọi là số thực dương. Số thực nhỏ hơn 0 gọi là số thực âm.</a:t>
                </a:r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 cstate="print"/>
                <a:stretch>
                  <a:fillRect l="-1217" t="-252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10C33A6-3B48-3756-C03E-332FE40C3C43}"/>
              </a:ext>
            </a:extLst>
          </p:cNvPr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C2816E-0A81-638A-1E13-5D4D5E6A4766}"/>
              </a:ext>
            </a:extLst>
          </p:cNvPr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AF6DF35-CCE9-10A0-CD4B-004F43CB99F3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CB69FC-1BAB-80B3-C865-45DE764CA0FC}"/>
              </a:ext>
            </a:extLst>
          </p:cNvPr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40F751D-1EB1-3E66-0AEA-3593CF5E5129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xmlns="" val="2701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 cstate="print"/>
                <a:stretch>
                  <a:fillRect l="-1217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xmlns="" val="3453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=5,25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16&lt;17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>
                <a:blip r:embed="rId2" cstate="print"/>
                <a:stretch>
                  <a:fillRect l="-139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2165E0C-1CBB-7344-7CE8-8AED88CC56AB}"/>
              </a:ext>
            </a:extLst>
          </p:cNvPr>
          <p:cNvCxnSpPr>
            <a:cxnSpLocks/>
          </p:cNvCxnSpPr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D1043DE-C5DB-716C-3F84-5B6FBA3F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>
                <a:blip r:embed="rId3" cstate="print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350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>
                <a:blip r:embed="rId2" cstate="print"/>
                <a:stretch>
                  <a:fillRect l="-1391" t="-371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</a:p>
            </p:txBody>
          </p:sp>
        </mc:Choice>
        <mc:Fallback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>
                <a:blip r:embed="rId3" cstate="print"/>
                <a:stretch>
                  <a:fillRect l="-50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936AAC89-466B-FF16-07CB-27C8627B07E0}"/>
              </a:ext>
            </a:extLst>
          </p:cNvPr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D734A3-47E3-19A2-D903-75660869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>
                <a:blip r:embed="rId4" cstate="print"/>
                <a:stretch>
                  <a:fillRect l="-1391" t="-2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FC6550-2F6E-DF16-C3C6-E10E8D090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C1FC781F-37F8-54CA-B8D8-1D797554A5B4}"/>
              </a:ext>
            </a:extLst>
          </p:cNvPr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AF460A3-80BD-48B8-1DC9-BFF5578F7BDB}"/>
              </a:ext>
            </a:extLst>
          </p:cNvPr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428E983-1E0D-1FAC-FE2B-D54212A8A00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BE43AD5-6355-7382-9F8B-2C8A528FA528}"/>
              </a:ext>
            </a:extLst>
          </p:cNvPr>
          <p:cNvCxnSpPr>
            <a:cxnSpLocks/>
          </p:cNvCxnSpPr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78CB6A9-905B-D1BE-3580-44337D34DCC4}"/>
              </a:ext>
            </a:extLst>
          </p:cNvPr>
          <p:cNvSpPr txBox="1">
            <a:spLocks/>
          </p:cNvSpPr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C9E784D8-CF46-D24D-2B95-B68D06E0D7BF}"/>
              </a:ext>
            </a:extLst>
          </p:cNvPr>
          <p:cNvSpPr txBox="1">
            <a:spLocks/>
          </p:cNvSpPr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</a:p>
        </p:txBody>
      </p:sp>
    </p:spTree>
    <p:extLst>
      <p:ext uri="{BB962C8B-B14F-4D97-AF65-F5344CB8AC3E}">
        <p14:creationId xmlns:p14="http://schemas.microsoft.com/office/powerpoint/2010/main" xmlns="" val="435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11&lt;23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7&lt;8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>
                <a:blip r:embed="rId2" cstate="print"/>
                <a:stretch>
                  <a:fillRect l="-1391" t="-2375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</p:spTree>
    <p:extLst>
      <p:ext uri="{BB962C8B-B14F-4D97-AF65-F5344CB8AC3E}">
        <p14:creationId xmlns:p14="http://schemas.microsoft.com/office/powerpoint/2010/main" xmlns="" val="639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>
                <a:blip r:embed="rId2" cstate="print"/>
                <a:stretch>
                  <a:fillRect l="-1391" t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</p:spTree>
    <p:extLst>
      <p:ext uri="{BB962C8B-B14F-4D97-AF65-F5344CB8AC3E}">
        <p14:creationId xmlns:p14="http://schemas.microsoft.com/office/powerpoint/2010/main" xmlns="" val="2224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 cstate="print"/>
                <a:stretch>
                  <a:fillRect l="-1333" t="-7380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>
                <a:blip r:embed="rId3" cstate="print"/>
                <a:stretch>
                  <a:fillRect l="-2452" t="-2381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>
                <a:blip r:embed="rId4" cstate="print"/>
                <a:stretch>
                  <a:fillRect l="-2312" t="-2385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187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>
                <a:blip r:embed="rId2" cstate="print"/>
                <a:stretch>
                  <a:fillRect l="-1764" t="-2545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>
            <a:extLst>
              <a:ext uri="{FF2B5EF4-FFF2-40B4-BE49-F238E27FC236}">
                <a16:creationId xmlns:a16="http://schemas.microsoft.com/office/drawing/2014/main" xmlns="" id="{12FD73DE-A1A4-20DE-FE42-71A4B3CFE696}"/>
              </a:ext>
            </a:extLst>
          </p:cNvPr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F0C6CF7-0BB0-58A3-9CA0-C31C21ACE602}"/>
              </a:ext>
            </a:extLst>
          </p:cNvPr>
          <p:cNvSpPr txBox="1">
            <a:spLocks/>
          </p:cNvSpPr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EDAACF-5E0F-6340-1A6C-B8E54978C2C0}"/>
              </a:ext>
            </a:extLst>
          </p:cNvPr>
          <p:cNvCxnSpPr>
            <a:cxnSpLocks/>
          </p:cNvCxnSpPr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18C714-2D69-3832-07D5-ED473C00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2665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5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5E353F-A772-C950-3695-A2B607BDD53E}"/>
              </a:ext>
            </a:extLst>
          </p:cNvPr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2AC1267-98AE-DD6D-FB99-2D54096140EC}"/>
              </a:ext>
            </a:extLst>
          </p:cNvPr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FD8CCFE-3C3D-C0A7-B722-4F9E931EDEF7}"/>
              </a:ext>
            </a:extLst>
          </p:cNvPr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</a:p>
        </p:txBody>
      </p:sp>
    </p:spTree>
    <p:extLst>
      <p:ext uri="{BB962C8B-B14F-4D97-AF65-F5344CB8AC3E}">
        <p14:creationId xmlns:p14="http://schemas.microsoft.com/office/powerpoint/2010/main" xmlns="" val="1256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 cstate="print"/>
                <a:stretch>
                  <a:fillRect l="-1333" t="-7380" b="-2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>
                <a:blip r:embed="rId3" cstate="print"/>
                <a:stretch>
                  <a:fillRect l="-24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>
                <a:blip r:embed="rId4" cstate="print"/>
                <a:stretch>
                  <a:fillRect l="-2312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43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>
                <a:blip r:embed="rId2" cstate="print"/>
                <a:stretch>
                  <a:fillRect l="-1224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≥3+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+1≥3−2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>
                <a:blip r:embed="rId3" cstate="print"/>
                <a:stretch>
                  <a:fillRect l="-245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≤1+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>
                <a:blip r:embed="rId4" cstate="print"/>
                <a:stretch>
                  <a:fillRect l="-231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02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…  3</m:t>
                    </m:r>
                  </m:oMath>
                </a14:m>
                <a:r>
                  <a:rPr lang="en-US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.5 …  3.5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3.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AF04B5-BAE8-4819-9076-0EECB33C6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>
                <a:blip r:embed="rId2" cstate="print"/>
                <a:stretch>
                  <a:fillRect l="-1333" t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>
            <a:extLst>
              <a:ext uri="{FF2B5EF4-FFF2-40B4-BE49-F238E27FC236}">
                <a16:creationId xmlns:a16="http://schemas.microsoft.com/office/drawing/2014/main" xmlns="" id="{548BA5D5-2B82-444F-967D-45BD8695C42A}"/>
              </a:ext>
            </a:extLst>
          </p:cNvPr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63A61D85-1741-4F80-9420-02A99587680A}"/>
              </a:ext>
            </a:extLst>
          </p:cNvPr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D2665A-5B63-CF6B-5815-C0C6B90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651789-2532-B1D8-856B-DFA9BF01F61C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462D302-29CF-3771-E9F0-9A7DB65F4095}"/>
              </a:ext>
            </a:extLst>
          </p:cNvPr>
          <p:cNvCxnSpPr>
            <a:cxnSpLocks/>
          </p:cNvCxnSpPr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46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>
                <a:blip r:embed="rId2" cstate="print"/>
                <a:stretch>
                  <a:fillRect l="-1224" t="-699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>
                <a:blip r:embed="rId3" cstate="print"/>
                <a:stretch>
                  <a:fillRect l="-2323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>
                <a:blip r:embed="rId4" cstate="print"/>
                <a:stretch>
                  <a:fillRect l="-2312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80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>
                <a:blip r:embed="rId2" cstate="print"/>
                <a:stretch>
                  <a:fillRect l="-1224" t="-432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≥−2+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+1≥−2+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>
                <a:blip r:embed="rId3" cstate="print"/>
                <a:stretch>
                  <a:fillRect l="-2170" t="-1082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>
                <a:blip r:embed="rId4" cstate="print"/>
                <a:stretch>
                  <a:fillRect l="-2414" t="-1351" b="-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92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>
                <a:blip r:embed="rId2" cstate="print"/>
                <a:stretch>
                  <a:fillRect b="-676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>
                <a:blip r:embed="rId3" cstate="print"/>
                <a:stretch>
                  <a:fillRect l="-1224" t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8315823-EF75-5C2A-1AC8-34A441A6F8FC}"/>
              </a:ext>
            </a:extLst>
          </p:cNvPr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A79228-7B75-F9C3-4CC4-554B4C106C9A}"/>
              </a:ext>
            </a:extLst>
          </p:cNvPr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xmlns="" id="{B3141479-FE4A-4176-228C-A7C0F0128AC2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1B2438D-75EE-F87C-28A4-F6AE4B56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F64E585-7312-AC43-71C0-6090F4E9B033}"/>
              </a:ext>
            </a:extLst>
          </p:cNvPr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6701E02-82BB-CCB2-5391-33D854C31357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4D09D4-50D6-73C3-909C-012843B9B0A1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A2921F-B760-28C3-C17E-9ED5A4562596}"/>
              </a:ext>
            </a:extLst>
          </p:cNvPr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E150C14-E281-41BA-2B84-AC6081DE667F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58E8C51-FAAF-E9A7-2891-170B20ED73D7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065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>
                <a:blip r:embed="rId2" cstate="print"/>
                <a:stretch>
                  <a:fillRect l="-1224" t="-3831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1AA50911-13A4-1603-6C9C-AF2A32C9FC2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754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98D57BE-84A8-0FA0-8793-CAF574F2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000"/>
                  <a:t> (km/h).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AF8AE7F-5C08-B9B1-7FE0-B4738008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>
                <a:blip r:embed="rId2" cstate="print"/>
                <a:stretch>
                  <a:fillRect l="-2227" t="-680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1F5BA23F-0DA7-1CCF-7807-515A8C7FF5C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+6≤40+6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+6≤46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≤2,5.46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FAE104F-2D42-A20C-44C2-31AD9580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>
                <a:blip r:embed="rId3" cstate="print"/>
                <a:stretch>
                  <a:fillRect l="-2838" t="-2317" r="-546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FCB2F1D-010D-7B16-A945-000F8151F139}"/>
              </a:ext>
            </a:extLst>
          </p:cNvPr>
          <p:cNvCxnSpPr>
            <a:cxnSpLocks/>
          </p:cNvCxnSpPr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1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FAE2B3-65EA-3C68-9D4D-10EB16BA4157}"/>
              </a:ext>
            </a:extLst>
          </p:cNvPr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xmlns="" val="38045085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326D22-F96D-F158-C066-EDFB11ED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>
                <a:blip r:embed="rId3" cstate="print"/>
                <a:stretch>
                  <a:fillRect l="-1254" t="-8439" r="-1254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>
            <a:extLst>
              <a:ext uri="{FF2B5EF4-FFF2-40B4-BE49-F238E27FC236}">
                <a16:creationId xmlns:a16="http://schemas.microsoft.com/office/drawing/2014/main" xmlns="" id="{4377F006-5F6D-D44C-A188-803E20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>
            <a:extLst>
              <a:ext uri="{FF2B5EF4-FFF2-40B4-BE49-F238E27FC236}">
                <a16:creationId xmlns:a16="http://schemas.microsoft.com/office/drawing/2014/main" xmlns="" id="{48F43118-5344-472C-6ECA-B7BD7E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>
            <a:extLst>
              <a:ext uri="{FF2B5EF4-FFF2-40B4-BE49-F238E27FC236}">
                <a16:creationId xmlns:a16="http://schemas.microsoft.com/office/drawing/2014/main" xmlns="" id="{6AEABD0B-9C41-1EBE-74FD-1599FBF6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2B4CF-3548-0124-DB4C-452F31569AFE}"/>
              </a:ext>
            </a:extLst>
          </p:cNvPr>
          <p:cNvSpPr txBox="1">
            <a:spLocks/>
          </p:cNvSpPr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8273EDF2-C67E-F986-424B-90E4076CF694}"/>
              </a:ext>
            </a:extLst>
          </p:cNvPr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MỞ ĐẦU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0919AE-BCD8-0681-2F57-9BF496067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</a:p>
            </p:txBody>
          </p:sp>
        </mc:Choice>
        <mc:Fallback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E51837-7B89-B62B-704D-15307BFED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9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5E353F-A772-C950-3695-A2B607BDD53E}"/>
              </a:ext>
            </a:extLst>
          </p:cNvPr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xmlns="" val="2773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7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>
                <a:blip r:embed="rId2" cstate="print"/>
                <a:stretch>
                  <a:fillRect l="-1625" t="-92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 cstate="print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 cstate="print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 cstate="print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 cstate="print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</a:p>
          <a:p>
            <a:r>
              <a:rPr lang="en-US" sz="3500"/>
              <a:t>Số thực lớn hơn 0 gọi là số thực ……… Số thực nhỏ hơn 0 gọi là số thực 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>
                <a:blip r:embed="rId2" cstate="print"/>
                <a:stretch>
                  <a:fillRect l="-1499" t="-687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589</Words>
  <Application>Microsoft Office PowerPoint</Application>
  <PresentationFormat>Custom</PresentationFormat>
  <Paragraphs>135</Paragraphs>
  <Slides>28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 </vt:lpstr>
      <vt:lpstr>Slide 8</vt:lpstr>
      <vt:lpstr>Slide 9</vt:lpstr>
      <vt:lpstr>Slide 10</vt:lpstr>
      <vt:lpstr>Slide 11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Slide 19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huechi012345@gmail.com</dc:creator>
  <cp:lastModifiedBy>Laptop Sony</cp:lastModifiedBy>
  <cp:revision>14</cp:revision>
  <dcterms:created xsi:type="dcterms:W3CDTF">2024-05-29T03:04:11Z</dcterms:created>
  <dcterms:modified xsi:type="dcterms:W3CDTF">2025-03-15T15:34:42Z</dcterms:modified>
</cp:coreProperties>
</file>