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Default Extension="bin" ContentType="application/vnd.openxmlformats-officedocument.oleObject"/>
  <Default Extension="mp3" ContentType="audio/mp3"/>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 id="2147483677" r:id="rId3"/>
  </p:sldMasterIdLst>
  <p:sldIdLst>
    <p:sldId id="313" r:id="rId4"/>
    <p:sldId id="314" r:id="rId5"/>
    <p:sldId id="315" r:id="rId6"/>
    <p:sldId id="316" r:id="rId7"/>
    <p:sldId id="317" r:id="rId8"/>
    <p:sldId id="318" r:id="rId9"/>
    <p:sldId id="319" r:id="rId10"/>
    <p:sldId id="320" r:id="rId11"/>
    <p:sldId id="260" r:id="rId12"/>
    <p:sldId id="261" r:id="rId13"/>
    <p:sldId id="321" r:id="rId14"/>
    <p:sldId id="256" r:id="rId15"/>
    <p:sldId id="334" r:id="rId16"/>
    <p:sldId id="335" r:id="rId17"/>
    <p:sldId id="336" r:id="rId18"/>
    <p:sldId id="337" r:id="rId19"/>
    <p:sldId id="290" r:id="rId20"/>
    <p:sldId id="262" r:id="rId21"/>
    <p:sldId id="263" r:id="rId22"/>
    <p:sldId id="324" r:id="rId23"/>
    <p:sldId id="325" r:id="rId24"/>
    <p:sldId id="326" r:id="rId25"/>
    <p:sldId id="265" r:id="rId26"/>
    <p:sldId id="327" r:id="rId27"/>
    <p:sldId id="328" r:id="rId28"/>
    <p:sldId id="329" r:id="rId29"/>
    <p:sldId id="330" r:id="rId30"/>
    <p:sldId id="258" r:id="rId31"/>
    <p:sldId id="259" r:id="rId32"/>
    <p:sldId id="331" r:id="rId33"/>
    <p:sldId id="332" r:id="rId34"/>
    <p:sldId id="31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22"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60D555-DD1F-448C-B70C-4569AD851644}"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0D555-DD1F-448C-B70C-4569AD851644}"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0D555-DD1F-448C-B70C-4569AD851644}"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panose="020B0604020202020204"/>
              </a:rPr>
              <a:t>”</a:t>
            </a:r>
            <a:endParaRPr lang="en-US" dirty="0">
              <a:solidFill>
                <a:schemeClr val="accent1">
                  <a:lumMod val="60000"/>
                  <a:lumOff val="40000"/>
                </a:schemeClr>
              </a:solidFill>
              <a:latin typeface="Arial" panose="020B0604020202020204"/>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0D555-DD1F-448C-B70C-4569AD851644}"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0D555-DD1F-448C-B70C-4569AD851644}"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panose="020B0604020202020204"/>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0D555-DD1F-448C-B70C-4569AD851644}"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0D555-DD1F-448C-B70C-4569AD851644}"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0D555-DD1F-448C-B70C-4569AD851644}"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2E7B8DB-E35D-4CE4-A25F-071A7CC5032B}"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52013-2059-474C-9DAA-91990F553B3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E7B8DB-E35D-4CE4-A25F-071A7CC5032B}"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52013-2059-474C-9DAA-91990F553B3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E7B8DB-E35D-4CE4-A25F-071A7CC5032B}"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52013-2059-474C-9DAA-91990F553B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60D555-DD1F-448C-B70C-4569AD851644}"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E7B8DB-E35D-4CE4-A25F-071A7CC5032B}" type="datetimeFigureOut">
              <a:rPr lang="en-US" smtClean="0"/>
              <a:pPr/>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52013-2059-474C-9DAA-91990F553B3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E7B8DB-E35D-4CE4-A25F-071A7CC5032B}" type="datetimeFigureOut">
              <a:rPr lang="en-US" smtClean="0"/>
              <a:pPr/>
              <a:t>3/15/2025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F52013-2059-474C-9DAA-91990F553B3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E7B8DB-E35D-4CE4-A25F-071A7CC5032B}" type="datetimeFigureOut">
              <a:rPr lang="en-US" smtClean="0"/>
              <a:pPr/>
              <a:t>3/15/2025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F52013-2059-474C-9DAA-91990F553B38}"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E7B8DB-E35D-4CE4-A25F-071A7CC5032B}" type="datetimeFigureOut">
              <a:rPr lang="en-US" smtClean="0"/>
              <a:pPr/>
              <a:t>3/15/2025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F52013-2059-474C-9DAA-91990F553B38}"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E7B8DB-E35D-4CE4-A25F-071A7CC5032B}" type="datetimeFigureOut">
              <a:rPr lang="en-US" smtClean="0"/>
              <a:pPr/>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52013-2059-474C-9DAA-91990F553B38}"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E7B8DB-E35D-4CE4-A25F-071A7CC5032B}" type="datetimeFigureOut">
              <a:rPr lang="en-US" smtClean="0"/>
              <a:pPr/>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F52013-2059-474C-9DAA-91990F553B38}"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E7B8DB-E35D-4CE4-A25F-071A7CC5032B}"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52013-2059-474C-9DAA-91990F553B38}"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E7B8DB-E35D-4CE4-A25F-071A7CC5032B}"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F52013-2059-474C-9DAA-91990F553B38}"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E0B2CD0-3598-4129-87F5-794ED3B2050C}" type="slidenum">
              <a:rPr lang="en-US" altLang="en-US"/>
              <a:pPr/>
              <a:t>‹#›</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55C33AF-F333-42A7-944F-492501A98A30}"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60D555-DD1F-448C-B70C-4569AD851644}" type="datetimeFigureOut">
              <a:rPr lang="en-US" smtClean="0"/>
              <a:pPr/>
              <a:t>3/15/2025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DFA82-D1D3-4226-9835-E6CED0D891C7}"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D87995C-12BC-450C-811C-C262CEBF4435}" type="slidenum">
              <a:rPr lang="en-US" altLang="en-US"/>
              <a:pPr/>
              <a:t>‹#›</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E0F0C09-A175-4305-9CDF-6221F69D2B1C}" type="slidenum">
              <a:rPr lang="en-US" altLang="en-US"/>
              <a:pPr/>
              <a:t>‹#›</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AE5141D-DD9C-4B33-A32E-CF92A2754849}" type="slidenum">
              <a:rPr lang="en-US" altLang="en-US"/>
              <a:pPr/>
              <a:t>‹#›</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5623FC1-5FA8-4400-A14B-2125269E45C3}" type="slidenum">
              <a:rPr lang="en-US" altLang="en-US"/>
              <a:pPr/>
              <a:t>‹#›</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2768176-1AA6-4962-9736-87220F083D97}" type="slidenum">
              <a:rPr lang="en-US" altLang="en-US"/>
              <a:pPr/>
              <a:t>‹#›</a:t>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D406C69-7D47-4141-A46B-FC42FC9FBFF5}" type="slidenum">
              <a:rPr lang="en-US" altLang="en-US"/>
              <a:pPr/>
              <a:t>‹#›</a:t>
            </a:fld>
            <a:endParaRPr lang="en-US"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5DDAB45-D47F-4047-9451-D44F9516BF5F}" type="slidenum">
              <a:rPr lang="en-US" altLang="en-US"/>
              <a:pPr/>
              <a:t>‹#›</a:t>
            </a:fld>
            <a:endParaRPr lang="en-US"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F07903B-FB64-4B87-8DBC-BC6BEAD5A94C}" type="slidenum">
              <a:rPr lang="en-US" altLang="en-US"/>
              <a:pPr/>
              <a:t>‹#›</a:t>
            </a:fld>
            <a:endParaRPr lang="en-US"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901587D-9F59-4D49-AB51-74D9DBEC715D}"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60D555-DD1F-448C-B70C-4569AD851644}" type="datetimeFigureOut">
              <a:rPr lang="en-US" smtClean="0"/>
              <a:pPr/>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DFA82-D1D3-4226-9835-E6CED0D891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60D555-DD1F-448C-B70C-4569AD851644}" type="datetimeFigureOut">
              <a:rPr lang="en-US" smtClean="0"/>
              <a:pPr/>
              <a:t>3/15/2025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1DFA82-D1D3-4226-9835-E6CED0D891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60D555-DD1F-448C-B70C-4569AD851644}" type="datetimeFigureOut">
              <a:rPr lang="en-US" smtClean="0"/>
              <a:pPr/>
              <a:t>3/15/2025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1DFA82-D1D3-4226-9835-E6CED0D891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0D555-DD1F-448C-B70C-4569AD851644}" type="datetimeFigureOut">
              <a:rPr lang="en-US" smtClean="0"/>
              <a:pPr/>
              <a:t>3/15/2025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1DFA82-D1D3-4226-9835-E6CED0D891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130" indent="0">
              <a:buNone/>
              <a:defRPr sz="1000"/>
            </a:lvl8pPr>
            <a:lvl9pPr marL="365633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60D555-DD1F-448C-B70C-4569AD851644}" type="datetimeFigureOut">
              <a:rPr lang="en-US" smtClean="0"/>
              <a:pPr/>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DFA82-D1D3-4226-9835-E6CED0D891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60D555-DD1F-448C-B70C-4569AD851644}" type="datetimeFigureOut">
              <a:rPr lang="en-US" smtClean="0"/>
              <a:pPr/>
              <a:t>3/15/2025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DFA82-D1D3-4226-9835-E6CED0D891C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F60D555-DD1F-448C-B70C-4569AD851644}" type="datetimeFigureOut">
              <a:rPr lang="en-US" smtClean="0"/>
              <a:pPr/>
              <a:t>3/15/2025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11DFA82-D1D3-4226-9835-E6CED0D891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panose="05040102010807070707"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panose="05040102010807070707"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E7B8DB-E35D-4CE4-A25F-071A7CC5032B}" type="datetimeFigureOut">
              <a:rPr lang="en-US" smtClean="0"/>
              <a:pPr/>
              <a:t>3/15/2025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52013-2059-474C-9DAA-91990F553B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C7703060-BB0C-47DC-8C7D-F861509F751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34.x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34.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34.xml"/><Relationship Id="rId4" Type="http://schemas.openxmlformats.org/officeDocument/2006/relationships/image" Target="../media/image63.png"/></Relationships>
</file>

<file path=ppt/slides/_rels/slide16.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34.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2.xml.rels><?xml version="1.0" encoding="UTF-8" standalone="yes"?>
<Relationships xmlns="http://schemas.openxmlformats.org/package/2006/relationships"><Relationship Id="rId3" Type="http://schemas.microsoft.com/office/2007/relationships/media" Target="../media/media1.mp3"/><Relationship Id="rId2" Type="http://schemas.openxmlformats.org/officeDocument/2006/relationships/slideLayout" Target="../slideLayouts/slideLayout7.xml"/><Relationship Id="rId1" Type="http://schemas.openxmlformats.org/officeDocument/2006/relationships/audio" Target="../media/media1.mp3"/><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2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image" Target="../media/image89.png"/><Relationship Id="rId7" Type="http://schemas.openxmlformats.org/officeDocument/2006/relationships/image" Target="../media/image90.png"/><Relationship Id="rId2" Type="http://schemas.openxmlformats.org/officeDocument/2006/relationships/image" Target="../media/image88.jpeg"/><Relationship Id="rId1" Type="http://schemas.openxmlformats.org/officeDocument/2006/relationships/slideLayout" Target="../slideLayouts/slideLayout17.xml"/><Relationship Id="rId6" Type="http://schemas.openxmlformats.org/officeDocument/2006/relationships/slide" Target="slide27.xml"/><Relationship Id="rId5" Type="http://schemas.openxmlformats.org/officeDocument/2006/relationships/slide" Target="slide28.xml"/><Relationship Id="rId10" Type="http://schemas.openxmlformats.org/officeDocument/2006/relationships/slide" Target="slide18.xml"/><Relationship Id="rId4" Type="http://schemas.microsoft.com/office/2007/relationships/hdphoto" Target="../media/image107.wdp"/><Relationship Id="rId9" Type="http://schemas.openxmlformats.org/officeDocument/2006/relationships/slide" Target="slide30.xml"/></Relationships>
</file>

<file path=ppt/slides/_rels/slide2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image" Target="../media/image88.jpeg"/><Relationship Id="rId1" Type="http://schemas.openxmlformats.org/officeDocument/2006/relationships/slideLayout" Target="../slideLayouts/slideLayout18.xml"/><Relationship Id="rId4" Type="http://schemas.openxmlformats.org/officeDocument/2006/relationships/image" Target="../media/image91.png"/></Relationships>
</file>

<file path=ppt/slides/_rels/slide2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88.jpeg"/><Relationship Id="rId1" Type="http://schemas.openxmlformats.org/officeDocument/2006/relationships/slideLayout" Target="../slideLayouts/slideLayout18.xml"/><Relationship Id="rId4" Type="http://schemas.openxmlformats.org/officeDocument/2006/relationships/slide" Target="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88.jpeg"/><Relationship Id="rId1" Type="http://schemas.openxmlformats.org/officeDocument/2006/relationships/slideLayout" Target="../slideLayouts/slideLayout18.xml"/><Relationship Id="rId4" Type="http://schemas.openxmlformats.org/officeDocument/2006/relationships/slide" Target="slide26.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8.xml"/><Relationship Id="rId18" Type="http://schemas.openxmlformats.org/officeDocument/2006/relationships/slide" Target="slide10.xml"/><Relationship Id="rId3" Type="http://schemas.openxmlformats.org/officeDocument/2006/relationships/image" Target="../media/image5.png"/><Relationship Id="rId7" Type="http://schemas.microsoft.com/office/2007/relationships/hdphoto" Target="../media/image8.wdp"/><Relationship Id="rId12" Type="http://schemas.microsoft.com/office/2007/relationships/hdphoto" Target="../media/image11.wdp"/><Relationship Id="rId17" Type="http://schemas.microsoft.com/office/2007/relationships/hdphoto" Target="../media/image14.wdp"/><Relationship Id="rId2" Type="http://schemas.openxmlformats.org/officeDocument/2006/relationships/slide" Target="slide4.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8.png"/><Relationship Id="rId5" Type="http://schemas.openxmlformats.org/officeDocument/2006/relationships/slide" Target="slide5.xml"/><Relationship Id="rId15" Type="http://schemas.openxmlformats.org/officeDocument/2006/relationships/slide" Target="slide9.xml"/><Relationship Id="rId10" Type="http://schemas.openxmlformats.org/officeDocument/2006/relationships/slide" Target="slide7.xml"/><Relationship Id="rId4" Type="http://schemas.microsoft.com/office/2007/relationships/hdphoto" Target="../media/image6.wdp"/><Relationship Id="rId9" Type="http://schemas.openxmlformats.org/officeDocument/2006/relationships/image" Target="../media/image7.jpeg"/><Relationship Id="rId1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88.jpeg"/><Relationship Id="rId1" Type="http://schemas.openxmlformats.org/officeDocument/2006/relationships/slideLayout" Target="../slideLayouts/slideLayout18.xml"/><Relationship Id="rId4" Type="http://schemas.openxmlformats.org/officeDocument/2006/relationships/slide" Target="slide26.xml"/></Relationships>
</file>

<file path=ppt/slides/_rels/slide3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88.jpeg"/><Relationship Id="rId1" Type="http://schemas.openxmlformats.org/officeDocument/2006/relationships/slideLayout" Target="../slideLayouts/slideLayout18.xml"/><Relationship Id="rId4" Type="http://schemas.openxmlformats.org/officeDocument/2006/relationships/slide" Target="slide26.xml"/></Relationships>
</file>

<file path=ppt/slides/_rels/slide32.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hdphoto" Target="../media/image17.wdp"/><Relationship Id="rId13" Type="http://schemas.microsoft.com/office/2007/relationships/hdphoto" Target="../media/image20.wdp"/><Relationship Id="rId3" Type="http://schemas.openxmlformats.org/officeDocument/2006/relationships/slideLayout" Target="../slideLayouts/slideLayout7.xml"/><Relationship Id="rId7" Type="http://schemas.openxmlformats.org/officeDocument/2006/relationships/image" Target="../media/image12.png"/><Relationship Id="rId12" Type="http://schemas.openxmlformats.org/officeDocument/2006/relationships/image" Target="../media/image14.png"/><Relationship Id="rId2" Type="http://schemas.openxmlformats.org/officeDocument/2006/relationships/audio" Target="../media/media3.mp3"/><Relationship Id="rId1" Type="http://schemas.openxmlformats.org/officeDocument/2006/relationships/audio" Target="../media/media2.mp3"/><Relationship Id="rId6" Type="http://schemas.openxmlformats.org/officeDocument/2006/relationships/slide" Target="slide3.xml"/><Relationship Id="rId11" Type="http://schemas.microsoft.com/office/2007/relationships/media" Target="../media/media3.mp3"/><Relationship Id="rId5" Type="http://schemas.openxmlformats.org/officeDocument/2006/relationships/image" Target="../media/image11.png"/><Relationship Id="rId10" Type="http://schemas.openxmlformats.org/officeDocument/2006/relationships/image" Target="../media/image13.png"/><Relationship Id="rId4" Type="http://schemas.openxmlformats.org/officeDocument/2006/relationships/audio" Target="../media/audio1.wav"/><Relationship Id="rId9" Type="http://schemas.microsoft.com/office/2007/relationships/media" Target="../media/media2.mp3"/><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5.png"/><Relationship Id="rId3" Type="http://schemas.openxmlformats.org/officeDocument/2006/relationships/slideLayout" Target="../slideLayouts/slideLayout7.xml"/><Relationship Id="rId7" Type="http://schemas.microsoft.com/office/2007/relationships/media" Target="../media/media3.mp3"/><Relationship Id="rId12" Type="http://schemas.microsoft.com/office/2007/relationships/hdphoto" Target="../media/image23.wdp"/><Relationship Id="rId2" Type="http://schemas.openxmlformats.org/officeDocument/2006/relationships/audio" Target="../media/media3.mp3"/><Relationship Id="rId1" Type="http://schemas.openxmlformats.org/officeDocument/2006/relationships/audio" Target="../media/media2.mp3"/><Relationship Id="rId6" Type="http://schemas.openxmlformats.org/officeDocument/2006/relationships/image" Target="../media/image13.png"/><Relationship Id="rId11" Type="http://schemas.openxmlformats.org/officeDocument/2006/relationships/image" Target="../media/image16.png"/><Relationship Id="rId5" Type="http://schemas.microsoft.com/office/2007/relationships/media" Target="../media/media2.mp3"/><Relationship Id="rId10" Type="http://schemas.openxmlformats.org/officeDocument/2006/relationships/slide" Target="slide3.xml"/><Relationship Id="rId4" Type="http://schemas.openxmlformats.org/officeDocument/2006/relationships/audio" Target="../media/audio1.wav"/><Relationship Id="rId9" Type="http://schemas.microsoft.com/office/2007/relationships/hdphoto" Target="../media/image20.wdp"/></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microsoft.com/office/2007/relationships/hdphoto" Target="../media/image20.wdp"/><Relationship Id="rId18"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image" Target="../media/image19.png"/><Relationship Id="rId12" Type="http://schemas.openxmlformats.org/officeDocument/2006/relationships/image" Target="../media/image14.png"/><Relationship Id="rId17" Type="http://schemas.openxmlformats.org/officeDocument/2006/relationships/image" Target="../media/image22.jpeg"/><Relationship Id="rId2" Type="http://schemas.openxmlformats.org/officeDocument/2006/relationships/audio" Target="../media/media3.mp3"/><Relationship Id="rId16" Type="http://schemas.openxmlformats.org/officeDocument/2006/relationships/slide" Target="slide3.xml"/><Relationship Id="rId1" Type="http://schemas.openxmlformats.org/officeDocument/2006/relationships/audio" Target="../media/media2.mp3"/><Relationship Id="rId6" Type="http://schemas.openxmlformats.org/officeDocument/2006/relationships/image" Target="../media/image18.png"/><Relationship Id="rId11" Type="http://schemas.microsoft.com/office/2007/relationships/media" Target="../media/media3.mp3"/><Relationship Id="rId5" Type="http://schemas.openxmlformats.org/officeDocument/2006/relationships/image" Target="../media/image17.png"/><Relationship Id="rId15" Type="http://schemas.microsoft.com/office/2007/relationships/hdphoto" Target="../media/image29.wdp"/><Relationship Id="rId10" Type="http://schemas.openxmlformats.org/officeDocument/2006/relationships/image" Target="../media/image13.png"/><Relationship Id="rId19" Type="http://schemas.openxmlformats.org/officeDocument/2006/relationships/image" Target="../media/image23.png"/><Relationship Id="rId4" Type="http://schemas.openxmlformats.org/officeDocument/2006/relationships/audio" Target="../media/audio1.wav"/><Relationship Id="rId9" Type="http://schemas.microsoft.com/office/2007/relationships/media" Target="../media/media2.mp3"/><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9.png"/><Relationship Id="rId18" Type="http://schemas.openxmlformats.org/officeDocument/2006/relationships/image" Target="../media/image31.png"/><Relationship Id="rId3" Type="http://schemas.openxmlformats.org/officeDocument/2006/relationships/slideLayout" Target="../slideLayouts/slideLayout7.xml"/><Relationship Id="rId7" Type="http://schemas.openxmlformats.org/officeDocument/2006/relationships/image" Target="../media/image26.png"/><Relationship Id="rId12" Type="http://schemas.microsoft.com/office/2007/relationships/media" Target="../media/media3.mp3"/><Relationship Id="rId17" Type="http://schemas.openxmlformats.org/officeDocument/2006/relationships/slide" Target="slide3.xml"/><Relationship Id="rId2" Type="http://schemas.openxmlformats.org/officeDocument/2006/relationships/audio" Target="../media/media3.mp3"/><Relationship Id="rId16" Type="http://schemas.microsoft.com/office/2007/relationships/hdphoto" Target="../media/image40.wdp"/><Relationship Id="rId20" Type="http://schemas.openxmlformats.org/officeDocument/2006/relationships/image" Target="../media/image15.png"/><Relationship Id="rId1" Type="http://schemas.openxmlformats.org/officeDocument/2006/relationships/audio" Target="../media/media2.mp3"/><Relationship Id="rId6" Type="http://schemas.openxmlformats.org/officeDocument/2006/relationships/image" Target="../media/image25.png"/><Relationship Id="rId11" Type="http://schemas.openxmlformats.org/officeDocument/2006/relationships/image" Target="../media/image13.png"/><Relationship Id="rId5" Type="http://schemas.openxmlformats.org/officeDocument/2006/relationships/image" Target="../media/image24.png"/><Relationship Id="rId15" Type="http://schemas.openxmlformats.org/officeDocument/2006/relationships/image" Target="../media/image30.png"/><Relationship Id="rId10" Type="http://schemas.microsoft.com/office/2007/relationships/media" Target="../media/media2.mp3"/><Relationship Id="rId19" Type="http://schemas.microsoft.com/office/2007/relationships/hdphoto" Target="../media/image42.wdp"/><Relationship Id="rId4" Type="http://schemas.openxmlformats.org/officeDocument/2006/relationships/audio" Target="../media/audio1.wav"/><Relationship Id="rId9" Type="http://schemas.openxmlformats.org/officeDocument/2006/relationships/image" Target="../media/image28.png"/><Relationship Id="rId14" Type="http://schemas.microsoft.com/office/2007/relationships/hdphoto" Target="../media/image38.wdp"/></Relationships>
</file>

<file path=ppt/slides/_rels/slide8.xml.rels><?xml version="1.0" encoding="UTF-8" standalone="yes"?>
<Relationships xmlns="http://schemas.openxmlformats.org/package/2006/relationships"><Relationship Id="rId8" Type="http://schemas.microsoft.com/office/2007/relationships/media" Target="../media/media3.mp3"/><Relationship Id="rId13" Type="http://schemas.openxmlformats.org/officeDocument/2006/relationships/slide" Target="slide3.xml"/><Relationship Id="rId3" Type="http://schemas.openxmlformats.org/officeDocument/2006/relationships/audio" Target="../media/media3.mp3"/><Relationship Id="rId7" Type="http://schemas.openxmlformats.org/officeDocument/2006/relationships/image" Target="../media/image13.png"/><Relationship Id="rId12" Type="http://schemas.microsoft.com/office/2007/relationships/hdphoto" Target="../media/image46.wdp"/><Relationship Id="rId2" Type="http://schemas.openxmlformats.org/officeDocument/2006/relationships/audio" Target="../media/media2.mp3"/><Relationship Id="rId16" Type="http://schemas.openxmlformats.org/officeDocument/2006/relationships/oleObject" Target="../embeddings/oleObject1.bin"/><Relationship Id="rId1" Type="http://schemas.openxmlformats.org/officeDocument/2006/relationships/vmlDrawing" Target="../drawings/vmlDrawing1.vml"/><Relationship Id="rId6" Type="http://schemas.microsoft.com/office/2007/relationships/media" Target="../media/media2.mp3"/><Relationship Id="rId11" Type="http://schemas.openxmlformats.org/officeDocument/2006/relationships/image" Target="../media/image34.png"/><Relationship Id="rId5" Type="http://schemas.openxmlformats.org/officeDocument/2006/relationships/audio" Target="../media/audio1.wav"/><Relationship Id="rId15" Type="http://schemas.openxmlformats.org/officeDocument/2006/relationships/image" Target="../media/image15.png"/><Relationship Id="rId10" Type="http://schemas.microsoft.com/office/2007/relationships/hdphoto" Target="../media/image44.wdp"/><Relationship Id="rId4" Type="http://schemas.openxmlformats.org/officeDocument/2006/relationships/slideLayout" Target="../slideLayouts/slideLayout7.xml"/><Relationship Id="rId9" Type="http://schemas.openxmlformats.org/officeDocument/2006/relationships/image" Target="../media/image33.png"/><Relationship Id="rId1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13" Type="http://schemas.microsoft.com/office/2007/relationships/hdphoto" Target="../media/image53.wdp"/><Relationship Id="rId18" Type="http://schemas.openxmlformats.org/officeDocument/2006/relationships/slide" Target="slide3.xml"/><Relationship Id="rId3" Type="http://schemas.openxmlformats.org/officeDocument/2006/relationships/slideLayout" Target="../slideLayouts/slideLayout7.xml"/><Relationship Id="rId21" Type="http://schemas.openxmlformats.org/officeDocument/2006/relationships/image" Target="../media/image15.png"/><Relationship Id="rId7" Type="http://schemas.openxmlformats.org/officeDocument/2006/relationships/image" Target="../media/image37.png"/><Relationship Id="rId12" Type="http://schemas.openxmlformats.org/officeDocument/2006/relationships/image" Target="../media/image39.png"/><Relationship Id="rId17" Type="http://schemas.microsoft.com/office/2007/relationships/hdphoto" Target="../media/image57.wdp"/><Relationship Id="rId2" Type="http://schemas.openxmlformats.org/officeDocument/2006/relationships/audio" Target="../media/media3.mp3"/><Relationship Id="rId16" Type="http://schemas.openxmlformats.org/officeDocument/2006/relationships/image" Target="../media/image41.png"/><Relationship Id="rId20" Type="http://schemas.microsoft.com/office/2007/relationships/hdphoto" Target="../media/image59.wdp"/><Relationship Id="rId1" Type="http://schemas.openxmlformats.org/officeDocument/2006/relationships/audio" Target="../media/media2.mp3"/><Relationship Id="rId6" Type="http://schemas.openxmlformats.org/officeDocument/2006/relationships/image" Target="../media/image36.png"/><Relationship Id="rId11" Type="http://schemas.microsoft.com/office/2007/relationships/media" Target="../media/media3.mp3"/><Relationship Id="rId5" Type="http://schemas.openxmlformats.org/officeDocument/2006/relationships/image" Target="../media/image35.png"/><Relationship Id="rId15" Type="http://schemas.microsoft.com/office/2007/relationships/hdphoto" Target="../media/image55.wdp"/><Relationship Id="rId10" Type="http://schemas.openxmlformats.org/officeDocument/2006/relationships/image" Target="../media/image13.png"/><Relationship Id="rId19" Type="http://schemas.openxmlformats.org/officeDocument/2006/relationships/image" Target="../media/image42.png"/><Relationship Id="rId4" Type="http://schemas.openxmlformats.org/officeDocument/2006/relationships/audio" Target="../media/audio1.wav"/><Relationship Id="rId9" Type="http://schemas.microsoft.com/office/2007/relationships/media" Target="../media/media2.mp3"/><Relationship Id="rId1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malborg[1]"/>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15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B03"/>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6602413"/>
            <a:ext cx="9001125" cy="255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sun3[1]"/>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995033" y="151969"/>
            <a:ext cx="908050" cy="908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descr="sun3[1]"/>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310492" y="151969"/>
            <a:ext cx="908050" cy="908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7" descr="sun3[1]"/>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256869" y="149518"/>
            <a:ext cx="908050" cy="908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descr="sun3[1]"/>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941410" y="151969"/>
            <a:ext cx="908050" cy="908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sun3[1]"/>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625951" y="151969"/>
            <a:ext cx="908050" cy="908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 name="Rectangle 5"/>
          <p:cNvSpPr>
            <a:spLocks noChangeArrowheads="1"/>
          </p:cNvSpPr>
          <p:nvPr/>
        </p:nvSpPr>
        <p:spPr bwMode="auto">
          <a:xfrm>
            <a:off x="2997482" y="1026855"/>
            <a:ext cx="6164988"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algn="r" eaLnBrk="0" fontAlgn="base" hangingPunct="0">
              <a:spcBef>
                <a:spcPct val="0"/>
              </a:spcBef>
              <a:spcAft>
                <a:spcPct val="0"/>
              </a:spcAft>
              <a:defRPr>
                <a:solidFill>
                  <a:schemeClr val="tx1"/>
                </a:solidFill>
                <a:latin typeface=".VnTime" panose="020B7200000000000000" pitchFamily="34" charset="0"/>
              </a:defRPr>
            </a:lvl6pPr>
            <a:lvl7pPr marL="2971800" indent="-228600" algn="r" eaLnBrk="0" fontAlgn="base" hangingPunct="0">
              <a:spcBef>
                <a:spcPct val="0"/>
              </a:spcBef>
              <a:spcAft>
                <a:spcPct val="0"/>
              </a:spcAft>
              <a:defRPr>
                <a:solidFill>
                  <a:schemeClr val="tx1"/>
                </a:solidFill>
                <a:latin typeface=".VnTime" panose="020B7200000000000000" pitchFamily="34" charset="0"/>
              </a:defRPr>
            </a:lvl7pPr>
            <a:lvl8pPr marL="3429000" indent="-228600" algn="r" eaLnBrk="0" fontAlgn="base" hangingPunct="0">
              <a:spcBef>
                <a:spcPct val="0"/>
              </a:spcBef>
              <a:spcAft>
                <a:spcPct val="0"/>
              </a:spcAft>
              <a:defRPr>
                <a:solidFill>
                  <a:schemeClr val="tx1"/>
                </a:solidFill>
                <a:latin typeface=".VnTime" panose="020B7200000000000000" pitchFamily="34" charset="0"/>
              </a:defRPr>
            </a:lvl8pPr>
            <a:lvl9pPr marL="3886200" indent="-228600" algn="r"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20000"/>
              </a:spcBef>
            </a:pPr>
            <a:r>
              <a:rPr lang="en-US" altLang="en-US" sz="4000" dirty="0" err="1">
                <a:solidFill>
                  <a:srgbClr val="FF0000"/>
                </a:solidFill>
                <a:latin typeface="VNI-Juni" pitchFamily="2" charset="0"/>
              </a:rPr>
              <a:t>chaøo</a:t>
            </a:r>
            <a:r>
              <a:rPr lang="en-US" altLang="en-US" sz="4000" dirty="0">
                <a:solidFill>
                  <a:srgbClr val="FF0000"/>
                </a:solidFill>
                <a:latin typeface="VNI-Juni" pitchFamily="2" charset="0"/>
              </a:rPr>
              <a:t> </a:t>
            </a:r>
            <a:r>
              <a:rPr lang="en-US" altLang="en-US" sz="4000" dirty="0" err="1">
                <a:solidFill>
                  <a:srgbClr val="FF0000"/>
                </a:solidFill>
                <a:latin typeface="VNI-Juni" pitchFamily="2" charset="0"/>
              </a:rPr>
              <a:t>möøng</a:t>
            </a:r>
            <a:r>
              <a:rPr lang="en-US" altLang="en-US" sz="4000" dirty="0">
                <a:solidFill>
                  <a:srgbClr val="FF0000"/>
                </a:solidFill>
                <a:latin typeface="VNI-Juni" pitchFamily="2" charset="0"/>
              </a:rPr>
              <a:t> TAÁT CAÛ CAÙC EM</a:t>
            </a:r>
            <a:endParaRPr lang="en-US" altLang="en-US" sz="4000" dirty="0">
              <a:solidFill>
                <a:srgbClr val="FF0000"/>
              </a:solidFill>
              <a:latin typeface=".VnExoticH" panose="020B7200000000000000" pitchFamily="34" charset="0"/>
            </a:endParaRPr>
          </a:p>
        </p:txBody>
      </p:sp>
      <p:pic>
        <p:nvPicPr>
          <p:cNvPr id="20" name="Picture 19" descr="sun3[1]"/>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887785" y="149518"/>
            <a:ext cx="908050" cy="908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descr="sun3[1]"/>
          <p:cNvPicPr>
            <a:picLocks noChangeAspect="1" noChangeArrowheads="1" noCrop="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572328" y="151969"/>
            <a:ext cx="908050" cy="908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5" name="Group 20"/>
          <p:cNvGrpSpPr/>
          <p:nvPr/>
        </p:nvGrpSpPr>
        <p:grpSpPr bwMode="auto">
          <a:xfrm>
            <a:off x="4002421" y="2619396"/>
            <a:ext cx="3946377" cy="1516020"/>
            <a:chOff x="2461" y="517"/>
            <a:chExt cx="2363" cy="909"/>
          </a:xfrm>
        </p:grpSpPr>
        <p:grpSp>
          <p:nvGrpSpPr>
            <p:cNvPr id="26" name="Group 21"/>
            <p:cNvGrpSpPr/>
            <p:nvPr/>
          </p:nvGrpSpPr>
          <p:grpSpPr bwMode="auto">
            <a:xfrm>
              <a:off x="2461" y="652"/>
              <a:ext cx="1145" cy="772"/>
              <a:chOff x="782" y="3067"/>
              <a:chExt cx="1578" cy="1044"/>
            </a:xfrm>
          </p:grpSpPr>
          <p:sp>
            <p:nvSpPr>
              <p:cNvPr id="41" name="Oval 22"/>
              <p:cNvSpPr>
                <a:spLocks noChangeArrowheads="1"/>
              </p:cNvSpPr>
              <p:nvPr/>
            </p:nvSpPr>
            <p:spPr bwMode="auto">
              <a:xfrm>
                <a:off x="782" y="3067"/>
                <a:ext cx="919" cy="862"/>
              </a:xfrm>
              <a:prstGeom prst="ellipse">
                <a:avLst/>
              </a:prstGeom>
              <a:gradFill rotWithShape="1">
                <a:gsLst>
                  <a:gs pos="0">
                    <a:srgbClr val="FF6600"/>
                  </a:gs>
                  <a:gs pos="100000">
                    <a:schemeClr val="bg1"/>
                  </a:gs>
                </a:gsLst>
                <a:lin ang="5400000" scaled="1"/>
              </a:gradFill>
              <a:ln>
                <a:noFill/>
              </a:ln>
              <a:extLst>
                <a:ext uri="{91240B29-F687-4F45-9708-019B960494DF}">
                  <a14:hiddenLine xmlns=""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Arial" panose="020B0604020202020204" pitchFamily="34" charset="0"/>
                  <a:cs typeface="Arial" panose="020B0604020202020204" pitchFamily="34" charset="0"/>
                </a:endParaRPr>
              </a:p>
            </p:txBody>
          </p:sp>
          <p:sp>
            <p:nvSpPr>
              <p:cNvPr id="42" name="Freeform 23"/>
              <p:cNvSpPr/>
              <p:nvPr/>
            </p:nvSpPr>
            <p:spPr bwMode="auto">
              <a:xfrm>
                <a:off x="987" y="3566"/>
                <a:ext cx="532" cy="545"/>
              </a:xfrm>
              <a:custGeom>
                <a:avLst/>
                <a:gdLst>
                  <a:gd name="T0" fmla="*/ 0 w 1980"/>
                  <a:gd name="T1" fmla="*/ 0 h 2160"/>
                  <a:gd name="T2" fmla="*/ 0 w 1980"/>
                  <a:gd name="T3" fmla="*/ 0 h 2160"/>
                  <a:gd name="T4" fmla="*/ 0 w 1980"/>
                  <a:gd name="T5" fmla="*/ 0 h 2160"/>
                  <a:gd name="T6" fmla="*/ 0 w 1980"/>
                  <a:gd name="T7" fmla="*/ 0 h 21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80" h="2160">
                    <a:moveTo>
                      <a:pt x="1080" y="0"/>
                    </a:moveTo>
                    <a:lnTo>
                      <a:pt x="0" y="2160"/>
                    </a:lnTo>
                    <a:lnTo>
                      <a:pt x="1980" y="2160"/>
                    </a:lnTo>
                    <a:lnTo>
                      <a:pt x="1080" y="0"/>
                    </a:lnTo>
                    <a:close/>
                  </a:path>
                </a:pathLst>
              </a:custGeom>
              <a:solidFill>
                <a:srgbClr val="FF0000"/>
              </a:solidFill>
              <a:ln w="9525">
                <a:round/>
              </a:ln>
              <a:effectLst/>
              <a:scene3d>
                <a:camera prst="legacyObliqueTopLeft"/>
                <a:lightRig rig="legacyFlat3" dir="t"/>
              </a:scene3d>
              <a:sp3d extrusionH="608000" prstMaterial="legacyMatte">
                <a:bevelT w="13500" h="13500" prst="angle"/>
                <a:bevelB w="13500" h="13500" prst="angle"/>
                <a:extrusionClr>
                  <a:srgbClr val="FF0000"/>
                </a:extrusionClr>
                <a:contourClr>
                  <a:srgbClr val="FF0000"/>
                </a:contourClr>
              </a:sp3d>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a:flatTx/>
              </a:bodyPr>
              <a:lstStyle/>
              <a:p>
                <a:endParaRPr lang="en-US"/>
              </a:p>
            </p:txBody>
          </p:sp>
          <p:sp>
            <p:nvSpPr>
              <p:cNvPr id="43" name="AutoShape 24"/>
              <p:cNvSpPr>
                <a:spLocks noChangeArrowheads="1"/>
              </p:cNvSpPr>
              <p:nvPr/>
            </p:nvSpPr>
            <p:spPr bwMode="auto">
              <a:xfrm>
                <a:off x="1791" y="3635"/>
                <a:ext cx="569" cy="320"/>
              </a:xfrm>
              <a:prstGeom prst="can">
                <a:avLst>
                  <a:gd name="adj" fmla="val 25000"/>
                </a:avLst>
              </a:prstGeom>
              <a:solidFill>
                <a:srgbClr val="008000"/>
              </a:solidFill>
              <a:ln w="9525">
                <a:solidFill>
                  <a:srgbClr val="000000"/>
                </a:solidFill>
                <a:round/>
              </a:ln>
              <a:effectLst/>
              <a:extLst>
                <a:ext uri="{AF507438-7753-43E0-B8FC-AC1667EBCBE1}">
                  <a14:hiddenEffects xmlns="" xmlns:a14="http://schemas.microsoft.com/office/drawing/2010/main">
                    <a:effectLst>
                      <a:outerShdw dist="35921" dir="2700000" algn="ctr" rotWithShape="0">
                        <a:srgbClr val="868686"/>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Arial" panose="020B0604020202020204" pitchFamily="34" charset="0"/>
                  <a:cs typeface="Arial" panose="020B0604020202020204" pitchFamily="34" charset="0"/>
                </a:endParaRPr>
              </a:p>
            </p:txBody>
          </p:sp>
          <p:sp>
            <p:nvSpPr>
              <p:cNvPr id="44" name="AutoShape 25"/>
              <p:cNvSpPr>
                <a:spLocks noChangeArrowheads="1"/>
              </p:cNvSpPr>
              <p:nvPr/>
            </p:nvSpPr>
            <p:spPr bwMode="auto">
              <a:xfrm>
                <a:off x="1465" y="3262"/>
                <a:ext cx="335" cy="721"/>
              </a:xfrm>
              <a:prstGeom prst="cube">
                <a:avLst>
                  <a:gd name="adj" fmla="val 25000"/>
                </a:avLst>
              </a:prstGeom>
              <a:solidFill>
                <a:srgbClr val="808000"/>
              </a:solidFill>
              <a:ln w="9525">
                <a:solidFill>
                  <a:srgbClr val="000000"/>
                </a:solidFill>
                <a:miter lim="800000"/>
              </a:ln>
              <a:effectLst/>
              <a:extLst>
                <a:ext uri="{AF507438-7753-43E0-B8FC-AC1667EBCBE1}">
                  <a14:hiddenEffects xmlns="" xmlns:a14="http://schemas.microsoft.com/office/drawing/2010/main">
                    <a:effectLst>
                      <a:outerShdw dist="35921" dir="2700000" algn="ctr" rotWithShape="0">
                        <a:srgbClr val="868686"/>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Arial" panose="020B0604020202020204" pitchFamily="34" charset="0"/>
                  <a:cs typeface="Arial" panose="020B0604020202020204" pitchFamily="34" charset="0"/>
                </a:endParaRPr>
              </a:p>
            </p:txBody>
          </p:sp>
        </p:grpSp>
        <p:sp>
          <p:nvSpPr>
            <p:cNvPr id="27" name="Freeform 26"/>
            <p:cNvSpPr/>
            <p:nvPr/>
          </p:nvSpPr>
          <p:spPr bwMode="auto">
            <a:xfrm>
              <a:off x="3751" y="1058"/>
              <a:ext cx="422" cy="11"/>
            </a:xfrm>
            <a:custGeom>
              <a:avLst/>
              <a:gdLst>
                <a:gd name="T0" fmla="*/ 410 w 422"/>
                <a:gd name="T1" fmla="*/ 3 h 11"/>
                <a:gd name="T2" fmla="*/ 422 w 422"/>
                <a:gd name="T3" fmla="*/ 11 h 11"/>
                <a:gd name="T4" fmla="*/ 419 w 422"/>
                <a:gd name="T5" fmla="*/ 8 h 11"/>
                <a:gd name="T6" fmla="*/ 0 w 422"/>
                <a:gd name="T7" fmla="*/ 8 h 11"/>
                <a:gd name="T8" fmla="*/ 0 w 422"/>
                <a:gd name="T9" fmla="*/ 0 h 11"/>
                <a:gd name="T10" fmla="*/ 407 w 422"/>
                <a:gd name="T11" fmla="*/ 0 h 11"/>
                <a:gd name="T12" fmla="*/ 410 w 422"/>
                <a:gd name="T13" fmla="*/ 3 h 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2" h="11">
                  <a:moveTo>
                    <a:pt x="410" y="3"/>
                  </a:moveTo>
                  <a:lnTo>
                    <a:pt x="422" y="11"/>
                  </a:lnTo>
                  <a:lnTo>
                    <a:pt x="419" y="8"/>
                  </a:lnTo>
                  <a:lnTo>
                    <a:pt x="0" y="8"/>
                  </a:lnTo>
                  <a:lnTo>
                    <a:pt x="0" y="0"/>
                  </a:lnTo>
                  <a:lnTo>
                    <a:pt x="407" y="0"/>
                  </a:lnTo>
                  <a:lnTo>
                    <a:pt x="410" y="3"/>
                  </a:lnTo>
                  <a:close/>
                </a:path>
              </a:pathLst>
            </a:custGeom>
            <a:solidFill>
              <a:srgbClr val="00FF7F"/>
            </a:solidFill>
            <a:ln>
              <a:noFill/>
            </a:ln>
            <a:extLst>
              <a:ext uri="{91240B29-F687-4F45-9708-019B960494DF}">
                <a14:hiddenLine xmlns="" xmlns:a14="http://schemas.microsoft.com/office/drawing/2010/main" w="9525">
                  <a:solidFill>
                    <a:srgbClr val="000000"/>
                  </a:solidFill>
                  <a:round/>
                </a14:hiddenLine>
              </a:ext>
            </a:extLst>
          </p:spPr>
          <p:txBody>
            <a:bodyPr/>
            <a:lstStyle/>
            <a:p>
              <a:endParaRPr lang="en-US"/>
            </a:p>
          </p:txBody>
        </p:sp>
        <p:sp>
          <p:nvSpPr>
            <p:cNvPr id="28" name="Freeform 27"/>
            <p:cNvSpPr/>
            <p:nvPr/>
          </p:nvSpPr>
          <p:spPr bwMode="auto">
            <a:xfrm>
              <a:off x="4028" y="576"/>
              <a:ext cx="434" cy="701"/>
            </a:xfrm>
            <a:custGeom>
              <a:avLst/>
              <a:gdLst>
                <a:gd name="T0" fmla="*/ 213 w 434"/>
                <a:gd name="T1" fmla="*/ 0 h 701"/>
                <a:gd name="T2" fmla="*/ 434 w 434"/>
                <a:gd name="T3" fmla="*/ 612 h 701"/>
                <a:gd name="T4" fmla="*/ 433 w 434"/>
                <a:gd name="T5" fmla="*/ 621 h 701"/>
                <a:gd name="T6" fmla="*/ 430 w 434"/>
                <a:gd name="T7" fmla="*/ 630 h 701"/>
                <a:gd name="T8" fmla="*/ 416 w 434"/>
                <a:gd name="T9" fmla="*/ 647 h 701"/>
                <a:gd name="T10" fmla="*/ 396 w 434"/>
                <a:gd name="T11" fmla="*/ 662 h 701"/>
                <a:gd name="T12" fmla="*/ 371 w 434"/>
                <a:gd name="T13" fmla="*/ 674 h 701"/>
                <a:gd name="T14" fmla="*/ 340 w 434"/>
                <a:gd name="T15" fmla="*/ 684 h 701"/>
                <a:gd name="T16" fmla="*/ 306 w 434"/>
                <a:gd name="T17" fmla="*/ 692 h 701"/>
                <a:gd name="T18" fmla="*/ 269 w 434"/>
                <a:gd name="T19" fmla="*/ 697 h 701"/>
                <a:gd name="T20" fmla="*/ 230 w 434"/>
                <a:gd name="T21" fmla="*/ 701 h 701"/>
                <a:gd name="T22" fmla="*/ 192 w 434"/>
                <a:gd name="T23" fmla="*/ 701 h 701"/>
                <a:gd name="T24" fmla="*/ 155 w 434"/>
                <a:gd name="T25" fmla="*/ 699 h 701"/>
                <a:gd name="T26" fmla="*/ 117 w 434"/>
                <a:gd name="T27" fmla="*/ 695 h 701"/>
                <a:gd name="T28" fmla="*/ 85 w 434"/>
                <a:gd name="T29" fmla="*/ 687 h 701"/>
                <a:gd name="T30" fmla="*/ 56 w 434"/>
                <a:gd name="T31" fmla="*/ 676 h 701"/>
                <a:gd name="T32" fmla="*/ 32 w 434"/>
                <a:gd name="T33" fmla="*/ 662 h 701"/>
                <a:gd name="T34" fmla="*/ 14 w 434"/>
                <a:gd name="T35" fmla="*/ 645 h 701"/>
                <a:gd name="T36" fmla="*/ 8 w 434"/>
                <a:gd name="T37" fmla="*/ 635 h 701"/>
                <a:gd name="T38" fmla="*/ 3 w 434"/>
                <a:gd name="T39" fmla="*/ 625 h 701"/>
                <a:gd name="T40" fmla="*/ 0 w 434"/>
                <a:gd name="T41" fmla="*/ 622 h 701"/>
                <a:gd name="T42" fmla="*/ 213 w 434"/>
                <a:gd name="T43" fmla="*/ 0 h 7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34" h="701">
                  <a:moveTo>
                    <a:pt x="213" y="0"/>
                  </a:moveTo>
                  <a:lnTo>
                    <a:pt x="434" y="612"/>
                  </a:lnTo>
                  <a:lnTo>
                    <a:pt x="433" y="621"/>
                  </a:lnTo>
                  <a:lnTo>
                    <a:pt x="430" y="630"/>
                  </a:lnTo>
                  <a:lnTo>
                    <a:pt x="416" y="647"/>
                  </a:lnTo>
                  <a:lnTo>
                    <a:pt x="396" y="662"/>
                  </a:lnTo>
                  <a:lnTo>
                    <a:pt x="371" y="674"/>
                  </a:lnTo>
                  <a:lnTo>
                    <a:pt x="340" y="684"/>
                  </a:lnTo>
                  <a:lnTo>
                    <a:pt x="306" y="692"/>
                  </a:lnTo>
                  <a:lnTo>
                    <a:pt x="269" y="697"/>
                  </a:lnTo>
                  <a:lnTo>
                    <a:pt x="230" y="701"/>
                  </a:lnTo>
                  <a:lnTo>
                    <a:pt x="192" y="701"/>
                  </a:lnTo>
                  <a:lnTo>
                    <a:pt x="155" y="699"/>
                  </a:lnTo>
                  <a:lnTo>
                    <a:pt x="117" y="695"/>
                  </a:lnTo>
                  <a:lnTo>
                    <a:pt x="85" y="687"/>
                  </a:lnTo>
                  <a:lnTo>
                    <a:pt x="56" y="676"/>
                  </a:lnTo>
                  <a:lnTo>
                    <a:pt x="32" y="662"/>
                  </a:lnTo>
                  <a:lnTo>
                    <a:pt x="14" y="645"/>
                  </a:lnTo>
                  <a:lnTo>
                    <a:pt x="8" y="635"/>
                  </a:lnTo>
                  <a:lnTo>
                    <a:pt x="3" y="625"/>
                  </a:lnTo>
                  <a:lnTo>
                    <a:pt x="0" y="622"/>
                  </a:lnTo>
                  <a:lnTo>
                    <a:pt x="213" y="0"/>
                  </a:lnTo>
                  <a:close/>
                </a:path>
              </a:pathLst>
            </a:custGeom>
            <a:solidFill>
              <a:srgbClr val="000065"/>
            </a:solidFill>
            <a:ln>
              <a:noFill/>
            </a:ln>
            <a:extLst>
              <a:ext uri="{91240B29-F687-4F45-9708-019B960494DF}">
                <a14:hiddenLine xmlns="" xmlns:a14="http://schemas.microsoft.com/office/drawing/2010/main" w="9525">
                  <a:solidFill>
                    <a:srgbClr val="000000"/>
                  </a:solidFill>
                  <a:round/>
                </a14:hiddenLine>
              </a:ext>
            </a:extLst>
          </p:spPr>
          <p:txBody>
            <a:bodyPr/>
            <a:lstStyle/>
            <a:p>
              <a:endParaRPr lang="en-US"/>
            </a:p>
          </p:txBody>
        </p:sp>
        <p:sp>
          <p:nvSpPr>
            <p:cNvPr id="29" name="Freeform 28"/>
            <p:cNvSpPr/>
            <p:nvPr/>
          </p:nvSpPr>
          <p:spPr bwMode="auto">
            <a:xfrm>
              <a:off x="4241" y="624"/>
              <a:ext cx="200" cy="635"/>
            </a:xfrm>
            <a:custGeom>
              <a:avLst/>
              <a:gdLst>
                <a:gd name="T0" fmla="*/ 0 w 200"/>
                <a:gd name="T1" fmla="*/ 0 h 635"/>
                <a:gd name="T2" fmla="*/ 200 w 200"/>
                <a:gd name="T3" fmla="*/ 569 h 635"/>
                <a:gd name="T4" fmla="*/ 192 w 200"/>
                <a:gd name="T5" fmla="*/ 585 h 635"/>
                <a:gd name="T6" fmla="*/ 177 w 200"/>
                <a:gd name="T7" fmla="*/ 599 h 635"/>
                <a:gd name="T8" fmla="*/ 155 w 200"/>
                <a:gd name="T9" fmla="*/ 611 h 635"/>
                <a:gd name="T10" fmla="*/ 130 w 200"/>
                <a:gd name="T11" fmla="*/ 620 h 635"/>
                <a:gd name="T12" fmla="*/ 101 w 200"/>
                <a:gd name="T13" fmla="*/ 627 h 635"/>
                <a:gd name="T14" fmla="*/ 68 w 200"/>
                <a:gd name="T15" fmla="*/ 632 h 635"/>
                <a:gd name="T16" fmla="*/ 34 w 200"/>
                <a:gd name="T17" fmla="*/ 635 h 635"/>
                <a:gd name="T18" fmla="*/ 0 w 200"/>
                <a:gd name="T19" fmla="*/ 635 h 635"/>
                <a:gd name="T20" fmla="*/ 0 w 200"/>
                <a:gd name="T21" fmla="*/ 0 h 6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0" h="635">
                  <a:moveTo>
                    <a:pt x="0" y="0"/>
                  </a:moveTo>
                  <a:lnTo>
                    <a:pt x="200" y="569"/>
                  </a:lnTo>
                  <a:lnTo>
                    <a:pt x="192" y="585"/>
                  </a:lnTo>
                  <a:lnTo>
                    <a:pt x="177" y="599"/>
                  </a:lnTo>
                  <a:lnTo>
                    <a:pt x="155" y="611"/>
                  </a:lnTo>
                  <a:lnTo>
                    <a:pt x="130" y="620"/>
                  </a:lnTo>
                  <a:lnTo>
                    <a:pt x="101" y="627"/>
                  </a:lnTo>
                  <a:lnTo>
                    <a:pt x="68" y="632"/>
                  </a:lnTo>
                  <a:lnTo>
                    <a:pt x="34" y="635"/>
                  </a:lnTo>
                  <a:lnTo>
                    <a:pt x="0" y="635"/>
                  </a:lnTo>
                  <a:lnTo>
                    <a:pt x="0" y="0"/>
                  </a:lnTo>
                  <a:close/>
                </a:path>
              </a:pathLst>
            </a:custGeom>
            <a:solidFill>
              <a:srgbClr val="3AA5ED"/>
            </a:solidFill>
            <a:ln>
              <a:noFill/>
            </a:ln>
            <a:extLst>
              <a:ext uri="{91240B29-F687-4F45-9708-019B960494DF}">
                <a14:hiddenLine xmlns="" xmlns:a14="http://schemas.microsoft.com/office/drawing/2010/main" w="9525">
                  <a:solidFill>
                    <a:srgbClr val="000000"/>
                  </a:solidFill>
                  <a:round/>
                </a14:hiddenLine>
              </a:ext>
            </a:extLst>
          </p:spPr>
          <p:txBody>
            <a:bodyPr/>
            <a:lstStyle/>
            <a:p>
              <a:endParaRPr lang="en-US"/>
            </a:p>
          </p:txBody>
        </p:sp>
        <p:sp>
          <p:nvSpPr>
            <p:cNvPr id="30" name="Freeform 29"/>
            <p:cNvSpPr/>
            <p:nvPr/>
          </p:nvSpPr>
          <p:spPr bwMode="auto">
            <a:xfrm>
              <a:off x="4045" y="692"/>
              <a:ext cx="173" cy="544"/>
            </a:xfrm>
            <a:custGeom>
              <a:avLst/>
              <a:gdLst>
                <a:gd name="T0" fmla="*/ 3 w 173"/>
                <a:gd name="T1" fmla="*/ 509 h 544"/>
                <a:gd name="T2" fmla="*/ 9 w 173"/>
                <a:gd name="T3" fmla="*/ 519 h 544"/>
                <a:gd name="T4" fmla="*/ 19 w 173"/>
                <a:gd name="T5" fmla="*/ 529 h 544"/>
                <a:gd name="T6" fmla="*/ 32 w 173"/>
                <a:gd name="T7" fmla="*/ 536 h 544"/>
                <a:gd name="T8" fmla="*/ 48 w 173"/>
                <a:gd name="T9" fmla="*/ 544 h 544"/>
                <a:gd name="T10" fmla="*/ 48 w 173"/>
                <a:gd name="T11" fmla="*/ 542 h 544"/>
                <a:gd name="T12" fmla="*/ 173 w 173"/>
                <a:gd name="T13" fmla="*/ 0 h 544"/>
                <a:gd name="T14" fmla="*/ 0 w 173"/>
                <a:gd name="T15" fmla="*/ 506 h 544"/>
                <a:gd name="T16" fmla="*/ 3 w 173"/>
                <a:gd name="T17" fmla="*/ 509 h 5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3" h="544">
                  <a:moveTo>
                    <a:pt x="3" y="509"/>
                  </a:moveTo>
                  <a:lnTo>
                    <a:pt x="9" y="519"/>
                  </a:lnTo>
                  <a:lnTo>
                    <a:pt x="19" y="529"/>
                  </a:lnTo>
                  <a:lnTo>
                    <a:pt x="32" y="536"/>
                  </a:lnTo>
                  <a:lnTo>
                    <a:pt x="48" y="544"/>
                  </a:lnTo>
                  <a:lnTo>
                    <a:pt x="48" y="542"/>
                  </a:lnTo>
                  <a:lnTo>
                    <a:pt x="173" y="0"/>
                  </a:lnTo>
                  <a:lnTo>
                    <a:pt x="0" y="506"/>
                  </a:lnTo>
                  <a:lnTo>
                    <a:pt x="3" y="509"/>
                  </a:lnTo>
                  <a:close/>
                </a:path>
              </a:pathLst>
            </a:custGeom>
            <a:solidFill>
              <a:srgbClr val="004CB2"/>
            </a:solidFill>
            <a:ln>
              <a:noFill/>
            </a:ln>
            <a:extLst>
              <a:ext uri="{91240B29-F687-4F45-9708-019B960494DF}">
                <a14:hiddenLine xmlns="" xmlns:a14="http://schemas.microsoft.com/office/drawing/2010/main" w="9525">
                  <a:solidFill>
                    <a:srgbClr val="000000"/>
                  </a:solidFill>
                  <a:round/>
                </a14:hiddenLine>
              </a:ext>
            </a:extLst>
          </p:spPr>
          <p:txBody>
            <a:bodyPr/>
            <a:lstStyle/>
            <a:p>
              <a:endParaRPr lang="en-US"/>
            </a:p>
          </p:txBody>
        </p:sp>
        <p:sp>
          <p:nvSpPr>
            <p:cNvPr id="31" name="Freeform 30"/>
            <p:cNvSpPr/>
            <p:nvPr/>
          </p:nvSpPr>
          <p:spPr bwMode="auto">
            <a:xfrm>
              <a:off x="4200" y="624"/>
              <a:ext cx="41" cy="635"/>
            </a:xfrm>
            <a:custGeom>
              <a:avLst/>
              <a:gdLst>
                <a:gd name="T0" fmla="*/ 41 w 41"/>
                <a:gd name="T1" fmla="*/ 0 h 635"/>
                <a:gd name="T2" fmla="*/ 41 w 41"/>
                <a:gd name="T3" fmla="*/ 635 h 635"/>
                <a:gd name="T4" fmla="*/ 3 w 41"/>
                <a:gd name="T5" fmla="*/ 635 h 635"/>
                <a:gd name="T6" fmla="*/ 0 w 41"/>
                <a:gd name="T7" fmla="*/ 632 h 635"/>
                <a:gd name="T8" fmla="*/ 41 w 41"/>
                <a:gd name="T9" fmla="*/ 0 h 6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 h="635">
                  <a:moveTo>
                    <a:pt x="41" y="0"/>
                  </a:moveTo>
                  <a:lnTo>
                    <a:pt x="41" y="635"/>
                  </a:lnTo>
                  <a:lnTo>
                    <a:pt x="3" y="635"/>
                  </a:lnTo>
                  <a:lnTo>
                    <a:pt x="0" y="632"/>
                  </a:lnTo>
                  <a:lnTo>
                    <a:pt x="41" y="0"/>
                  </a:lnTo>
                  <a:close/>
                </a:path>
              </a:pathLst>
            </a:custGeom>
            <a:solidFill>
              <a:srgbClr val="004CB2"/>
            </a:solidFill>
            <a:ln>
              <a:noFill/>
            </a:ln>
            <a:extLst>
              <a:ext uri="{91240B29-F687-4F45-9708-019B960494DF}">
                <a14:hiddenLine xmlns="" xmlns:a14="http://schemas.microsoft.com/office/drawing/2010/main" w="9525">
                  <a:solidFill>
                    <a:srgbClr val="000000"/>
                  </a:solidFill>
                  <a:round/>
                </a14:hiddenLine>
              </a:ext>
            </a:extLst>
          </p:spPr>
          <p:txBody>
            <a:bodyPr/>
            <a:lstStyle/>
            <a:p>
              <a:endParaRPr lang="en-US"/>
            </a:p>
          </p:txBody>
        </p:sp>
        <p:sp>
          <p:nvSpPr>
            <p:cNvPr id="32" name="Freeform 31"/>
            <p:cNvSpPr/>
            <p:nvPr/>
          </p:nvSpPr>
          <p:spPr bwMode="auto">
            <a:xfrm>
              <a:off x="3606" y="987"/>
              <a:ext cx="505" cy="396"/>
            </a:xfrm>
            <a:custGeom>
              <a:avLst/>
              <a:gdLst>
                <a:gd name="T0" fmla="*/ 0 w 505"/>
                <a:gd name="T1" fmla="*/ 21 h 396"/>
                <a:gd name="T2" fmla="*/ 320 w 505"/>
                <a:gd name="T3" fmla="*/ 0 h 396"/>
                <a:gd name="T4" fmla="*/ 505 w 505"/>
                <a:gd name="T5" fmla="*/ 66 h 396"/>
                <a:gd name="T6" fmla="*/ 505 w 505"/>
                <a:gd name="T7" fmla="*/ 360 h 396"/>
                <a:gd name="T8" fmla="*/ 158 w 505"/>
                <a:gd name="T9" fmla="*/ 396 h 396"/>
                <a:gd name="T10" fmla="*/ 0 w 505"/>
                <a:gd name="T11" fmla="*/ 280 h 396"/>
                <a:gd name="T12" fmla="*/ 0 w 505"/>
                <a:gd name="T13" fmla="*/ 21 h 3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5" h="396">
                  <a:moveTo>
                    <a:pt x="0" y="21"/>
                  </a:moveTo>
                  <a:lnTo>
                    <a:pt x="320" y="0"/>
                  </a:lnTo>
                  <a:lnTo>
                    <a:pt x="505" y="66"/>
                  </a:lnTo>
                  <a:lnTo>
                    <a:pt x="505" y="360"/>
                  </a:lnTo>
                  <a:lnTo>
                    <a:pt x="158" y="396"/>
                  </a:lnTo>
                  <a:lnTo>
                    <a:pt x="0" y="280"/>
                  </a:lnTo>
                  <a:lnTo>
                    <a:pt x="0" y="21"/>
                  </a:lnTo>
                  <a:close/>
                </a:path>
              </a:pathLst>
            </a:custGeom>
            <a:solidFill>
              <a:srgbClr val="B27F00"/>
            </a:solidFill>
            <a:ln>
              <a:noFill/>
            </a:ln>
            <a:extLst>
              <a:ext uri="{91240B29-F687-4F45-9708-019B960494DF}">
                <a14:hiddenLine xmlns="" xmlns:a14="http://schemas.microsoft.com/office/drawing/2010/main" w="9525">
                  <a:solidFill>
                    <a:srgbClr val="000000"/>
                  </a:solidFill>
                  <a:round/>
                </a14:hiddenLine>
              </a:ext>
            </a:extLst>
          </p:spPr>
          <p:txBody>
            <a:bodyPr/>
            <a:lstStyle/>
            <a:p>
              <a:endParaRPr lang="en-US"/>
            </a:p>
          </p:txBody>
        </p:sp>
        <p:sp>
          <p:nvSpPr>
            <p:cNvPr id="33" name="Freeform 32"/>
            <p:cNvSpPr/>
            <p:nvPr/>
          </p:nvSpPr>
          <p:spPr bwMode="auto">
            <a:xfrm>
              <a:off x="3645" y="1000"/>
              <a:ext cx="422" cy="71"/>
            </a:xfrm>
            <a:custGeom>
              <a:avLst/>
              <a:gdLst>
                <a:gd name="T0" fmla="*/ 0 w 422"/>
                <a:gd name="T1" fmla="*/ 17 h 71"/>
                <a:gd name="T2" fmla="*/ 276 w 422"/>
                <a:gd name="T3" fmla="*/ 0 h 71"/>
                <a:gd name="T4" fmla="*/ 422 w 422"/>
                <a:gd name="T5" fmla="*/ 53 h 71"/>
                <a:gd name="T6" fmla="*/ 126 w 422"/>
                <a:gd name="T7" fmla="*/ 71 h 71"/>
                <a:gd name="T8" fmla="*/ 0 w 422"/>
                <a:gd name="T9" fmla="*/ 17 h 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2" h="71">
                  <a:moveTo>
                    <a:pt x="0" y="17"/>
                  </a:moveTo>
                  <a:lnTo>
                    <a:pt x="276" y="0"/>
                  </a:lnTo>
                  <a:lnTo>
                    <a:pt x="422" y="53"/>
                  </a:lnTo>
                  <a:lnTo>
                    <a:pt x="126" y="71"/>
                  </a:lnTo>
                  <a:lnTo>
                    <a:pt x="0" y="17"/>
                  </a:lnTo>
                  <a:close/>
                </a:path>
              </a:pathLst>
            </a:custGeom>
            <a:solidFill>
              <a:srgbClr val="FFE500"/>
            </a:solidFill>
            <a:ln>
              <a:noFill/>
            </a:ln>
            <a:extLst>
              <a:ext uri="{91240B29-F687-4F45-9708-019B960494DF}">
                <a14:hiddenLine xmlns="" xmlns:a14="http://schemas.microsoft.com/office/drawing/2010/main" w="9525">
                  <a:solidFill>
                    <a:srgbClr val="000000"/>
                  </a:solidFill>
                  <a:round/>
                </a14:hiddenLine>
              </a:ext>
            </a:extLst>
          </p:spPr>
          <p:txBody>
            <a:bodyPr/>
            <a:lstStyle/>
            <a:p>
              <a:endParaRPr lang="en-US"/>
            </a:p>
          </p:txBody>
        </p:sp>
        <p:sp>
          <p:nvSpPr>
            <p:cNvPr id="34" name="Freeform 33"/>
            <p:cNvSpPr/>
            <p:nvPr/>
          </p:nvSpPr>
          <p:spPr bwMode="auto">
            <a:xfrm>
              <a:off x="3781" y="1069"/>
              <a:ext cx="312" cy="297"/>
            </a:xfrm>
            <a:custGeom>
              <a:avLst/>
              <a:gdLst>
                <a:gd name="T0" fmla="*/ 0 w 312"/>
                <a:gd name="T1" fmla="*/ 22 h 297"/>
                <a:gd name="T2" fmla="*/ 312 w 312"/>
                <a:gd name="T3" fmla="*/ 0 h 297"/>
                <a:gd name="T4" fmla="*/ 312 w 312"/>
                <a:gd name="T5" fmla="*/ 261 h 297"/>
                <a:gd name="T6" fmla="*/ 0 w 312"/>
                <a:gd name="T7" fmla="*/ 297 h 297"/>
                <a:gd name="T8" fmla="*/ 0 w 312"/>
                <a:gd name="T9" fmla="*/ 22 h 2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297">
                  <a:moveTo>
                    <a:pt x="0" y="22"/>
                  </a:moveTo>
                  <a:lnTo>
                    <a:pt x="312" y="0"/>
                  </a:lnTo>
                  <a:lnTo>
                    <a:pt x="312" y="261"/>
                  </a:lnTo>
                  <a:lnTo>
                    <a:pt x="0" y="297"/>
                  </a:lnTo>
                  <a:lnTo>
                    <a:pt x="0" y="22"/>
                  </a:lnTo>
                  <a:close/>
                </a:path>
              </a:pathLst>
            </a:custGeom>
            <a:solidFill>
              <a:srgbClr val="FFF27F"/>
            </a:solidFill>
            <a:ln>
              <a:noFill/>
            </a:ln>
            <a:extLst>
              <a:ext uri="{91240B29-F687-4F45-9708-019B960494DF}">
                <a14:hiddenLine xmlns="" xmlns:a14="http://schemas.microsoft.com/office/drawing/2010/main" w="9525">
                  <a:solidFill>
                    <a:srgbClr val="000000"/>
                  </a:solidFill>
                  <a:round/>
                </a14:hiddenLine>
              </a:ext>
            </a:extLst>
          </p:spPr>
          <p:txBody>
            <a:bodyPr/>
            <a:lstStyle/>
            <a:p>
              <a:endParaRPr lang="en-US"/>
            </a:p>
          </p:txBody>
        </p:sp>
        <p:sp>
          <p:nvSpPr>
            <p:cNvPr id="35" name="Freeform 34"/>
            <p:cNvSpPr/>
            <p:nvPr/>
          </p:nvSpPr>
          <p:spPr bwMode="auto">
            <a:xfrm>
              <a:off x="3288" y="517"/>
              <a:ext cx="371" cy="896"/>
            </a:xfrm>
            <a:custGeom>
              <a:avLst/>
              <a:gdLst>
                <a:gd name="T0" fmla="*/ 348 w 371"/>
                <a:gd name="T1" fmla="*/ 726 h 896"/>
                <a:gd name="T2" fmla="*/ 330 w 371"/>
                <a:gd name="T3" fmla="*/ 698 h 896"/>
                <a:gd name="T4" fmla="*/ 322 w 371"/>
                <a:gd name="T5" fmla="*/ 667 h 896"/>
                <a:gd name="T6" fmla="*/ 322 w 371"/>
                <a:gd name="T7" fmla="*/ 631 h 896"/>
                <a:gd name="T8" fmla="*/ 322 w 371"/>
                <a:gd name="T9" fmla="*/ 607 h 896"/>
                <a:gd name="T10" fmla="*/ 371 w 371"/>
                <a:gd name="T11" fmla="*/ 426 h 896"/>
                <a:gd name="T12" fmla="*/ 271 w 371"/>
                <a:gd name="T13" fmla="*/ 407 h 896"/>
                <a:gd name="T14" fmla="*/ 197 w 371"/>
                <a:gd name="T15" fmla="*/ 242 h 896"/>
                <a:gd name="T16" fmla="*/ 209 w 371"/>
                <a:gd name="T17" fmla="*/ 79 h 896"/>
                <a:gd name="T18" fmla="*/ 161 w 371"/>
                <a:gd name="T19" fmla="*/ 0 h 896"/>
                <a:gd name="T20" fmla="*/ 175 w 371"/>
                <a:gd name="T21" fmla="*/ 88 h 896"/>
                <a:gd name="T22" fmla="*/ 155 w 371"/>
                <a:gd name="T23" fmla="*/ 218 h 896"/>
                <a:gd name="T24" fmla="*/ 0 w 371"/>
                <a:gd name="T25" fmla="*/ 407 h 896"/>
                <a:gd name="T26" fmla="*/ 98 w 371"/>
                <a:gd name="T27" fmla="*/ 426 h 896"/>
                <a:gd name="T28" fmla="*/ 48 w 371"/>
                <a:gd name="T29" fmla="*/ 611 h 896"/>
                <a:gd name="T30" fmla="*/ 53 w 371"/>
                <a:gd name="T31" fmla="*/ 651 h 896"/>
                <a:gd name="T32" fmla="*/ 50 w 371"/>
                <a:gd name="T33" fmla="*/ 684 h 896"/>
                <a:gd name="T34" fmla="*/ 37 w 371"/>
                <a:gd name="T35" fmla="*/ 713 h 896"/>
                <a:gd name="T36" fmla="*/ 13 w 371"/>
                <a:gd name="T37" fmla="*/ 739 h 896"/>
                <a:gd name="T38" fmla="*/ 10 w 371"/>
                <a:gd name="T39" fmla="*/ 896 h 896"/>
                <a:gd name="T40" fmla="*/ 27 w 371"/>
                <a:gd name="T41" fmla="*/ 858 h 896"/>
                <a:gd name="T42" fmla="*/ 175 w 371"/>
                <a:gd name="T43" fmla="*/ 426 h 896"/>
                <a:gd name="T44" fmla="*/ 200 w 371"/>
                <a:gd name="T45" fmla="*/ 470 h 896"/>
                <a:gd name="T46" fmla="*/ 175 w 371"/>
                <a:gd name="T47" fmla="*/ 363 h 896"/>
                <a:gd name="T48" fmla="*/ 143 w 371"/>
                <a:gd name="T49" fmla="*/ 407 h 896"/>
                <a:gd name="T50" fmla="*/ 197 w 371"/>
                <a:gd name="T51" fmla="*/ 277 h 896"/>
                <a:gd name="T52" fmla="*/ 200 w 371"/>
                <a:gd name="T53" fmla="*/ 407 h 896"/>
                <a:gd name="T54" fmla="*/ 235 w 371"/>
                <a:gd name="T55" fmla="*/ 426 h 896"/>
                <a:gd name="T56" fmla="*/ 351 w 371"/>
                <a:gd name="T57" fmla="*/ 858 h 896"/>
                <a:gd name="T58" fmla="*/ 361 w 371"/>
                <a:gd name="T59" fmla="*/ 739 h 896"/>
                <a:gd name="T60" fmla="*/ 345 w 371"/>
                <a:gd name="T61" fmla="*/ 751 h 896"/>
                <a:gd name="T62" fmla="*/ 336 w 371"/>
                <a:gd name="T63" fmla="*/ 759 h 896"/>
                <a:gd name="T64" fmla="*/ 325 w 371"/>
                <a:gd name="T65" fmla="*/ 751 h 896"/>
                <a:gd name="T66" fmla="*/ 336 w 371"/>
                <a:gd name="T67" fmla="*/ 743 h 896"/>
                <a:gd name="T68" fmla="*/ 345 w 371"/>
                <a:gd name="T69" fmla="*/ 751 h 896"/>
                <a:gd name="T70" fmla="*/ 361 w 371"/>
                <a:gd name="T71" fmla="*/ 739 h 8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71" h="896">
                  <a:moveTo>
                    <a:pt x="364" y="739"/>
                  </a:moveTo>
                  <a:lnTo>
                    <a:pt x="348" y="726"/>
                  </a:lnTo>
                  <a:lnTo>
                    <a:pt x="337" y="713"/>
                  </a:lnTo>
                  <a:lnTo>
                    <a:pt x="330" y="698"/>
                  </a:lnTo>
                  <a:lnTo>
                    <a:pt x="323" y="684"/>
                  </a:lnTo>
                  <a:lnTo>
                    <a:pt x="322" y="667"/>
                  </a:lnTo>
                  <a:lnTo>
                    <a:pt x="320" y="651"/>
                  </a:lnTo>
                  <a:lnTo>
                    <a:pt x="322" y="631"/>
                  </a:lnTo>
                  <a:lnTo>
                    <a:pt x="325" y="611"/>
                  </a:lnTo>
                  <a:lnTo>
                    <a:pt x="322" y="607"/>
                  </a:lnTo>
                  <a:lnTo>
                    <a:pt x="274" y="426"/>
                  </a:lnTo>
                  <a:lnTo>
                    <a:pt x="371" y="426"/>
                  </a:lnTo>
                  <a:lnTo>
                    <a:pt x="371" y="407"/>
                  </a:lnTo>
                  <a:lnTo>
                    <a:pt x="271" y="407"/>
                  </a:lnTo>
                  <a:lnTo>
                    <a:pt x="220" y="218"/>
                  </a:lnTo>
                  <a:lnTo>
                    <a:pt x="197" y="242"/>
                  </a:lnTo>
                  <a:lnTo>
                    <a:pt x="197" y="88"/>
                  </a:lnTo>
                  <a:lnTo>
                    <a:pt x="209" y="79"/>
                  </a:lnTo>
                  <a:lnTo>
                    <a:pt x="209" y="0"/>
                  </a:lnTo>
                  <a:lnTo>
                    <a:pt x="161" y="0"/>
                  </a:lnTo>
                  <a:lnTo>
                    <a:pt x="161" y="79"/>
                  </a:lnTo>
                  <a:lnTo>
                    <a:pt x="175" y="88"/>
                  </a:lnTo>
                  <a:lnTo>
                    <a:pt x="175" y="242"/>
                  </a:lnTo>
                  <a:lnTo>
                    <a:pt x="155" y="218"/>
                  </a:lnTo>
                  <a:lnTo>
                    <a:pt x="104" y="407"/>
                  </a:lnTo>
                  <a:lnTo>
                    <a:pt x="0" y="407"/>
                  </a:lnTo>
                  <a:lnTo>
                    <a:pt x="0" y="426"/>
                  </a:lnTo>
                  <a:lnTo>
                    <a:pt x="98" y="426"/>
                  </a:lnTo>
                  <a:lnTo>
                    <a:pt x="48" y="607"/>
                  </a:lnTo>
                  <a:lnTo>
                    <a:pt x="48" y="611"/>
                  </a:lnTo>
                  <a:lnTo>
                    <a:pt x="51" y="631"/>
                  </a:lnTo>
                  <a:lnTo>
                    <a:pt x="53" y="651"/>
                  </a:lnTo>
                  <a:lnTo>
                    <a:pt x="53" y="667"/>
                  </a:lnTo>
                  <a:lnTo>
                    <a:pt x="50" y="684"/>
                  </a:lnTo>
                  <a:lnTo>
                    <a:pt x="45" y="698"/>
                  </a:lnTo>
                  <a:lnTo>
                    <a:pt x="37" y="713"/>
                  </a:lnTo>
                  <a:lnTo>
                    <a:pt x="27" y="726"/>
                  </a:lnTo>
                  <a:lnTo>
                    <a:pt x="13" y="739"/>
                  </a:lnTo>
                  <a:lnTo>
                    <a:pt x="10" y="739"/>
                  </a:lnTo>
                  <a:lnTo>
                    <a:pt x="10" y="896"/>
                  </a:lnTo>
                  <a:lnTo>
                    <a:pt x="20" y="858"/>
                  </a:lnTo>
                  <a:lnTo>
                    <a:pt x="27" y="858"/>
                  </a:lnTo>
                  <a:lnTo>
                    <a:pt x="139" y="426"/>
                  </a:lnTo>
                  <a:lnTo>
                    <a:pt x="175" y="426"/>
                  </a:lnTo>
                  <a:lnTo>
                    <a:pt x="175" y="470"/>
                  </a:lnTo>
                  <a:lnTo>
                    <a:pt x="200" y="470"/>
                  </a:lnTo>
                  <a:lnTo>
                    <a:pt x="200" y="363"/>
                  </a:lnTo>
                  <a:lnTo>
                    <a:pt x="175" y="363"/>
                  </a:lnTo>
                  <a:lnTo>
                    <a:pt x="175" y="407"/>
                  </a:lnTo>
                  <a:lnTo>
                    <a:pt x="143" y="407"/>
                  </a:lnTo>
                  <a:lnTo>
                    <a:pt x="178" y="277"/>
                  </a:lnTo>
                  <a:lnTo>
                    <a:pt x="197" y="277"/>
                  </a:lnTo>
                  <a:lnTo>
                    <a:pt x="229" y="407"/>
                  </a:lnTo>
                  <a:lnTo>
                    <a:pt x="200" y="407"/>
                  </a:lnTo>
                  <a:lnTo>
                    <a:pt x="200" y="426"/>
                  </a:lnTo>
                  <a:lnTo>
                    <a:pt x="235" y="426"/>
                  </a:lnTo>
                  <a:lnTo>
                    <a:pt x="345" y="858"/>
                  </a:lnTo>
                  <a:lnTo>
                    <a:pt x="351" y="858"/>
                  </a:lnTo>
                  <a:lnTo>
                    <a:pt x="361" y="896"/>
                  </a:lnTo>
                  <a:lnTo>
                    <a:pt x="361" y="739"/>
                  </a:lnTo>
                  <a:lnTo>
                    <a:pt x="342" y="749"/>
                  </a:lnTo>
                  <a:lnTo>
                    <a:pt x="345" y="751"/>
                  </a:lnTo>
                  <a:lnTo>
                    <a:pt x="342" y="756"/>
                  </a:lnTo>
                  <a:lnTo>
                    <a:pt x="336" y="759"/>
                  </a:lnTo>
                  <a:lnTo>
                    <a:pt x="328" y="756"/>
                  </a:lnTo>
                  <a:lnTo>
                    <a:pt x="325" y="751"/>
                  </a:lnTo>
                  <a:lnTo>
                    <a:pt x="328" y="746"/>
                  </a:lnTo>
                  <a:lnTo>
                    <a:pt x="336" y="743"/>
                  </a:lnTo>
                  <a:lnTo>
                    <a:pt x="342" y="746"/>
                  </a:lnTo>
                  <a:lnTo>
                    <a:pt x="345" y="751"/>
                  </a:lnTo>
                  <a:lnTo>
                    <a:pt x="342" y="749"/>
                  </a:lnTo>
                  <a:lnTo>
                    <a:pt x="361" y="739"/>
                  </a:lnTo>
                  <a:lnTo>
                    <a:pt x="364" y="739"/>
                  </a:lnTo>
                  <a:close/>
                </a:path>
              </a:pathLst>
            </a:custGeom>
            <a:solidFill>
              <a:srgbClr val="000000"/>
            </a:solidFill>
            <a:ln w="9525">
              <a:solidFill>
                <a:schemeClr val="accent1"/>
              </a:solidFill>
              <a:round/>
            </a:ln>
          </p:spPr>
          <p:txBody>
            <a:bodyPr/>
            <a:lstStyle/>
            <a:p>
              <a:endParaRPr lang="en-US"/>
            </a:p>
          </p:txBody>
        </p:sp>
        <p:sp>
          <p:nvSpPr>
            <p:cNvPr id="36" name="Freeform 35"/>
            <p:cNvSpPr/>
            <p:nvPr/>
          </p:nvSpPr>
          <p:spPr bwMode="auto">
            <a:xfrm>
              <a:off x="4295" y="972"/>
              <a:ext cx="529" cy="454"/>
            </a:xfrm>
            <a:custGeom>
              <a:avLst/>
              <a:gdLst>
                <a:gd name="T0" fmla="*/ 291 w 529"/>
                <a:gd name="T1" fmla="*/ 453 h 454"/>
                <a:gd name="T2" fmla="*/ 344 w 529"/>
                <a:gd name="T3" fmla="*/ 443 h 454"/>
                <a:gd name="T4" fmla="*/ 390 w 529"/>
                <a:gd name="T5" fmla="*/ 426 h 454"/>
                <a:gd name="T6" fmla="*/ 433 w 529"/>
                <a:gd name="T7" fmla="*/ 403 h 454"/>
                <a:gd name="T8" fmla="*/ 469 w 529"/>
                <a:gd name="T9" fmla="*/ 372 h 454"/>
                <a:gd name="T10" fmla="*/ 497 w 529"/>
                <a:gd name="T11" fmla="*/ 335 h 454"/>
                <a:gd name="T12" fmla="*/ 517 w 529"/>
                <a:gd name="T13" fmla="*/ 296 h 454"/>
                <a:gd name="T14" fmla="*/ 528 w 529"/>
                <a:gd name="T15" fmla="*/ 251 h 454"/>
                <a:gd name="T16" fmla="*/ 528 w 529"/>
                <a:gd name="T17" fmla="*/ 204 h 454"/>
                <a:gd name="T18" fmla="*/ 517 w 529"/>
                <a:gd name="T19" fmla="*/ 160 h 454"/>
                <a:gd name="T20" fmla="*/ 497 w 529"/>
                <a:gd name="T21" fmla="*/ 119 h 454"/>
                <a:gd name="T22" fmla="*/ 469 w 529"/>
                <a:gd name="T23" fmla="*/ 83 h 454"/>
                <a:gd name="T24" fmla="*/ 433 w 529"/>
                <a:gd name="T25" fmla="*/ 51 h 454"/>
                <a:gd name="T26" fmla="*/ 390 w 529"/>
                <a:gd name="T27" fmla="*/ 28 h 454"/>
                <a:gd name="T28" fmla="*/ 344 w 529"/>
                <a:gd name="T29" fmla="*/ 10 h 454"/>
                <a:gd name="T30" fmla="*/ 291 w 529"/>
                <a:gd name="T31" fmla="*/ 1 h 454"/>
                <a:gd name="T32" fmla="*/ 237 w 529"/>
                <a:gd name="T33" fmla="*/ 1 h 454"/>
                <a:gd name="T34" fmla="*/ 186 w 529"/>
                <a:gd name="T35" fmla="*/ 10 h 454"/>
                <a:gd name="T36" fmla="*/ 138 w 529"/>
                <a:gd name="T37" fmla="*/ 28 h 454"/>
                <a:gd name="T38" fmla="*/ 96 w 529"/>
                <a:gd name="T39" fmla="*/ 51 h 454"/>
                <a:gd name="T40" fmla="*/ 61 w 529"/>
                <a:gd name="T41" fmla="*/ 83 h 454"/>
                <a:gd name="T42" fmla="*/ 31 w 529"/>
                <a:gd name="T43" fmla="*/ 119 h 454"/>
                <a:gd name="T44" fmla="*/ 13 w 529"/>
                <a:gd name="T45" fmla="*/ 160 h 454"/>
                <a:gd name="T46" fmla="*/ 2 w 529"/>
                <a:gd name="T47" fmla="*/ 204 h 454"/>
                <a:gd name="T48" fmla="*/ 2 w 529"/>
                <a:gd name="T49" fmla="*/ 251 h 454"/>
                <a:gd name="T50" fmla="*/ 13 w 529"/>
                <a:gd name="T51" fmla="*/ 296 h 454"/>
                <a:gd name="T52" fmla="*/ 31 w 529"/>
                <a:gd name="T53" fmla="*/ 335 h 454"/>
                <a:gd name="T54" fmla="*/ 61 w 529"/>
                <a:gd name="T55" fmla="*/ 372 h 454"/>
                <a:gd name="T56" fmla="*/ 96 w 529"/>
                <a:gd name="T57" fmla="*/ 403 h 454"/>
                <a:gd name="T58" fmla="*/ 138 w 529"/>
                <a:gd name="T59" fmla="*/ 426 h 454"/>
                <a:gd name="T60" fmla="*/ 186 w 529"/>
                <a:gd name="T61" fmla="*/ 443 h 454"/>
                <a:gd name="T62" fmla="*/ 237 w 529"/>
                <a:gd name="T63" fmla="*/ 453 h 454"/>
                <a:gd name="T64" fmla="*/ 262 w 529"/>
                <a:gd name="T65" fmla="*/ 451 h 4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29" h="454">
                  <a:moveTo>
                    <a:pt x="265" y="454"/>
                  </a:moveTo>
                  <a:lnTo>
                    <a:pt x="291" y="453"/>
                  </a:lnTo>
                  <a:lnTo>
                    <a:pt x="317" y="450"/>
                  </a:lnTo>
                  <a:lnTo>
                    <a:pt x="344" y="443"/>
                  </a:lnTo>
                  <a:lnTo>
                    <a:pt x="367" y="437"/>
                  </a:lnTo>
                  <a:lnTo>
                    <a:pt x="390" y="426"/>
                  </a:lnTo>
                  <a:lnTo>
                    <a:pt x="412" y="416"/>
                  </a:lnTo>
                  <a:lnTo>
                    <a:pt x="433" y="403"/>
                  </a:lnTo>
                  <a:lnTo>
                    <a:pt x="452" y="388"/>
                  </a:lnTo>
                  <a:lnTo>
                    <a:pt x="469" y="372"/>
                  </a:lnTo>
                  <a:lnTo>
                    <a:pt x="484" y="354"/>
                  </a:lnTo>
                  <a:lnTo>
                    <a:pt x="497" y="335"/>
                  </a:lnTo>
                  <a:lnTo>
                    <a:pt x="509" y="315"/>
                  </a:lnTo>
                  <a:lnTo>
                    <a:pt x="517" y="296"/>
                  </a:lnTo>
                  <a:lnTo>
                    <a:pt x="524" y="273"/>
                  </a:lnTo>
                  <a:lnTo>
                    <a:pt x="528" y="251"/>
                  </a:lnTo>
                  <a:lnTo>
                    <a:pt x="529" y="228"/>
                  </a:lnTo>
                  <a:lnTo>
                    <a:pt x="528" y="204"/>
                  </a:lnTo>
                  <a:lnTo>
                    <a:pt x="524" y="182"/>
                  </a:lnTo>
                  <a:lnTo>
                    <a:pt x="517" y="160"/>
                  </a:lnTo>
                  <a:lnTo>
                    <a:pt x="509" y="138"/>
                  </a:lnTo>
                  <a:lnTo>
                    <a:pt x="497" y="119"/>
                  </a:lnTo>
                  <a:lnTo>
                    <a:pt x="484" y="100"/>
                  </a:lnTo>
                  <a:lnTo>
                    <a:pt x="469" y="83"/>
                  </a:lnTo>
                  <a:lnTo>
                    <a:pt x="452" y="67"/>
                  </a:lnTo>
                  <a:lnTo>
                    <a:pt x="433" y="51"/>
                  </a:lnTo>
                  <a:lnTo>
                    <a:pt x="412" y="38"/>
                  </a:lnTo>
                  <a:lnTo>
                    <a:pt x="390" y="28"/>
                  </a:lnTo>
                  <a:lnTo>
                    <a:pt x="367" y="18"/>
                  </a:lnTo>
                  <a:lnTo>
                    <a:pt x="344" y="10"/>
                  </a:lnTo>
                  <a:lnTo>
                    <a:pt x="317" y="4"/>
                  </a:lnTo>
                  <a:lnTo>
                    <a:pt x="291" y="1"/>
                  </a:lnTo>
                  <a:lnTo>
                    <a:pt x="265" y="0"/>
                  </a:lnTo>
                  <a:lnTo>
                    <a:pt x="237" y="1"/>
                  </a:lnTo>
                  <a:lnTo>
                    <a:pt x="211" y="4"/>
                  </a:lnTo>
                  <a:lnTo>
                    <a:pt x="186" y="10"/>
                  </a:lnTo>
                  <a:lnTo>
                    <a:pt x="161" y="18"/>
                  </a:lnTo>
                  <a:lnTo>
                    <a:pt x="138" y="28"/>
                  </a:lnTo>
                  <a:lnTo>
                    <a:pt x="116" y="38"/>
                  </a:lnTo>
                  <a:lnTo>
                    <a:pt x="96" y="51"/>
                  </a:lnTo>
                  <a:lnTo>
                    <a:pt x="78" y="67"/>
                  </a:lnTo>
                  <a:lnTo>
                    <a:pt x="61" y="83"/>
                  </a:lnTo>
                  <a:lnTo>
                    <a:pt x="45" y="100"/>
                  </a:lnTo>
                  <a:lnTo>
                    <a:pt x="31" y="119"/>
                  </a:lnTo>
                  <a:lnTo>
                    <a:pt x="21" y="138"/>
                  </a:lnTo>
                  <a:lnTo>
                    <a:pt x="13" y="160"/>
                  </a:lnTo>
                  <a:lnTo>
                    <a:pt x="5" y="182"/>
                  </a:lnTo>
                  <a:lnTo>
                    <a:pt x="2" y="204"/>
                  </a:lnTo>
                  <a:lnTo>
                    <a:pt x="0" y="228"/>
                  </a:lnTo>
                  <a:lnTo>
                    <a:pt x="2" y="251"/>
                  </a:lnTo>
                  <a:lnTo>
                    <a:pt x="5" y="273"/>
                  </a:lnTo>
                  <a:lnTo>
                    <a:pt x="13" y="296"/>
                  </a:lnTo>
                  <a:lnTo>
                    <a:pt x="21" y="315"/>
                  </a:lnTo>
                  <a:lnTo>
                    <a:pt x="31" y="335"/>
                  </a:lnTo>
                  <a:lnTo>
                    <a:pt x="45" y="354"/>
                  </a:lnTo>
                  <a:lnTo>
                    <a:pt x="61" y="372"/>
                  </a:lnTo>
                  <a:lnTo>
                    <a:pt x="78" y="388"/>
                  </a:lnTo>
                  <a:lnTo>
                    <a:pt x="96" y="403"/>
                  </a:lnTo>
                  <a:lnTo>
                    <a:pt x="116" y="416"/>
                  </a:lnTo>
                  <a:lnTo>
                    <a:pt x="138" y="426"/>
                  </a:lnTo>
                  <a:lnTo>
                    <a:pt x="161" y="437"/>
                  </a:lnTo>
                  <a:lnTo>
                    <a:pt x="186" y="443"/>
                  </a:lnTo>
                  <a:lnTo>
                    <a:pt x="211" y="450"/>
                  </a:lnTo>
                  <a:lnTo>
                    <a:pt x="237" y="453"/>
                  </a:lnTo>
                  <a:lnTo>
                    <a:pt x="265" y="454"/>
                  </a:lnTo>
                  <a:lnTo>
                    <a:pt x="262" y="451"/>
                  </a:lnTo>
                  <a:lnTo>
                    <a:pt x="265" y="454"/>
                  </a:lnTo>
                  <a:close/>
                </a:path>
              </a:pathLst>
            </a:custGeom>
            <a:solidFill>
              <a:srgbClr val="990000"/>
            </a:solidFill>
            <a:ln>
              <a:noFill/>
            </a:ln>
            <a:extLst>
              <a:ext uri="{91240B29-F687-4F45-9708-019B960494DF}">
                <a14:hiddenLine xmlns="" xmlns:a14="http://schemas.microsoft.com/office/drawing/2010/main" w="9525">
                  <a:solidFill>
                    <a:srgbClr val="000000"/>
                  </a:solidFill>
                  <a:round/>
                </a14:hiddenLine>
              </a:ext>
            </a:extLst>
          </p:spPr>
          <p:txBody>
            <a:bodyPr/>
            <a:lstStyle/>
            <a:p>
              <a:endParaRPr lang="en-US"/>
            </a:p>
          </p:txBody>
        </p:sp>
        <p:sp>
          <p:nvSpPr>
            <p:cNvPr id="37" name="Freeform 36"/>
            <p:cNvSpPr/>
            <p:nvPr/>
          </p:nvSpPr>
          <p:spPr bwMode="auto">
            <a:xfrm>
              <a:off x="4319" y="971"/>
              <a:ext cx="479" cy="410"/>
            </a:xfrm>
            <a:custGeom>
              <a:avLst/>
              <a:gdLst>
                <a:gd name="T0" fmla="*/ 241 w 479"/>
                <a:gd name="T1" fmla="*/ 410 h 410"/>
                <a:gd name="T2" fmla="*/ 276 w 479"/>
                <a:gd name="T3" fmla="*/ 407 h 410"/>
                <a:gd name="T4" fmla="*/ 310 w 479"/>
                <a:gd name="T5" fmla="*/ 400 h 410"/>
                <a:gd name="T6" fmla="*/ 341 w 479"/>
                <a:gd name="T7" fmla="*/ 390 h 410"/>
                <a:gd name="T8" fmla="*/ 372 w 479"/>
                <a:gd name="T9" fmla="*/ 377 h 410"/>
                <a:gd name="T10" fmla="*/ 398 w 479"/>
                <a:gd name="T11" fmla="*/ 358 h 410"/>
                <a:gd name="T12" fmla="*/ 422 w 479"/>
                <a:gd name="T13" fmla="*/ 338 h 410"/>
                <a:gd name="T14" fmla="*/ 442 w 479"/>
                <a:gd name="T15" fmla="*/ 316 h 410"/>
                <a:gd name="T16" fmla="*/ 457 w 479"/>
                <a:gd name="T17" fmla="*/ 291 h 410"/>
                <a:gd name="T18" fmla="*/ 466 w 479"/>
                <a:gd name="T19" fmla="*/ 271 h 410"/>
                <a:gd name="T20" fmla="*/ 474 w 479"/>
                <a:gd name="T21" fmla="*/ 250 h 410"/>
                <a:gd name="T22" fmla="*/ 477 w 479"/>
                <a:gd name="T23" fmla="*/ 229 h 410"/>
                <a:gd name="T24" fmla="*/ 479 w 479"/>
                <a:gd name="T25" fmla="*/ 206 h 410"/>
                <a:gd name="T26" fmla="*/ 477 w 479"/>
                <a:gd name="T27" fmla="*/ 185 h 410"/>
                <a:gd name="T28" fmla="*/ 474 w 479"/>
                <a:gd name="T29" fmla="*/ 164 h 410"/>
                <a:gd name="T30" fmla="*/ 468 w 479"/>
                <a:gd name="T31" fmla="*/ 144 h 410"/>
                <a:gd name="T32" fmla="*/ 460 w 479"/>
                <a:gd name="T33" fmla="*/ 126 h 410"/>
                <a:gd name="T34" fmla="*/ 449 w 479"/>
                <a:gd name="T35" fmla="*/ 107 h 410"/>
                <a:gd name="T36" fmla="*/ 439 w 479"/>
                <a:gd name="T37" fmla="*/ 90 h 410"/>
                <a:gd name="T38" fmla="*/ 409 w 479"/>
                <a:gd name="T39" fmla="*/ 60 h 410"/>
                <a:gd name="T40" fmla="*/ 392 w 479"/>
                <a:gd name="T41" fmla="*/ 46 h 410"/>
                <a:gd name="T42" fmla="*/ 374 w 479"/>
                <a:gd name="T43" fmla="*/ 35 h 410"/>
                <a:gd name="T44" fmla="*/ 354 w 479"/>
                <a:gd name="T45" fmla="*/ 24 h 410"/>
                <a:gd name="T46" fmla="*/ 334 w 479"/>
                <a:gd name="T47" fmla="*/ 16 h 410"/>
                <a:gd name="T48" fmla="*/ 312 w 479"/>
                <a:gd name="T49" fmla="*/ 10 h 410"/>
                <a:gd name="T50" fmla="*/ 289 w 479"/>
                <a:gd name="T51" fmla="*/ 4 h 410"/>
                <a:gd name="T52" fmla="*/ 266 w 479"/>
                <a:gd name="T53" fmla="*/ 2 h 410"/>
                <a:gd name="T54" fmla="*/ 241 w 479"/>
                <a:gd name="T55" fmla="*/ 0 h 410"/>
                <a:gd name="T56" fmla="*/ 202 w 479"/>
                <a:gd name="T57" fmla="*/ 3 h 410"/>
                <a:gd name="T58" fmla="*/ 163 w 479"/>
                <a:gd name="T59" fmla="*/ 11 h 410"/>
                <a:gd name="T60" fmla="*/ 129 w 479"/>
                <a:gd name="T61" fmla="*/ 24 h 410"/>
                <a:gd name="T62" fmla="*/ 99 w 479"/>
                <a:gd name="T63" fmla="*/ 40 h 410"/>
                <a:gd name="T64" fmla="*/ 71 w 479"/>
                <a:gd name="T65" fmla="*/ 61 h 410"/>
                <a:gd name="T66" fmla="*/ 48 w 479"/>
                <a:gd name="T67" fmla="*/ 85 h 410"/>
                <a:gd name="T68" fmla="*/ 27 w 479"/>
                <a:gd name="T69" fmla="*/ 111 h 410"/>
                <a:gd name="T70" fmla="*/ 12 w 479"/>
                <a:gd name="T71" fmla="*/ 142 h 410"/>
                <a:gd name="T72" fmla="*/ 3 w 479"/>
                <a:gd name="T73" fmla="*/ 173 h 410"/>
                <a:gd name="T74" fmla="*/ 0 w 479"/>
                <a:gd name="T75" fmla="*/ 206 h 410"/>
                <a:gd name="T76" fmla="*/ 1 w 479"/>
                <a:gd name="T77" fmla="*/ 227 h 410"/>
                <a:gd name="T78" fmla="*/ 4 w 479"/>
                <a:gd name="T79" fmla="*/ 247 h 410"/>
                <a:gd name="T80" fmla="*/ 10 w 479"/>
                <a:gd name="T81" fmla="*/ 267 h 410"/>
                <a:gd name="T82" fmla="*/ 18 w 479"/>
                <a:gd name="T83" fmla="*/ 285 h 410"/>
                <a:gd name="T84" fmla="*/ 29 w 479"/>
                <a:gd name="T85" fmla="*/ 303 h 410"/>
                <a:gd name="T86" fmla="*/ 41 w 479"/>
                <a:gd name="T87" fmla="*/ 320 h 410"/>
                <a:gd name="T88" fmla="*/ 71 w 479"/>
                <a:gd name="T89" fmla="*/ 350 h 410"/>
                <a:gd name="T90" fmla="*/ 106 w 479"/>
                <a:gd name="T91" fmla="*/ 375 h 410"/>
                <a:gd name="T92" fmla="*/ 126 w 479"/>
                <a:gd name="T93" fmla="*/ 384 h 410"/>
                <a:gd name="T94" fmla="*/ 148 w 479"/>
                <a:gd name="T95" fmla="*/ 394 h 410"/>
                <a:gd name="T96" fmla="*/ 170 w 479"/>
                <a:gd name="T97" fmla="*/ 400 h 410"/>
                <a:gd name="T98" fmla="*/ 193 w 479"/>
                <a:gd name="T99" fmla="*/ 406 h 410"/>
                <a:gd name="T100" fmla="*/ 216 w 479"/>
                <a:gd name="T101" fmla="*/ 408 h 410"/>
                <a:gd name="T102" fmla="*/ 241 w 479"/>
                <a:gd name="T103" fmla="*/ 410 h 410"/>
                <a:gd name="T104" fmla="*/ 238 w 479"/>
                <a:gd name="T105" fmla="*/ 410 h 410"/>
                <a:gd name="T106" fmla="*/ 241 w 479"/>
                <a:gd name="T107" fmla="*/ 410 h 41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9" h="410">
                  <a:moveTo>
                    <a:pt x="241" y="410"/>
                  </a:moveTo>
                  <a:lnTo>
                    <a:pt x="276" y="407"/>
                  </a:lnTo>
                  <a:lnTo>
                    <a:pt x="310" y="400"/>
                  </a:lnTo>
                  <a:lnTo>
                    <a:pt x="341" y="390"/>
                  </a:lnTo>
                  <a:lnTo>
                    <a:pt x="372" y="377"/>
                  </a:lnTo>
                  <a:lnTo>
                    <a:pt x="398" y="358"/>
                  </a:lnTo>
                  <a:lnTo>
                    <a:pt x="422" y="338"/>
                  </a:lnTo>
                  <a:lnTo>
                    <a:pt x="442" y="316"/>
                  </a:lnTo>
                  <a:lnTo>
                    <a:pt x="457" y="291"/>
                  </a:lnTo>
                  <a:lnTo>
                    <a:pt x="466" y="271"/>
                  </a:lnTo>
                  <a:lnTo>
                    <a:pt x="474" y="250"/>
                  </a:lnTo>
                  <a:lnTo>
                    <a:pt x="477" y="229"/>
                  </a:lnTo>
                  <a:lnTo>
                    <a:pt x="479" y="206"/>
                  </a:lnTo>
                  <a:lnTo>
                    <a:pt x="477" y="185"/>
                  </a:lnTo>
                  <a:lnTo>
                    <a:pt x="474" y="164"/>
                  </a:lnTo>
                  <a:lnTo>
                    <a:pt x="468" y="144"/>
                  </a:lnTo>
                  <a:lnTo>
                    <a:pt x="460" y="126"/>
                  </a:lnTo>
                  <a:lnTo>
                    <a:pt x="449" y="107"/>
                  </a:lnTo>
                  <a:lnTo>
                    <a:pt x="439" y="90"/>
                  </a:lnTo>
                  <a:lnTo>
                    <a:pt x="409" y="60"/>
                  </a:lnTo>
                  <a:lnTo>
                    <a:pt x="392" y="46"/>
                  </a:lnTo>
                  <a:lnTo>
                    <a:pt x="374" y="35"/>
                  </a:lnTo>
                  <a:lnTo>
                    <a:pt x="354" y="24"/>
                  </a:lnTo>
                  <a:lnTo>
                    <a:pt x="334" y="16"/>
                  </a:lnTo>
                  <a:lnTo>
                    <a:pt x="312" y="10"/>
                  </a:lnTo>
                  <a:lnTo>
                    <a:pt x="289" y="4"/>
                  </a:lnTo>
                  <a:lnTo>
                    <a:pt x="266" y="2"/>
                  </a:lnTo>
                  <a:lnTo>
                    <a:pt x="241" y="0"/>
                  </a:lnTo>
                  <a:lnTo>
                    <a:pt x="202" y="3"/>
                  </a:lnTo>
                  <a:lnTo>
                    <a:pt x="163" y="11"/>
                  </a:lnTo>
                  <a:lnTo>
                    <a:pt x="129" y="24"/>
                  </a:lnTo>
                  <a:lnTo>
                    <a:pt x="99" y="40"/>
                  </a:lnTo>
                  <a:lnTo>
                    <a:pt x="71" y="61"/>
                  </a:lnTo>
                  <a:lnTo>
                    <a:pt x="48" y="85"/>
                  </a:lnTo>
                  <a:lnTo>
                    <a:pt x="27" y="111"/>
                  </a:lnTo>
                  <a:lnTo>
                    <a:pt x="12" y="142"/>
                  </a:lnTo>
                  <a:lnTo>
                    <a:pt x="3" y="173"/>
                  </a:lnTo>
                  <a:lnTo>
                    <a:pt x="0" y="206"/>
                  </a:lnTo>
                  <a:lnTo>
                    <a:pt x="1" y="227"/>
                  </a:lnTo>
                  <a:lnTo>
                    <a:pt x="4" y="247"/>
                  </a:lnTo>
                  <a:lnTo>
                    <a:pt x="10" y="267"/>
                  </a:lnTo>
                  <a:lnTo>
                    <a:pt x="18" y="285"/>
                  </a:lnTo>
                  <a:lnTo>
                    <a:pt x="29" y="303"/>
                  </a:lnTo>
                  <a:lnTo>
                    <a:pt x="41" y="320"/>
                  </a:lnTo>
                  <a:lnTo>
                    <a:pt x="71" y="350"/>
                  </a:lnTo>
                  <a:lnTo>
                    <a:pt x="106" y="375"/>
                  </a:lnTo>
                  <a:lnTo>
                    <a:pt x="126" y="384"/>
                  </a:lnTo>
                  <a:lnTo>
                    <a:pt x="148" y="394"/>
                  </a:lnTo>
                  <a:lnTo>
                    <a:pt x="170" y="400"/>
                  </a:lnTo>
                  <a:lnTo>
                    <a:pt x="193" y="406"/>
                  </a:lnTo>
                  <a:lnTo>
                    <a:pt x="216" y="408"/>
                  </a:lnTo>
                  <a:lnTo>
                    <a:pt x="241" y="410"/>
                  </a:lnTo>
                  <a:lnTo>
                    <a:pt x="238" y="410"/>
                  </a:lnTo>
                  <a:lnTo>
                    <a:pt x="241" y="410"/>
                  </a:lnTo>
                  <a:close/>
                </a:path>
              </a:pathLst>
            </a:custGeom>
            <a:solidFill>
              <a:srgbClr val="FF194C"/>
            </a:solidFill>
            <a:ln>
              <a:noFill/>
            </a:ln>
            <a:extLst>
              <a:ext uri="{91240B29-F687-4F45-9708-019B960494DF}">
                <a14:hiddenLine xmlns="" xmlns:a14="http://schemas.microsoft.com/office/drawing/2010/main" w="9525">
                  <a:solidFill>
                    <a:srgbClr val="000000"/>
                  </a:solidFill>
                  <a:round/>
                </a14:hiddenLine>
              </a:ext>
            </a:extLst>
          </p:spPr>
          <p:txBody>
            <a:bodyPr/>
            <a:lstStyle/>
            <a:p>
              <a:endParaRPr lang="en-US"/>
            </a:p>
          </p:txBody>
        </p:sp>
        <p:sp>
          <p:nvSpPr>
            <p:cNvPr id="38" name="Freeform 37"/>
            <p:cNvSpPr/>
            <p:nvPr/>
          </p:nvSpPr>
          <p:spPr bwMode="auto">
            <a:xfrm>
              <a:off x="4346" y="1035"/>
              <a:ext cx="387" cy="350"/>
            </a:xfrm>
            <a:custGeom>
              <a:avLst/>
              <a:gdLst>
                <a:gd name="T0" fmla="*/ 95 w 387"/>
                <a:gd name="T1" fmla="*/ 0 h 350"/>
                <a:gd name="T2" fmla="*/ 81 w 387"/>
                <a:gd name="T3" fmla="*/ 27 h 350"/>
                <a:gd name="T4" fmla="*/ 72 w 387"/>
                <a:gd name="T5" fmla="*/ 56 h 350"/>
                <a:gd name="T6" fmla="*/ 68 w 387"/>
                <a:gd name="T7" fmla="*/ 86 h 350"/>
                <a:gd name="T8" fmla="*/ 72 w 387"/>
                <a:gd name="T9" fmla="*/ 118 h 350"/>
                <a:gd name="T10" fmla="*/ 78 w 387"/>
                <a:gd name="T11" fmla="*/ 147 h 350"/>
                <a:gd name="T12" fmla="*/ 87 w 387"/>
                <a:gd name="T13" fmla="*/ 174 h 350"/>
                <a:gd name="T14" fmla="*/ 101 w 387"/>
                <a:gd name="T15" fmla="*/ 200 h 350"/>
                <a:gd name="T16" fmla="*/ 116 w 387"/>
                <a:gd name="T17" fmla="*/ 219 h 350"/>
                <a:gd name="T18" fmla="*/ 132 w 387"/>
                <a:gd name="T19" fmla="*/ 234 h 350"/>
                <a:gd name="T20" fmla="*/ 153 w 387"/>
                <a:gd name="T21" fmla="*/ 251 h 350"/>
                <a:gd name="T22" fmla="*/ 178 w 387"/>
                <a:gd name="T23" fmla="*/ 267 h 350"/>
                <a:gd name="T24" fmla="*/ 211 w 387"/>
                <a:gd name="T25" fmla="*/ 281 h 350"/>
                <a:gd name="T26" fmla="*/ 246 w 387"/>
                <a:gd name="T27" fmla="*/ 292 h 350"/>
                <a:gd name="T28" fmla="*/ 266 w 387"/>
                <a:gd name="T29" fmla="*/ 295 h 350"/>
                <a:gd name="T30" fmla="*/ 288 w 387"/>
                <a:gd name="T31" fmla="*/ 297 h 350"/>
                <a:gd name="T32" fmla="*/ 311 w 387"/>
                <a:gd name="T33" fmla="*/ 297 h 350"/>
                <a:gd name="T34" fmla="*/ 334 w 387"/>
                <a:gd name="T35" fmla="*/ 296 h 350"/>
                <a:gd name="T36" fmla="*/ 361 w 387"/>
                <a:gd name="T37" fmla="*/ 292 h 350"/>
                <a:gd name="T38" fmla="*/ 387 w 387"/>
                <a:gd name="T39" fmla="*/ 285 h 350"/>
                <a:gd name="T40" fmla="*/ 361 w 387"/>
                <a:gd name="T41" fmla="*/ 307 h 350"/>
                <a:gd name="T42" fmla="*/ 327 w 387"/>
                <a:gd name="T43" fmla="*/ 325 h 350"/>
                <a:gd name="T44" fmla="*/ 288 w 387"/>
                <a:gd name="T45" fmla="*/ 340 h 350"/>
                <a:gd name="T46" fmla="*/ 246 w 387"/>
                <a:gd name="T47" fmla="*/ 347 h 350"/>
                <a:gd name="T48" fmla="*/ 223 w 387"/>
                <a:gd name="T49" fmla="*/ 350 h 350"/>
                <a:gd name="T50" fmla="*/ 200 w 387"/>
                <a:gd name="T51" fmla="*/ 349 h 350"/>
                <a:gd name="T52" fmla="*/ 177 w 387"/>
                <a:gd name="T53" fmla="*/ 347 h 350"/>
                <a:gd name="T54" fmla="*/ 153 w 387"/>
                <a:gd name="T55" fmla="*/ 342 h 350"/>
                <a:gd name="T56" fmla="*/ 130 w 387"/>
                <a:gd name="T57" fmla="*/ 334 h 350"/>
                <a:gd name="T58" fmla="*/ 107 w 387"/>
                <a:gd name="T59" fmla="*/ 324 h 350"/>
                <a:gd name="T60" fmla="*/ 84 w 387"/>
                <a:gd name="T61" fmla="*/ 310 h 350"/>
                <a:gd name="T62" fmla="*/ 62 w 387"/>
                <a:gd name="T63" fmla="*/ 295 h 350"/>
                <a:gd name="T64" fmla="*/ 44 w 387"/>
                <a:gd name="T65" fmla="*/ 277 h 350"/>
                <a:gd name="T66" fmla="*/ 30 w 387"/>
                <a:gd name="T67" fmla="*/ 260 h 350"/>
                <a:gd name="T68" fmla="*/ 17 w 387"/>
                <a:gd name="T69" fmla="*/ 240 h 350"/>
                <a:gd name="T70" fmla="*/ 10 w 387"/>
                <a:gd name="T71" fmla="*/ 221 h 350"/>
                <a:gd name="T72" fmla="*/ 4 w 387"/>
                <a:gd name="T73" fmla="*/ 198 h 350"/>
                <a:gd name="T74" fmla="*/ 0 w 387"/>
                <a:gd name="T75" fmla="*/ 177 h 350"/>
                <a:gd name="T76" fmla="*/ 0 w 387"/>
                <a:gd name="T77" fmla="*/ 155 h 350"/>
                <a:gd name="T78" fmla="*/ 2 w 387"/>
                <a:gd name="T79" fmla="*/ 134 h 350"/>
                <a:gd name="T80" fmla="*/ 7 w 387"/>
                <a:gd name="T81" fmla="*/ 112 h 350"/>
                <a:gd name="T82" fmla="*/ 13 w 387"/>
                <a:gd name="T83" fmla="*/ 91 h 350"/>
                <a:gd name="T84" fmla="*/ 22 w 387"/>
                <a:gd name="T85" fmla="*/ 73 h 350"/>
                <a:gd name="T86" fmla="*/ 33 w 387"/>
                <a:gd name="T87" fmla="*/ 54 h 350"/>
                <a:gd name="T88" fmla="*/ 45 w 387"/>
                <a:gd name="T89" fmla="*/ 37 h 350"/>
                <a:gd name="T90" fmla="*/ 61 w 387"/>
                <a:gd name="T91" fmla="*/ 23 h 350"/>
                <a:gd name="T92" fmla="*/ 76 w 387"/>
                <a:gd name="T93" fmla="*/ 11 h 350"/>
                <a:gd name="T94" fmla="*/ 95 w 387"/>
                <a:gd name="T95" fmla="*/ 0 h 3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87" h="350">
                  <a:moveTo>
                    <a:pt x="95" y="0"/>
                  </a:moveTo>
                  <a:lnTo>
                    <a:pt x="81" y="27"/>
                  </a:lnTo>
                  <a:lnTo>
                    <a:pt x="72" y="56"/>
                  </a:lnTo>
                  <a:lnTo>
                    <a:pt x="68" y="86"/>
                  </a:lnTo>
                  <a:lnTo>
                    <a:pt x="72" y="118"/>
                  </a:lnTo>
                  <a:lnTo>
                    <a:pt x="78" y="147"/>
                  </a:lnTo>
                  <a:lnTo>
                    <a:pt x="87" y="174"/>
                  </a:lnTo>
                  <a:lnTo>
                    <a:pt x="101" y="200"/>
                  </a:lnTo>
                  <a:lnTo>
                    <a:pt x="116" y="219"/>
                  </a:lnTo>
                  <a:lnTo>
                    <a:pt x="132" y="234"/>
                  </a:lnTo>
                  <a:lnTo>
                    <a:pt x="153" y="251"/>
                  </a:lnTo>
                  <a:lnTo>
                    <a:pt x="178" y="267"/>
                  </a:lnTo>
                  <a:lnTo>
                    <a:pt x="211" y="281"/>
                  </a:lnTo>
                  <a:lnTo>
                    <a:pt x="246" y="292"/>
                  </a:lnTo>
                  <a:lnTo>
                    <a:pt x="266" y="295"/>
                  </a:lnTo>
                  <a:lnTo>
                    <a:pt x="288" y="297"/>
                  </a:lnTo>
                  <a:lnTo>
                    <a:pt x="311" y="297"/>
                  </a:lnTo>
                  <a:lnTo>
                    <a:pt x="334" y="296"/>
                  </a:lnTo>
                  <a:lnTo>
                    <a:pt x="361" y="292"/>
                  </a:lnTo>
                  <a:lnTo>
                    <a:pt x="387" y="285"/>
                  </a:lnTo>
                  <a:lnTo>
                    <a:pt x="361" y="307"/>
                  </a:lnTo>
                  <a:lnTo>
                    <a:pt x="327" y="325"/>
                  </a:lnTo>
                  <a:lnTo>
                    <a:pt x="288" y="340"/>
                  </a:lnTo>
                  <a:lnTo>
                    <a:pt x="246" y="347"/>
                  </a:lnTo>
                  <a:lnTo>
                    <a:pt x="223" y="350"/>
                  </a:lnTo>
                  <a:lnTo>
                    <a:pt x="200" y="349"/>
                  </a:lnTo>
                  <a:lnTo>
                    <a:pt x="177" y="347"/>
                  </a:lnTo>
                  <a:lnTo>
                    <a:pt x="153" y="342"/>
                  </a:lnTo>
                  <a:lnTo>
                    <a:pt x="130" y="334"/>
                  </a:lnTo>
                  <a:lnTo>
                    <a:pt x="107" y="324"/>
                  </a:lnTo>
                  <a:lnTo>
                    <a:pt x="84" y="310"/>
                  </a:lnTo>
                  <a:lnTo>
                    <a:pt x="62" y="295"/>
                  </a:lnTo>
                  <a:lnTo>
                    <a:pt x="44" y="277"/>
                  </a:lnTo>
                  <a:lnTo>
                    <a:pt x="30" y="260"/>
                  </a:lnTo>
                  <a:lnTo>
                    <a:pt x="17" y="240"/>
                  </a:lnTo>
                  <a:lnTo>
                    <a:pt x="10" y="221"/>
                  </a:lnTo>
                  <a:lnTo>
                    <a:pt x="4" y="198"/>
                  </a:lnTo>
                  <a:lnTo>
                    <a:pt x="0" y="177"/>
                  </a:lnTo>
                  <a:lnTo>
                    <a:pt x="0" y="155"/>
                  </a:lnTo>
                  <a:lnTo>
                    <a:pt x="2" y="134"/>
                  </a:lnTo>
                  <a:lnTo>
                    <a:pt x="7" y="112"/>
                  </a:lnTo>
                  <a:lnTo>
                    <a:pt x="13" y="91"/>
                  </a:lnTo>
                  <a:lnTo>
                    <a:pt x="22" y="73"/>
                  </a:lnTo>
                  <a:lnTo>
                    <a:pt x="33" y="54"/>
                  </a:lnTo>
                  <a:lnTo>
                    <a:pt x="45" y="37"/>
                  </a:lnTo>
                  <a:lnTo>
                    <a:pt x="61" y="23"/>
                  </a:lnTo>
                  <a:lnTo>
                    <a:pt x="76" y="11"/>
                  </a:lnTo>
                  <a:lnTo>
                    <a:pt x="95" y="0"/>
                  </a:lnTo>
                  <a:close/>
                </a:path>
              </a:pathLst>
            </a:custGeom>
            <a:solidFill>
              <a:srgbClr val="990000"/>
            </a:solidFill>
            <a:ln>
              <a:noFill/>
            </a:ln>
            <a:extLst>
              <a:ext uri="{91240B29-F687-4F45-9708-019B960494DF}">
                <a14:hiddenLine xmlns="" xmlns:a14="http://schemas.microsoft.com/office/drawing/2010/main" w="9525">
                  <a:solidFill>
                    <a:srgbClr val="000000"/>
                  </a:solidFill>
                  <a:round/>
                </a14:hiddenLine>
              </a:ext>
            </a:extLst>
          </p:spPr>
          <p:txBody>
            <a:bodyPr/>
            <a:lstStyle/>
            <a:p>
              <a:endParaRPr lang="en-US"/>
            </a:p>
          </p:txBody>
        </p:sp>
        <p:sp>
          <p:nvSpPr>
            <p:cNvPr id="39" name="Freeform 38"/>
            <p:cNvSpPr/>
            <p:nvPr/>
          </p:nvSpPr>
          <p:spPr bwMode="auto">
            <a:xfrm>
              <a:off x="4319" y="1005"/>
              <a:ext cx="457" cy="399"/>
            </a:xfrm>
            <a:custGeom>
              <a:avLst/>
              <a:gdLst>
                <a:gd name="T0" fmla="*/ 442 w 457"/>
                <a:gd name="T1" fmla="*/ 305 h 399"/>
                <a:gd name="T2" fmla="*/ 398 w 457"/>
                <a:gd name="T3" fmla="*/ 347 h 399"/>
                <a:gd name="T4" fmla="*/ 341 w 457"/>
                <a:gd name="T5" fmla="*/ 379 h 399"/>
                <a:gd name="T6" fmla="*/ 276 w 457"/>
                <a:gd name="T7" fmla="*/ 396 h 399"/>
                <a:gd name="T8" fmla="*/ 216 w 457"/>
                <a:gd name="T9" fmla="*/ 397 h 399"/>
                <a:gd name="T10" fmla="*/ 170 w 457"/>
                <a:gd name="T11" fmla="*/ 389 h 399"/>
                <a:gd name="T12" fmla="*/ 126 w 457"/>
                <a:gd name="T13" fmla="*/ 373 h 399"/>
                <a:gd name="T14" fmla="*/ 71 w 457"/>
                <a:gd name="T15" fmla="*/ 339 h 399"/>
                <a:gd name="T16" fmla="*/ 29 w 457"/>
                <a:gd name="T17" fmla="*/ 292 h 399"/>
                <a:gd name="T18" fmla="*/ 10 w 457"/>
                <a:gd name="T19" fmla="*/ 256 h 399"/>
                <a:gd name="T20" fmla="*/ 1 w 457"/>
                <a:gd name="T21" fmla="*/ 216 h 399"/>
                <a:gd name="T22" fmla="*/ 3 w 457"/>
                <a:gd name="T23" fmla="*/ 162 h 399"/>
                <a:gd name="T24" fmla="*/ 27 w 457"/>
                <a:gd name="T25" fmla="*/ 100 h 399"/>
                <a:gd name="T26" fmla="*/ 71 w 457"/>
                <a:gd name="T27" fmla="*/ 50 h 399"/>
                <a:gd name="T28" fmla="*/ 129 w 457"/>
                <a:gd name="T29" fmla="*/ 13 h 399"/>
                <a:gd name="T30" fmla="*/ 153 w 457"/>
                <a:gd name="T31" fmla="*/ 5 h 399"/>
                <a:gd name="T32" fmla="*/ 131 w 457"/>
                <a:gd name="T33" fmla="*/ 22 h 399"/>
                <a:gd name="T34" fmla="*/ 103 w 457"/>
                <a:gd name="T35" fmla="*/ 41 h 399"/>
                <a:gd name="T36" fmla="*/ 72 w 457"/>
                <a:gd name="T37" fmla="*/ 67 h 399"/>
                <a:gd name="T38" fmla="*/ 49 w 457"/>
                <a:gd name="T39" fmla="*/ 103 h 399"/>
                <a:gd name="T40" fmla="*/ 34 w 457"/>
                <a:gd name="T41" fmla="*/ 142 h 399"/>
                <a:gd name="T42" fmla="*/ 27 w 457"/>
                <a:gd name="T43" fmla="*/ 185 h 399"/>
                <a:gd name="T44" fmla="*/ 31 w 457"/>
                <a:gd name="T45" fmla="*/ 228 h 399"/>
                <a:gd name="T46" fmla="*/ 44 w 457"/>
                <a:gd name="T47" fmla="*/ 270 h 399"/>
                <a:gd name="T48" fmla="*/ 71 w 457"/>
                <a:gd name="T49" fmla="*/ 307 h 399"/>
                <a:gd name="T50" fmla="*/ 111 w 457"/>
                <a:gd name="T51" fmla="*/ 340 h 399"/>
                <a:gd name="T52" fmla="*/ 157 w 457"/>
                <a:gd name="T53" fmla="*/ 364 h 399"/>
                <a:gd name="T54" fmla="*/ 204 w 457"/>
                <a:gd name="T55" fmla="*/ 377 h 399"/>
                <a:gd name="T56" fmla="*/ 250 w 457"/>
                <a:gd name="T57" fmla="*/ 380 h 399"/>
                <a:gd name="T58" fmla="*/ 315 w 457"/>
                <a:gd name="T59" fmla="*/ 370 h 399"/>
                <a:gd name="T60" fmla="*/ 388 w 457"/>
                <a:gd name="T61" fmla="*/ 337 h 399"/>
                <a:gd name="T62" fmla="*/ 439 w 457"/>
                <a:gd name="T63" fmla="*/ 297 h 399"/>
                <a:gd name="T64" fmla="*/ 457 w 457"/>
                <a:gd name="T65" fmla="*/ 280 h 3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57" h="399">
                  <a:moveTo>
                    <a:pt x="457" y="280"/>
                  </a:moveTo>
                  <a:lnTo>
                    <a:pt x="442" y="305"/>
                  </a:lnTo>
                  <a:lnTo>
                    <a:pt x="422" y="327"/>
                  </a:lnTo>
                  <a:lnTo>
                    <a:pt x="398" y="347"/>
                  </a:lnTo>
                  <a:lnTo>
                    <a:pt x="372" y="366"/>
                  </a:lnTo>
                  <a:lnTo>
                    <a:pt x="341" y="379"/>
                  </a:lnTo>
                  <a:lnTo>
                    <a:pt x="310" y="389"/>
                  </a:lnTo>
                  <a:lnTo>
                    <a:pt x="276" y="396"/>
                  </a:lnTo>
                  <a:lnTo>
                    <a:pt x="241" y="399"/>
                  </a:lnTo>
                  <a:lnTo>
                    <a:pt x="216" y="397"/>
                  </a:lnTo>
                  <a:lnTo>
                    <a:pt x="193" y="395"/>
                  </a:lnTo>
                  <a:lnTo>
                    <a:pt x="170" y="389"/>
                  </a:lnTo>
                  <a:lnTo>
                    <a:pt x="148" y="383"/>
                  </a:lnTo>
                  <a:lnTo>
                    <a:pt x="126" y="373"/>
                  </a:lnTo>
                  <a:lnTo>
                    <a:pt x="106" y="364"/>
                  </a:lnTo>
                  <a:lnTo>
                    <a:pt x="71" y="339"/>
                  </a:lnTo>
                  <a:lnTo>
                    <a:pt x="41" y="309"/>
                  </a:lnTo>
                  <a:lnTo>
                    <a:pt x="29" y="292"/>
                  </a:lnTo>
                  <a:lnTo>
                    <a:pt x="18" y="274"/>
                  </a:lnTo>
                  <a:lnTo>
                    <a:pt x="10" y="256"/>
                  </a:lnTo>
                  <a:lnTo>
                    <a:pt x="4" y="236"/>
                  </a:lnTo>
                  <a:lnTo>
                    <a:pt x="1" y="216"/>
                  </a:lnTo>
                  <a:lnTo>
                    <a:pt x="0" y="195"/>
                  </a:lnTo>
                  <a:lnTo>
                    <a:pt x="3" y="162"/>
                  </a:lnTo>
                  <a:lnTo>
                    <a:pt x="12" y="131"/>
                  </a:lnTo>
                  <a:lnTo>
                    <a:pt x="27" y="100"/>
                  </a:lnTo>
                  <a:lnTo>
                    <a:pt x="48" y="74"/>
                  </a:lnTo>
                  <a:lnTo>
                    <a:pt x="71" y="50"/>
                  </a:lnTo>
                  <a:lnTo>
                    <a:pt x="99" y="29"/>
                  </a:lnTo>
                  <a:lnTo>
                    <a:pt x="129" y="13"/>
                  </a:lnTo>
                  <a:lnTo>
                    <a:pt x="163" y="0"/>
                  </a:lnTo>
                  <a:lnTo>
                    <a:pt x="153" y="5"/>
                  </a:lnTo>
                  <a:lnTo>
                    <a:pt x="142" y="14"/>
                  </a:lnTo>
                  <a:lnTo>
                    <a:pt x="131" y="22"/>
                  </a:lnTo>
                  <a:lnTo>
                    <a:pt x="122" y="30"/>
                  </a:lnTo>
                  <a:lnTo>
                    <a:pt x="103" y="41"/>
                  </a:lnTo>
                  <a:lnTo>
                    <a:pt x="88" y="53"/>
                  </a:lnTo>
                  <a:lnTo>
                    <a:pt x="72" y="67"/>
                  </a:lnTo>
                  <a:lnTo>
                    <a:pt x="60" y="84"/>
                  </a:lnTo>
                  <a:lnTo>
                    <a:pt x="49" y="103"/>
                  </a:lnTo>
                  <a:lnTo>
                    <a:pt x="40" y="121"/>
                  </a:lnTo>
                  <a:lnTo>
                    <a:pt x="34" y="142"/>
                  </a:lnTo>
                  <a:lnTo>
                    <a:pt x="29" y="164"/>
                  </a:lnTo>
                  <a:lnTo>
                    <a:pt x="27" y="185"/>
                  </a:lnTo>
                  <a:lnTo>
                    <a:pt x="27" y="207"/>
                  </a:lnTo>
                  <a:lnTo>
                    <a:pt x="31" y="228"/>
                  </a:lnTo>
                  <a:lnTo>
                    <a:pt x="37" y="251"/>
                  </a:lnTo>
                  <a:lnTo>
                    <a:pt x="44" y="270"/>
                  </a:lnTo>
                  <a:lnTo>
                    <a:pt x="57" y="290"/>
                  </a:lnTo>
                  <a:lnTo>
                    <a:pt x="71" y="307"/>
                  </a:lnTo>
                  <a:lnTo>
                    <a:pt x="89" y="325"/>
                  </a:lnTo>
                  <a:lnTo>
                    <a:pt x="111" y="340"/>
                  </a:lnTo>
                  <a:lnTo>
                    <a:pt x="134" y="354"/>
                  </a:lnTo>
                  <a:lnTo>
                    <a:pt x="157" y="364"/>
                  </a:lnTo>
                  <a:lnTo>
                    <a:pt x="180" y="372"/>
                  </a:lnTo>
                  <a:lnTo>
                    <a:pt x="204" y="377"/>
                  </a:lnTo>
                  <a:lnTo>
                    <a:pt x="227" y="379"/>
                  </a:lnTo>
                  <a:lnTo>
                    <a:pt x="250" y="380"/>
                  </a:lnTo>
                  <a:lnTo>
                    <a:pt x="273" y="377"/>
                  </a:lnTo>
                  <a:lnTo>
                    <a:pt x="315" y="370"/>
                  </a:lnTo>
                  <a:lnTo>
                    <a:pt x="354" y="355"/>
                  </a:lnTo>
                  <a:lnTo>
                    <a:pt x="388" y="337"/>
                  </a:lnTo>
                  <a:lnTo>
                    <a:pt x="414" y="315"/>
                  </a:lnTo>
                  <a:lnTo>
                    <a:pt x="439" y="297"/>
                  </a:lnTo>
                  <a:lnTo>
                    <a:pt x="449" y="288"/>
                  </a:lnTo>
                  <a:lnTo>
                    <a:pt x="457" y="280"/>
                  </a:lnTo>
                  <a:close/>
                </a:path>
              </a:pathLst>
            </a:custGeom>
            <a:solidFill>
              <a:srgbClr val="CC0000"/>
            </a:solidFill>
            <a:ln>
              <a:noFill/>
            </a:ln>
            <a:extLst>
              <a:ext uri="{91240B29-F687-4F45-9708-019B960494DF}">
                <a14:hiddenLine xmlns="" xmlns:a14="http://schemas.microsoft.com/office/drawing/2010/main" w="9525">
                  <a:solidFill>
                    <a:srgbClr val="000000"/>
                  </a:solidFill>
                  <a:round/>
                </a14:hiddenLine>
              </a:ext>
            </a:extLst>
          </p:spPr>
          <p:txBody>
            <a:bodyPr/>
            <a:lstStyle/>
            <a:p>
              <a:endParaRPr lang="en-US"/>
            </a:p>
          </p:txBody>
        </p:sp>
        <p:sp>
          <p:nvSpPr>
            <p:cNvPr id="40" name="Freeform 39"/>
            <p:cNvSpPr/>
            <p:nvPr/>
          </p:nvSpPr>
          <p:spPr bwMode="auto">
            <a:xfrm>
              <a:off x="4414" y="1005"/>
              <a:ext cx="362" cy="327"/>
            </a:xfrm>
            <a:custGeom>
              <a:avLst/>
              <a:gdLst>
                <a:gd name="T0" fmla="*/ 362 w 362"/>
                <a:gd name="T1" fmla="*/ 280 h 327"/>
                <a:gd name="T2" fmla="*/ 354 w 362"/>
                <a:gd name="T3" fmla="*/ 288 h 327"/>
                <a:gd name="T4" fmla="*/ 344 w 362"/>
                <a:gd name="T5" fmla="*/ 297 h 327"/>
                <a:gd name="T6" fmla="*/ 330 w 362"/>
                <a:gd name="T7" fmla="*/ 306 h 327"/>
                <a:gd name="T8" fmla="*/ 319 w 362"/>
                <a:gd name="T9" fmla="*/ 315 h 327"/>
                <a:gd name="T10" fmla="*/ 293 w 362"/>
                <a:gd name="T11" fmla="*/ 322 h 327"/>
                <a:gd name="T12" fmla="*/ 266 w 362"/>
                <a:gd name="T13" fmla="*/ 326 h 327"/>
                <a:gd name="T14" fmla="*/ 243 w 362"/>
                <a:gd name="T15" fmla="*/ 327 h 327"/>
                <a:gd name="T16" fmla="*/ 220 w 362"/>
                <a:gd name="T17" fmla="*/ 327 h 327"/>
                <a:gd name="T18" fmla="*/ 198 w 362"/>
                <a:gd name="T19" fmla="*/ 325 h 327"/>
                <a:gd name="T20" fmla="*/ 178 w 362"/>
                <a:gd name="T21" fmla="*/ 322 h 327"/>
                <a:gd name="T22" fmla="*/ 143 w 362"/>
                <a:gd name="T23" fmla="*/ 311 h 327"/>
                <a:gd name="T24" fmla="*/ 110 w 362"/>
                <a:gd name="T25" fmla="*/ 297 h 327"/>
                <a:gd name="T26" fmla="*/ 85 w 362"/>
                <a:gd name="T27" fmla="*/ 281 h 327"/>
                <a:gd name="T28" fmla="*/ 64 w 362"/>
                <a:gd name="T29" fmla="*/ 264 h 327"/>
                <a:gd name="T30" fmla="*/ 48 w 362"/>
                <a:gd name="T31" fmla="*/ 249 h 327"/>
                <a:gd name="T32" fmla="*/ 33 w 362"/>
                <a:gd name="T33" fmla="*/ 230 h 327"/>
                <a:gd name="T34" fmla="*/ 19 w 362"/>
                <a:gd name="T35" fmla="*/ 204 h 327"/>
                <a:gd name="T36" fmla="*/ 10 w 362"/>
                <a:gd name="T37" fmla="*/ 177 h 327"/>
                <a:gd name="T38" fmla="*/ 4 w 362"/>
                <a:gd name="T39" fmla="*/ 148 h 327"/>
                <a:gd name="T40" fmla="*/ 0 w 362"/>
                <a:gd name="T41" fmla="*/ 116 h 327"/>
                <a:gd name="T42" fmla="*/ 4 w 362"/>
                <a:gd name="T43" fmla="*/ 86 h 327"/>
                <a:gd name="T44" fmla="*/ 13 w 362"/>
                <a:gd name="T45" fmla="*/ 57 h 327"/>
                <a:gd name="T46" fmla="*/ 27 w 362"/>
                <a:gd name="T47" fmla="*/ 30 h 327"/>
                <a:gd name="T48" fmla="*/ 36 w 362"/>
                <a:gd name="T49" fmla="*/ 22 h 327"/>
                <a:gd name="T50" fmla="*/ 47 w 362"/>
                <a:gd name="T51" fmla="*/ 14 h 327"/>
                <a:gd name="T52" fmla="*/ 58 w 362"/>
                <a:gd name="T53" fmla="*/ 5 h 327"/>
                <a:gd name="T54" fmla="*/ 68 w 362"/>
                <a:gd name="T55" fmla="*/ 0 h 327"/>
                <a:gd name="T56" fmla="*/ 51 w 362"/>
                <a:gd name="T57" fmla="*/ 22 h 327"/>
                <a:gd name="T58" fmla="*/ 39 w 362"/>
                <a:gd name="T59" fmla="*/ 50 h 327"/>
                <a:gd name="T60" fmla="*/ 31 w 362"/>
                <a:gd name="T61" fmla="*/ 82 h 327"/>
                <a:gd name="T62" fmla="*/ 30 w 362"/>
                <a:gd name="T63" fmla="*/ 115 h 327"/>
                <a:gd name="T64" fmla="*/ 31 w 362"/>
                <a:gd name="T65" fmla="*/ 149 h 327"/>
                <a:gd name="T66" fmla="*/ 39 w 362"/>
                <a:gd name="T67" fmla="*/ 182 h 327"/>
                <a:gd name="T68" fmla="*/ 53 w 362"/>
                <a:gd name="T69" fmla="*/ 212 h 327"/>
                <a:gd name="T70" fmla="*/ 72 w 362"/>
                <a:gd name="T71" fmla="*/ 239 h 327"/>
                <a:gd name="T72" fmla="*/ 96 w 362"/>
                <a:gd name="T73" fmla="*/ 260 h 327"/>
                <a:gd name="T74" fmla="*/ 126 w 362"/>
                <a:gd name="T75" fmla="*/ 278 h 327"/>
                <a:gd name="T76" fmla="*/ 158 w 362"/>
                <a:gd name="T77" fmla="*/ 293 h 327"/>
                <a:gd name="T78" fmla="*/ 195 w 362"/>
                <a:gd name="T79" fmla="*/ 302 h 327"/>
                <a:gd name="T80" fmla="*/ 234 w 362"/>
                <a:gd name="T81" fmla="*/ 306 h 327"/>
                <a:gd name="T82" fmla="*/ 274 w 362"/>
                <a:gd name="T83" fmla="*/ 305 h 327"/>
                <a:gd name="T84" fmla="*/ 317 w 362"/>
                <a:gd name="T85" fmla="*/ 296 h 327"/>
                <a:gd name="T86" fmla="*/ 339 w 362"/>
                <a:gd name="T87" fmla="*/ 289 h 327"/>
                <a:gd name="T88" fmla="*/ 362 w 362"/>
                <a:gd name="T89" fmla="*/ 280 h 3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62" h="327">
                  <a:moveTo>
                    <a:pt x="362" y="280"/>
                  </a:moveTo>
                  <a:lnTo>
                    <a:pt x="354" y="288"/>
                  </a:lnTo>
                  <a:lnTo>
                    <a:pt x="344" y="297"/>
                  </a:lnTo>
                  <a:lnTo>
                    <a:pt x="330" y="306"/>
                  </a:lnTo>
                  <a:lnTo>
                    <a:pt x="319" y="315"/>
                  </a:lnTo>
                  <a:lnTo>
                    <a:pt x="293" y="322"/>
                  </a:lnTo>
                  <a:lnTo>
                    <a:pt x="266" y="326"/>
                  </a:lnTo>
                  <a:lnTo>
                    <a:pt x="243" y="327"/>
                  </a:lnTo>
                  <a:lnTo>
                    <a:pt x="220" y="327"/>
                  </a:lnTo>
                  <a:lnTo>
                    <a:pt x="198" y="325"/>
                  </a:lnTo>
                  <a:lnTo>
                    <a:pt x="178" y="322"/>
                  </a:lnTo>
                  <a:lnTo>
                    <a:pt x="143" y="311"/>
                  </a:lnTo>
                  <a:lnTo>
                    <a:pt x="110" y="297"/>
                  </a:lnTo>
                  <a:lnTo>
                    <a:pt x="85" y="281"/>
                  </a:lnTo>
                  <a:lnTo>
                    <a:pt x="64" y="264"/>
                  </a:lnTo>
                  <a:lnTo>
                    <a:pt x="48" y="249"/>
                  </a:lnTo>
                  <a:lnTo>
                    <a:pt x="33" y="230"/>
                  </a:lnTo>
                  <a:lnTo>
                    <a:pt x="19" y="204"/>
                  </a:lnTo>
                  <a:lnTo>
                    <a:pt x="10" y="177"/>
                  </a:lnTo>
                  <a:lnTo>
                    <a:pt x="4" y="148"/>
                  </a:lnTo>
                  <a:lnTo>
                    <a:pt x="0" y="116"/>
                  </a:lnTo>
                  <a:lnTo>
                    <a:pt x="4" y="86"/>
                  </a:lnTo>
                  <a:lnTo>
                    <a:pt x="13" y="57"/>
                  </a:lnTo>
                  <a:lnTo>
                    <a:pt x="27" y="30"/>
                  </a:lnTo>
                  <a:lnTo>
                    <a:pt x="36" y="22"/>
                  </a:lnTo>
                  <a:lnTo>
                    <a:pt x="47" y="14"/>
                  </a:lnTo>
                  <a:lnTo>
                    <a:pt x="58" y="5"/>
                  </a:lnTo>
                  <a:lnTo>
                    <a:pt x="68" y="0"/>
                  </a:lnTo>
                  <a:lnTo>
                    <a:pt x="51" y="22"/>
                  </a:lnTo>
                  <a:lnTo>
                    <a:pt x="39" y="50"/>
                  </a:lnTo>
                  <a:lnTo>
                    <a:pt x="31" y="82"/>
                  </a:lnTo>
                  <a:lnTo>
                    <a:pt x="30" y="115"/>
                  </a:lnTo>
                  <a:lnTo>
                    <a:pt x="31" y="149"/>
                  </a:lnTo>
                  <a:lnTo>
                    <a:pt x="39" y="182"/>
                  </a:lnTo>
                  <a:lnTo>
                    <a:pt x="53" y="212"/>
                  </a:lnTo>
                  <a:lnTo>
                    <a:pt x="72" y="239"/>
                  </a:lnTo>
                  <a:lnTo>
                    <a:pt x="96" y="260"/>
                  </a:lnTo>
                  <a:lnTo>
                    <a:pt x="126" y="278"/>
                  </a:lnTo>
                  <a:lnTo>
                    <a:pt x="158" y="293"/>
                  </a:lnTo>
                  <a:lnTo>
                    <a:pt x="195" y="302"/>
                  </a:lnTo>
                  <a:lnTo>
                    <a:pt x="234" y="306"/>
                  </a:lnTo>
                  <a:lnTo>
                    <a:pt x="274" y="305"/>
                  </a:lnTo>
                  <a:lnTo>
                    <a:pt x="317" y="296"/>
                  </a:lnTo>
                  <a:lnTo>
                    <a:pt x="339" y="289"/>
                  </a:lnTo>
                  <a:lnTo>
                    <a:pt x="362" y="280"/>
                  </a:lnTo>
                  <a:close/>
                </a:path>
              </a:pathLst>
            </a:custGeom>
            <a:solidFill>
              <a:srgbClr val="CC0000"/>
            </a:solidFill>
            <a:ln>
              <a:noFill/>
            </a:ln>
            <a:extLst>
              <a:ext uri="{91240B29-F687-4F45-9708-019B960494DF}">
                <a14:hiddenLine xmlns="" xmlns:a14="http://schemas.microsoft.com/office/drawing/2010/main" w="9525">
                  <a:solidFill>
                    <a:srgbClr val="000000"/>
                  </a:solidFill>
                  <a:round/>
                </a14:hiddenLine>
              </a:ext>
            </a:extLst>
          </p:spPr>
          <p:txBody>
            <a:bodyPr/>
            <a:lstStyle/>
            <a:p>
              <a:endParaRPr lang="en-US"/>
            </a:p>
          </p:txBody>
        </p:sp>
      </p:grpSp>
      <p:sp>
        <p:nvSpPr>
          <p:cNvPr id="3" name="Rectangle 5"/>
          <p:cNvSpPr>
            <a:spLocks noChangeArrowheads="1"/>
          </p:cNvSpPr>
          <p:nvPr/>
        </p:nvSpPr>
        <p:spPr bwMode="auto">
          <a:xfrm>
            <a:off x="2893116" y="1713327"/>
            <a:ext cx="6164988"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VnTime" panose="020B7200000000000000" pitchFamily="34" charset="0"/>
              </a:defRPr>
            </a:lvl1pPr>
            <a:lvl2pPr marL="742950" indent="-285750" eaLnBrk="0" hangingPunct="0">
              <a:defRPr>
                <a:solidFill>
                  <a:schemeClr val="tx1"/>
                </a:solidFill>
                <a:latin typeface=".VnTime" panose="020B7200000000000000" pitchFamily="34" charset="0"/>
              </a:defRPr>
            </a:lvl2pPr>
            <a:lvl3pPr marL="1143000" indent="-228600" eaLnBrk="0" hangingPunct="0">
              <a:defRPr>
                <a:solidFill>
                  <a:schemeClr val="tx1"/>
                </a:solidFill>
                <a:latin typeface=".VnTime" panose="020B7200000000000000" pitchFamily="34" charset="0"/>
              </a:defRPr>
            </a:lvl3pPr>
            <a:lvl4pPr marL="1600200" indent="-228600" eaLnBrk="0" hangingPunct="0">
              <a:defRPr>
                <a:solidFill>
                  <a:schemeClr val="tx1"/>
                </a:solidFill>
                <a:latin typeface=".VnTime" panose="020B7200000000000000" pitchFamily="34" charset="0"/>
              </a:defRPr>
            </a:lvl4pPr>
            <a:lvl5pPr marL="2057400" indent="-228600" eaLnBrk="0" hangingPunct="0">
              <a:defRPr>
                <a:solidFill>
                  <a:schemeClr val="tx1"/>
                </a:solidFill>
                <a:latin typeface=".VnTime" panose="020B7200000000000000" pitchFamily="34" charset="0"/>
              </a:defRPr>
            </a:lvl5pPr>
            <a:lvl6pPr marL="2514600" indent="-228600" algn="r" eaLnBrk="0" fontAlgn="base" hangingPunct="0">
              <a:spcBef>
                <a:spcPct val="0"/>
              </a:spcBef>
              <a:spcAft>
                <a:spcPct val="0"/>
              </a:spcAft>
              <a:defRPr>
                <a:solidFill>
                  <a:schemeClr val="tx1"/>
                </a:solidFill>
                <a:latin typeface=".VnTime" panose="020B7200000000000000" pitchFamily="34" charset="0"/>
              </a:defRPr>
            </a:lvl6pPr>
            <a:lvl7pPr marL="2971800" indent="-228600" algn="r" eaLnBrk="0" fontAlgn="base" hangingPunct="0">
              <a:spcBef>
                <a:spcPct val="0"/>
              </a:spcBef>
              <a:spcAft>
                <a:spcPct val="0"/>
              </a:spcAft>
              <a:defRPr>
                <a:solidFill>
                  <a:schemeClr val="tx1"/>
                </a:solidFill>
                <a:latin typeface=".VnTime" panose="020B7200000000000000" pitchFamily="34" charset="0"/>
              </a:defRPr>
            </a:lvl7pPr>
            <a:lvl8pPr marL="3429000" indent="-228600" algn="r" eaLnBrk="0" fontAlgn="base" hangingPunct="0">
              <a:spcBef>
                <a:spcPct val="0"/>
              </a:spcBef>
              <a:spcAft>
                <a:spcPct val="0"/>
              </a:spcAft>
              <a:defRPr>
                <a:solidFill>
                  <a:schemeClr val="tx1"/>
                </a:solidFill>
                <a:latin typeface=".VnTime" panose="020B7200000000000000" pitchFamily="34" charset="0"/>
              </a:defRPr>
            </a:lvl8pPr>
            <a:lvl9pPr marL="3886200" indent="-228600" algn="r" eaLnBrk="0" fontAlgn="base" hangingPunct="0">
              <a:spcBef>
                <a:spcPct val="0"/>
              </a:spcBef>
              <a:spcAft>
                <a:spcPct val="0"/>
              </a:spcAft>
              <a:defRPr>
                <a:solidFill>
                  <a:schemeClr val="tx1"/>
                </a:solidFill>
                <a:latin typeface=".VnTime" panose="020B7200000000000000" pitchFamily="34" charset="0"/>
              </a:defRPr>
            </a:lvl9pPr>
          </a:lstStyle>
          <a:p>
            <a:pPr algn="ctr" eaLnBrk="1" hangingPunct="1">
              <a:spcBef>
                <a:spcPct val="20000"/>
              </a:spcBef>
            </a:pPr>
            <a:r>
              <a:rPr lang="en-US" altLang="en-US" sz="4000" dirty="0">
                <a:solidFill>
                  <a:srgbClr val="002060"/>
                </a:solidFill>
                <a:latin typeface="VNI-Juni" pitchFamily="2" charset="0"/>
              </a:rPr>
              <a:t>ÑEÁÂN VÔÙI BAØI HOÏC HOÂM NAY</a:t>
            </a:r>
            <a:endParaRPr lang="en-US" altLang="en-US" sz="4000" dirty="0">
              <a:solidFill>
                <a:srgbClr val="002060"/>
              </a:solidFill>
              <a:latin typeface=".VnExoticH"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iterate type="lt">
                                    <p:tmPct val="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par>
                                <p:cTn id="9" presetID="22" presetClass="emph" presetSubtype="0" repeatCount="indefinite" fill="hold" nodeType="withEffect">
                                  <p:stCondLst>
                                    <p:cond delay="0"/>
                                  </p:stCondLst>
                                  <p:iterate type="lt">
                                    <p:tmPct val="0"/>
                                  </p:iterate>
                                  <p:childTnLst>
                                    <p:animClr clrSpc="hsl" dir="cw">
                                      <p:cBhvr override="childStyle">
                                        <p:cTn id="10" dur="1000" fill="hold"/>
                                        <p:tgtEl>
                                          <p:spTgt spid="18"/>
                                        </p:tgtEl>
                                        <p:attrNameLst>
                                          <p:attrName>style.color</p:attrName>
                                        </p:attrNameLst>
                                      </p:cBhvr>
                                      <p:by>
                                        <p:hsl h="-7200000" s="0" l="0"/>
                                      </p:by>
                                    </p:animClr>
                                    <p:animClr clrSpc="hsl" dir="cw">
                                      <p:cBhvr>
                                        <p:cTn id="11" dur="1000" fill="hold"/>
                                        <p:tgtEl>
                                          <p:spTgt spid="18"/>
                                        </p:tgtEl>
                                        <p:attrNameLst>
                                          <p:attrName>fillcolor</p:attrName>
                                        </p:attrNameLst>
                                      </p:cBhvr>
                                      <p:by>
                                        <p:hsl h="-7200000" s="0" l="0"/>
                                      </p:by>
                                    </p:animClr>
                                    <p:animClr clrSpc="hsl" dir="cw">
                                      <p:cBhvr>
                                        <p:cTn id="12" dur="1000" fill="hold"/>
                                        <p:tgtEl>
                                          <p:spTgt spid="18"/>
                                        </p:tgtEl>
                                        <p:attrNameLst>
                                          <p:attrName>stroke.color</p:attrName>
                                        </p:attrNameLst>
                                      </p:cBhvr>
                                      <p:by>
                                        <p:hsl h="-7200000" s="0" l="0"/>
                                      </p:by>
                                    </p:animClr>
                                    <p:set>
                                      <p:cBhvr>
                                        <p:cTn id="13" dur="1000" fill="hold"/>
                                        <p:tgtEl>
                                          <p:spTgt spid="18"/>
                                        </p:tgtEl>
                                        <p:attrNameLst>
                                          <p:attrName>fill.type</p:attrName>
                                        </p:attrNameLst>
                                      </p:cBhvr>
                                      <p:to>
                                        <p:strVal val="solid"/>
                                      </p:to>
                                    </p:set>
                                  </p:childTnLst>
                                </p:cTn>
                              </p:par>
                              <p:par>
                                <p:cTn id="14" presetID="42" presetClass="entr" presetSubtype="0" fill="hold" grpId="2"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3" grpId="0"/>
      <p:bldP spid="3" grpId="1"/>
      <p:bldP spid="3" grpId="2"/>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4744" y="1395953"/>
            <a:ext cx="8200416" cy="2015936"/>
          </a:xfrm>
          <a:prstGeom prst="rect">
            <a:avLst/>
          </a:prstGeom>
          <a:noFill/>
        </p:spPr>
        <p:txBody>
          <a:bodyPr wrap="square">
            <a:spAutoFit/>
          </a:bodyPr>
          <a:lstStyle/>
          <a:p>
            <a:pPr algn="ctr">
              <a:spcAft>
                <a:spcPts val="600"/>
              </a:spcAft>
            </a:pPr>
            <a:r>
              <a:rPr lang="en-US" sz="6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 TẬP </a:t>
            </a:r>
          </a:p>
          <a:p>
            <a:pPr algn="ctr">
              <a:spcAft>
                <a:spcPts val="600"/>
              </a:spcAft>
            </a:pPr>
            <a:r>
              <a:rPr lang="en-US" sz="6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CUỐI CHƯƠNG </a:t>
            </a:r>
            <a:r>
              <a:rPr lang="en-US" sz="6000"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a:t>
            </a:r>
            <a:endParaRPr lang="en-US" sz="6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55404" y="4297969"/>
            <a:ext cx="3834602" cy="1429559"/>
          </a:xfrm>
          <a:prstGeom prst="rect">
            <a:avLst/>
          </a:prstGeom>
        </p:spPr>
      </p:pic>
      <p:pic>
        <p:nvPicPr>
          <p:cNvPr id="3" name="图片 3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812793" y="2355748"/>
            <a:ext cx="4566413" cy="1942221"/>
          </a:xfrm>
          <a:prstGeom prst="rect">
            <a:avLst/>
          </a:prstGeom>
        </p:spPr>
      </p:pic>
      <p:sp>
        <p:nvSpPr>
          <p:cNvPr id="4" name="文本框 31"/>
          <p:cNvSpPr txBox="1"/>
          <p:nvPr/>
        </p:nvSpPr>
        <p:spPr>
          <a:xfrm>
            <a:off x="2472705" y="2364510"/>
            <a:ext cx="668773" cy="1567032"/>
          </a:xfrm>
          <a:prstGeom prst="rect">
            <a:avLst/>
          </a:prstGeom>
          <a:noFill/>
        </p:spPr>
        <p:txBody>
          <a:bodyPr wrap="none" rtlCol="0">
            <a:spAutoFit/>
          </a:bodyPr>
          <a:lstStyle/>
          <a:p>
            <a:r>
              <a:rPr lang="en-US" altLang="zh-CN" sz="9585" b="1" dirty="0">
                <a:solidFill>
                  <a:srgbClr val="2A3D52"/>
                </a:solidFill>
                <a:latin typeface="Agency FB" panose="020B0503020202020204" pitchFamily="34" charset="0"/>
                <a:ea typeface="Microsoft YaHei" panose="020B0503020204020204" charset="-122"/>
              </a:rPr>
              <a:t>I.</a:t>
            </a:r>
            <a:endParaRPr lang="zh-CN" altLang="en-US" sz="9585" b="1" dirty="0">
              <a:solidFill>
                <a:srgbClr val="2A3D52"/>
              </a:solidFill>
              <a:latin typeface="Agency FB" panose="020B0503020202020204" pitchFamily="34" charset="0"/>
              <a:ea typeface="Microsoft YaHei" panose="020B0503020204020204" charset="-122"/>
            </a:endParaRPr>
          </a:p>
        </p:txBody>
      </p:sp>
      <p:sp>
        <p:nvSpPr>
          <p:cNvPr id="5" name="文本框 32"/>
          <p:cNvSpPr txBox="1"/>
          <p:nvPr/>
        </p:nvSpPr>
        <p:spPr>
          <a:xfrm>
            <a:off x="4178715" y="2608103"/>
            <a:ext cx="3623295" cy="1323439"/>
          </a:xfrm>
          <a:prstGeom prst="rect">
            <a:avLst/>
          </a:prstGeom>
          <a:noFill/>
        </p:spPr>
        <p:txBody>
          <a:bodyPr wrap="square" rtlCol="0">
            <a:spAutoFit/>
          </a:bodyPr>
          <a:lstStyle/>
          <a:p>
            <a:pPr algn="ctr"/>
            <a:r>
              <a:rPr lang="en-US" altLang="zh-CN" sz="40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TÓM TẮT</a:t>
            </a:r>
          </a:p>
          <a:p>
            <a:pPr algn="ctr"/>
            <a:r>
              <a:rPr lang="en-US" altLang="zh-CN" sz="40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LÍ THUYẾT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par>
                          <p:cTn id="20" fill="hold">
                            <p:stCondLst>
                              <p:cond delay="2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948065" y="873784"/>
            <a:ext cx="4143983" cy="9819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Times New Roman" panose="02020603050405020304" pitchFamily="18" charset="0"/>
                <a:cs typeface="Times New Roman" panose="02020603050405020304" pitchFamily="18" charset="0"/>
              </a:rPr>
              <a:t>NHÓM</a:t>
            </a:r>
            <a:endParaRPr lang="en-US" sz="5400" dirty="0">
              <a:solidFill>
                <a:schemeClr val="tx1"/>
              </a:solidFill>
            </a:endParaRPr>
          </a:p>
        </p:txBody>
      </p:sp>
      <p:sp>
        <p:nvSpPr>
          <p:cNvPr id="5" name="Rectangle 4"/>
          <p:cNvSpPr/>
          <p:nvPr/>
        </p:nvSpPr>
        <p:spPr>
          <a:xfrm>
            <a:off x="723087" y="3270926"/>
            <a:ext cx="2801777" cy="2436700"/>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NHÓM I: PHƯƠNG TRÌNH QUY VỀ PHƯƠNG TRÌNH BẬC NHẤT MỘT ẨN</a:t>
            </a:r>
          </a:p>
        </p:txBody>
      </p:sp>
      <p:sp>
        <p:nvSpPr>
          <p:cNvPr id="6" name="Rectangle 5"/>
          <p:cNvSpPr/>
          <p:nvPr/>
        </p:nvSpPr>
        <p:spPr>
          <a:xfrm>
            <a:off x="4218049" y="3270925"/>
            <a:ext cx="3241445" cy="243669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NHÓM II: PHƯƠNG TRÌNH BẬC NHẤT HAI ẨN. HỆ HAI PHƯƠNG TRÌNH BẬC NHẤT HAI ẨN</a:t>
            </a:r>
          </a:p>
        </p:txBody>
      </p:sp>
      <p:sp>
        <p:nvSpPr>
          <p:cNvPr id="7" name="Rectangle 6"/>
          <p:cNvSpPr/>
          <p:nvPr/>
        </p:nvSpPr>
        <p:spPr>
          <a:xfrm>
            <a:off x="8375073" y="3270925"/>
            <a:ext cx="2929203" cy="2436699"/>
          </a:xfrm>
          <a:prstGeom prst="rect">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a:latin typeface="Times New Roman" panose="02020603050405020304" pitchFamily="18" charset="0"/>
                <a:cs typeface="Times New Roman" panose="02020603050405020304" pitchFamily="18" charset="0"/>
              </a:rPr>
              <a:t>NHÓM III: GIẢI HỆ HAI PHƯƠNG TRÌNH BẬC NHẤT HAI ẨN</a:t>
            </a:r>
            <a:endParaRPr lang="en-US" sz="2400" dirty="0"/>
          </a:p>
        </p:txBody>
      </p:sp>
      <p:cxnSp>
        <p:nvCxnSpPr>
          <p:cNvPr id="10" name="Straight Arrow Connector 9"/>
          <p:cNvCxnSpPr>
            <a:stCxn id="4" idx="3"/>
            <a:endCxn id="5" idx="0"/>
          </p:cNvCxnSpPr>
          <p:nvPr/>
        </p:nvCxnSpPr>
        <p:spPr>
          <a:xfrm flipH="1">
            <a:off x="2123976" y="1711933"/>
            <a:ext cx="2430961" cy="155899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a:stCxn id="4" idx="4"/>
          </p:cNvCxnSpPr>
          <p:nvPr/>
        </p:nvCxnSpPr>
        <p:spPr>
          <a:xfrm>
            <a:off x="6020057" y="1855737"/>
            <a:ext cx="0" cy="141518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p:cNvCxnSpPr>
            <a:stCxn id="4" idx="5"/>
          </p:cNvCxnSpPr>
          <p:nvPr/>
        </p:nvCxnSpPr>
        <p:spPr>
          <a:xfrm>
            <a:off x="7485176" y="1711933"/>
            <a:ext cx="2456493" cy="155899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 name="Rectangle 1"/>
          <p:cNvSpPr/>
          <p:nvPr/>
        </p:nvSpPr>
        <p:spPr>
          <a:xfrm>
            <a:off x="1725561" y="5984217"/>
            <a:ext cx="6649512" cy="87378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Các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nhóm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vẽ</a:t>
            </a:r>
            <a:r>
              <a:rPr lang="en-US" sz="2400" b="1" dirty="0">
                <a:solidFill>
                  <a:schemeClr val="tx1"/>
                </a:solidFill>
                <a:latin typeface="Times New Roman" panose="02020603050405020304" pitchFamily="18" charset="0"/>
                <a:cs typeface="Times New Roman" panose="02020603050405020304" pitchFamily="18" charset="0"/>
              </a:rPr>
              <a:t> s</a:t>
            </a:r>
            <a:r>
              <a:rPr lang="vi-VN" sz="2400" b="1" dirty="0">
                <a:solidFill>
                  <a:schemeClr val="tx1"/>
                </a:solidFill>
                <a:latin typeface="Times New Roman" panose="02020603050405020304" pitchFamily="18" charset="0"/>
                <a:cs typeface="Times New Roman" panose="02020603050405020304" pitchFamily="18" charset="0"/>
              </a:rPr>
              <a:t>ơ</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đồ</a:t>
            </a:r>
            <a:r>
              <a:rPr lang="en-US" sz="2400" b="1" dirty="0">
                <a:solidFill>
                  <a:schemeClr val="tx1"/>
                </a:solidFill>
                <a:latin typeface="Times New Roman" panose="02020603050405020304" pitchFamily="18" charset="0"/>
                <a:cs typeface="Times New Roman" panose="02020603050405020304" pitchFamily="18" charset="0"/>
              </a:rPr>
              <a:t> t</a:t>
            </a:r>
            <a:r>
              <a:rPr lang="vi-VN" sz="2400" b="1" dirty="0">
                <a:solidFill>
                  <a:schemeClr val="tx1"/>
                </a:solidFill>
                <a:latin typeface="Times New Roman" panose="02020603050405020304" pitchFamily="18" charset="0"/>
                <a:cs typeface="Times New Roman" panose="02020603050405020304" pitchFamily="18" charset="0"/>
              </a:rPr>
              <a:t>ư</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duy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hệ</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thống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lại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kiến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thức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nội</a:t>
            </a:r>
            <a:r>
              <a:rPr lang="en-US" sz="2400" b="1" dirty="0">
                <a:solidFill>
                  <a:schemeClr val="tx1"/>
                </a:solidFill>
                <a:latin typeface="Times New Roman" panose="02020603050405020304" pitchFamily="18" charset="0"/>
                <a:cs typeface="Times New Roman" panose="02020603050405020304" pitchFamily="18" charset="0"/>
              </a:rPr>
              <a:t> dung </a:t>
            </a:r>
            <a:r>
              <a:rPr lang="en-US" sz="2400" b="1" dirty="0" err="1">
                <a:solidFill>
                  <a:schemeClr val="tx1"/>
                </a:solidFill>
                <a:latin typeface="Times New Roman" panose="02020603050405020304" pitchFamily="18" charset="0"/>
                <a:cs typeface="Times New Roman" panose="02020603050405020304" pitchFamily="18" charset="0"/>
              </a:rPr>
              <a:t>của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nhóm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mình</a:t>
            </a:r>
            <a:endParaRPr lang="en-US" sz="24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6" name="Picture 12" descr="Cove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24921" y="3252907"/>
            <a:ext cx="3853531" cy="2265959"/>
          </a:xfrm>
          <a:prstGeom prst="rect">
            <a:avLst/>
          </a:prstGeom>
          <a:noFill/>
          <a:extLst>
            <a:ext uri="{909E8E84-426E-40DD-AFC4-6F175D3DCCD1}">
              <a14:hiddenFill xmlns=""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09342" y="4053046"/>
            <a:ext cx="2955925" cy="1521848"/>
          </a:xfrm>
          <a:prstGeom prst="rect">
            <a:avLst/>
          </a:prstGeom>
          <a:noFill/>
          <a:extLst>
            <a:ext uri="{909E8E84-426E-40DD-AFC4-6F175D3DCCD1}">
              <a14:hiddenFill xmlns=""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292486" y="5045263"/>
            <a:ext cx="3081338" cy="1464187"/>
          </a:xfrm>
          <a:prstGeom prst="rect">
            <a:avLst/>
          </a:prstGeom>
          <a:noFill/>
          <a:extLst>
            <a:ext uri="{909E8E84-426E-40DD-AFC4-6F175D3DCCD1}">
              <a14:hiddenFill xmlns=""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003193" y="2705893"/>
            <a:ext cx="3821167" cy="2819901"/>
          </a:xfrm>
          <a:prstGeom prst="rect">
            <a:avLst/>
          </a:prstGeom>
          <a:noFill/>
          <a:extLst>
            <a:ext uri="{909E8E84-426E-40DD-AFC4-6F175D3DCCD1}">
              <a14:hiddenFill xmlns=""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51864" y="3383661"/>
            <a:ext cx="5888153" cy="2265959"/>
          </a:xfrm>
          <a:prstGeom prst="rect">
            <a:avLst/>
          </a:prstGeom>
          <a:noFill/>
          <a:extLst>
            <a:ext uri="{909E8E84-426E-40DD-AFC4-6F175D3DCCD1}">
              <a14:hiddenFill xmlns=""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107740" y="1400034"/>
            <a:ext cx="3431460" cy="1338621"/>
          </a:xfrm>
          <a:prstGeom prst="rect">
            <a:avLst/>
          </a:prstGeom>
          <a:noFill/>
          <a:extLst>
            <a:ext uri="{909E8E84-426E-40DD-AFC4-6F175D3DCCD1}">
              <a14:hiddenFill xmlns=""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859243" y="271138"/>
            <a:ext cx="3682359" cy="1657107"/>
          </a:xfrm>
          <a:prstGeom prst="rect">
            <a:avLst/>
          </a:prstGeom>
          <a:noFill/>
          <a:extLst>
            <a:ext uri="{909E8E84-426E-40DD-AFC4-6F175D3DCCD1}">
              <a14:hiddenFill xmlns=""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85780" y="1240286"/>
            <a:ext cx="6036414" cy="2469945"/>
          </a:xfrm>
          <a:prstGeom prst="rect">
            <a:avLst/>
          </a:prstGeom>
          <a:noFill/>
          <a:extLst>
            <a:ext uri="{909E8E84-426E-40DD-AFC4-6F175D3DCCD1}">
              <a14:hiddenFill xmlns=""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85727" y="1748631"/>
            <a:ext cx="3348266" cy="341701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16"/>
                                        </p:tgtEl>
                                        <p:attrNameLst>
                                          <p:attrName>style.visibility</p:attrName>
                                        </p:attrNameLst>
                                      </p:cBhvr>
                                      <p:to>
                                        <p:strVal val="visible"/>
                                      </p:to>
                                    </p:set>
                                    <p:animEffect transition="in" filter="wipe(left)">
                                      <p:cBhvr>
                                        <p:cTn id="37" dur="500"/>
                                        <p:tgtEl>
                                          <p:spTgt spid="215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514"/>
                                        </p:tgtEl>
                                        <p:attrNameLst>
                                          <p:attrName>style.visibility</p:attrName>
                                        </p:attrNameLst>
                                      </p:cBhvr>
                                      <p:to>
                                        <p:strVal val="visible"/>
                                      </p:to>
                                    </p:set>
                                    <p:animEffect transition="in" filter="wipe(left)">
                                      <p:cBhvr>
                                        <p:cTn id="47"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4" name="Picture 10" descr="Cove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50163" y="4084639"/>
            <a:ext cx="3008312" cy="776287"/>
          </a:xfrm>
          <a:prstGeom prst="rect">
            <a:avLst/>
          </a:prstGeom>
          <a:noFill/>
          <a:extLst>
            <a:ext uri="{909E8E84-426E-40DD-AFC4-6F175D3DCCD1}">
              <a14:hiddenFill xmlns=""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40638" y="3605213"/>
            <a:ext cx="2838450" cy="806450"/>
          </a:xfrm>
          <a:prstGeom prst="rect">
            <a:avLst/>
          </a:prstGeom>
          <a:noFill/>
          <a:extLst>
            <a:ext uri="{909E8E84-426E-40DD-AFC4-6F175D3DCCD1}">
              <a14:hiddenFill xmlns=""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589838" y="2959100"/>
            <a:ext cx="2132012" cy="1454150"/>
          </a:xfrm>
          <a:prstGeom prst="rect">
            <a:avLst/>
          </a:prstGeom>
          <a:noFill/>
          <a:extLst>
            <a:ext uri="{909E8E84-426E-40DD-AFC4-6F175D3DCCD1}">
              <a14:hiddenFill xmlns=""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738438" y="3276600"/>
            <a:ext cx="5319712" cy="1354138"/>
          </a:xfrm>
          <a:prstGeom prst="rect">
            <a:avLst/>
          </a:prstGeom>
          <a:noFill/>
          <a:extLst>
            <a:ext uri="{909E8E84-426E-40DD-AFC4-6F175D3DCCD1}">
              <a14:hiddenFill xmlns=""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494464" y="1682751"/>
            <a:ext cx="3316287" cy="608013"/>
          </a:xfrm>
          <a:prstGeom prst="rect">
            <a:avLst/>
          </a:prstGeom>
          <a:noFill/>
          <a:extLst>
            <a:ext uri="{909E8E84-426E-40DD-AFC4-6F175D3DCCD1}">
              <a14:hiddenFill xmlns=""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738438" y="1773239"/>
            <a:ext cx="4164012" cy="2230437"/>
          </a:xfrm>
          <a:prstGeom prst="rect">
            <a:avLst/>
          </a:prstGeom>
          <a:noFill/>
          <a:extLst>
            <a:ext uri="{909E8E84-426E-40DD-AFC4-6F175D3DCCD1}">
              <a14:hiddenFill xmlns=""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524001" y="2260600"/>
            <a:ext cx="2968625" cy="29083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Cove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05126" y="3082926"/>
            <a:ext cx="7751763" cy="3116263"/>
          </a:xfrm>
          <a:prstGeom prst="rect">
            <a:avLst/>
          </a:prstGeom>
          <a:noFill/>
          <a:extLst>
            <a:ext uri="{909E8E84-426E-40DD-AFC4-6F175D3DCCD1}">
              <a14:hiddenFill xmlns=""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05126" y="615951"/>
            <a:ext cx="6918325" cy="3184525"/>
          </a:xfrm>
          <a:prstGeom prst="rect">
            <a:avLst/>
          </a:prstGeom>
          <a:noFill/>
          <a:extLst>
            <a:ext uri="{909E8E84-426E-40DD-AFC4-6F175D3DCCD1}">
              <a14:hiddenFill xmlns=""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24001" y="1803400"/>
            <a:ext cx="3402013" cy="333375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7" name="Picture 13" descr="Cove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69125" y="3205164"/>
            <a:ext cx="3683000" cy="746125"/>
          </a:xfrm>
          <a:prstGeom prst="rect">
            <a:avLst/>
          </a:prstGeom>
          <a:noFill/>
          <a:extLst>
            <a:ext uri="{909E8E84-426E-40DD-AFC4-6F175D3DCCD1}">
              <a14:hiddenFill xmlns="" xmlns:a14="http://schemas.microsoft.com/office/drawing/2010/main">
                <a:solidFill>
                  <a:srgbClr val="FFFFFF"/>
                </a:solidFill>
              </a14:hiddenFill>
            </a:ext>
          </a:extLst>
        </p:spPr>
      </p:pic>
      <p:pic>
        <p:nvPicPr>
          <p:cNvPr id="21516" name="Picture 12" descr="Cove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51663" y="2482851"/>
            <a:ext cx="3162300" cy="1006475"/>
          </a:xfrm>
          <a:prstGeom prst="rect">
            <a:avLst/>
          </a:prstGeom>
          <a:noFill/>
          <a:extLst>
            <a:ext uri="{909E8E84-426E-40DD-AFC4-6F175D3DCCD1}">
              <a14:hiddenFill xmlns="" xmlns:a14="http://schemas.microsoft.com/office/drawing/2010/main">
                <a:solidFill>
                  <a:srgbClr val="FFFFFF"/>
                </a:solidFill>
              </a14:hiddenFill>
            </a:ext>
          </a:extLst>
        </p:spPr>
      </p:pic>
      <p:pic>
        <p:nvPicPr>
          <p:cNvPr id="21515" name="Picture 11" descr="Cove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97139" y="2676525"/>
            <a:ext cx="4656137" cy="1517650"/>
          </a:xfrm>
          <a:prstGeom prst="rect">
            <a:avLst/>
          </a:prstGeom>
          <a:noFill/>
          <a:extLst>
            <a:ext uri="{909E8E84-426E-40DD-AFC4-6F175D3DCCD1}">
              <a14:hiddenFill xmlns="" xmlns:a14="http://schemas.microsoft.com/office/drawing/2010/main">
                <a:solidFill>
                  <a:srgbClr val="FFFFFF"/>
                </a:solidFill>
              </a14:hiddenFill>
            </a:ext>
          </a:extLst>
        </p:spPr>
      </p:pic>
      <p:pic>
        <p:nvPicPr>
          <p:cNvPr id="21514" name="Picture 10" descr="Cove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634038" y="4906963"/>
            <a:ext cx="2919412" cy="906462"/>
          </a:xfrm>
          <a:prstGeom prst="rect">
            <a:avLst/>
          </a:prstGeom>
          <a:noFill/>
          <a:extLst>
            <a:ext uri="{909E8E84-426E-40DD-AFC4-6F175D3DCCD1}">
              <a14:hiddenFill xmlns="" xmlns:a14="http://schemas.microsoft.com/office/drawing/2010/main">
                <a:solidFill>
                  <a:srgbClr val="FFFFFF"/>
                </a:solidFill>
              </a14:hiddenFill>
            </a:ext>
          </a:extLst>
        </p:spPr>
      </p:pic>
      <p:pic>
        <p:nvPicPr>
          <p:cNvPr id="21513" name="Picture 9" descr="Cover"/>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592763" y="4035425"/>
            <a:ext cx="2265362" cy="1149350"/>
          </a:xfrm>
          <a:prstGeom prst="rect">
            <a:avLst/>
          </a:prstGeom>
          <a:noFill/>
          <a:extLst>
            <a:ext uri="{909E8E84-426E-40DD-AFC4-6F175D3DCCD1}">
              <a14:hiddenFill xmlns="" xmlns:a14="http://schemas.microsoft.com/office/drawing/2010/main">
                <a:solidFill>
                  <a:srgbClr val="FFFFFF"/>
                </a:solidFill>
              </a14:hiddenFill>
            </a:ext>
          </a:extLst>
        </p:spPr>
      </p:pic>
      <p:pic>
        <p:nvPicPr>
          <p:cNvPr id="21512" name="Picture 8" descr="Cove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2497138" y="3062288"/>
            <a:ext cx="3313112" cy="2584450"/>
          </a:xfrm>
          <a:prstGeom prst="rect">
            <a:avLst/>
          </a:prstGeom>
          <a:noFill/>
          <a:extLst>
            <a:ext uri="{909E8E84-426E-40DD-AFC4-6F175D3DCCD1}">
              <a14:hiddenFill xmlns=""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911851" y="1493838"/>
            <a:ext cx="3146425" cy="595312"/>
          </a:xfrm>
          <a:prstGeom prst="rect">
            <a:avLst/>
          </a:prstGeom>
          <a:noFill/>
          <a:extLst>
            <a:ext uri="{909E8E84-426E-40DD-AFC4-6F175D3DCCD1}">
              <a14:hiddenFill xmlns=""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5878513" y="973138"/>
            <a:ext cx="2247900" cy="914400"/>
          </a:xfrm>
          <a:prstGeom prst="rect">
            <a:avLst/>
          </a:prstGeom>
          <a:noFill/>
          <a:extLst>
            <a:ext uri="{909E8E84-426E-40DD-AFC4-6F175D3DCCD1}">
              <a14:hiddenFill xmlns=""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471738" y="1190626"/>
            <a:ext cx="3624262" cy="2339975"/>
          </a:xfrm>
          <a:prstGeom prst="rect">
            <a:avLst/>
          </a:prstGeom>
          <a:noFill/>
          <a:extLst>
            <a:ext uri="{909E8E84-426E-40DD-AFC4-6F175D3DCCD1}">
              <a14:hiddenFill xmlns=""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1524000" y="2373313"/>
            <a:ext cx="2408238" cy="182880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5"/>
                                        </p:tgtEl>
                                        <p:attrNameLst>
                                          <p:attrName>style.visibility</p:attrName>
                                        </p:attrNameLst>
                                      </p:cBhvr>
                                      <p:to>
                                        <p:strVal val="visible"/>
                                      </p:to>
                                    </p:set>
                                    <p:animEffect transition="in" filter="wipe(left)">
                                      <p:cBhvr>
                                        <p:cTn id="27" dur="500"/>
                                        <p:tgtEl>
                                          <p:spTgt spid="215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6"/>
                                        </p:tgtEl>
                                        <p:attrNameLst>
                                          <p:attrName>style.visibility</p:attrName>
                                        </p:attrNameLst>
                                      </p:cBhvr>
                                      <p:to>
                                        <p:strVal val="visible"/>
                                      </p:to>
                                    </p:set>
                                    <p:animEffect transition="in" filter="wipe(left)">
                                      <p:cBhvr>
                                        <p:cTn id="32" dur="500"/>
                                        <p:tgtEl>
                                          <p:spTgt spid="215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17"/>
                                        </p:tgtEl>
                                        <p:attrNameLst>
                                          <p:attrName>style.visibility</p:attrName>
                                        </p:attrNameLst>
                                      </p:cBhvr>
                                      <p:to>
                                        <p:strVal val="visible"/>
                                      </p:to>
                                    </p:set>
                                    <p:animEffect transition="in" filter="wipe(left)">
                                      <p:cBhvr>
                                        <p:cTn id="37" dur="500"/>
                                        <p:tgtEl>
                                          <p:spTgt spid="215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512"/>
                                        </p:tgtEl>
                                        <p:attrNameLst>
                                          <p:attrName>style.visibility</p:attrName>
                                        </p:attrNameLst>
                                      </p:cBhvr>
                                      <p:to>
                                        <p:strVal val="visible"/>
                                      </p:to>
                                    </p:set>
                                    <p:animEffect transition="in" filter="wipe(left)">
                                      <p:cBhvr>
                                        <p:cTn id="42" dur="500"/>
                                        <p:tgtEl>
                                          <p:spTgt spid="215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513"/>
                                        </p:tgtEl>
                                        <p:attrNameLst>
                                          <p:attrName>style.visibility</p:attrName>
                                        </p:attrNameLst>
                                      </p:cBhvr>
                                      <p:to>
                                        <p:strVal val="visible"/>
                                      </p:to>
                                    </p:set>
                                    <p:animEffect transition="in" filter="wipe(left)">
                                      <p:cBhvr>
                                        <p:cTn id="47" dur="500"/>
                                        <p:tgtEl>
                                          <p:spTgt spid="215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514"/>
                                        </p:tgtEl>
                                        <p:attrNameLst>
                                          <p:attrName>style.visibility</p:attrName>
                                        </p:attrNameLst>
                                      </p:cBhvr>
                                      <p:to>
                                        <p:strVal val="visible"/>
                                      </p:to>
                                    </p:set>
                                    <p:animEffect transition="in" filter="wipe(left)">
                                      <p:cBhvr>
                                        <p:cTn id="52" dur="500"/>
                                        <p:tgtEl>
                                          <p:spTgt spid="21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74664" y="3150912"/>
            <a:ext cx="3834602" cy="1429559"/>
          </a:xfrm>
          <a:prstGeom prst="rect">
            <a:avLst/>
          </a:prstGeom>
        </p:spPr>
      </p:pic>
      <p:pic>
        <p:nvPicPr>
          <p:cNvPr id="3" name="图片 3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1579" y="1759826"/>
            <a:ext cx="4566413" cy="1942221"/>
          </a:xfrm>
          <a:prstGeom prst="rect">
            <a:avLst/>
          </a:prstGeom>
        </p:spPr>
      </p:pic>
      <p:sp>
        <p:nvSpPr>
          <p:cNvPr id="4" name="文本框 31"/>
          <p:cNvSpPr txBox="1"/>
          <p:nvPr/>
        </p:nvSpPr>
        <p:spPr>
          <a:xfrm>
            <a:off x="2472705" y="1759826"/>
            <a:ext cx="926857" cy="1567032"/>
          </a:xfrm>
          <a:prstGeom prst="rect">
            <a:avLst/>
          </a:prstGeom>
          <a:noFill/>
        </p:spPr>
        <p:txBody>
          <a:bodyPr wrap="none" rtlCol="0">
            <a:spAutoFit/>
          </a:bodyPr>
          <a:lstStyle/>
          <a:p>
            <a:r>
              <a:rPr lang="en-US" altLang="zh-CN" sz="9585" b="1" dirty="0">
                <a:solidFill>
                  <a:srgbClr val="2A3D52"/>
                </a:solidFill>
                <a:latin typeface="Agency FB" panose="020B0503020202020204" pitchFamily="34" charset="0"/>
                <a:ea typeface="Microsoft YaHei" panose="020B0503020204020204" charset="-122"/>
              </a:rPr>
              <a:t>II.</a:t>
            </a:r>
            <a:endParaRPr lang="zh-CN" altLang="en-US" sz="9585" b="1" dirty="0">
              <a:solidFill>
                <a:srgbClr val="2A3D52"/>
              </a:solidFill>
              <a:latin typeface="Agency FB" panose="020B0503020202020204" pitchFamily="34" charset="0"/>
              <a:ea typeface="Microsoft YaHei" panose="020B0503020204020204" charset="-122"/>
            </a:endParaRPr>
          </a:p>
        </p:txBody>
      </p:sp>
      <p:sp>
        <p:nvSpPr>
          <p:cNvPr id="5" name="文本框 32"/>
          <p:cNvSpPr txBox="1"/>
          <p:nvPr/>
        </p:nvSpPr>
        <p:spPr>
          <a:xfrm>
            <a:off x="5058805" y="2189399"/>
            <a:ext cx="3623295" cy="707886"/>
          </a:xfrm>
          <a:prstGeom prst="rect">
            <a:avLst/>
          </a:prstGeom>
          <a:noFill/>
        </p:spPr>
        <p:txBody>
          <a:bodyPr wrap="square" rtlCol="0">
            <a:spAutoFit/>
          </a:bodyPr>
          <a:lstStyle/>
          <a:p>
            <a:pPr algn="ctr"/>
            <a:r>
              <a:rPr lang="en-US" altLang="zh-CN" sz="4000" b="1" dirty="0">
                <a:solidFill>
                  <a:srgbClr val="F8F8F8"/>
                </a:solidFill>
                <a:latin typeface="Times New Roman" panose="02020603050405020304" pitchFamily="18" charset="0"/>
                <a:ea typeface="幼圆" panose="02010509060101010101" pitchFamily="49" charset="-122"/>
                <a:cs typeface="Times New Roman" panose="02020603050405020304" pitchFamily="18" charset="0"/>
              </a:rPr>
              <a:t>LUYỆN TẬP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par>
                          <p:cTn id="20" fill="hold">
                            <p:stCondLst>
                              <p:cond delay="2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5" name="TextBox 4"/>
              <p:cNvSpPr txBox="1"/>
              <p:nvPr/>
            </p:nvSpPr>
            <p:spPr>
              <a:xfrm>
                <a:off x="266700" y="0"/>
                <a:ext cx="11696700" cy="4574779"/>
              </a:xfrm>
              <a:prstGeom prst="rect">
                <a:avLst/>
              </a:prstGeom>
              <a:noFill/>
            </p:spPr>
            <p:txBody>
              <a:bodyPr wrap="square">
                <a:spAutoFit/>
              </a:bodyPr>
              <a:lstStyle/>
              <a:p>
                <a:pPr algn="just">
                  <a:lnSpc>
                    <a:spcPct val="150000"/>
                  </a:lnSpc>
                  <a:spcAft>
                    <a:spcPts val="800"/>
                  </a:spcAft>
                </a:pP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Giải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trình</a:t>
                </a:r>
                <a:endParaRPr lang="en-US" sz="36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3/ tr 26 –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Toán</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9, CD – </a:t>
                </a:r>
                <a:r>
                  <a:rPr lang="en-US" sz="36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I</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742950" indent="-742950">
                  <a:lnSpc>
                    <a:spcPct val="150000"/>
                  </a:lnSpc>
                  <a:spcAft>
                    <a:spcPts val="800"/>
                  </a:spcAft>
                  <a:buAutoNum type="alphaLcParenR"/>
                </a:pPr>
                <a:r>
                  <a:rPr lang="fr-FR"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(3x + 7)(4x – 9) = 0</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fr-FR" sz="3600" b="1" dirty="0">
                    <a:latin typeface="Times New Roman" panose="02020603050405020304" pitchFamily="18" charset="0"/>
                    <a:cs typeface="Times New Roman" panose="02020603050405020304" pitchFamily="18" charset="0"/>
                  </a:rPr>
                  <a:t>d) </a:t>
                </a:r>
                <a:r>
                  <a:rPr lang="en-US" sz="3600" b="1" dirty="0"/>
                  <a:t> </a:t>
                </a:r>
                <a14:m>
                  <m:oMath xmlns:m="http://schemas.openxmlformats.org/officeDocument/2006/math">
                    <m:sSup>
                      <m:sSupPr>
                        <m:ctrlPr>
                          <a:rPr lang="en-US" sz="3600" b="1" i="1">
                            <a:latin typeface="Cambria Math" panose="02040503050406030204" pitchFamily="18" charset="0"/>
                          </a:rPr>
                        </m:ctrlPr>
                      </m:sSupPr>
                      <m:e>
                        <m:r>
                          <a:rPr lang="fr-FR" sz="3600" b="1" i="1">
                            <a:latin typeface="Cambria Math" panose="02040503050406030204" pitchFamily="18" charset="0"/>
                          </a:rPr>
                          <m:t>𝒙</m:t>
                        </m:r>
                      </m:e>
                      <m:sup>
                        <m:r>
                          <a:rPr lang="fr-FR" sz="3600" b="1" i="1">
                            <a:latin typeface="Cambria Math" panose="02040503050406030204" pitchFamily="18" charset="0"/>
                          </a:rPr>
                          <m:t>𝟐</m:t>
                        </m:r>
                      </m:sup>
                    </m:sSup>
                    <m:r>
                      <a:rPr lang="en-US" sz="3600" b="1" i="1" smtClean="0">
                        <a:latin typeface="Cambria Math" panose="02040503050406030204" pitchFamily="18" charset="0"/>
                      </a:rPr>
                      <m:t>−</m:t>
                    </m:r>
                    <m:r>
                      <a:rPr lang="en-US" sz="3600" b="1" i="1" smtClean="0">
                        <a:latin typeface="Cambria Math" panose="02040503050406030204" pitchFamily="18" charset="0"/>
                      </a:rPr>
                      <m:t>𝟗</m:t>
                    </m:r>
                    <m:r>
                      <a:rPr lang="en-US" sz="3600" b="1" i="1" smtClean="0">
                        <a:latin typeface="Cambria Math" panose="02040503050406030204" pitchFamily="18" charset="0"/>
                      </a:rPr>
                      <m:t>−</m:t>
                    </m:r>
                    <m:d>
                      <m:dPr>
                        <m:ctrlPr>
                          <a:rPr lang="en-US" sz="3600" b="1" i="1" smtClean="0">
                            <a:latin typeface="Cambria Math" panose="02040503050406030204" pitchFamily="18" charset="0"/>
                          </a:rPr>
                        </m:ctrlPr>
                      </m:dPr>
                      <m:e>
                        <m:r>
                          <a:rPr lang="en-US" sz="3600" b="1" i="1" smtClean="0">
                            <a:latin typeface="Cambria Math" panose="02040503050406030204" pitchFamily="18" charset="0"/>
                          </a:rPr>
                          <m:t>𝒙</m:t>
                        </m:r>
                        <m:r>
                          <a:rPr lang="en-US" sz="3600" b="1" i="1" smtClean="0">
                            <a:latin typeface="Cambria Math" panose="02040503050406030204" pitchFamily="18" charset="0"/>
                          </a:rPr>
                          <m:t>+</m:t>
                        </m:r>
                        <m:r>
                          <a:rPr lang="en-US" sz="3600" b="1" i="1" smtClean="0">
                            <a:latin typeface="Cambria Math" panose="02040503050406030204" pitchFamily="18" charset="0"/>
                          </a:rPr>
                          <m:t>𝟑</m:t>
                        </m:r>
                      </m:e>
                    </m:d>
                    <m:d>
                      <m:dPr>
                        <m:ctrlPr>
                          <a:rPr lang="en-US" sz="3600" b="1" i="1" smtClean="0">
                            <a:latin typeface="Cambria Math" panose="02040503050406030204" pitchFamily="18" charset="0"/>
                          </a:rPr>
                        </m:ctrlPr>
                      </m:dPr>
                      <m:e>
                        <m:r>
                          <a:rPr lang="en-US" sz="3600" b="1" i="1" smtClean="0">
                            <a:latin typeface="Cambria Math" panose="02040503050406030204" pitchFamily="18" charset="0"/>
                          </a:rPr>
                          <m:t>𝟑</m:t>
                        </m:r>
                        <m:r>
                          <a:rPr lang="en-US" sz="3600" b="1" i="1" smtClean="0">
                            <a:latin typeface="Cambria Math" panose="02040503050406030204" pitchFamily="18" charset="0"/>
                          </a:rPr>
                          <m:t>𝒙</m:t>
                        </m:r>
                        <m:r>
                          <a:rPr lang="en-US" sz="3600" b="1" i="1" smtClean="0">
                            <a:latin typeface="Cambria Math" panose="02040503050406030204" pitchFamily="18" charset="0"/>
                          </a:rPr>
                          <m:t> −</m:t>
                        </m:r>
                        <m:r>
                          <a:rPr lang="en-US" sz="3600" b="1" i="1" smtClean="0">
                            <a:latin typeface="Cambria Math" panose="02040503050406030204" pitchFamily="18" charset="0"/>
                          </a:rPr>
                          <m:t>𝟏</m:t>
                        </m:r>
                      </m:e>
                    </m:d>
                    <m:r>
                      <a:rPr lang="en-US" sz="3600" b="1" i="1" smtClean="0">
                        <a:latin typeface="Cambria Math" panose="02040503050406030204" pitchFamily="18" charset="0"/>
                      </a:rPr>
                      <m:t>=</m:t>
                    </m:r>
                    <m:r>
                      <a:rPr lang="en-US" sz="3600" b="1" i="1" smtClean="0">
                        <a:latin typeface="Cambria Math" panose="02040503050406030204" pitchFamily="18" charset="0"/>
                      </a:rPr>
                      <m:t>𝟎</m:t>
                    </m:r>
                  </m:oMath>
                </a14:m>
                <a:endParaRPr lang="en-US" sz="3600" b="1" dirty="0"/>
              </a:p>
              <a:p>
                <a:pPr>
                  <a:lnSpc>
                    <a:spcPct val="150000"/>
                  </a:lnSpc>
                  <a:spcAft>
                    <a:spcPts val="800"/>
                  </a:spcAft>
                </a:pPr>
                <a:r>
                  <a:rPr lang="en-US" sz="3600" b="1" dirty="0">
                    <a:latin typeface="Times New Roman" panose="02020603050405020304" pitchFamily="18" charset="0"/>
                    <a:cs typeface="Times New Roman" panose="02020603050405020304" pitchFamily="18" charset="0"/>
                  </a:rPr>
                  <a:t>e) </a:t>
                </a:r>
                <a14:m>
                  <m:oMath xmlns:m="http://schemas.openxmlformats.org/officeDocument/2006/math">
                    <m:sSup>
                      <m:sSupPr>
                        <m:ctrlPr>
                          <a:rPr lang="en-US" sz="3600" b="1" i="1">
                            <a:latin typeface="Cambria Math" panose="02040503050406030204" pitchFamily="18" charset="0"/>
                          </a:rPr>
                        </m:ctrlPr>
                      </m:sSupPr>
                      <m:e>
                        <m:r>
                          <a:rPr lang="fr-FR" sz="3600" b="1" i="1">
                            <a:latin typeface="Cambria Math" panose="02040503050406030204" pitchFamily="18" charset="0"/>
                          </a:rPr>
                          <m:t>𝒙</m:t>
                        </m:r>
                      </m:e>
                      <m:sup>
                        <m:r>
                          <a:rPr lang="fr-FR" sz="3600" b="1" i="1">
                            <a:latin typeface="Cambria Math" panose="02040503050406030204" pitchFamily="18" charset="0"/>
                          </a:rPr>
                          <m:t>𝟐</m:t>
                        </m:r>
                      </m:sup>
                    </m:sSup>
                  </m:oMath>
                </a14:m>
                <a:r>
                  <a:rPr lang="en-US" sz="3600" b="1" dirty="0">
                    <a:latin typeface="Times New Roman" panose="02020603050405020304" pitchFamily="18" charset="0"/>
                    <a:cs typeface="Times New Roman" panose="02020603050405020304" pitchFamily="18" charset="0"/>
                  </a:rPr>
                  <a:t>- 10x + 25 = 5(5 - x)</a:t>
                </a:r>
                <a:endParaRPr lang="en-US" sz="3600" b="1" dirty="0">
                  <a:latin typeface="Times New Roman" panose="02020603050405020304" pitchFamily="18" charset="0"/>
                  <a:cs typeface="Times New Roman" panose="02020603050405020304" pitchFamily="18"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266700" y="0"/>
                <a:ext cx="11696700" cy="4574779"/>
              </a:xfrm>
              <a:prstGeom prst="rect">
                <a:avLst/>
              </a:prstGeom>
              <a:blipFill rotWithShape="1">
                <a:blip r:embed="rId2" cstate="print"/>
                <a:stretch>
                  <a:fillRect b="-1660"/>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0860" y="374927"/>
            <a:ext cx="10107038" cy="823752"/>
          </a:xfrm>
          <a:prstGeom prst="rect">
            <a:avLst/>
          </a:prstGeom>
          <a:noFill/>
        </p:spPr>
        <p:txBody>
          <a:bodyPr wrap="square">
            <a:spAutoFit/>
          </a:bodyPr>
          <a:lstStyle/>
          <a:p>
            <a:pPr lvl="0">
              <a:lnSpc>
                <a:spcPct val="150000"/>
              </a:lnSpc>
              <a:spcAft>
                <a:spcPts val="800"/>
              </a:spcAft>
            </a:pPr>
            <a:r>
              <a:rPr lang="fr-FR" sz="36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(3x + 7)(4x – 9) = 0</a:t>
            </a:r>
            <a:r>
              <a:rPr lang="en-US" sz="36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 name="TextBox 2"/>
          <p:cNvSpPr txBox="1"/>
          <p:nvPr/>
        </p:nvSpPr>
        <p:spPr>
          <a:xfrm>
            <a:off x="697960" y="1192606"/>
            <a:ext cx="8541290" cy="661207"/>
          </a:xfrm>
          <a:prstGeom prst="rect">
            <a:avLst/>
          </a:prstGeom>
          <a:noFill/>
        </p:spPr>
        <p:txBody>
          <a:bodyPr wrap="square">
            <a:spAutoFit/>
          </a:bodyPr>
          <a:lstStyle/>
          <a:p>
            <a:pPr algn="just">
              <a:lnSpc>
                <a:spcPct val="150000"/>
              </a:lnSpc>
              <a:spcAft>
                <a:spcPts val="8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 xmlns:a14="http://schemas.microsoft.com/office/drawing/2010/main" Requires="a14">
          <p:sp>
            <p:nvSpPr>
              <p:cNvPr id="4" name="TextBox 3"/>
              <p:cNvSpPr txBox="1"/>
              <p:nvPr/>
            </p:nvSpPr>
            <p:spPr>
              <a:xfrm>
                <a:off x="469360" y="2192443"/>
                <a:ext cx="2597690" cy="1728294"/>
              </a:xfrm>
              <a:prstGeom prst="rect">
                <a:avLst/>
              </a:prstGeom>
              <a:noFill/>
            </p:spPr>
            <p:txBody>
              <a:bodyPr wrap="square">
                <a:spAutoFit/>
              </a:bodyPr>
              <a:lstStyle/>
              <a:p>
                <a:pPr algn="just">
                  <a:spcAft>
                    <a:spcPts val="600"/>
                  </a:spcAft>
                </a:pPr>
                <a:r>
                  <a:rPr lang="fr-FR"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3x + 7 = 0</a:t>
                </a:r>
                <a:endParaRPr lang="fr-FR"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3x = -7</a:t>
                </a:r>
                <a:endParaRPr lang="fr-FR"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600"/>
                  </a:spcAft>
                </a:pPr>
                <a:r>
                  <a:rPr lang="fr-FR" sz="2800" dirty="0">
                    <a:latin typeface="Times New Roman" panose="02020603050405020304" pitchFamily="18" charset="0"/>
                    <a:ea typeface="Calibri" panose="020F0502020204030204" pitchFamily="34" charset="0"/>
                    <a:cs typeface="Times New Roman" panose="02020603050405020304" pitchFamily="18" charset="0"/>
                  </a:rPr>
                  <a:t>             x = </a:t>
                </a:r>
                <a14:m>
                  <m:oMath xmlns:m="http://schemas.openxmlformats.org/officeDocument/2006/math">
                    <m:f>
                      <m:fPr>
                        <m:ctrlP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𝟕</m:t>
                        </m:r>
                      </m:num>
                      <m:den>
                        <m:r>
                          <a:rPr 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𝟑</m:t>
                        </m:r>
                      </m:den>
                    </m:f>
                  </m:oMath>
                </a14:m>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469360" y="2192443"/>
                <a:ext cx="2597690" cy="1728294"/>
              </a:xfrm>
              <a:prstGeom prst="rect">
                <a:avLst/>
              </a:prstGeom>
              <a:blipFill rotWithShape="1">
                <a:blip r:embed="rId2" cstate="print"/>
                <a:stretch>
                  <a:fillRect l="-4" t="-24" b="14"/>
                </a:stretch>
              </a:blipFill>
            </p:spPr>
            <p:txBody>
              <a:bodyPr/>
              <a:lstStyle/>
              <a:p>
                <a:r>
                  <a:rPr lang="en-US" altLang="en-US">
                    <a:noFill/>
                  </a:rPr>
                  <a:t> </a:t>
                </a:r>
              </a:p>
            </p:txBody>
          </p:sp>
        </mc:Fallback>
      </mc:AlternateContent>
      <mc:AlternateContent xmlns:mc="http://schemas.openxmlformats.org/markup-compatibility/2006">
        <mc:Choice xmlns="" xmlns:a14="http://schemas.microsoft.com/office/drawing/2010/main" Requires="a14">
          <p:sp>
            <p:nvSpPr>
              <p:cNvPr id="6" name="TextBox 5"/>
              <p:cNvSpPr txBox="1"/>
              <p:nvPr/>
            </p:nvSpPr>
            <p:spPr>
              <a:xfrm>
                <a:off x="4795534" y="2192443"/>
                <a:ext cx="2597690" cy="1757469"/>
              </a:xfrm>
              <a:prstGeom prst="rect">
                <a:avLst/>
              </a:prstGeom>
              <a:noFill/>
            </p:spPr>
            <p:txBody>
              <a:bodyPr wrap="square">
                <a:spAutoFit/>
              </a:bodyPr>
              <a:lstStyle/>
              <a:p>
                <a:pPr algn="just">
                  <a:spcAft>
                    <a:spcPts val="600"/>
                  </a:spcAft>
                </a:pPr>
                <a:r>
                  <a:rPr lang="fr-FR"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4x - 9 = 0</a:t>
                </a:r>
                <a:endParaRPr lang="fr-FR" sz="28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fr-FR" sz="2800" dirty="0">
                    <a:effectLst/>
                    <a:latin typeface="Times New Roman" panose="02020603050405020304" pitchFamily="18" charset="0"/>
                    <a:ea typeface="Times New Roman" panose="02020603050405020304" pitchFamily="18" charset="0"/>
                    <a:cs typeface="Times New Roman" panose="02020603050405020304" pitchFamily="18" charset="0"/>
                  </a:rPr>
                  <a:t>           4x = 9</a:t>
                </a:r>
                <a:endParaRPr lang="fr-FR"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600"/>
                  </a:spcAft>
                </a:pPr>
                <a:r>
                  <a:rPr lang="fr-FR" sz="2800" dirty="0">
                    <a:latin typeface="Times New Roman" panose="02020603050405020304" pitchFamily="18" charset="0"/>
                    <a:ea typeface="Calibri" panose="020F0502020204030204" pitchFamily="34" charset="0"/>
                    <a:cs typeface="Times New Roman" panose="02020603050405020304" pitchFamily="18" charset="0"/>
                  </a:rPr>
                  <a:t>             x = </a:t>
                </a:r>
                <a14:m>
                  <m:oMath xmlns:m="http://schemas.openxmlformats.org/officeDocument/2006/math">
                    <m:f>
                      <m:fPr>
                        <m:ctrlP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𝟗</m:t>
                        </m:r>
                      </m:num>
                      <m:den>
                        <m:r>
                          <a:rPr lang="en-US" sz="2800" b="1" i="1" smtClean="0">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𝟒</m:t>
                        </m:r>
                      </m:den>
                    </m:f>
                  </m:oMath>
                </a14:m>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4795534" y="2192443"/>
                <a:ext cx="2597690" cy="1757469"/>
              </a:xfrm>
              <a:prstGeom prst="rect">
                <a:avLst/>
              </a:prstGeom>
              <a:blipFill rotWithShape="1">
                <a:blip r:embed="rId3" cstate="print"/>
                <a:stretch>
                  <a:fillRect l="-1" t="-24" r="21" b="12"/>
                </a:stretch>
              </a:blipFill>
            </p:spPr>
            <p:txBody>
              <a:bodyPr/>
              <a:lstStyle/>
              <a:p>
                <a:r>
                  <a:rPr lang="en-US" altLang="en-US">
                    <a:noFill/>
                  </a:rPr>
                  <a:t> </a:t>
                </a:r>
              </a:p>
            </p:txBody>
          </p:sp>
        </mc:Fallback>
      </mc:AlternateContent>
      <mc:AlternateContent xmlns:mc="http://schemas.openxmlformats.org/markup-compatibility/2006">
        <mc:Choice xmlns="" xmlns:a14="http://schemas.microsoft.com/office/drawing/2010/main" Requires="a14">
          <p:sp>
            <p:nvSpPr>
              <p:cNvPr id="7" name="TextBox 6"/>
              <p:cNvSpPr txBox="1"/>
              <p:nvPr/>
            </p:nvSpPr>
            <p:spPr>
              <a:xfrm>
                <a:off x="469360" y="3974925"/>
                <a:ext cx="8541290" cy="945259"/>
              </a:xfrm>
              <a:prstGeom prst="rect">
                <a:avLst/>
              </a:prstGeom>
              <a:noFill/>
            </p:spPr>
            <p:txBody>
              <a:bodyPr wrap="square">
                <a:spAutoFit/>
              </a:bodyPr>
              <a:lstStyle/>
              <a:p>
                <a:pPr algn="just">
                  <a:lnSpc>
                    <a:spcPct val="150000"/>
                  </a:lnSpc>
                  <a:spcAft>
                    <a:spcPts val="8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Vậy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nghiệm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fr-FR" sz="2800" dirty="0">
                    <a:latin typeface="Times New Roman" panose="02020603050405020304" pitchFamily="18" charset="0"/>
                    <a:ea typeface="Calibri" panose="020F0502020204030204" pitchFamily="34" charset="0"/>
                    <a:cs typeface="Times New Roman" panose="02020603050405020304" pitchFamily="18" charset="0"/>
                  </a:rPr>
                  <a:t>x = </a:t>
                </a:r>
                <a14:m>
                  <m:oMath xmlns:m="http://schemas.openxmlformats.org/officeDocument/2006/math">
                    <m:f>
                      <m:fPr>
                        <m:ctrlP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𝟕</m:t>
                        </m:r>
                      </m:num>
                      <m:den>
                        <m: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𝟑</m:t>
                        </m:r>
                      </m:den>
                    </m:f>
                  </m:oMath>
                </a14:m>
                <a:r>
                  <a:rPr lang="en-US" sz="2800" dirty="0">
                    <a:latin typeface="Times New Roman" panose="02020603050405020304" pitchFamily="18" charset="0"/>
                    <a:ea typeface="Calibri" panose="020F0502020204030204" pitchFamily="34" charset="0"/>
                    <a:cs typeface="Times New Roman" panose="02020603050405020304" pitchFamily="18" charset="0"/>
                  </a:rPr>
                  <a:t> và </a:t>
                </a:r>
                <a:r>
                  <a:rPr lang="fr-FR" sz="2800" dirty="0">
                    <a:latin typeface="Times New Roman" panose="02020603050405020304" pitchFamily="18" charset="0"/>
                    <a:ea typeface="Calibri" panose="020F0502020204030204" pitchFamily="34" charset="0"/>
                    <a:cs typeface="Times New Roman" panose="02020603050405020304" pitchFamily="18" charset="0"/>
                  </a:rPr>
                  <a:t>x = </a:t>
                </a:r>
                <a14:m>
                  <m:oMath xmlns:m="http://schemas.openxmlformats.org/officeDocument/2006/math">
                    <m:f>
                      <m:fPr>
                        <m:ctrlP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𝟗</m:t>
                        </m:r>
                      </m:num>
                      <m:den>
                        <m:r>
                          <a:rPr lang="en-US" sz="2800" b="1"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𝟒</m:t>
                        </m:r>
                      </m:den>
                    </m:f>
                  </m:oMath>
                </a14:m>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469360" y="3974925"/>
                <a:ext cx="8541290" cy="945259"/>
              </a:xfrm>
              <a:prstGeom prst="rect">
                <a:avLst/>
              </a:prstGeom>
              <a:blipFill rotWithShape="1">
                <a:blip r:embed="rId4" cstate="print"/>
                <a:stretch>
                  <a:fillRect l="-1" t="-49" b="-11197"/>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95800" y="228600"/>
            <a:ext cx="3581400" cy="163121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5000" b="1" dirty="0">
                <a:latin typeface="Times New Roman" panose="02020603050405020304" pitchFamily="18" charset="0"/>
                <a:cs typeface="Times New Roman" panose="02020603050405020304" pitchFamily="18" charset="0"/>
              </a:rPr>
              <a:t>HỘP QUÀ BÍ ẨN</a:t>
            </a:r>
          </a:p>
        </p:txBody>
      </p:sp>
      <p:sp>
        <p:nvSpPr>
          <p:cNvPr id="4" name="Oval 3"/>
          <p:cNvSpPr/>
          <p:nvPr/>
        </p:nvSpPr>
        <p:spPr>
          <a:xfrm>
            <a:off x="1805060" y="2209800"/>
            <a:ext cx="8786741" cy="36576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TextBox 4"/>
          <p:cNvSpPr txBox="1"/>
          <p:nvPr/>
        </p:nvSpPr>
        <p:spPr>
          <a:xfrm>
            <a:off x="2784984" y="2762869"/>
            <a:ext cx="7140677" cy="2554545"/>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Trong </a:t>
            </a:r>
            <a:r>
              <a:rPr lang="en-US" sz="4000" dirty="0" err="1">
                <a:latin typeface="Times New Roman" panose="02020603050405020304" pitchFamily="18" charset="0"/>
                <a:cs typeface="Times New Roman" panose="02020603050405020304" pitchFamily="18" charset="0"/>
              </a:rPr>
              <a:t>mỗi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hộp</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chứa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một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sô</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điểm</a:t>
            </a:r>
            <a:r>
              <a:rPr lang="en-US" sz="4000" dirty="0">
                <a:latin typeface="Times New Roman" panose="02020603050405020304" pitchFamily="18" charset="0"/>
                <a:cs typeface="Times New Roman" panose="02020603050405020304" pitchFamily="18" charset="0"/>
              </a:rPr>
              <a:t> bí </a:t>
            </a:r>
            <a:r>
              <a:rPr lang="en-US" sz="4000" dirty="0" err="1">
                <a:latin typeface="Times New Roman" panose="02020603050405020304" pitchFamily="18" charset="0"/>
                <a:cs typeface="Times New Roman" panose="02020603050405020304" pitchFamily="18" charset="0"/>
              </a:rPr>
              <a:t>ẩn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Các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hãy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đúng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các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câu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hỏi</a:t>
            </a:r>
            <a:r>
              <a:rPr lang="en-US" sz="4000" dirty="0">
                <a:latin typeface="Times New Roman" panose="02020603050405020304" pitchFamily="18" charset="0"/>
                <a:cs typeface="Times New Roman" panose="02020603050405020304" pitchFamily="18" charset="0"/>
              </a:rPr>
              <a:t> t</a:t>
            </a:r>
            <a:r>
              <a:rPr lang="vi-VN" sz="4000" dirty="0">
                <a:latin typeface="Times New Roman" panose="02020603050405020304" pitchFamily="18" charset="0"/>
                <a:cs typeface="Times New Roman" panose="02020603050405020304" pitchFamily="18" charset="0"/>
              </a:rPr>
              <a:t>ư</a:t>
            </a:r>
            <a:r>
              <a:rPr lang="en-US" sz="4000" dirty="0" err="1">
                <a:latin typeface="Times New Roman" panose="02020603050405020304" pitchFamily="18" charset="0"/>
                <a:cs typeface="Times New Roman" panose="02020603050405020304" pitchFamily="18" charset="0"/>
              </a:rPr>
              <a:t>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ứng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đê</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vê</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quà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mình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nhe</a:t>
            </a:r>
            <a:r>
              <a:rPr lang="en-US" sz="4000" dirty="0">
                <a:latin typeface="Times New Roman" panose="02020603050405020304" pitchFamily="18" charset="0"/>
                <a:cs typeface="Times New Roman" panose="02020603050405020304" pitchFamily="18" charset="0"/>
              </a:rPr>
              <a:t>́.</a:t>
            </a:r>
          </a:p>
        </p:txBody>
      </p:sp>
      <p:pic>
        <p:nvPicPr>
          <p:cNvPr id="6" name="KhuVuonTrenMay-Dangcapnhat_vfbn.mp3">
            <a:hlinkClick r:id="" action="ppaction://media"/>
          </p:cNvPr>
          <p:cNvPicPr>
            <a:picLocks noChangeAspect="1"/>
          </p:cNvPicPr>
          <p:nvPr>
            <a:audioFile r:link="rId1"/>
            <p:extLst>
              <p:ext uri="{DAA4B4D4-6D71-4841-9C94-3DE7FCFB9230}">
                <p14:media xmlns="" xmlns:p14="http://schemas.microsoft.com/office/powerpoint/2010/main" r:embed="rId3"/>
              </p:ext>
            </p:extLst>
          </p:nvPr>
        </p:nvPicPr>
        <p:blipFill>
          <a:blip r:embed="rId4" cstate="print"/>
          <a:stretch>
            <a:fillRect/>
          </a:stretch>
        </p:blipFill>
        <p:spPr>
          <a:xfrm>
            <a:off x="1805059" y="141787"/>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5200" numSld="999">
                <p:cTn id="7" fill="hold" display="0">
                  <p:stCondLst>
                    <p:cond delay="indefinite"/>
                  </p:stCondLst>
                  <p:endCondLst>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5" name="TextBox 4"/>
              <p:cNvSpPr txBox="1"/>
              <p:nvPr/>
            </p:nvSpPr>
            <p:spPr>
              <a:xfrm>
                <a:off x="1040860" y="374927"/>
                <a:ext cx="10107038" cy="836896"/>
              </a:xfrm>
              <a:prstGeom prst="rect">
                <a:avLst/>
              </a:prstGeom>
              <a:noFill/>
            </p:spPr>
            <p:txBody>
              <a:bodyPr wrap="square">
                <a:spAutoFit/>
              </a:bodyPr>
              <a:lstStyle/>
              <a:p>
                <a:pPr lvl="0">
                  <a:lnSpc>
                    <a:spcPct val="150000"/>
                  </a:lnSpc>
                  <a:spcAft>
                    <a:spcPts val="800"/>
                  </a:spcAft>
                </a:pPr>
                <a:r>
                  <a:rPr lang="fr-FR" sz="3600" b="1" dirty="0">
                    <a:solidFill>
                      <a:prstClr val="black"/>
                    </a:solidFill>
                    <a:latin typeface="Times New Roman" panose="02020603050405020304" pitchFamily="18" charset="0"/>
                    <a:cs typeface="Times New Roman" panose="02020603050405020304" pitchFamily="18" charset="0"/>
                  </a:rPr>
                  <a:t>d) </a:t>
                </a:r>
                <a:r>
                  <a:rPr lang="en-US" sz="3600" b="1" dirty="0">
                    <a:solidFill>
                      <a:prstClr val="black"/>
                    </a:solidFill>
                  </a:rPr>
                  <a:t> </a:t>
                </a:r>
                <a14:m>
                  <m:oMath xmlns:m="http://schemas.openxmlformats.org/officeDocument/2006/math">
                    <m:sSup>
                      <m:sSupPr>
                        <m:ctrlPr>
                          <a:rPr lang="en-US" sz="3600" b="1" i="1">
                            <a:solidFill>
                              <a:prstClr val="black"/>
                            </a:solidFill>
                            <a:latin typeface="Cambria Math" panose="02040503050406030204" pitchFamily="18" charset="0"/>
                          </a:rPr>
                        </m:ctrlPr>
                      </m:sSupPr>
                      <m:e>
                        <m:r>
                          <a:rPr lang="fr-FR" sz="3600" b="1" i="1">
                            <a:solidFill>
                              <a:prstClr val="black"/>
                            </a:solidFill>
                            <a:latin typeface="Cambria Math" panose="02040503050406030204" pitchFamily="18" charset="0"/>
                          </a:rPr>
                          <m:t>𝒙</m:t>
                        </m:r>
                      </m:e>
                      <m:sup>
                        <m:r>
                          <a:rPr lang="fr-FR" sz="3600" b="1" i="1">
                            <a:solidFill>
                              <a:prstClr val="black"/>
                            </a:solidFill>
                            <a:latin typeface="Cambria Math" panose="02040503050406030204" pitchFamily="18" charset="0"/>
                          </a:rPr>
                          <m:t>𝟐</m:t>
                        </m:r>
                      </m:sup>
                    </m:sSup>
                    <m:r>
                      <a:rPr lang="en-US" sz="3600" b="1" i="1">
                        <a:solidFill>
                          <a:prstClr val="black"/>
                        </a:solidFill>
                        <a:latin typeface="Cambria Math" panose="02040503050406030204" pitchFamily="18" charset="0"/>
                      </a:rPr>
                      <m:t>−</m:t>
                    </m:r>
                    <m:r>
                      <a:rPr lang="en-US" sz="3600" b="1" i="1">
                        <a:solidFill>
                          <a:prstClr val="black"/>
                        </a:solidFill>
                        <a:latin typeface="Cambria Math" panose="02040503050406030204" pitchFamily="18" charset="0"/>
                      </a:rPr>
                      <m:t>𝟗</m:t>
                    </m:r>
                    <m:r>
                      <a:rPr lang="en-US" sz="3600" b="1" i="1">
                        <a:solidFill>
                          <a:prstClr val="black"/>
                        </a:solidFill>
                        <a:latin typeface="Cambria Math" panose="02040503050406030204" pitchFamily="18" charset="0"/>
                      </a:rPr>
                      <m:t>−</m:t>
                    </m:r>
                    <m:d>
                      <m:dPr>
                        <m:ctrlPr>
                          <a:rPr lang="en-US" sz="3600" b="1" i="1">
                            <a:solidFill>
                              <a:prstClr val="black"/>
                            </a:solidFill>
                            <a:latin typeface="Cambria Math" panose="02040503050406030204" pitchFamily="18" charset="0"/>
                          </a:rPr>
                        </m:ctrlPr>
                      </m:dPr>
                      <m:e>
                        <m:r>
                          <a:rPr lang="en-US" sz="3600" b="1" i="1">
                            <a:solidFill>
                              <a:prstClr val="black"/>
                            </a:solidFill>
                            <a:latin typeface="Cambria Math" panose="02040503050406030204" pitchFamily="18" charset="0"/>
                          </a:rPr>
                          <m:t>𝒙</m:t>
                        </m:r>
                        <m:r>
                          <a:rPr lang="en-US" sz="3600" b="1" i="1">
                            <a:solidFill>
                              <a:prstClr val="black"/>
                            </a:solidFill>
                            <a:latin typeface="Cambria Math" panose="02040503050406030204" pitchFamily="18" charset="0"/>
                          </a:rPr>
                          <m:t>+</m:t>
                        </m:r>
                        <m:r>
                          <a:rPr lang="en-US" sz="3600" b="1" i="1">
                            <a:solidFill>
                              <a:prstClr val="black"/>
                            </a:solidFill>
                            <a:latin typeface="Cambria Math" panose="02040503050406030204" pitchFamily="18" charset="0"/>
                          </a:rPr>
                          <m:t>𝟑</m:t>
                        </m:r>
                      </m:e>
                    </m:d>
                    <m:d>
                      <m:dPr>
                        <m:ctrlPr>
                          <a:rPr lang="en-US" sz="3600" b="1" i="1">
                            <a:solidFill>
                              <a:prstClr val="black"/>
                            </a:solidFill>
                            <a:latin typeface="Cambria Math" panose="02040503050406030204" pitchFamily="18" charset="0"/>
                          </a:rPr>
                        </m:ctrlPr>
                      </m:dPr>
                      <m:e>
                        <m:r>
                          <a:rPr lang="en-US" sz="3600" b="1" i="1">
                            <a:solidFill>
                              <a:prstClr val="black"/>
                            </a:solidFill>
                            <a:latin typeface="Cambria Math" panose="02040503050406030204" pitchFamily="18" charset="0"/>
                          </a:rPr>
                          <m:t>𝟑</m:t>
                        </m:r>
                        <m:r>
                          <a:rPr lang="en-US" sz="3600" b="1" i="1">
                            <a:solidFill>
                              <a:prstClr val="black"/>
                            </a:solidFill>
                            <a:latin typeface="Cambria Math" panose="02040503050406030204" pitchFamily="18" charset="0"/>
                          </a:rPr>
                          <m:t>𝒙</m:t>
                        </m:r>
                        <m:r>
                          <a:rPr lang="en-US" sz="3600" b="1" i="1">
                            <a:solidFill>
                              <a:prstClr val="black"/>
                            </a:solidFill>
                            <a:latin typeface="Cambria Math" panose="02040503050406030204" pitchFamily="18" charset="0"/>
                          </a:rPr>
                          <m:t> −</m:t>
                        </m:r>
                        <m:r>
                          <a:rPr lang="en-US" sz="3600" b="1" i="1">
                            <a:solidFill>
                              <a:prstClr val="black"/>
                            </a:solidFill>
                            <a:latin typeface="Cambria Math" panose="02040503050406030204" pitchFamily="18" charset="0"/>
                          </a:rPr>
                          <m:t>𝟏</m:t>
                        </m:r>
                      </m:e>
                    </m:d>
                    <m:r>
                      <a:rPr lang="en-US" sz="3600" b="1" i="1">
                        <a:solidFill>
                          <a:prstClr val="black"/>
                        </a:solidFill>
                        <a:latin typeface="Cambria Math" panose="02040503050406030204" pitchFamily="18" charset="0"/>
                      </a:rPr>
                      <m:t>=</m:t>
                    </m:r>
                    <m:r>
                      <a:rPr lang="en-US" sz="3600" b="1" i="1">
                        <a:solidFill>
                          <a:prstClr val="black"/>
                        </a:solidFill>
                        <a:latin typeface="Cambria Math" panose="02040503050406030204" pitchFamily="18" charset="0"/>
                      </a:rPr>
                      <m:t>𝟎</m:t>
                    </m:r>
                  </m:oMath>
                </a14:m>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1040860" y="374927"/>
                <a:ext cx="10107038" cy="836896"/>
              </a:xfrm>
              <a:prstGeom prst="rect">
                <a:avLst/>
              </a:prstGeom>
              <a:blipFill rotWithShape="1">
                <a:blip r:embed="rId2" cstate="print"/>
                <a:stretch>
                  <a:fillRect l="-1" t="-33" r="5" b="-6572"/>
                </a:stretch>
              </a:blipFill>
            </p:spPr>
            <p:txBody>
              <a:bodyPr/>
              <a:lstStyle/>
              <a:p>
                <a:r>
                  <a:rPr lang="en-US" altLang="en-US">
                    <a:noFill/>
                  </a:rPr>
                  <a:t> </a:t>
                </a:r>
              </a:p>
            </p:txBody>
          </p:sp>
        </mc:Fallback>
      </mc:AlternateContent>
      <mc:AlternateContent xmlns:mc="http://schemas.openxmlformats.org/markup-compatibility/2006">
        <mc:Choice xmlns="" xmlns:a14="http://schemas.microsoft.com/office/drawing/2010/main" Requires="a14">
          <p:sp>
            <p:nvSpPr>
              <p:cNvPr id="3" name="TextBox 2"/>
              <p:cNvSpPr txBox="1"/>
              <p:nvPr/>
            </p:nvSpPr>
            <p:spPr>
              <a:xfrm>
                <a:off x="524889" y="1171815"/>
                <a:ext cx="8541290" cy="2056460"/>
              </a:xfrm>
              <a:prstGeom prst="rect">
                <a:avLst/>
              </a:prstGeom>
              <a:noFill/>
            </p:spPr>
            <p:txBody>
              <a:bodyPr wrap="square">
                <a:spAutoFit/>
              </a:bodyPr>
              <a:lstStyle/>
              <a:p>
                <a:pPr lvl="0" algn="just">
                  <a:spcAft>
                    <a:spcPts val="600"/>
                  </a:spcAft>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Ta có</a:t>
                </a:r>
                <a:r>
                  <a:rPr kumimoji="0" lang="vi-VN" sz="2800" b="1" i="0" u="none" strike="noStrike" kern="1200" cap="none" spc="0" normalizeH="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800" b="1" i="1">
                            <a:solidFill>
                              <a:srgbClr val="0070C0"/>
                            </a:solidFill>
                            <a:latin typeface="Cambria Math" panose="02040503050406030204" pitchFamily="18" charset="0"/>
                          </a:rPr>
                        </m:ctrlPr>
                      </m:sSupPr>
                      <m:e>
                        <m:r>
                          <a:rPr lang="fr-FR" sz="2800" b="1" i="1">
                            <a:solidFill>
                              <a:srgbClr val="0070C0"/>
                            </a:solidFill>
                            <a:latin typeface="Cambria Math" panose="02040503050406030204" pitchFamily="18" charset="0"/>
                          </a:rPr>
                          <m:t>𝒙</m:t>
                        </m:r>
                      </m:e>
                      <m:sup>
                        <m:r>
                          <a:rPr lang="fr-FR" sz="2800" b="1" i="1">
                            <a:solidFill>
                              <a:srgbClr val="0070C0"/>
                            </a:solidFill>
                            <a:latin typeface="Cambria Math" panose="02040503050406030204" pitchFamily="18" charset="0"/>
                          </a:rPr>
                          <m:t>𝟐</m:t>
                        </m:r>
                      </m:sup>
                    </m:sSup>
                    <m:r>
                      <a:rPr lang="en-US"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𝟗</m:t>
                    </m:r>
                    <m:r>
                      <a:rPr lang="en-US" sz="2800" b="1" i="1">
                        <a:solidFill>
                          <a:srgbClr val="0070C0"/>
                        </a:solidFill>
                        <a:latin typeface="Cambria Math" panose="02040503050406030204" pitchFamily="18" charset="0"/>
                      </a:rPr>
                      <m:t>−</m:t>
                    </m:r>
                    <m:d>
                      <m:dPr>
                        <m:ctrlPr>
                          <a:rPr lang="en-US" sz="2800" b="1" i="1">
                            <a:solidFill>
                              <a:srgbClr val="0070C0"/>
                            </a:solidFill>
                            <a:latin typeface="Cambria Math" panose="02040503050406030204" pitchFamily="18" charset="0"/>
                          </a:rPr>
                        </m:ctrlPr>
                      </m:dPr>
                      <m:e>
                        <m:r>
                          <a:rPr lang="en-US" sz="2800" b="1" i="1">
                            <a:solidFill>
                              <a:srgbClr val="0070C0"/>
                            </a:solidFill>
                            <a:latin typeface="Cambria Math" panose="02040503050406030204" pitchFamily="18" charset="0"/>
                          </a:rPr>
                          <m:t>𝒙</m:t>
                        </m:r>
                        <m:r>
                          <a:rPr lang="en-US"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𝟑</m:t>
                        </m:r>
                      </m:e>
                    </m:d>
                    <m:d>
                      <m:dPr>
                        <m:ctrlPr>
                          <a:rPr lang="en-US" sz="2800" b="1" i="1">
                            <a:solidFill>
                              <a:srgbClr val="0070C0"/>
                            </a:solidFill>
                            <a:latin typeface="Cambria Math" panose="02040503050406030204" pitchFamily="18" charset="0"/>
                          </a:rPr>
                        </m:ctrlPr>
                      </m:dPr>
                      <m:e>
                        <m:r>
                          <a:rPr lang="en-US" sz="2800" b="1" i="1">
                            <a:solidFill>
                              <a:srgbClr val="0070C0"/>
                            </a:solidFill>
                            <a:latin typeface="Cambria Math" panose="02040503050406030204" pitchFamily="18" charset="0"/>
                          </a:rPr>
                          <m:t>𝟑</m:t>
                        </m:r>
                        <m:r>
                          <a:rPr lang="en-US" sz="2800" b="1" i="1">
                            <a:solidFill>
                              <a:srgbClr val="0070C0"/>
                            </a:solidFill>
                            <a:latin typeface="Cambria Math" panose="02040503050406030204" pitchFamily="18" charset="0"/>
                          </a:rPr>
                          <m:t>𝒙</m:t>
                        </m:r>
                        <m:r>
                          <a:rPr lang="en-US" sz="2800" b="1" i="1">
                            <a:solidFill>
                              <a:srgbClr val="0070C0"/>
                            </a:solidFill>
                            <a:latin typeface="Cambria Math" panose="02040503050406030204" pitchFamily="18" charset="0"/>
                          </a:rPr>
                          <m:t> −</m:t>
                        </m:r>
                        <m:r>
                          <a:rPr lang="en-US" sz="2800" b="1" i="1">
                            <a:solidFill>
                              <a:srgbClr val="0070C0"/>
                            </a:solidFill>
                            <a:latin typeface="Cambria Math" panose="02040503050406030204" pitchFamily="18" charset="0"/>
                          </a:rPr>
                          <m:t>𝟏</m:t>
                        </m:r>
                      </m:e>
                    </m:d>
                    <m:r>
                      <a:rPr lang="en-US"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𝟎</m:t>
                    </m:r>
                  </m:oMath>
                </a14:m>
                <a:endPar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(x – 3)(x + 3) – </a:t>
                </a:r>
                <a14:m>
                  <m:oMath xmlns:m="http://schemas.openxmlformats.org/officeDocument/2006/math">
                    <m:d>
                      <m:dPr>
                        <m:ctrlPr>
                          <a:rPr lang="en-US" sz="2800" b="1" i="1">
                            <a:solidFill>
                              <a:srgbClr val="0070C0"/>
                            </a:solidFill>
                            <a:latin typeface="Cambria Math" panose="02040503050406030204" pitchFamily="18" charset="0"/>
                          </a:rPr>
                        </m:ctrlPr>
                      </m:dPr>
                      <m:e>
                        <m:r>
                          <a:rPr lang="en-US" sz="2800" b="1" i="1">
                            <a:solidFill>
                              <a:srgbClr val="0070C0"/>
                            </a:solidFill>
                            <a:latin typeface="Cambria Math" panose="02040503050406030204" pitchFamily="18" charset="0"/>
                          </a:rPr>
                          <m:t>𝒙</m:t>
                        </m:r>
                        <m:r>
                          <a:rPr lang="en-US"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𝟑</m:t>
                        </m:r>
                      </m:e>
                    </m:d>
                    <m:d>
                      <m:dPr>
                        <m:ctrlPr>
                          <a:rPr lang="en-US" sz="2800" b="1" i="1">
                            <a:solidFill>
                              <a:srgbClr val="0070C0"/>
                            </a:solidFill>
                            <a:latin typeface="Cambria Math" panose="02040503050406030204" pitchFamily="18" charset="0"/>
                          </a:rPr>
                        </m:ctrlPr>
                      </m:dPr>
                      <m:e>
                        <m:r>
                          <a:rPr lang="en-US" sz="2800" b="1" i="1">
                            <a:solidFill>
                              <a:srgbClr val="0070C0"/>
                            </a:solidFill>
                            <a:latin typeface="Cambria Math" panose="02040503050406030204" pitchFamily="18" charset="0"/>
                          </a:rPr>
                          <m:t>𝟑</m:t>
                        </m:r>
                        <m:r>
                          <a:rPr lang="en-US" sz="2800" b="1" i="1">
                            <a:solidFill>
                              <a:srgbClr val="0070C0"/>
                            </a:solidFill>
                            <a:latin typeface="Cambria Math" panose="02040503050406030204" pitchFamily="18" charset="0"/>
                          </a:rPr>
                          <m:t>𝒙</m:t>
                        </m:r>
                        <m:r>
                          <a:rPr lang="en-US" sz="2800" b="1" i="1">
                            <a:solidFill>
                              <a:srgbClr val="0070C0"/>
                            </a:solidFill>
                            <a:latin typeface="Cambria Math" panose="02040503050406030204" pitchFamily="18" charset="0"/>
                          </a:rPr>
                          <m:t> −</m:t>
                        </m:r>
                        <m:r>
                          <a:rPr lang="en-US" sz="2800" b="1" i="1">
                            <a:solidFill>
                              <a:srgbClr val="0070C0"/>
                            </a:solidFill>
                            <a:latin typeface="Cambria Math" panose="02040503050406030204" pitchFamily="18" charset="0"/>
                          </a:rPr>
                          <m:t>𝟏</m:t>
                        </m:r>
                      </m:e>
                    </m:d>
                    <m:r>
                      <a:rPr lang="en-US"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𝟎</m:t>
                    </m:r>
                  </m:oMath>
                </a14:m>
                <a:endParaRPr lang="vi-VN" sz="2800" b="1" dirty="0">
                  <a:solidFill>
                    <a:srgbClr val="0070C0"/>
                  </a:solidFill>
                  <a:latin typeface="Times New Roman" panose="02020603050405020304" pitchFamily="18" charset="0"/>
                </a:endParaRPr>
              </a:p>
              <a:p>
                <a:pPr algn="just">
                  <a:spcAft>
                    <a:spcPts val="600"/>
                  </a:spcAft>
                </a:pP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(x + 3)(x – 3 – 3x + 1) = 0 </a:t>
                </a:r>
                <a:endPar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lvl="0" algn="just">
                  <a:spcAft>
                    <a:spcPts val="600"/>
                  </a:spcAft>
                </a:pPr>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(x + 3)(-2x – 2) = 0 </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524889" y="1171815"/>
                <a:ext cx="8541290" cy="2056460"/>
              </a:xfrm>
              <a:prstGeom prst="rect">
                <a:avLst/>
              </a:prstGeom>
              <a:blipFill rotWithShape="1">
                <a:blip r:embed="rId3" cstate="print"/>
                <a:stretch>
                  <a:fillRect l="-4" t="-12" r="3" b="28"/>
                </a:stretch>
              </a:blipFill>
            </p:spPr>
            <p:txBody>
              <a:bodyPr/>
              <a:lstStyle/>
              <a:p>
                <a:r>
                  <a:rPr lang="en-US" altLang="en-US">
                    <a:noFill/>
                  </a:rPr>
                  <a:t> </a:t>
                </a:r>
              </a:p>
            </p:txBody>
          </p:sp>
        </mc:Fallback>
      </mc:AlternateContent>
      <p:sp>
        <p:nvSpPr>
          <p:cNvPr id="4" name="TextBox 3"/>
          <p:cNvSpPr txBox="1"/>
          <p:nvPr/>
        </p:nvSpPr>
        <p:spPr>
          <a:xfrm>
            <a:off x="1705989" y="3868604"/>
            <a:ext cx="2597690" cy="1031051"/>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x +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3</a:t>
            </a: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 0</a:t>
            </a:r>
          </a:p>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 =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a:t>
            </a:r>
            <a:endPar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TextBox 5"/>
          <p:cNvSpPr txBox="1"/>
          <p:nvPr/>
        </p:nvSpPr>
        <p:spPr>
          <a:xfrm>
            <a:off x="4714045" y="3729055"/>
            <a:ext cx="2597690" cy="1538883"/>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x -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2</a:t>
            </a: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 0</a:t>
            </a:r>
          </a:p>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 =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a:t>
            </a:r>
            <a:endPar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x =</a:t>
            </a: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-1</a:t>
            </a: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p:cNvSpPr txBox="1"/>
          <p:nvPr/>
        </p:nvSpPr>
        <p:spPr>
          <a:xfrm>
            <a:off x="640810" y="5400435"/>
            <a:ext cx="8541290" cy="661207"/>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nghiệm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-3</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và </a:t>
            </a:r>
            <a:r>
              <a:rPr kumimoji="0" lang="fr-FR"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-1</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524889" y="2897671"/>
            <a:ext cx="8541290" cy="661207"/>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5" name="TextBox 4"/>
              <p:cNvSpPr txBox="1"/>
              <p:nvPr/>
            </p:nvSpPr>
            <p:spPr>
              <a:xfrm>
                <a:off x="1040860" y="374927"/>
                <a:ext cx="10107038" cy="836896"/>
              </a:xfrm>
              <a:prstGeom prst="rect">
                <a:avLst/>
              </a:prstGeom>
              <a:noFill/>
            </p:spPr>
            <p:txBody>
              <a:bodyPr wrap="square">
                <a:spAutoFit/>
              </a:bodyPr>
              <a:lstStyle/>
              <a:p>
                <a:pPr lvl="0">
                  <a:lnSpc>
                    <a:spcPct val="150000"/>
                  </a:lnSpc>
                  <a:spcAft>
                    <a:spcPts val="800"/>
                  </a:spcAft>
                </a:pPr>
                <a:r>
                  <a:rPr lang="en-US" sz="3600" b="1" dirty="0">
                    <a:solidFill>
                      <a:prstClr val="black"/>
                    </a:solidFill>
                    <a:latin typeface="Times New Roman" panose="02020603050405020304" pitchFamily="18" charset="0"/>
                    <a:cs typeface="Times New Roman" panose="02020603050405020304" pitchFamily="18" charset="0"/>
                  </a:rPr>
                  <a:t>e) </a:t>
                </a:r>
                <a14:m>
                  <m:oMath xmlns:m="http://schemas.openxmlformats.org/officeDocument/2006/math">
                    <m:sSup>
                      <m:sSupPr>
                        <m:ctrlPr>
                          <a:rPr lang="en-US" sz="3600" b="1" i="1">
                            <a:solidFill>
                              <a:prstClr val="black"/>
                            </a:solidFill>
                            <a:latin typeface="Cambria Math" panose="02040503050406030204" pitchFamily="18" charset="0"/>
                          </a:rPr>
                        </m:ctrlPr>
                      </m:sSupPr>
                      <m:e>
                        <m:r>
                          <a:rPr lang="fr-FR" sz="3600" b="1" i="1">
                            <a:solidFill>
                              <a:prstClr val="black"/>
                            </a:solidFill>
                            <a:latin typeface="Cambria Math" panose="02040503050406030204" pitchFamily="18" charset="0"/>
                          </a:rPr>
                          <m:t>𝒙</m:t>
                        </m:r>
                      </m:e>
                      <m:sup>
                        <m:r>
                          <a:rPr lang="fr-FR" sz="3600" b="1" i="1">
                            <a:solidFill>
                              <a:prstClr val="black"/>
                            </a:solidFill>
                            <a:latin typeface="Cambria Math" panose="02040503050406030204" pitchFamily="18" charset="0"/>
                          </a:rPr>
                          <m:t>𝟐</m:t>
                        </m:r>
                      </m:sup>
                    </m:sSup>
                  </m:oMath>
                </a14:m>
                <a:r>
                  <a:rPr lang="en-US" sz="3600" b="1" dirty="0">
                    <a:solidFill>
                      <a:prstClr val="black"/>
                    </a:solidFill>
                    <a:latin typeface="Times New Roman" panose="02020603050405020304" pitchFamily="18" charset="0"/>
                    <a:cs typeface="Times New Roman" panose="02020603050405020304" pitchFamily="18" charset="0"/>
                  </a:rPr>
                  <a:t>- 10x + 25 = 5(5 - x)</a:t>
                </a:r>
                <a:endParaRPr lang="en-US" sz="3600" b="1" dirty="0">
                  <a:solidFill>
                    <a:prstClr val="black"/>
                  </a:solidFill>
                  <a:latin typeface="Times New Roman" panose="02020603050405020304" pitchFamily="18" charset="0"/>
                  <a:cs typeface="Times New Roman" panose="02020603050405020304" pitchFamily="18"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1040860" y="374927"/>
                <a:ext cx="10107038" cy="836896"/>
              </a:xfrm>
              <a:prstGeom prst="rect">
                <a:avLst/>
              </a:prstGeom>
              <a:blipFill rotWithShape="1">
                <a:blip r:embed="rId2" cstate="print"/>
                <a:stretch>
                  <a:fillRect l="-1" t="-33" r="5" b="-10973"/>
                </a:stretch>
              </a:blipFill>
            </p:spPr>
            <p:txBody>
              <a:bodyPr/>
              <a:lstStyle/>
              <a:p>
                <a:r>
                  <a:rPr lang="en-US" altLang="en-US">
                    <a:noFill/>
                  </a:rPr>
                  <a:t> </a:t>
                </a:r>
              </a:p>
            </p:txBody>
          </p:sp>
        </mc:Fallback>
      </mc:AlternateContent>
      <mc:AlternateContent xmlns:mc="http://schemas.openxmlformats.org/markup-compatibility/2006">
        <mc:Choice xmlns="" xmlns:a14="http://schemas.microsoft.com/office/drawing/2010/main" Requires="a14">
          <p:sp>
            <p:nvSpPr>
              <p:cNvPr id="3" name="TextBox 2"/>
              <p:cNvSpPr txBox="1"/>
              <p:nvPr/>
            </p:nvSpPr>
            <p:spPr>
              <a:xfrm>
                <a:off x="524889" y="1171815"/>
                <a:ext cx="8541290" cy="2583784"/>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defRPr/>
                </a:pPr>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Ta có </a:t>
                </a:r>
                <a14:m>
                  <m:oMath xmlns:m="http://schemas.openxmlformats.org/officeDocument/2006/math">
                    <m:sSup>
                      <m:sSupPr>
                        <m:ctrlPr>
                          <a:rPr kumimoji="0" lang="en-US"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sSupPr>
                      <m:e>
                        <m:r>
                          <a:rPr kumimoji="0" lang="fr-FR"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𝒙</m:t>
                        </m:r>
                      </m:e>
                      <m:sup>
                        <m:r>
                          <a:rPr kumimoji="0" lang="fr-FR"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𝟐</m:t>
                        </m:r>
                      </m:sup>
                    </m:sSup>
                    <m:r>
                      <a:rPr kumimoji="0" lang="en-US"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𝟏𝟎</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𝒙</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𝟐𝟓</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𝟓</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𝟓</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 −</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𝒙</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oMath>
                </a14:m>
                <a:endPar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lvl="0" algn="just">
                  <a:spcAft>
                    <a:spcPts val="600"/>
                  </a:spcAft>
                </a:pPr>
                <a14:m>
                  <m:oMath xmlns:m="http://schemas.openxmlformats.org/officeDocument/2006/math">
                    <m:sSup>
                      <m:sSupPr>
                        <m:ctrlPr>
                          <a:rPr lang="en-US" sz="2800" b="1" i="1">
                            <a:solidFill>
                              <a:srgbClr val="0070C0"/>
                            </a:solidFill>
                            <a:latin typeface="Cambria Math" panose="02040503050406030204" pitchFamily="18" charset="0"/>
                          </a:rPr>
                        </m:ctrlPr>
                      </m:sSupPr>
                      <m:e>
                        <m:r>
                          <a:rPr lang="vi-VN" sz="2800" b="1" i="1" smtClean="0">
                            <a:solidFill>
                              <a:srgbClr val="0070C0"/>
                            </a:solidFill>
                            <a:latin typeface="Cambria Math" panose="02040503050406030204" pitchFamily="18" charset="0"/>
                          </a:rPr>
                          <m:t>  (</m:t>
                        </m:r>
                        <m:r>
                          <a:rPr lang="vi-VN" sz="2800" b="1" i="1" smtClean="0">
                            <a:solidFill>
                              <a:srgbClr val="0070C0"/>
                            </a:solidFill>
                            <a:latin typeface="Cambria Math" panose="02040503050406030204" pitchFamily="18" charset="0"/>
                          </a:rPr>
                          <m:t>𝒙</m:t>
                        </m:r>
                        <m:r>
                          <a:rPr lang="vi-VN" sz="2800" b="1" i="1" smtClean="0">
                            <a:solidFill>
                              <a:srgbClr val="0070C0"/>
                            </a:solidFill>
                            <a:latin typeface="Cambria Math" panose="02040503050406030204" pitchFamily="18" charset="0"/>
                          </a:rPr>
                          <m:t>−</m:t>
                        </m:r>
                        <m:r>
                          <a:rPr lang="vi-VN" sz="2800" b="1" i="1" smtClean="0">
                            <a:solidFill>
                              <a:srgbClr val="0070C0"/>
                            </a:solidFill>
                            <a:latin typeface="Cambria Math" panose="02040503050406030204" pitchFamily="18" charset="0"/>
                          </a:rPr>
                          <m:t>𝟓</m:t>
                        </m:r>
                        <m:r>
                          <a:rPr lang="vi-VN" sz="2800" b="1" i="1" smtClean="0">
                            <a:solidFill>
                              <a:srgbClr val="0070C0"/>
                            </a:solidFill>
                            <a:latin typeface="Cambria Math" panose="02040503050406030204" pitchFamily="18" charset="0"/>
                          </a:rPr>
                          <m:t>)</m:t>
                        </m:r>
                      </m:e>
                      <m:sup>
                        <m:r>
                          <a:rPr lang="fr-FR" sz="2800" b="1" i="1">
                            <a:solidFill>
                              <a:srgbClr val="0070C0"/>
                            </a:solidFill>
                            <a:latin typeface="Cambria Math" panose="02040503050406030204" pitchFamily="18" charset="0"/>
                          </a:rPr>
                          <m:t>𝟐</m:t>
                        </m:r>
                      </m:sup>
                    </m:sSup>
                  </m:oMath>
                </a14:m>
                <a:r>
                  <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 5</a:t>
                </a:r>
                <a14:m>
                  <m:oMath xmlns:m="http://schemas.openxmlformats.org/officeDocument/2006/math">
                    <m:d>
                      <m:dPr>
                        <m:ctrlPr>
                          <a:rPr kumimoji="0" lang="en-US"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ctrlPr>
                      </m:dPr>
                      <m:e>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𝟓</m:t>
                        </m:r>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 −</m:t>
                        </m:r>
                        <m:r>
                          <a:rPr kumimoji="0" lang="en-US"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𝒙</m:t>
                        </m:r>
                      </m:e>
                    </m:d>
                    <m:r>
                      <a:rPr kumimoji="0" lang="vi-VN" sz="2800" b="1" i="1" u="none" strike="noStrike" kern="1200" cap="none" spc="0" normalizeH="0" baseline="0" noProof="0" smtClean="0">
                        <a:ln>
                          <a:noFill/>
                        </a:ln>
                        <a:solidFill>
                          <a:srgbClr val="0070C0"/>
                        </a:solidFill>
                        <a:effectLst/>
                        <a:uLnTx/>
                        <a:uFillTx/>
                        <a:latin typeface="Cambria Math" panose="02040503050406030204" pitchFamily="18" charset="0"/>
                        <a:ea typeface="+mn-ea"/>
                        <a:cs typeface="+mn-cs"/>
                      </a:rPr>
                      <m:t>=</m:t>
                    </m:r>
                    <m:r>
                      <a:rPr kumimoji="0" lang="en-US" sz="2800" b="1" i="1" u="none" strike="noStrike" kern="1200" cap="none" spc="0" normalizeH="0" baseline="0" noProof="0">
                        <a:ln>
                          <a:noFill/>
                        </a:ln>
                        <a:solidFill>
                          <a:srgbClr val="0070C0"/>
                        </a:solidFill>
                        <a:effectLst/>
                        <a:uLnTx/>
                        <a:uFillTx/>
                        <a:latin typeface="Cambria Math" panose="02040503050406030204" pitchFamily="18" charset="0"/>
                        <a:ea typeface="+mn-ea"/>
                        <a:cs typeface="+mn-cs"/>
                      </a:rPr>
                      <m:t>𝟎</m:t>
                    </m:r>
                  </m:oMath>
                </a14:m>
                <a:endParaRPr kumimoji="0" lang="vi-VN"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endParaRPr>
              </a:p>
              <a:p>
                <a:pPr lvl="0" algn="just">
                  <a:spcAft>
                    <a:spcPts val="600"/>
                  </a:spcAft>
                </a:pPr>
                <a14:m>
                  <m:oMath xmlns:m="http://schemas.openxmlformats.org/officeDocument/2006/math">
                    <m:sSup>
                      <m:sSupPr>
                        <m:ctrlPr>
                          <a:rPr lang="en-US" sz="2800" b="1" i="1">
                            <a:solidFill>
                              <a:srgbClr val="0070C0"/>
                            </a:solidFill>
                            <a:latin typeface="Cambria Math" panose="02040503050406030204" pitchFamily="18" charset="0"/>
                          </a:rPr>
                        </m:ctrlPr>
                      </m:sSupPr>
                      <m:e>
                        <m:r>
                          <a:rPr lang="vi-VN" sz="2800" b="1" i="1">
                            <a:solidFill>
                              <a:srgbClr val="0070C0"/>
                            </a:solidFill>
                            <a:latin typeface="Cambria Math" panose="02040503050406030204" pitchFamily="18" charset="0"/>
                          </a:rPr>
                          <m:t>  (</m:t>
                        </m:r>
                        <m:r>
                          <a:rPr lang="vi-VN" sz="2800" b="1" i="1">
                            <a:solidFill>
                              <a:srgbClr val="0070C0"/>
                            </a:solidFill>
                            <a:latin typeface="Cambria Math" panose="02040503050406030204" pitchFamily="18" charset="0"/>
                          </a:rPr>
                          <m:t>𝒙</m:t>
                        </m:r>
                        <m:r>
                          <a:rPr lang="vi-VN" sz="2800" b="1" i="1">
                            <a:solidFill>
                              <a:srgbClr val="0070C0"/>
                            </a:solidFill>
                            <a:latin typeface="Cambria Math" panose="02040503050406030204" pitchFamily="18" charset="0"/>
                          </a:rPr>
                          <m:t>−</m:t>
                        </m:r>
                        <m:r>
                          <a:rPr lang="vi-VN" sz="2800" b="1" i="1">
                            <a:solidFill>
                              <a:srgbClr val="0070C0"/>
                            </a:solidFill>
                            <a:latin typeface="Cambria Math" panose="02040503050406030204" pitchFamily="18" charset="0"/>
                          </a:rPr>
                          <m:t>𝟓</m:t>
                        </m:r>
                        <m:r>
                          <a:rPr lang="vi-VN" sz="2800" b="1" i="1">
                            <a:solidFill>
                              <a:srgbClr val="0070C0"/>
                            </a:solidFill>
                            <a:latin typeface="Cambria Math" panose="02040503050406030204" pitchFamily="18" charset="0"/>
                          </a:rPr>
                          <m:t>)</m:t>
                        </m:r>
                      </m:e>
                      <m:sup>
                        <m:r>
                          <a:rPr lang="fr-FR" sz="2800" b="1" i="1">
                            <a:solidFill>
                              <a:srgbClr val="0070C0"/>
                            </a:solidFill>
                            <a:latin typeface="Cambria Math" panose="02040503050406030204" pitchFamily="18" charset="0"/>
                          </a:rPr>
                          <m:t>𝟐</m:t>
                        </m:r>
                      </m:sup>
                    </m:sSup>
                  </m:oMath>
                </a14:m>
                <a:r>
                  <a:rPr lang="vi-VN" sz="28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+ 5</a:t>
                </a:r>
                <a14:m>
                  <m:oMath xmlns:m="http://schemas.openxmlformats.org/officeDocument/2006/math">
                    <m:d>
                      <m:dPr>
                        <m:ctrlPr>
                          <a:rPr lang="en-US" sz="2800" b="1" i="1">
                            <a:solidFill>
                              <a:srgbClr val="0070C0"/>
                            </a:solidFill>
                            <a:latin typeface="Cambria Math" panose="02040503050406030204" pitchFamily="18" charset="0"/>
                          </a:rPr>
                        </m:ctrlPr>
                      </m:dPr>
                      <m:e>
                        <m:r>
                          <a:rPr lang="vi-VN" sz="2800" b="1" i="1" smtClean="0">
                            <a:solidFill>
                              <a:srgbClr val="0070C0"/>
                            </a:solidFill>
                            <a:latin typeface="Cambria Math" panose="02040503050406030204" pitchFamily="18" charset="0"/>
                          </a:rPr>
                          <m:t>𝒙</m:t>
                        </m:r>
                        <m:r>
                          <a:rPr lang="vi-VN" sz="2800" b="1" i="1" smtClean="0">
                            <a:solidFill>
                              <a:srgbClr val="0070C0"/>
                            </a:solidFill>
                            <a:latin typeface="Cambria Math" panose="02040503050406030204" pitchFamily="18" charset="0"/>
                          </a:rPr>
                          <m:t> −</m:t>
                        </m:r>
                        <m:r>
                          <a:rPr lang="vi-VN" sz="2800" b="1" i="1">
                            <a:solidFill>
                              <a:srgbClr val="0070C0"/>
                            </a:solidFill>
                            <a:latin typeface="Cambria Math" panose="02040503050406030204" pitchFamily="18" charset="0"/>
                          </a:rPr>
                          <m:t>𝟓</m:t>
                        </m:r>
                      </m:e>
                    </m:d>
                    <m:r>
                      <a:rPr lang="vi-VN" sz="2800" b="1" i="1">
                        <a:solidFill>
                          <a:srgbClr val="0070C0"/>
                        </a:solidFill>
                        <a:latin typeface="Cambria Math" panose="02040503050406030204" pitchFamily="18" charset="0"/>
                      </a:rPr>
                      <m:t>=</m:t>
                    </m:r>
                    <m:r>
                      <a:rPr lang="en-US" sz="2800" b="1" i="1">
                        <a:solidFill>
                          <a:srgbClr val="0070C0"/>
                        </a:solidFill>
                        <a:latin typeface="Cambria Math" panose="02040503050406030204" pitchFamily="18" charset="0"/>
                      </a:rPr>
                      <m:t>𝟎</m:t>
                    </m:r>
                  </m:oMath>
                </a14:m>
                <a:endParaRPr lang="vi-VN" sz="2800" b="1" dirty="0">
                  <a:solidFill>
                    <a:srgbClr val="0070C0"/>
                  </a:solidFill>
                  <a:latin typeface="Times New Roman" panose="02020603050405020304" pitchFamily="18" charset="0"/>
                </a:endParaRPr>
              </a:p>
              <a:p>
                <a:pPr lvl="0" algn="just">
                  <a:spcAft>
                    <a:spcPts val="600"/>
                  </a:spcAft>
                </a:pPr>
                <a:r>
                  <a:rPr lang="vi-VN" sz="2800" b="1" dirty="0">
                    <a:solidFill>
                      <a:srgbClr val="0070C0"/>
                    </a:solidFill>
                    <a:latin typeface="Times New Roman" panose="02020603050405020304" pitchFamily="18" charset="0"/>
                  </a:rPr>
                  <a:t>         (x – 5)(x – 5 + 5) = 0</a:t>
                </a:r>
                <a:endParaRPr lang="vi-VN" sz="2800" b="1" dirty="0">
                  <a:solidFill>
                    <a:srgbClr val="0070C0"/>
                  </a:solidFill>
                  <a:latin typeface="Times New Roman" panose="02020603050405020304" pitchFamily="18" charset="0"/>
                </a:endParaRPr>
              </a:p>
              <a:p>
                <a:pPr lvl="0" algn="just">
                  <a:spcAft>
                    <a:spcPts val="600"/>
                  </a:spcAft>
                </a:pPr>
                <a:r>
                  <a:rPr lang="vi-VN" sz="2800" b="1" dirty="0">
                    <a:solidFill>
                      <a:srgbClr val="0070C0"/>
                    </a:solidFill>
                    <a:latin typeface="Times New Roman" panose="02020603050405020304" pitchFamily="18" charset="0"/>
                  </a:rPr>
                  <a:t>                        x(x – 5) = 0</a:t>
                </a:r>
                <a:endParaRPr lang="vi-VN" sz="2800" b="1" dirty="0">
                  <a:solidFill>
                    <a:srgbClr val="0070C0"/>
                  </a:solidFill>
                  <a:latin typeface="Times New Roman" panose="02020603050405020304" pitchFamily="18"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524889" y="1171815"/>
                <a:ext cx="8541290" cy="2583784"/>
              </a:xfrm>
              <a:prstGeom prst="rect">
                <a:avLst/>
              </a:prstGeom>
              <a:blipFill rotWithShape="1">
                <a:blip r:embed="rId3" cstate="print"/>
                <a:stretch>
                  <a:fillRect l="-4" t="-9" r="3" b="8"/>
                </a:stretch>
              </a:blipFill>
            </p:spPr>
            <p:txBody>
              <a:bodyPr/>
              <a:lstStyle/>
              <a:p>
                <a:r>
                  <a:rPr lang="en-US" altLang="en-US">
                    <a:noFill/>
                  </a:rPr>
                  <a:t> </a:t>
                </a:r>
              </a:p>
            </p:txBody>
          </p:sp>
        </mc:Fallback>
      </mc:AlternateContent>
      <p:sp>
        <p:nvSpPr>
          <p:cNvPr id="4" name="TextBox 3"/>
          <p:cNvSpPr txBox="1"/>
          <p:nvPr/>
        </p:nvSpPr>
        <p:spPr>
          <a:xfrm>
            <a:off x="1711055" y="4458098"/>
            <a:ext cx="2597690" cy="52322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x = 0</a:t>
            </a:r>
          </a:p>
        </p:txBody>
      </p:sp>
      <p:sp>
        <p:nvSpPr>
          <p:cNvPr id="6" name="TextBox 5"/>
          <p:cNvSpPr txBox="1"/>
          <p:nvPr/>
        </p:nvSpPr>
        <p:spPr>
          <a:xfrm>
            <a:off x="5503727" y="4369384"/>
            <a:ext cx="2597690" cy="1031051"/>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x - </a:t>
            </a: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5</a:t>
            </a:r>
            <a:r>
              <a:rPr kumimoji="0" lang="fr-FR"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 0</a:t>
            </a:r>
          </a:p>
          <a:p>
            <a:pPr marL="0" marR="0" lvl="0" indent="0" algn="just" defTabSz="457200" rtl="0" eaLnBrk="1" fontAlgn="auto" latinLnBrk="0" hangingPunct="1">
              <a:lnSpc>
                <a:spcPct val="100000"/>
              </a:lnSpc>
              <a:spcBef>
                <a:spcPts val="0"/>
              </a:spcBef>
              <a:spcAft>
                <a:spcPts val="600"/>
              </a:spcAft>
              <a:buClrTx/>
              <a:buSzTx/>
              <a:buFontTx/>
              <a:buNone/>
              <a:defRPr/>
            </a:pPr>
            <a:r>
              <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x =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5</a:t>
            </a:r>
            <a:endParaRPr kumimoji="0" lang="fr-FR"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640810" y="5400435"/>
            <a:ext cx="8541290" cy="661207"/>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nghiệm</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 =</a:t>
            </a:r>
            <a:r>
              <a:rPr kumimoji="0" lang="vi-VN"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0</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và </a:t>
            </a:r>
            <a:r>
              <a:rPr kumimoji="0" lang="fr-FR"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x =</a:t>
            </a:r>
            <a:r>
              <a:rPr kumimoji="0" lang="vi-VN"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5</a:t>
            </a:r>
            <a:endPar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p:cNvSpPr txBox="1"/>
          <p:nvPr/>
        </p:nvSpPr>
        <p:spPr>
          <a:xfrm>
            <a:off x="372489" y="3506121"/>
            <a:ext cx="8541290" cy="661207"/>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ta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endPar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700" y="0"/>
            <a:ext cx="6686550" cy="823752"/>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vi-VN" sz="36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5/ tr 26 – Toán </a:t>
            </a:r>
            <a:r>
              <a:rPr kumimoji="0" lang="en-US" sz="36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9 </a:t>
            </a:r>
            <a:r>
              <a:rPr kumimoji="0" lang="vi-VN" sz="3600" b="1" i="0" u="none" strike="noStrike" kern="1200" cap="none" spc="0" normalizeH="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CD, tập I</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413570" y="3229528"/>
            <a:ext cx="10096500" cy="823752"/>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ts val="800"/>
              </a:spcAft>
              <a:buClrTx/>
              <a:buSzTx/>
              <a:buFontTx/>
              <a:buNone/>
              <a:defRPr/>
            </a:pPr>
            <a:r>
              <a:rPr lang="vi-VN" sz="36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Nhóm 1 câu a, nhóm 2 câu b, nhóm 3 câu c</a:t>
            </a: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 xmlns:a14="http://schemas.microsoft.com/office/drawing/2010/main" Requires="a14">
          <p:sp>
            <p:nvSpPr>
              <p:cNvPr id="7" name="TextBox 6"/>
              <p:cNvSpPr txBox="1"/>
              <p:nvPr/>
            </p:nvSpPr>
            <p:spPr>
              <a:xfrm>
                <a:off x="266700" y="1647504"/>
                <a:ext cx="2756719" cy="916148"/>
              </a:xfrm>
              <a:prstGeom prst="rect">
                <a:avLst/>
              </a:prstGeom>
              <a:noFill/>
            </p:spPr>
            <p:txBody>
              <a:bodyPr wrap="square">
                <a:spAutoFit/>
              </a:bodyPr>
              <a:lstStyle/>
              <a:p>
                <a:pPr lvl="0" algn="just">
                  <a:defRPr/>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a:t>
                </a: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e>
                          </m:mr>
                          <m:mr>
                            <m:e>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𝟓</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𝟖</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𝟏𝟏</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266700" y="1647504"/>
                <a:ext cx="2756719" cy="916148"/>
              </a:xfrm>
              <a:prstGeom prst="rect">
                <a:avLst/>
              </a:prstGeom>
              <a:blipFill rotWithShape="1">
                <a:blip r:embed="rId2" cstate="print"/>
                <a:stretch>
                  <a:fillRect t="-34" r="7" b="17"/>
                </a:stretch>
              </a:blipFill>
            </p:spPr>
            <p:txBody>
              <a:bodyPr/>
              <a:lstStyle/>
              <a:p>
                <a:r>
                  <a:rPr lang="en-US" altLang="en-US">
                    <a:noFill/>
                  </a:rPr>
                  <a:t> </a:t>
                </a:r>
              </a:p>
            </p:txBody>
          </p:sp>
        </mc:Fallback>
      </mc:AlternateContent>
      <mc:AlternateContent xmlns:mc="http://schemas.openxmlformats.org/markup-compatibility/2006">
        <mc:Choice xmlns="" xmlns:a14="http://schemas.microsoft.com/office/drawing/2010/main" Requires="a14">
          <p:sp>
            <p:nvSpPr>
              <p:cNvPr id="9" name="TextBox 8"/>
              <p:cNvSpPr txBox="1"/>
              <p:nvPr/>
            </p:nvSpPr>
            <p:spPr>
              <a:xfrm>
                <a:off x="3496597" y="1568566"/>
                <a:ext cx="2859957" cy="916148"/>
              </a:xfrm>
              <a:prstGeom prst="rect">
                <a:avLst/>
              </a:prstGeom>
              <a:noFill/>
            </p:spPr>
            <p:txBody>
              <a:bodyPr wrap="square">
                <a:spAutoFit/>
              </a:bodyPr>
              <a:lstStyle/>
              <a:p>
                <a:pPr lvl="0" algn="just">
                  <a:defRPr/>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a:t>
                </a: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mPr>
                          <m:mr>
                            <m:e>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9" name="TextBox 8"/>
              <p:cNvSpPr txBox="1">
                <a:spLocks noRot="1" noChangeAspect="1" noMove="1" noResize="1" noEditPoints="1" noAdjustHandles="1" noChangeArrowheads="1" noChangeShapeType="1" noTextEdit="1"/>
              </p:cNvSpPr>
              <p:nvPr/>
            </p:nvSpPr>
            <p:spPr>
              <a:xfrm>
                <a:off x="3496597" y="1568566"/>
                <a:ext cx="2859957" cy="916148"/>
              </a:xfrm>
              <a:prstGeom prst="rect">
                <a:avLst/>
              </a:prstGeom>
              <a:blipFill rotWithShape="1">
                <a:blip r:embed="rId3" cstate="print"/>
                <a:stretch>
                  <a:fillRect l="-10" t="-13" r="7" b="65"/>
                </a:stretch>
              </a:blipFill>
            </p:spPr>
            <p:txBody>
              <a:bodyPr/>
              <a:lstStyle/>
              <a:p>
                <a:r>
                  <a:rPr lang="en-US" altLang="en-US">
                    <a:noFill/>
                  </a:rPr>
                  <a:t> </a:t>
                </a:r>
              </a:p>
            </p:txBody>
          </p:sp>
        </mc:Fallback>
      </mc:AlternateContent>
      <mc:AlternateContent xmlns:mc="http://schemas.openxmlformats.org/markup-compatibility/2006">
        <mc:Choice xmlns="" xmlns:a14="http://schemas.microsoft.com/office/drawing/2010/main" Requires="a14">
          <p:sp>
            <p:nvSpPr>
              <p:cNvPr id="10" name="TextBox 9"/>
              <p:cNvSpPr txBox="1"/>
              <p:nvPr/>
            </p:nvSpPr>
            <p:spPr>
              <a:xfrm>
                <a:off x="6829732" y="1568566"/>
                <a:ext cx="2859957" cy="916148"/>
              </a:xfrm>
              <a:prstGeom prst="rect">
                <a:avLst/>
              </a:prstGeom>
              <a:noFill/>
            </p:spPr>
            <p:txBody>
              <a:bodyPr wrap="square">
                <a:spAutoFit/>
              </a:bodyPr>
              <a:lstStyle/>
              <a:p>
                <a:pPr lvl="0" algn="just">
                  <a:defRPr/>
                </a:pPr>
                <a:r>
                  <a:rPr lang="en-US"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fr-F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mPr>
                          <m:mr>
                            <m:e>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𝟒</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𝟏</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𝒙</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𝟔</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000000"/>
                                  </a:solidFill>
                                  <a:latin typeface="Cambria Math" panose="02040503050406030204" pitchFamily="18" charset="0"/>
                                  <a:ea typeface="Calibri" panose="020F0502020204030204" pitchFamily="34" charset="0"/>
                                  <a:cs typeface="Times New Roman" panose="02020603050405020304" pitchFamily="18" charset="0"/>
                                </a:rPr>
                                <m:t>𝟐</m:t>
                              </m:r>
                              <m:r>
                                <a:rPr lang="vi-VN" sz="2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6829732" y="1568566"/>
                <a:ext cx="2859957" cy="916148"/>
              </a:xfrm>
              <a:prstGeom prst="rect">
                <a:avLst/>
              </a:prstGeom>
              <a:blipFill rotWithShape="1">
                <a:blip r:embed="rId4" cstate="print"/>
                <a:stretch>
                  <a:fillRect l="-11" t="-13" r="8" b="65"/>
                </a:stretch>
              </a:blipFill>
            </p:spPr>
            <p:txBody>
              <a:bodyPr/>
              <a:lstStyle/>
              <a:p>
                <a:r>
                  <a:rPr lang="en-US" altLang="en-US">
                    <a:noFill/>
                  </a:rPr>
                  <a:t> </a:t>
                </a:r>
              </a:p>
            </p:txBody>
          </p:sp>
        </mc:Fallback>
      </mc:AlternateContent>
      <p:sp>
        <p:nvSpPr>
          <p:cNvPr id="11" name="TextBox 10"/>
          <p:cNvSpPr txBox="1"/>
          <p:nvPr/>
        </p:nvSpPr>
        <p:spPr>
          <a:xfrm>
            <a:off x="266700" y="823752"/>
            <a:ext cx="6686550" cy="523220"/>
          </a:xfrm>
          <a:prstGeom prst="rect">
            <a:avLst/>
          </a:prstGeom>
          <a:noFill/>
        </p:spPr>
        <p:txBody>
          <a:bodyPr wrap="square">
            <a:spAutoFit/>
          </a:bodyPr>
          <a:lstStyle/>
          <a:p>
            <a:pPr marL="0" marR="0" lvl="0" indent="0" algn="just" defTabSz="457200" rtl="0" eaLnBrk="1" fontAlgn="auto" latinLnBrk="0" hangingPunct="1">
              <a:spcBef>
                <a:spcPts val="0"/>
              </a:spcBef>
              <a:buClrTx/>
              <a:buSzTx/>
              <a:buFontTx/>
              <a:buNone/>
              <a:defRPr/>
            </a:pPr>
            <a:r>
              <a:rPr kumimoji="0" lang="en-US" sz="2800" b="1" i="0" u="none" strike="noStrike" kern="1200" cap="none" spc="0" normalizeH="0" baseline="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2800" b="1" i="0" u="none" strike="noStrike" kern="1200" cap="none" spc="0" normalizeH="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800" b="1" i="0" u="none" strike="noStrike" kern="1200" cap="none" spc="0" normalizeH="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hệ</a:t>
            </a:r>
            <a:r>
              <a:rPr kumimoji="0" lang="en-US" sz="2800" b="1" i="0" u="none" strike="noStrike" kern="1200" cap="none" spc="0" normalizeH="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2800" b="1" i="0" u="none" strike="noStrike" kern="1200" cap="none" spc="0" normalizeH="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2800" b="1" i="0" u="none" strike="noStrike" kern="1200" cap="none" spc="0" normalizeH="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noProof="0" dirty="0" err="1">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sau</a:t>
            </a:r>
            <a:endParaRPr kumimoji="0" lang="en-US" sz="2800" b="1"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9" grpId="0" animBg="1"/>
      <p:bldP spid="10"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5" name="TextBox 4"/>
              <p:cNvSpPr txBox="1"/>
              <p:nvPr/>
            </p:nvSpPr>
            <p:spPr>
              <a:xfrm>
                <a:off x="408561" y="311285"/>
                <a:ext cx="5505450" cy="5301964"/>
              </a:xfrm>
              <a:prstGeom prst="rect">
                <a:avLst/>
              </a:prstGeom>
              <a:noFill/>
            </p:spPr>
            <p:txBody>
              <a:bodyPr wrap="square">
                <a:spAutoFit/>
              </a:bodyPr>
              <a:lstStyle/>
              <a:p>
                <a:pPr>
                  <a:spcAft>
                    <a:spcPts val="600"/>
                  </a:spcAft>
                </a:pP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5a)</a:t>
                </a:r>
                <a:r>
                  <a:rPr lang="fr-FR"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e>
                          </m:mr>
                          <m:mr>
                            <m:e>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𝟓</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𝟖</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𝟏𝟏</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e>
                          </m:mr>
                        </m:m>
                      </m:e>
                    </m:d>
                  </m:oMath>
                </a14:m>
                <a:endParaRPr lang="vi-VN"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Từ phương trình (1) ta có x = -3y – 2 (3)</a:t>
                </a:r>
                <a:endParaRPr lang="vi-VN"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Thế vào phương trình (2), được: </a:t>
                </a:r>
                <a:endParaRPr lang="vi-VN" sz="24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5(-3y – 2) + 8y = 11</a:t>
                </a:r>
                <a:endParaRPr lang="vi-VN"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-15y – 10 + 8y = 11</a:t>
                </a:r>
                <a:endParaRPr lang="vi-VN" sz="24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                  -7y = 21</a:t>
                </a:r>
                <a:endParaRPr lang="vi-VN"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                     y = -3</a:t>
                </a:r>
                <a:endParaRPr lang="vi-VN" sz="24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Thay y = -3 vào pt (3) ta có: </a:t>
                </a:r>
                <a:endParaRPr lang="vi-VN"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latin typeface="Times New Roman" panose="02020603050405020304" pitchFamily="18" charset="0"/>
                    <a:ea typeface="Calibri" panose="020F0502020204030204" pitchFamily="34" charset="0"/>
                    <a:cs typeface="Times New Roman" panose="02020603050405020304" pitchFamily="18" charset="0"/>
                  </a:rPr>
                  <a:t>         x = -3.(-3) – 2 = 7</a:t>
                </a:r>
                <a:endParaRPr lang="vi-VN" sz="2400" b="1" dirty="0">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Vậy hệ phương trình đã cho có nghiệm (x; y) = (7; -3)</a:t>
                </a:r>
                <a:endParaRPr lang="en-US" sz="2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408561" y="311285"/>
                <a:ext cx="5505450" cy="5301964"/>
              </a:xfrm>
              <a:prstGeom prst="rect">
                <a:avLst/>
              </a:prstGeom>
              <a:blipFill rotWithShape="1">
                <a:blip r:embed="rId2" cstate="print"/>
                <a:stretch>
                  <a:fillRect l="-5" t="-3" r="5" b="9"/>
                </a:stretch>
              </a:blipFill>
            </p:spPr>
            <p:txBody>
              <a:bodyPr/>
              <a:lstStyle/>
              <a:p>
                <a:r>
                  <a:rPr lang="en-US" altLang="en-US">
                    <a:noFill/>
                  </a:rPr>
                  <a:t> </a:t>
                </a:r>
              </a:p>
            </p:txBody>
          </p:sp>
        </mc:Fallback>
      </mc:AlternateContent>
      <mc:AlternateContent xmlns:mc="http://schemas.openxmlformats.org/markup-compatibility/2006">
        <mc:Choice xmlns="" xmlns:a14="http://schemas.microsoft.com/office/drawing/2010/main" Requires="a14">
          <p:sp>
            <p:nvSpPr>
              <p:cNvPr id="3" name="TextBox 2"/>
              <p:cNvSpPr txBox="1"/>
              <p:nvPr/>
            </p:nvSpPr>
            <p:spPr>
              <a:xfrm>
                <a:off x="6324600" y="260620"/>
                <a:ext cx="5458839" cy="6572056"/>
              </a:xfrm>
              <a:prstGeom prst="rect">
                <a:avLst/>
              </a:prstGeom>
              <a:noFill/>
            </p:spPr>
            <p:txBody>
              <a:bodyPr wrap="square">
                <a:spAutoFit/>
              </a:bodyPr>
              <a:lstStyle/>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5b)</a:t>
                </a:r>
                <a:r>
                  <a:rPr lang="fr-FR"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lang="en-US" sz="2400" b="1"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𝟏</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e>
                          </m:mr>
                          <m:mr>
                            <m:e>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𝒙</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𝒚</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𝟑</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𝟐</m:t>
                              </m:r>
                              <m:r>
                                <a:rPr lang="vi-VN" sz="2400" b="1" i="1" smtClean="0">
                                  <a:solidFill>
                                    <a:srgbClr val="C00000"/>
                                  </a:solidFill>
                                  <a:effectLst/>
                                  <a:latin typeface="Cambria Math" panose="02040503050406030204" pitchFamily="18" charset="0"/>
                                  <a:ea typeface="Calibri" panose="020F0502020204030204" pitchFamily="34" charset="0"/>
                                  <a:cs typeface="Times New Roman" panose="02020603050405020304" pitchFamily="18" charset="0"/>
                                </a:rPr>
                                <m:t>)</m:t>
                              </m:r>
                            </m:e>
                          </m:mr>
                        </m:m>
                      </m:e>
                    </m:d>
                  </m:oMath>
                </a14:m>
                <a:endPar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Nhân hai vế phương trình (1) với 2; Nhân hai vế phương trình (2) với 3</a:t>
                </a:r>
                <a:endPar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được hệ pt:  </a:t>
                </a:r>
                <a14:m>
                  <m:oMath xmlns:m="http://schemas.openxmlformats.org/officeDocument/2006/math">
                    <m:d>
                      <m:dPr>
                        <m:begChr m:val="{"/>
                        <m:endChr m:val=""/>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𝟒</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𝟔</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𝟒</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e>
                          </m:mr>
                          <m:mr>
                            <m:e>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𝟗</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𝟔</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𝟗</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𝟒</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e>
                          </m:mr>
                        </m:m>
                      </m:e>
                    </m:d>
                  </m:oMath>
                </a14:m>
                <a:endPar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Cộng vế theo vế hai PT (3) và (4), được: </a:t>
                </a:r>
                <a:endPar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13x = -13</a:t>
                </a:r>
                <a:endPar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x = -1</a:t>
                </a:r>
                <a:endPar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Thay x = -1 vào pt (1) ta có: </a:t>
                </a:r>
                <a:endPar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2.(-1) + 3y = -2 </a:t>
                </a:r>
                <a:endPar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3y = 0</a:t>
                </a:r>
                <a:endPar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y = 0</a:t>
                </a:r>
                <a:endParaRPr lang="vi-VN" sz="2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600"/>
                  </a:spcAft>
                </a:pPr>
                <a:r>
                  <a:rPr lang="vi-VN"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Vậy hệ phương trình đã cho có nghiệm (x; y) = (-1; 0)</a:t>
                </a:r>
                <a:endParaRPr lang="en-US" sz="2400" b="1"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6324600" y="260620"/>
                <a:ext cx="5458839" cy="6572056"/>
              </a:xfrm>
              <a:prstGeom prst="rect">
                <a:avLst/>
              </a:prstGeom>
              <a:blipFill rotWithShape="1">
                <a:blip r:embed="rId3" cstate="print"/>
                <a:stretch>
                  <a:fillRect t="-4" r="7" b="1"/>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3" name="TextBox 2"/>
              <p:cNvSpPr txBox="1"/>
              <p:nvPr/>
            </p:nvSpPr>
            <p:spPr>
              <a:xfrm>
                <a:off x="2209800" y="790672"/>
                <a:ext cx="5458839" cy="44176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5c)</a:t>
                </a:r>
                <a:r>
                  <a:rPr kumimoji="0" lang="fr-FR"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kumimoji="0" lang="en-US"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kumimoji="0" lang="en-US"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𝒚</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𝟏</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𝟏</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mr>
                          <m:mr>
                            <m:e>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𝒚</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en-US"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𝟐</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mr>
                        </m:m>
                      </m:e>
                    </m:d>
                  </m:oMath>
                </a14:m>
                <a:endPar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 hai vế phương trình (1) với 3; Nhân hai vế phương trình (2) với 2</a:t>
                </a:r>
                <a:endPar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kumimoji="0" lang="en-US"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kumimoji="0" lang="en-US"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𝟏𝟐</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𝒚</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𝟑</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mr>
                          <m:mr>
                            <m:e>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𝟔</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𝒙</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𝟏𝟐</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𝒚</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vi-VN" sz="2400" b="1" i="1" u="none" strike="noStrike" kern="1200" cap="none" spc="0" normalizeH="0" baseline="0" noProof="0" smtClean="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𝟒</m:t>
                              </m:r>
                              <m:r>
                                <a:rPr kumimoji="0" lang="vi-VN" sz="2400" b="1" i="1" u="none" strike="noStrike" kern="1200" cap="none" spc="0" normalizeH="0" baseline="0" noProof="0">
                                  <a:ln>
                                    <a:noFill/>
                                  </a:ln>
                                  <a:solidFill>
                                    <a:srgbClr val="0070C0"/>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mr>
                        </m:m>
                      </m:e>
                    </m:d>
                  </m:oMath>
                </a14:m>
                <a:endPar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Cộng vế theo vế hai PT (3) và (4), được: </a:t>
                </a:r>
                <a:endPar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0x + 0y = 1</a:t>
                </a:r>
                <a:endPar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0 = 1 (Vô</a:t>
                </a:r>
                <a:r>
                  <a:rPr kumimoji="0" lang="vi-VN" sz="2400" b="1" i="0" u="none" strike="noStrike" kern="1200" cap="none" spc="0" normalizeH="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 lý)</a:t>
                </a:r>
                <a:endPar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600"/>
                  </a:spcAft>
                  <a:buClrTx/>
                  <a:buSzTx/>
                  <a:buFontTx/>
                  <a:buNone/>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rPr>
                  <a:t>Vậy hệ phương trình đã cho vô nghiệm</a:t>
                </a:r>
                <a:endPar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2209800" y="790672"/>
                <a:ext cx="5458839" cy="4417620"/>
              </a:xfrm>
              <a:prstGeom prst="rect">
                <a:avLst/>
              </a:prstGeom>
              <a:blipFill rotWithShape="1">
                <a:blip r:embed="rId2" cstate="print"/>
                <a:stretch>
                  <a:fillRect t="-2" r="7"/>
                </a:stretch>
              </a:blipFill>
            </p:spPr>
            <p:txBody>
              <a:bodyPr/>
              <a:lstStyle/>
              <a:p>
                <a:r>
                  <a:rPr lang="en-US"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74664" y="3150912"/>
            <a:ext cx="3834602" cy="1429559"/>
          </a:xfrm>
          <a:prstGeom prst="rect">
            <a:avLst/>
          </a:prstGeom>
        </p:spPr>
      </p:pic>
      <p:pic>
        <p:nvPicPr>
          <p:cNvPr id="3" name="图片 30"/>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71579" y="1759826"/>
            <a:ext cx="4566413" cy="1942221"/>
          </a:xfrm>
          <a:prstGeom prst="rect">
            <a:avLst/>
          </a:prstGeom>
        </p:spPr>
      </p:pic>
      <p:sp>
        <p:nvSpPr>
          <p:cNvPr id="4" name="文本框 31"/>
          <p:cNvSpPr txBox="1"/>
          <p:nvPr/>
        </p:nvSpPr>
        <p:spPr>
          <a:xfrm>
            <a:off x="2472705" y="1759826"/>
            <a:ext cx="1184940" cy="15670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9585" b="1" i="0" u="none" strike="noStrike" kern="1200" cap="none" spc="0" normalizeH="0" baseline="0" noProof="0" dirty="0">
                <a:ln>
                  <a:noFill/>
                </a:ln>
                <a:solidFill>
                  <a:srgbClr val="2A3D52"/>
                </a:solidFill>
                <a:effectLst/>
                <a:uLnTx/>
                <a:uFillTx/>
                <a:latin typeface="Agency FB" panose="020B0503020202020204" pitchFamily="34" charset="0"/>
                <a:ea typeface="Microsoft YaHei" panose="020B0503020204020204" charset="-122"/>
                <a:cs typeface="+mn-cs"/>
              </a:rPr>
              <a:t>III.</a:t>
            </a:r>
            <a:endParaRPr kumimoji="0" lang="zh-CN" altLang="en-US" sz="9585" b="1" i="0" u="none" strike="noStrike" kern="1200" cap="none" spc="0" normalizeH="0" baseline="0" noProof="0" dirty="0">
              <a:ln>
                <a:noFill/>
              </a:ln>
              <a:solidFill>
                <a:srgbClr val="2A3D52"/>
              </a:solidFill>
              <a:effectLst/>
              <a:uLnTx/>
              <a:uFillTx/>
              <a:latin typeface="Agency FB" panose="020B0503020202020204" pitchFamily="34" charset="0"/>
              <a:ea typeface="Microsoft YaHei" panose="020B0503020204020204" charset="-122"/>
              <a:cs typeface="+mn-cs"/>
            </a:endParaRPr>
          </a:p>
        </p:txBody>
      </p:sp>
      <p:sp>
        <p:nvSpPr>
          <p:cNvPr id="5" name="文本框 32"/>
          <p:cNvSpPr txBox="1"/>
          <p:nvPr/>
        </p:nvSpPr>
        <p:spPr>
          <a:xfrm>
            <a:off x="5058805" y="2189399"/>
            <a:ext cx="3623295"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4000" b="1" i="0" u="none" strike="noStrike" kern="1200" cap="none" spc="0" normalizeH="0" baseline="0" noProof="0" dirty="0">
                <a:ln>
                  <a:noFill/>
                </a:ln>
                <a:solidFill>
                  <a:srgbClr val="F8F8F8"/>
                </a:solidFill>
                <a:effectLst/>
                <a:uLnTx/>
                <a:uFillTx/>
                <a:latin typeface="Times New Roman" panose="02020603050405020304" pitchFamily="18" charset="0"/>
                <a:ea typeface="幼圆" panose="02010509060101010101" pitchFamily="49" charset="-122"/>
                <a:cs typeface="Times New Roman" panose="02020603050405020304" pitchFamily="18" charset="0"/>
              </a:rPr>
              <a:t>VẬN</a:t>
            </a:r>
            <a:r>
              <a:rPr kumimoji="0" lang="en-US" altLang="zh-CN" sz="4000" b="1" i="0" u="none" strike="noStrike" kern="1200" cap="none" spc="0" normalizeH="0" noProof="0" dirty="0">
                <a:ln>
                  <a:noFill/>
                </a:ln>
                <a:solidFill>
                  <a:srgbClr val="F8F8F8"/>
                </a:solidFill>
                <a:effectLst/>
                <a:uLnTx/>
                <a:uFillTx/>
                <a:latin typeface="Times New Roman" panose="02020603050405020304" pitchFamily="18" charset="0"/>
                <a:ea typeface="幼圆" panose="02010509060101010101" pitchFamily="49" charset="-122"/>
                <a:cs typeface="Times New Roman" panose="02020603050405020304" pitchFamily="18" charset="0"/>
              </a:rPr>
              <a:t> DỤNG</a:t>
            </a:r>
            <a:endParaRPr kumimoji="0" lang="en-US" altLang="zh-CN" sz="4000" b="1" i="0" u="none" strike="noStrike" kern="1200" cap="none" spc="0" normalizeH="0" baseline="0" noProof="0" dirty="0">
              <a:ln>
                <a:noFill/>
              </a:ln>
              <a:solidFill>
                <a:srgbClr val="F8F8F8"/>
              </a:solidFill>
              <a:effectLst/>
              <a:uLnTx/>
              <a:uFillTx/>
              <a:latin typeface="Times New Roman" panose="02020603050405020304" pitchFamily="18" charset="0"/>
              <a:ea typeface="幼圆" panose="02010509060101010101" pitchFamily="49"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Scale>
                                      <p:cBhvr>
                                        <p:cTn id="13"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4"/>
                                        </p:tgtEl>
                                        <p:attrNameLst>
                                          <p:attrName>ppt_x</p:attrName>
                                          <p:attrName>ppt_y</p:attrName>
                                        </p:attrNameLst>
                                      </p:cBhvr>
                                    </p:animMotion>
                                    <p:animEffect transition="in" filter="fade">
                                      <p:cBhvr>
                                        <p:cTn id="15" dur="1000"/>
                                        <p:tgtEl>
                                          <p:spTgt spid="4"/>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par>
                          <p:cTn id="20" fill="hold">
                            <p:stCondLst>
                              <p:cond delay="25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
                                        </p:tgtEl>
                                        <p:attrNameLst>
                                          <p:attrName>ppt_y</p:attrName>
                                        </p:attrNameLst>
                                      </p:cBhvr>
                                      <p:tavLst>
                                        <p:tav tm="0">
                                          <p:val>
                                            <p:strVal val="#ppt_y"/>
                                          </p:val>
                                        </p:tav>
                                        <p:tav tm="100000">
                                          <p:val>
                                            <p:strVal val="#ppt_y"/>
                                          </p:val>
                                        </p:tav>
                                      </p:tavLst>
                                    </p:anim>
                                    <p:anim calcmode="lin" valueType="num">
                                      <p:cBhvr>
                                        <p:cTn id="2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TextBox 4"/>
          <p:cNvSpPr txBox="1"/>
          <p:nvPr/>
        </p:nvSpPr>
        <p:spPr>
          <a:xfrm>
            <a:off x="10263115" y="1883391"/>
            <a:ext cx="118163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b="1" dirty="0" err="1">
                <a:solidFill>
                  <a:prstClr val="black"/>
                </a:solidFill>
                <a:latin typeface="Calibri" panose="020F0502020204030204"/>
              </a:rPr>
              <a:t>Đội</a:t>
            </a:r>
            <a:r>
              <a:rPr lang="en-US" b="1" dirty="0">
                <a:solidFill>
                  <a:prstClr val="black"/>
                </a:solidFill>
                <a:latin typeface="Calibri" panose="020F0502020204030204"/>
              </a:rPr>
              <a:t> </a:t>
            </a:r>
            <a:r>
              <a:rPr lang="en-US" b="1" dirty="0" err="1">
                <a:solidFill>
                  <a:prstClr val="black"/>
                </a:solidFill>
                <a:latin typeface="Calibri" panose="020F0502020204030204"/>
              </a:rPr>
              <a:t>của</a:t>
            </a:r>
            <a:r>
              <a:rPr lang="en-US" b="1" dirty="0">
                <a:solidFill>
                  <a:prstClr val="black"/>
                </a:solidFill>
                <a:latin typeface="Calibri" panose="020F0502020204030204"/>
              </a:rPr>
              <a:t> </a:t>
            </a:r>
            <a:r>
              <a:rPr lang="en-US" b="1" dirty="0" err="1">
                <a:solidFill>
                  <a:prstClr val="black"/>
                </a:solidFill>
                <a:latin typeface="Calibri" panose="020F0502020204030204"/>
              </a:rPr>
              <a:t>bạn</a:t>
            </a:r>
            <a:r>
              <a:rPr lang="en-US" b="1" dirty="0">
                <a:solidFill>
                  <a:prstClr val="black"/>
                </a:solidFill>
                <a:latin typeface="Calibri" panose="020F0502020204030204"/>
              </a:rPr>
              <a:t> đ</a:t>
            </a:r>
            <a:r>
              <a:rPr lang="vi-VN" b="1" dirty="0">
                <a:solidFill>
                  <a:prstClr val="black"/>
                </a:solidFill>
                <a:latin typeface="Calibri" panose="020F0502020204030204"/>
              </a:rPr>
              <a:t>ư</a:t>
            </a:r>
            <a:r>
              <a:rPr lang="en-US" b="1" dirty="0" err="1">
                <a:solidFill>
                  <a:prstClr val="black"/>
                </a:solidFill>
                <a:latin typeface="Calibri" panose="020F0502020204030204"/>
              </a:rPr>
              <a:t>ợc</a:t>
            </a:r>
            <a:r>
              <a:rPr lang="en-US" b="1" dirty="0">
                <a:solidFill>
                  <a:prstClr val="black"/>
                </a:solidFill>
                <a:latin typeface="Calibri" panose="020F0502020204030204"/>
              </a:rPr>
              <a:t> 10 </a:t>
            </a:r>
            <a:r>
              <a:rPr lang="en-US" b="1" dirty="0" err="1">
                <a:solidFill>
                  <a:prstClr val="black"/>
                </a:solidFill>
                <a:latin typeface="Calibri" panose="020F0502020204030204"/>
              </a:rPr>
              <a:t>điểm</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7697336" y="2224585"/>
            <a:ext cx="115169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b="1" dirty="0" err="1">
                <a:solidFill>
                  <a:prstClr val="black"/>
                </a:solidFill>
                <a:latin typeface="Calibri" panose="020F0502020204030204"/>
              </a:rPr>
              <a:t>Đội</a:t>
            </a:r>
            <a:r>
              <a:rPr lang="en-US" b="1" dirty="0">
                <a:solidFill>
                  <a:prstClr val="black"/>
                </a:solidFill>
                <a:latin typeface="Calibri" panose="020F0502020204030204"/>
              </a:rPr>
              <a:t> </a:t>
            </a:r>
            <a:r>
              <a:rPr lang="en-US" b="1" dirty="0" err="1">
                <a:solidFill>
                  <a:prstClr val="black"/>
                </a:solidFill>
                <a:latin typeface="Calibri" panose="020F0502020204030204"/>
              </a:rPr>
              <a:t>của</a:t>
            </a:r>
            <a:r>
              <a:rPr lang="en-US" b="1" dirty="0">
                <a:solidFill>
                  <a:prstClr val="black"/>
                </a:solidFill>
                <a:latin typeface="Calibri" panose="020F0502020204030204"/>
              </a:rPr>
              <a:t> </a:t>
            </a:r>
            <a:r>
              <a:rPr lang="en-US" b="1" dirty="0" err="1">
                <a:solidFill>
                  <a:prstClr val="black"/>
                </a:solidFill>
                <a:latin typeface="Calibri" panose="020F0502020204030204"/>
              </a:rPr>
              <a:t>bạn</a:t>
            </a:r>
            <a:r>
              <a:rPr lang="en-US" b="1" dirty="0">
                <a:solidFill>
                  <a:prstClr val="black"/>
                </a:solidFill>
                <a:latin typeface="Calibri" panose="020F0502020204030204"/>
              </a:rPr>
              <a:t> đ</a:t>
            </a:r>
            <a:r>
              <a:rPr lang="vi-VN" b="1" dirty="0">
                <a:solidFill>
                  <a:prstClr val="black"/>
                </a:solidFill>
                <a:latin typeface="Calibri" panose="020F0502020204030204"/>
              </a:rPr>
              <a:t>ư</a:t>
            </a:r>
            <a:r>
              <a:rPr lang="en-US" b="1" dirty="0" err="1">
                <a:solidFill>
                  <a:prstClr val="black"/>
                </a:solidFill>
                <a:latin typeface="Calibri" panose="020F0502020204030204"/>
              </a:rPr>
              <a:t>ợc</a:t>
            </a:r>
            <a:r>
              <a:rPr lang="en-US" b="1" dirty="0">
                <a:solidFill>
                  <a:prstClr val="black"/>
                </a:solidFill>
                <a:latin typeface="Calibri" panose="020F0502020204030204"/>
              </a:rPr>
              <a:t> 9 </a:t>
            </a:r>
            <a:r>
              <a:rPr lang="en-US" b="1" dirty="0" err="1">
                <a:solidFill>
                  <a:prstClr val="black"/>
                </a:solidFill>
                <a:latin typeface="Calibri" panose="020F0502020204030204"/>
              </a:rPr>
              <a:t>điểm</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p:cNvSpPr txBox="1"/>
          <p:nvPr/>
        </p:nvSpPr>
        <p:spPr>
          <a:xfrm>
            <a:off x="4639725" y="2104544"/>
            <a:ext cx="1112146"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b="1" dirty="0" err="1">
                <a:solidFill>
                  <a:prstClr val="black"/>
                </a:solidFill>
                <a:latin typeface="Calibri" panose="020F0502020204030204"/>
              </a:rPr>
              <a:t>Đội</a:t>
            </a:r>
            <a:r>
              <a:rPr lang="en-US" b="1" dirty="0">
                <a:solidFill>
                  <a:prstClr val="black"/>
                </a:solidFill>
                <a:latin typeface="Calibri" panose="020F0502020204030204"/>
              </a:rPr>
              <a:t> </a:t>
            </a:r>
            <a:r>
              <a:rPr lang="en-US" b="1" dirty="0" err="1">
                <a:solidFill>
                  <a:prstClr val="black"/>
                </a:solidFill>
                <a:latin typeface="Calibri" panose="020F0502020204030204"/>
              </a:rPr>
              <a:t>của</a:t>
            </a:r>
            <a:r>
              <a:rPr lang="en-US" b="1" dirty="0">
                <a:solidFill>
                  <a:prstClr val="black"/>
                </a:solidFill>
                <a:latin typeface="Calibri" panose="020F0502020204030204"/>
              </a:rPr>
              <a:t> </a:t>
            </a:r>
            <a:r>
              <a:rPr lang="en-US" b="1" dirty="0" err="1">
                <a:solidFill>
                  <a:prstClr val="black"/>
                </a:solidFill>
                <a:latin typeface="Calibri" panose="020F0502020204030204"/>
              </a:rPr>
              <a:t>bạn</a:t>
            </a:r>
            <a:r>
              <a:rPr lang="en-US" b="1" dirty="0">
                <a:solidFill>
                  <a:prstClr val="black"/>
                </a:solidFill>
                <a:latin typeface="Calibri" panose="020F0502020204030204"/>
              </a:rPr>
              <a:t> đ</a:t>
            </a:r>
            <a:r>
              <a:rPr lang="vi-VN" b="1" dirty="0">
                <a:solidFill>
                  <a:prstClr val="black"/>
                </a:solidFill>
                <a:latin typeface="Calibri" panose="020F0502020204030204"/>
              </a:rPr>
              <a:t>ư</a:t>
            </a:r>
            <a:r>
              <a:rPr lang="en-US" b="1" dirty="0" err="1">
                <a:solidFill>
                  <a:prstClr val="black"/>
                </a:solidFill>
                <a:latin typeface="Calibri" panose="020F0502020204030204"/>
              </a:rPr>
              <a:t>ợc</a:t>
            </a:r>
            <a:r>
              <a:rPr lang="en-US" b="1" dirty="0">
                <a:solidFill>
                  <a:prstClr val="black"/>
                </a:solidFill>
                <a:latin typeface="Calibri" panose="020F0502020204030204"/>
              </a:rPr>
              <a:t> 9 </a:t>
            </a:r>
            <a:r>
              <a:rPr lang="en-US" b="1" dirty="0" err="1">
                <a:solidFill>
                  <a:prstClr val="black"/>
                </a:solidFill>
                <a:latin typeface="Calibri" panose="020F0502020204030204"/>
              </a:rPr>
              <a:t>điểm</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1460310" y="2347415"/>
            <a:ext cx="136520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b="1" dirty="0" err="1">
                <a:solidFill>
                  <a:prstClr val="black"/>
                </a:solidFill>
                <a:latin typeface="Calibri" panose="020F0502020204030204"/>
              </a:rPr>
              <a:t>Đội</a:t>
            </a:r>
            <a:r>
              <a:rPr lang="en-US" b="1" dirty="0">
                <a:solidFill>
                  <a:prstClr val="black"/>
                </a:solidFill>
                <a:latin typeface="Calibri" panose="020F0502020204030204"/>
              </a:rPr>
              <a:t> </a:t>
            </a:r>
            <a:r>
              <a:rPr lang="en-US" b="1" dirty="0" err="1">
                <a:solidFill>
                  <a:prstClr val="black"/>
                </a:solidFill>
                <a:latin typeface="Calibri" panose="020F0502020204030204"/>
              </a:rPr>
              <a:t>của</a:t>
            </a:r>
            <a:r>
              <a:rPr lang="en-US" b="1" dirty="0">
                <a:solidFill>
                  <a:prstClr val="black"/>
                </a:solidFill>
                <a:latin typeface="Calibri" panose="020F0502020204030204"/>
              </a:rPr>
              <a:t> </a:t>
            </a:r>
            <a:r>
              <a:rPr lang="en-US" b="1" dirty="0" err="1">
                <a:solidFill>
                  <a:prstClr val="black"/>
                </a:solidFill>
                <a:latin typeface="Calibri" panose="020F0502020204030204"/>
              </a:rPr>
              <a:t>bạn</a:t>
            </a:r>
            <a:r>
              <a:rPr lang="en-US" b="1" dirty="0">
                <a:solidFill>
                  <a:prstClr val="black"/>
                </a:solidFill>
                <a:latin typeface="Calibri" panose="020F0502020204030204"/>
              </a:rPr>
              <a:t> đ</a:t>
            </a:r>
            <a:r>
              <a:rPr lang="vi-VN" b="1" dirty="0">
                <a:solidFill>
                  <a:prstClr val="black"/>
                </a:solidFill>
                <a:latin typeface="Calibri" panose="020F0502020204030204"/>
              </a:rPr>
              <a:t>ư</a:t>
            </a:r>
            <a:r>
              <a:rPr lang="en-US" b="1" dirty="0" err="1">
                <a:solidFill>
                  <a:prstClr val="black"/>
                </a:solidFill>
                <a:latin typeface="Calibri" panose="020F0502020204030204"/>
              </a:rPr>
              <a:t>ợc</a:t>
            </a:r>
            <a:r>
              <a:rPr lang="en-US" b="1" dirty="0">
                <a:solidFill>
                  <a:prstClr val="black"/>
                </a:solidFill>
                <a:latin typeface="Calibri" panose="020F0502020204030204"/>
              </a:rPr>
              <a:t> 8 </a:t>
            </a:r>
            <a:r>
              <a:rPr lang="en-US" b="1" dirty="0" err="1">
                <a:solidFill>
                  <a:prstClr val="black"/>
                </a:solidFill>
                <a:latin typeface="Calibri" panose="020F0502020204030204"/>
              </a:rPr>
              <a:t>điểm</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2983657" y="37525"/>
            <a:ext cx="6192528" cy="1107996"/>
          </a:xfrm>
          <a:prstGeom prst="rect">
            <a:avLst/>
          </a:prstGeom>
          <a:noFill/>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6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4472C4"/>
                  </a:outerShdw>
                </a:effectLst>
                <a:uLnTx/>
                <a:uFillTx/>
                <a:latin typeface="Times New Roman" panose="02020603050405020304" pitchFamily="18" charset="0"/>
                <a:ea typeface="+mn-ea"/>
                <a:cs typeface="Times New Roman" panose="02020603050405020304" pitchFamily="18" charset="0"/>
              </a:rPr>
              <a:t>Ô CỬA BÍ MẬT</a:t>
            </a:r>
          </a:p>
        </p:txBody>
      </p:sp>
      <p:cxnSp>
        <p:nvCxnSpPr>
          <p:cNvPr id="10" name="Straight Connector 9"/>
          <p:cNvCxnSpPr/>
          <p:nvPr/>
        </p:nvCxnSpPr>
        <p:spPr>
          <a:xfrm flipV="1">
            <a:off x="0" y="4995081"/>
            <a:ext cx="12192000" cy="62112"/>
          </a:xfrm>
          <a:prstGeom prst="line">
            <a:avLst/>
          </a:prstGeom>
          <a:ln w="101600" cmpd="sng">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3512036" y="1237126"/>
            <a:ext cx="2973597" cy="3916268"/>
            <a:chOff x="421330" y="1229813"/>
            <a:chExt cx="4121641" cy="5272587"/>
          </a:xfrm>
          <a:noFill/>
        </p:grpSpPr>
        <p:pic>
          <p:nvPicPr>
            <p:cNvPr id="16" name="Picture 14" descr="Cửa sổ Cửa Blog miễn Phí nội dung Clip nghệ thuật - phim hoạt hình ảnh  trong nhà png tải về - Miễn phí trong suốt Quảng Trường png Tải về."/>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 xmlns:a14="http://schemas.microsoft.com/office/drawing/2010/main">
                    <a14:imgLayer r:embed="rId4">
                      <a14:imgEffect>
                        <a14:backgroundRemoval t="0" b="96442" l="11778" r="87889"/>
                      </a14:imgEffect>
                    </a14:imgLayer>
                  </a14:imgProps>
                </a:ext>
                <a:ext uri="{28A0092B-C50C-407E-A947-70E740481C1C}">
                  <a14:useLocalDpi xmlns="" xmlns:a14="http://schemas.microsoft.com/office/drawing/2010/main" val="0"/>
                </a:ext>
              </a:extLst>
            </a:blip>
            <a:srcRect/>
            <a:stretch>
              <a:fillRect/>
            </a:stretch>
          </p:blipFill>
          <p:spPr bwMode="auto">
            <a:xfrm>
              <a:off x="421330" y="1229813"/>
              <a:ext cx="4121641" cy="5272587"/>
            </a:xfrm>
            <a:prstGeom prst="rect">
              <a:avLst/>
            </a:prstGeom>
            <a:grpFill/>
          </p:spPr>
        </p:pic>
        <p:sp>
          <p:nvSpPr>
            <p:cNvPr id="17" name="Oval 16">
              <a:hlinkClick r:id="rId5" action="ppaction://hlinksldjump"/>
            </p:cNvPr>
            <p:cNvSpPr/>
            <p:nvPr/>
          </p:nvSpPr>
          <p:spPr>
            <a:xfrm>
              <a:off x="1959429" y="3904343"/>
              <a:ext cx="1074057" cy="1175657"/>
            </a:xfrm>
            <a:prstGeom prst="ellipse">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Times New Roman" panose="02020603050405020304" pitchFamily="18" charset="0"/>
                </a:rPr>
                <a:t>2</a:t>
              </a:r>
            </a:p>
          </p:txBody>
        </p:sp>
      </p:grpSp>
      <p:grpSp>
        <p:nvGrpSpPr>
          <p:cNvPr id="7" name="Group 6"/>
          <p:cNvGrpSpPr/>
          <p:nvPr/>
        </p:nvGrpSpPr>
        <p:grpSpPr>
          <a:xfrm>
            <a:off x="582618" y="1311967"/>
            <a:ext cx="2973597" cy="3844845"/>
            <a:chOff x="421330" y="1229813"/>
            <a:chExt cx="4121641" cy="5272587"/>
          </a:xfrm>
        </p:grpSpPr>
        <p:pic>
          <p:nvPicPr>
            <p:cNvPr id="1038" name="Picture 14" descr="Cửa sổ Cửa Blog miễn Phí nội dung Clip nghệ thuật - phim hoạt hình ảnh  trong nhà png tải về - Miễn phí trong suốt Quảng Trường png Tải về."/>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0" b="96442" l="11778" r="87889"/>
                      </a14:imgEffect>
                    </a14:imgLayer>
                  </a14:imgProps>
                </a:ext>
                <a:ext uri="{28A0092B-C50C-407E-A947-70E740481C1C}">
                  <a14:useLocalDpi xmlns="" xmlns:a14="http://schemas.microsoft.com/office/drawing/2010/main" val="0"/>
                </a:ext>
              </a:extLst>
            </a:blip>
            <a:srcRect/>
            <a:stretch>
              <a:fillRect/>
            </a:stretch>
          </p:blipFill>
          <p:spPr bwMode="auto">
            <a:xfrm>
              <a:off x="421330" y="1229813"/>
              <a:ext cx="4121641" cy="5272587"/>
            </a:xfrm>
            <a:prstGeom prst="rect">
              <a:avLst/>
            </a:prstGeom>
            <a:noFill/>
            <a:extLst>
              <a:ext uri="{909E8E84-426E-40DD-AFC4-6F175D3DCCD1}">
                <a14:hiddenFill xmlns="" xmlns:a14="http://schemas.microsoft.com/office/drawing/2010/main">
                  <a:solidFill>
                    <a:srgbClr val="FFFFFF"/>
                  </a:solidFill>
                </a14:hiddenFill>
              </a:ext>
            </a:extLst>
          </p:spPr>
        </p:pic>
        <p:sp>
          <p:nvSpPr>
            <p:cNvPr id="6" name="Oval 5">
              <a:hlinkClick r:id="rId6" action="ppaction://hlinksldjump"/>
            </p:cNvPr>
            <p:cNvSpPr/>
            <p:nvPr/>
          </p:nvSpPr>
          <p:spPr>
            <a:xfrm>
              <a:off x="1959429" y="3904343"/>
              <a:ext cx="1074057" cy="11756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Times New Roman" panose="02020603050405020304" pitchFamily="18" charset="0"/>
                </a:rPr>
                <a:t>1</a:t>
              </a:r>
            </a:p>
          </p:txBody>
        </p:sp>
      </p:grpSp>
      <p:grpSp>
        <p:nvGrpSpPr>
          <p:cNvPr id="18" name="Group 17"/>
          <p:cNvGrpSpPr/>
          <p:nvPr/>
        </p:nvGrpSpPr>
        <p:grpSpPr>
          <a:xfrm>
            <a:off x="6506342" y="1202129"/>
            <a:ext cx="2973597" cy="3930760"/>
            <a:chOff x="421330" y="1229813"/>
            <a:chExt cx="4121641" cy="5272587"/>
          </a:xfrm>
        </p:grpSpPr>
        <p:pic>
          <p:nvPicPr>
            <p:cNvPr id="19" name="Picture 14" descr="Cửa sổ Cửa Blog miễn Phí nội dung Clip nghệ thuật - phim hoạt hình ảnh  trong nhà png tải về - Miễn phí trong suốt Quảng Trường png Tải về."/>
            <p:cNvPicPr>
              <a:picLocks noChangeAspect="1" noChangeArrowheads="1"/>
            </p:cNvPicPr>
            <p:nvPr/>
          </p:nvPicPr>
          <p:blipFill>
            <a:blip r:embed="rId7" cstate="print">
              <a:duotone>
                <a:schemeClr val="accent4">
                  <a:shade val="45000"/>
                  <a:satMod val="135000"/>
                </a:schemeClr>
                <a:prstClr val="white"/>
              </a:duotone>
              <a:extLst>
                <a:ext uri="{BEBA8EAE-BF5A-486C-A8C5-ECC9F3942E4B}">
                  <a14:imgProps xmlns="" xmlns:a14="http://schemas.microsoft.com/office/drawing/2010/main">
                    <a14:imgLayer r:embed="rId4">
                      <a14:imgEffect>
                        <a14:backgroundRemoval t="0" b="96442" l="11778" r="87889"/>
                      </a14:imgEffect>
                      <a14:imgEffect>
                        <a14:saturation sat="159000"/>
                      </a14:imgEffect>
                    </a14:imgLayer>
                  </a14:imgProps>
                </a:ext>
                <a:ext uri="{28A0092B-C50C-407E-A947-70E740481C1C}">
                  <a14:useLocalDpi xmlns="" xmlns:a14="http://schemas.microsoft.com/office/drawing/2010/main" val="0"/>
                </a:ext>
              </a:extLst>
            </a:blip>
            <a:srcRect/>
            <a:stretch>
              <a:fillRect/>
            </a:stretch>
          </p:blipFill>
          <p:spPr bwMode="auto">
            <a:xfrm>
              <a:off x="421330" y="1229813"/>
              <a:ext cx="4121641" cy="5272587"/>
            </a:xfrm>
            <a:prstGeom prst="rect">
              <a:avLst/>
            </a:prstGeom>
            <a:noFill/>
            <a:extLst>
              <a:ext uri="{909E8E84-426E-40DD-AFC4-6F175D3DCCD1}">
                <a14:hiddenFill xmlns="" xmlns:a14="http://schemas.microsoft.com/office/drawing/2010/main">
                  <a:solidFill>
                    <a:srgbClr val="FFFFFF"/>
                  </a:solidFill>
                </a14:hiddenFill>
              </a:ext>
            </a:extLst>
          </p:spPr>
        </p:pic>
        <p:sp>
          <p:nvSpPr>
            <p:cNvPr id="20" name="Oval 19">
              <a:hlinkClick r:id="rId8" action="ppaction://hlinksldjump"/>
            </p:cNvPr>
            <p:cNvSpPr/>
            <p:nvPr/>
          </p:nvSpPr>
          <p:spPr>
            <a:xfrm>
              <a:off x="1959429" y="3904343"/>
              <a:ext cx="1074057" cy="11756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Times New Roman" panose="02020603050405020304" pitchFamily="18" charset="0"/>
                </a:rPr>
                <a:t>3</a:t>
              </a:r>
            </a:p>
          </p:txBody>
        </p:sp>
      </p:grpSp>
      <p:grpSp>
        <p:nvGrpSpPr>
          <p:cNvPr id="21" name="Group 20"/>
          <p:cNvGrpSpPr/>
          <p:nvPr/>
        </p:nvGrpSpPr>
        <p:grpSpPr>
          <a:xfrm>
            <a:off x="9126806" y="1217162"/>
            <a:ext cx="2855742" cy="3903478"/>
            <a:chOff x="421330" y="1229813"/>
            <a:chExt cx="4121641" cy="5272587"/>
          </a:xfrm>
        </p:grpSpPr>
        <p:pic>
          <p:nvPicPr>
            <p:cNvPr id="22" name="Picture 14" descr="Cửa sổ Cửa Blog miễn Phí nội dung Clip nghệ thuật - phim hoạt hình ảnh  trong nhà png tải về - Miễn phí trong suốt Quảng Trường png Tải về."/>
            <p:cNvPicPr>
              <a:picLocks noChangeAspect="1" noChangeArrowheads="1"/>
            </p:cNvPicPr>
            <p:nvPr/>
          </p:nvPicPr>
          <p:blipFill>
            <a:blip r:embed="rId3" cstate="print">
              <a:duotone>
                <a:schemeClr val="accent6">
                  <a:shade val="45000"/>
                  <a:satMod val="135000"/>
                </a:schemeClr>
                <a:prstClr val="white"/>
              </a:duotone>
              <a:extLst>
                <a:ext uri="{BEBA8EAE-BF5A-486C-A8C5-ECC9F3942E4B}">
                  <a14:imgProps xmlns="" xmlns:a14="http://schemas.microsoft.com/office/drawing/2010/main">
                    <a14:imgLayer r:embed="rId4">
                      <a14:imgEffect>
                        <a14:backgroundRemoval t="0" b="96442" l="11778" r="87889"/>
                      </a14:imgEffect>
                    </a14:imgLayer>
                  </a14:imgProps>
                </a:ext>
                <a:ext uri="{28A0092B-C50C-407E-A947-70E740481C1C}">
                  <a14:useLocalDpi xmlns="" xmlns:a14="http://schemas.microsoft.com/office/drawing/2010/main" val="0"/>
                </a:ext>
              </a:extLst>
            </a:blip>
            <a:srcRect/>
            <a:stretch>
              <a:fillRect/>
            </a:stretch>
          </p:blipFill>
          <p:spPr bwMode="auto">
            <a:xfrm>
              <a:off x="421330" y="1229813"/>
              <a:ext cx="4121641" cy="5272587"/>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Oval 22">
              <a:hlinkClick r:id="rId9" action="ppaction://hlinksldjump"/>
            </p:cNvPr>
            <p:cNvSpPr/>
            <p:nvPr/>
          </p:nvSpPr>
          <p:spPr>
            <a:xfrm>
              <a:off x="1959429" y="3904343"/>
              <a:ext cx="1074057" cy="11756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mn-ea"/>
                  <a:cs typeface="Times New Roman" panose="02020603050405020304" pitchFamily="18" charset="0"/>
                </a:rPr>
                <a:t>4</a:t>
              </a:r>
            </a:p>
          </p:txBody>
        </p:sp>
      </p:grpSp>
      <p:sp>
        <p:nvSpPr>
          <p:cNvPr id="24" name="5-Point Star 23">
            <a:hlinkClick r:id="rId10" action="ppaction://hlinksldjump"/>
          </p:cNvPr>
          <p:cNvSpPr/>
          <p:nvPr/>
        </p:nvSpPr>
        <p:spPr>
          <a:xfrm>
            <a:off x="11327363" y="6046237"/>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694981" y="5231761"/>
            <a:ext cx="10113605" cy="1200329"/>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cửa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t</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cửa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đ</a:t>
            </a:r>
            <a:r>
              <a:rPr lang="vi-VN" sz="2400" dirty="0">
                <a:latin typeface="Times New Roman" panose="02020603050405020304" pitchFamily="18" charset="0"/>
                <a:cs typeface="Times New Roman" panose="02020603050405020304" pitchFamily="18" charset="0"/>
              </a:rPr>
              <a:t>ư</a:t>
            </a:r>
            <a:r>
              <a:rPr lang="en-US" sz="2400" dirty="0" err="1">
                <a:latin typeface="Times New Roman" panose="02020603050405020304" pitchFamily="18" charset="0"/>
                <a:cs typeface="Times New Roman" panose="02020603050405020304" pitchFamily="18" charset="0"/>
              </a:rPr>
              <a:t>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2000"/>
                                        <p:tgtEl>
                                          <p:spTgt spid="7"/>
                                        </p:tgtEl>
                                        <p:attrNameLst>
                                          <p:attrName>ppt_w</p:attrName>
                                        </p:attrNameLst>
                                      </p:cBhvr>
                                      <p:tavLst>
                                        <p:tav tm="0">
                                          <p:val>
                                            <p:strVal val="ppt_w"/>
                                          </p:val>
                                        </p:tav>
                                        <p:tav tm="100000">
                                          <p:val>
                                            <p:fltVal val="0"/>
                                          </p:val>
                                        </p:tav>
                                      </p:tavLst>
                                    </p:anim>
                                    <p:anim calcmode="lin" valueType="num">
                                      <p:cBhvr>
                                        <p:cTn id="7" dur="2000"/>
                                        <p:tgtEl>
                                          <p:spTgt spid="7"/>
                                        </p:tgtEl>
                                        <p:attrNameLst>
                                          <p:attrName>ppt_h</p:attrName>
                                        </p:attrNameLst>
                                      </p:cBhvr>
                                      <p:tavLst>
                                        <p:tav tm="0">
                                          <p:val>
                                            <p:strVal val="ppt_h"/>
                                          </p:val>
                                        </p:tav>
                                        <p:tav tm="100000">
                                          <p:val>
                                            <p:fltVal val="0"/>
                                          </p:val>
                                        </p:tav>
                                      </p:tavLst>
                                    </p:anim>
                                    <p:animEffect transition="out" filter="fade">
                                      <p:cBhvr>
                                        <p:cTn id="8" dur="2000"/>
                                        <p:tgtEl>
                                          <p:spTgt spid="7"/>
                                        </p:tgtEl>
                                      </p:cBhvr>
                                    </p:animEffect>
                                    <p:set>
                                      <p:cBhvr>
                                        <p:cTn id="9"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0" restart="whenNotActive" fill="hold" evtFilter="cancelBubble" nodeType="interactiveSeq">
                <p:stCondLst>
                  <p:cond evt="onClick" delay="0">
                    <p:tgtEl>
                      <p:spTgt spid="15"/>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nodeType="clickEffect">
                                  <p:stCondLst>
                                    <p:cond delay="0"/>
                                  </p:stCondLst>
                                  <p:childTnLst>
                                    <p:anim calcmode="lin" valueType="num">
                                      <p:cBhvr>
                                        <p:cTn id="14" dur="2000"/>
                                        <p:tgtEl>
                                          <p:spTgt spid="15"/>
                                        </p:tgtEl>
                                        <p:attrNameLst>
                                          <p:attrName>ppt_w</p:attrName>
                                        </p:attrNameLst>
                                      </p:cBhvr>
                                      <p:tavLst>
                                        <p:tav tm="0">
                                          <p:val>
                                            <p:strVal val="ppt_w"/>
                                          </p:val>
                                        </p:tav>
                                        <p:tav tm="100000">
                                          <p:val>
                                            <p:fltVal val="0"/>
                                          </p:val>
                                        </p:tav>
                                      </p:tavLst>
                                    </p:anim>
                                    <p:anim calcmode="lin" valueType="num">
                                      <p:cBhvr>
                                        <p:cTn id="15" dur="2000"/>
                                        <p:tgtEl>
                                          <p:spTgt spid="15"/>
                                        </p:tgtEl>
                                        <p:attrNameLst>
                                          <p:attrName>ppt_h</p:attrName>
                                        </p:attrNameLst>
                                      </p:cBhvr>
                                      <p:tavLst>
                                        <p:tav tm="0">
                                          <p:val>
                                            <p:strVal val="ppt_h"/>
                                          </p:val>
                                        </p:tav>
                                        <p:tav tm="100000">
                                          <p:val>
                                            <p:fltVal val="0"/>
                                          </p:val>
                                        </p:tav>
                                      </p:tavLst>
                                    </p:anim>
                                    <p:animEffect transition="out" filter="fade">
                                      <p:cBhvr>
                                        <p:cTn id="16" dur="2000"/>
                                        <p:tgtEl>
                                          <p:spTgt spid="15"/>
                                        </p:tgtEl>
                                      </p:cBhvr>
                                    </p:animEffect>
                                    <p:set>
                                      <p:cBhvr>
                                        <p:cTn id="17" dur="1" fill="hold">
                                          <p:stCondLst>
                                            <p:cond delay="1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8" restart="whenNotActive" fill="hold" evtFilter="cancelBubble" nodeType="interactiveSeq">
                <p:stCondLst>
                  <p:cond evt="onClick" delay="0">
                    <p:tgtEl>
                      <p:spTgt spid="18"/>
                    </p:tgtEl>
                  </p:cond>
                </p:stCondLst>
                <p:endSync evt="end" delay="0">
                  <p:rtn val="all"/>
                </p:endSync>
                <p:childTnLst>
                  <p:par>
                    <p:cTn id="19" fill="hold">
                      <p:stCondLst>
                        <p:cond delay="0"/>
                      </p:stCondLst>
                      <p:childTnLst>
                        <p:par>
                          <p:cTn id="20" fill="hold">
                            <p:stCondLst>
                              <p:cond delay="0"/>
                            </p:stCondLst>
                            <p:childTnLst>
                              <p:par>
                                <p:cTn id="21" presetID="53" presetClass="exit" presetSubtype="32" fill="hold" nodeType="clickEffect">
                                  <p:stCondLst>
                                    <p:cond delay="0"/>
                                  </p:stCondLst>
                                  <p:childTnLst>
                                    <p:anim calcmode="lin" valueType="num">
                                      <p:cBhvr>
                                        <p:cTn id="22" dur="2000"/>
                                        <p:tgtEl>
                                          <p:spTgt spid="18"/>
                                        </p:tgtEl>
                                        <p:attrNameLst>
                                          <p:attrName>ppt_w</p:attrName>
                                        </p:attrNameLst>
                                      </p:cBhvr>
                                      <p:tavLst>
                                        <p:tav tm="0">
                                          <p:val>
                                            <p:strVal val="ppt_w"/>
                                          </p:val>
                                        </p:tav>
                                        <p:tav tm="100000">
                                          <p:val>
                                            <p:fltVal val="0"/>
                                          </p:val>
                                        </p:tav>
                                      </p:tavLst>
                                    </p:anim>
                                    <p:anim calcmode="lin" valueType="num">
                                      <p:cBhvr>
                                        <p:cTn id="23" dur="2000"/>
                                        <p:tgtEl>
                                          <p:spTgt spid="18"/>
                                        </p:tgtEl>
                                        <p:attrNameLst>
                                          <p:attrName>ppt_h</p:attrName>
                                        </p:attrNameLst>
                                      </p:cBhvr>
                                      <p:tavLst>
                                        <p:tav tm="0">
                                          <p:val>
                                            <p:strVal val="ppt_h"/>
                                          </p:val>
                                        </p:tav>
                                        <p:tav tm="100000">
                                          <p:val>
                                            <p:fltVal val="0"/>
                                          </p:val>
                                        </p:tav>
                                      </p:tavLst>
                                    </p:anim>
                                    <p:animEffect transition="out" filter="fade">
                                      <p:cBhvr>
                                        <p:cTn id="24" dur="2000"/>
                                        <p:tgtEl>
                                          <p:spTgt spid="18"/>
                                        </p:tgtEl>
                                      </p:cBhvr>
                                    </p:animEffect>
                                    <p:set>
                                      <p:cBhvr>
                                        <p:cTn id="25" dur="1" fill="hold">
                                          <p:stCondLst>
                                            <p:cond delay="1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2000"/>
                                        <p:tgtEl>
                                          <p:spTgt spid="21"/>
                                        </p:tgtEl>
                                        <p:attrNameLst>
                                          <p:attrName>ppt_w</p:attrName>
                                        </p:attrNameLst>
                                      </p:cBhvr>
                                      <p:tavLst>
                                        <p:tav tm="0">
                                          <p:val>
                                            <p:strVal val="ppt_w"/>
                                          </p:val>
                                        </p:tav>
                                        <p:tav tm="100000">
                                          <p:val>
                                            <p:fltVal val="0"/>
                                          </p:val>
                                        </p:tav>
                                      </p:tavLst>
                                    </p:anim>
                                    <p:anim calcmode="lin" valueType="num">
                                      <p:cBhvr>
                                        <p:cTn id="31" dur="2000"/>
                                        <p:tgtEl>
                                          <p:spTgt spid="21"/>
                                        </p:tgtEl>
                                        <p:attrNameLst>
                                          <p:attrName>ppt_h</p:attrName>
                                        </p:attrNameLst>
                                      </p:cBhvr>
                                      <p:tavLst>
                                        <p:tav tm="0">
                                          <p:val>
                                            <p:strVal val="ppt_h"/>
                                          </p:val>
                                        </p:tav>
                                        <p:tav tm="100000">
                                          <p:val>
                                            <p:fltVal val="0"/>
                                          </p:val>
                                        </p:tav>
                                      </p:tavLst>
                                    </p:anim>
                                    <p:animEffect transition="out" filter="fade">
                                      <p:cBhvr>
                                        <p:cTn id="32" dur="2000"/>
                                        <p:tgtEl>
                                          <p:spTgt spid="21"/>
                                        </p:tgtEl>
                                      </p:cBhvr>
                                    </p:animEffect>
                                    <p:set>
                                      <p:cBhvr>
                                        <p:cTn id="33" dur="1" fill="hold">
                                          <p:stCondLst>
                                            <p:cond delay="1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5-Point Star 3">
            <a:hlinkClick r:id="rId3" action="ppaction://hlinksldjump"/>
          </p:cNvPr>
          <p:cNvSpPr/>
          <p:nvPr/>
        </p:nvSpPr>
        <p:spPr>
          <a:xfrm>
            <a:off x="11754765" y="6152000"/>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mc:Choice xmlns="" xmlns:a14="http://schemas.microsoft.com/office/drawing/2010/main" Requires="a14">
          <p:sp>
            <p:nvSpPr>
              <p:cNvPr id="5" name="Rounded Rectangle 4"/>
              <p:cNvSpPr/>
              <p:nvPr/>
            </p:nvSpPr>
            <p:spPr>
              <a:xfrm>
                <a:off x="103239" y="1659841"/>
                <a:ext cx="11783961" cy="51079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r>
                  <a:rPr lang="en-US" sz="2200" b="1" dirty="0" err="1">
                    <a:solidFill>
                      <a:srgbClr val="C00000"/>
                    </a:solidFill>
                    <a:latin typeface="+mj-lt"/>
                    <a:cs typeface="Times New Roman" panose="02020603050405020304" pitchFamily="18" charset="0"/>
                  </a:rPr>
                  <a:t>Bài</a:t>
                </a:r>
                <a:r>
                  <a:rPr lang="en-US" sz="2200" b="1" dirty="0">
                    <a:solidFill>
                      <a:srgbClr val="C00000"/>
                    </a:solidFill>
                    <a:latin typeface="+mj-lt"/>
                    <a:cs typeface="Times New Roman" panose="02020603050405020304" pitchFamily="18" charset="0"/>
                  </a:rPr>
                  <a:t> </a:t>
                </a:r>
                <a:r>
                  <a:rPr lang="en-US" sz="2200" b="1" dirty="0" err="1">
                    <a:solidFill>
                      <a:srgbClr val="C00000"/>
                    </a:solidFill>
                    <a:latin typeface="+mj-lt"/>
                    <a:cs typeface="Times New Roman" panose="02020603050405020304" pitchFamily="18" charset="0"/>
                  </a:rPr>
                  <a:t>giải</a:t>
                </a:r>
                <a:r>
                  <a:rPr lang="en-US" sz="2200" b="1" dirty="0">
                    <a:solidFill>
                      <a:srgbClr val="C00000"/>
                    </a:solidFill>
                    <a:latin typeface="+mj-lt"/>
                    <a:cs typeface="Times New Roman" panose="02020603050405020304" pitchFamily="18" charset="0"/>
                  </a:rPr>
                  <a:t>:</a:t>
                </a:r>
                <a:endParaRPr lang="en-US" sz="2200" b="1" dirty="0">
                  <a:solidFill>
                    <a:srgbClr val="C00000"/>
                  </a:solidFill>
                  <a:latin typeface="+mj-lt"/>
                  <a:cs typeface="Times New Roman" panose="02020603050405020304" pitchFamily="18" charset="0"/>
                </a:endParaRPr>
              </a:p>
              <a:p>
                <a:pPr lvl="0" algn="just" defTabSz="914400"/>
                <a:r>
                  <a:rPr lang="vi-VN" sz="2200" b="1" dirty="0">
                    <a:solidFill>
                      <a:srgbClr val="0070C0"/>
                    </a:solidFill>
                    <a:latin typeface="+mj-lt"/>
                    <a:cs typeface="Times New Roman" panose="02020603050405020304" pitchFamily="18" charset="0"/>
                  </a:rPr>
                  <a:t>Gọi số người ban đầu của nhóm bạn trẻ đó là x (người) (x ∈ ℕ).</a:t>
                </a:r>
                <a:endParaRPr lang="vi-VN" sz="2200" b="1" dirty="0">
                  <a:solidFill>
                    <a:srgbClr val="0070C0"/>
                  </a:solidFill>
                  <a:latin typeface="+mj-lt"/>
                  <a:cs typeface="Times New Roman" panose="02020603050405020304" pitchFamily="18" charset="0"/>
                </a:endParaRPr>
              </a:p>
              <a:p>
                <a:pPr lvl="0" algn="just" defTabSz="914400"/>
                <a:r>
                  <a:rPr lang="vi-VN" sz="2200" b="1" dirty="0">
                    <a:solidFill>
                      <a:srgbClr val="0070C0"/>
                    </a:solidFill>
                    <a:latin typeface="+mj-lt"/>
                    <a:cs typeface="Times New Roman" panose="02020603050405020304" pitchFamily="18" charset="0"/>
                  </a:rPr>
                  <a:t>Lúc này, mỗi người góp số tiền là </a:t>
                </a:r>
                <a14:m>
                  <m:oMath xmlns:m="http://schemas.openxmlformats.org/officeDocument/2006/math">
                    <m:f>
                      <m:fPr>
                        <m:ctrlP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𝟐𝟒𝟎</m:t>
                        </m:r>
                      </m:num>
                      <m:den>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den>
                    </m:f>
                  </m:oMath>
                </a14:m>
                <a:r>
                  <a:rPr lang="en-US" sz="2200" b="1" dirty="0">
                    <a:solidFill>
                      <a:srgbClr val="C00000"/>
                    </a:solidFill>
                    <a:latin typeface="+mj-lt"/>
                    <a:cs typeface="Times New Roman" panose="02020603050405020304" pitchFamily="18" charset="0"/>
                  </a:rPr>
                  <a:t> </a:t>
                </a:r>
                <a:r>
                  <a:rPr lang="vi-VN" sz="2200" b="1" dirty="0">
                    <a:solidFill>
                      <a:srgbClr val="0070C0"/>
                    </a:solidFill>
                    <a:latin typeface="+mj-lt"/>
                    <a:cs typeface="Times New Roman" panose="02020603050405020304" pitchFamily="18" charset="0"/>
                  </a:rPr>
                  <a:t>(triệu đồng).</a:t>
                </a:r>
                <a:endParaRPr lang="vi-VN" sz="2200" b="1" dirty="0">
                  <a:solidFill>
                    <a:srgbClr val="0070C0"/>
                  </a:solidFill>
                  <a:latin typeface="+mj-lt"/>
                  <a:cs typeface="Times New Roman" panose="02020603050405020304" pitchFamily="18" charset="0"/>
                </a:endParaRPr>
              </a:p>
              <a:p>
                <a:pPr lvl="0" algn="just" defTabSz="914400"/>
                <a:r>
                  <a:rPr lang="vi-VN" sz="2200" b="1" dirty="0">
                    <a:solidFill>
                      <a:srgbClr val="0070C0"/>
                    </a:solidFill>
                    <a:latin typeface="+mj-lt"/>
                    <a:cs typeface="Times New Roman" panose="02020603050405020304" pitchFamily="18" charset="0"/>
                  </a:rPr>
                  <a:t>Nếu có thêm 2 người, nhóm bạn trẻ lúc này có số người là x + 2 (người).</a:t>
                </a:r>
                <a:endParaRPr lang="vi-VN" sz="2200" b="1" dirty="0">
                  <a:solidFill>
                    <a:srgbClr val="0070C0"/>
                  </a:solidFill>
                  <a:latin typeface="+mj-lt"/>
                  <a:cs typeface="Times New Roman" panose="02020603050405020304" pitchFamily="18" charset="0"/>
                </a:endParaRPr>
              </a:p>
              <a:p>
                <a:pPr lvl="0" algn="just" defTabSz="914400"/>
                <a:r>
                  <a:rPr lang="vi-VN" sz="2200" b="1" dirty="0">
                    <a:solidFill>
                      <a:srgbClr val="0070C0"/>
                    </a:solidFill>
                    <a:latin typeface="+mj-lt"/>
                    <a:cs typeface="Times New Roman" panose="02020603050405020304" pitchFamily="18" charset="0"/>
                  </a:rPr>
                  <a:t>Lúc đó, mỗi người góp số tiền là </a:t>
                </a:r>
                <a14:m>
                  <m:oMath xmlns:m="http://schemas.openxmlformats.org/officeDocument/2006/math">
                    <m:f>
                      <m:fPr>
                        <m:ctrlP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𝟐𝟒𝟎</m:t>
                        </m:r>
                      </m:num>
                      <m:den>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m:t>
                        </m:r>
                      </m:den>
                    </m:f>
                  </m:oMath>
                </a14:m>
                <a:r>
                  <a:rPr lang="en-US" sz="2200" b="1" dirty="0">
                    <a:solidFill>
                      <a:srgbClr val="C00000"/>
                    </a:solidFill>
                    <a:latin typeface="+mj-lt"/>
                    <a:cs typeface="Times New Roman" panose="02020603050405020304" pitchFamily="18" charset="0"/>
                  </a:rPr>
                  <a:t> </a:t>
                </a:r>
                <a:r>
                  <a:rPr lang="vi-VN" sz="2200" b="1" dirty="0">
                    <a:solidFill>
                      <a:srgbClr val="0070C0"/>
                    </a:solidFill>
                    <a:latin typeface="+mj-lt"/>
                    <a:cs typeface="Times New Roman" panose="02020603050405020304" pitchFamily="18" charset="0"/>
                  </a:rPr>
                  <a:t>(triệu đồng).</a:t>
                </a:r>
                <a:endParaRPr lang="vi-VN" sz="2200" b="1" dirty="0">
                  <a:solidFill>
                    <a:srgbClr val="0070C0"/>
                  </a:solidFill>
                  <a:latin typeface="+mj-lt"/>
                  <a:cs typeface="Times New Roman" panose="02020603050405020304" pitchFamily="18" charset="0"/>
                </a:endParaRPr>
              </a:p>
              <a:p>
                <a:pPr lvl="0" algn="just" defTabSz="914400"/>
                <a:r>
                  <a:rPr lang="vi-VN" sz="2200" b="1" dirty="0">
                    <a:solidFill>
                      <a:srgbClr val="0070C0"/>
                    </a:solidFill>
                    <a:latin typeface="+mj-lt"/>
                    <a:cs typeface="Times New Roman" panose="02020603050405020304" pitchFamily="18" charset="0"/>
                  </a:rPr>
                  <a:t>Theo bài, nếu có thêm 2 người tham gia cùng thì số tiền mỗi người góp</a:t>
                </a:r>
                <a:r>
                  <a:rPr lang="en-US" sz="2200" b="1" dirty="0">
                    <a:solidFill>
                      <a:srgbClr val="0070C0"/>
                    </a:solidFill>
                    <a:latin typeface="+mj-lt"/>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giảm</a:t>
                </a:r>
                <a:r>
                  <a:rPr lang="en-US" sz="2200" b="1" dirty="0">
                    <a:solidFill>
                      <a:srgbClr val="0070C0"/>
                    </a:solidFill>
                    <a:latin typeface="Times New Roman" panose="02020603050405020304" pitchFamily="18" charset="0"/>
                    <a:cs typeface="Times New Roman" panose="02020603050405020304" pitchFamily="18" charset="0"/>
                  </a:rPr>
                  <a:t> 4 </a:t>
                </a:r>
                <a:r>
                  <a:rPr lang="en-US" sz="2200" b="1" dirty="0" err="1">
                    <a:solidFill>
                      <a:srgbClr val="0070C0"/>
                    </a:solidFill>
                    <a:latin typeface="Times New Roman" panose="02020603050405020304" pitchFamily="18" charset="0"/>
                    <a:cs typeface="Times New Roman" panose="02020603050405020304" pitchFamily="18" charset="0"/>
                  </a:rPr>
                  <a:t>triệu</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đồng</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nên</a:t>
                </a:r>
                <a:r>
                  <a:rPr lang="en-US" sz="2200" b="1" dirty="0">
                    <a:solidFill>
                      <a:srgbClr val="0070C0"/>
                    </a:solidFill>
                    <a:latin typeface="Times New Roman" panose="02020603050405020304" pitchFamily="18" charset="0"/>
                    <a:cs typeface="Times New Roman" panose="02020603050405020304" pitchFamily="18" charset="0"/>
                  </a:rPr>
                  <a:t> ta </a:t>
                </a:r>
                <a:r>
                  <a:rPr lang="en-US" sz="2200" b="1" dirty="0" err="1">
                    <a:solidFill>
                      <a:srgbClr val="0070C0"/>
                    </a:solidFill>
                    <a:latin typeface="Times New Roman" panose="02020603050405020304" pitchFamily="18" charset="0"/>
                    <a:cs typeface="Times New Roman" panose="02020603050405020304" pitchFamily="18" charset="0"/>
                  </a:rPr>
                  <a:t>có</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phương</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trình</a:t>
                </a:r>
                <a:r>
                  <a:rPr lang="en-US" sz="2200" b="1" dirty="0">
                    <a:solidFill>
                      <a:srgbClr val="0070C0"/>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𝟐𝟒𝟎</m:t>
                        </m:r>
                      </m:num>
                      <m:den>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den>
                    </m:f>
                  </m:oMath>
                </a14:m>
                <a:r>
                  <a:rPr lang="en-US" sz="2200" b="1" dirty="0">
                    <a:solidFill>
                      <a:srgbClr val="C00000"/>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𝟐𝟒𝟎</m:t>
                        </m:r>
                      </m:num>
                      <m:den>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𝟐</m:t>
                        </m:r>
                      </m:den>
                    </m:f>
                  </m:oMath>
                </a14:m>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 4 </a:t>
                </a:r>
                <a:r>
                  <a:rPr kumimoji="0" lang="en-US" sz="2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(1)</a:t>
                </a:r>
                <a:endParaRPr kumimoji="0" lang="en-US" sz="2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a:p>
                <a:pPr lvl="0" algn="just" defTabSz="914400"/>
                <a:r>
                  <a:rPr lang="en-US" sz="2200" b="1" dirty="0" err="1">
                    <a:solidFill>
                      <a:srgbClr val="0070C0"/>
                    </a:solidFill>
                    <a:latin typeface="Times New Roman" panose="02020603050405020304" pitchFamily="18" charset="0"/>
                    <a:cs typeface="Times New Roman" panose="02020603050405020304" pitchFamily="18" charset="0"/>
                  </a:rPr>
                  <a:t>Giải</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phương</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trình</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a:solidFill>
                      <a:srgbClr val="002060"/>
                    </a:solidFill>
                    <a:latin typeface="Times New Roman" panose="02020603050405020304" pitchFamily="18" charset="0"/>
                    <a:cs typeface="Times New Roman" panose="02020603050405020304" pitchFamily="18" charset="0"/>
                  </a:rPr>
                  <a:t>(1):</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240(x + 2) – 240x = 4x(x+2)</a:t>
                </a:r>
                <a:endParaRPr lang="en-US" sz="2200" b="1" dirty="0">
                  <a:solidFill>
                    <a:srgbClr val="C00000"/>
                  </a:solidFill>
                  <a:latin typeface="Times New Roman" panose="02020603050405020304" pitchFamily="18" charset="0"/>
                  <a:cs typeface="Times New Roman" panose="02020603050405020304" pitchFamily="18" charset="0"/>
                </a:endParaRPr>
              </a:p>
              <a:p>
                <a:pPr lvl="0" algn="just" defTabSz="914400"/>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480 = 4x</a:t>
                </a:r>
                <a:r>
                  <a:rPr lang="en-US" sz="2200" b="1" baseline="30000" dirty="0">
                    <a:solidFill>
                      <a:srgbClr val="C00000"/>
                    </a:solidFill>
                    <a:latin typeface="Times New Roman" panose="02020603050405020304" pitchFamily="18" charset="0"/>
                    <a:cs typeface="Times New Roman" panose="02020603050405020304" pitchFamily="18" charset="0"/>
                  </a:rPr>
                  <a:t>2 </a:t>
                </a:r>
                <a:r>
                  <a:rPr lang="en-US" sz="2200" b="1" dirty="0">
                    <a:solidFill>
                      <a:srgbClr val="C00000"/>
                    </a:solidFill>
                    <a:latin typeface="Times New Roman" panose="02020603050405020304" pitchFamily="18" charset="0"/>
                    <a:cs typeface="Times New Roman" panose="02020603050405020304" pitchFamily="18" charset="0"/>
                  </a:rPr>
                  <a:t>+ 8x</a:t>
                </a:r>
                <a:endParaRPr lang="en-US" sz="2200" b="1" dirty="0">
                  <a:solidFill>
                    <a:srgbClr val="C00000"/>
                  </a:solidFill>
                  <a:latin typeface="Times New Roman" panose="02020603050405020304" pitchFamily="18" charset="0"/>
                  <a:cs typeface="Times New Roman" panose="02020603050405020304" pitchFamily="18" charset="0"/>
                </a:endParaRPr>
              </a:p>
              <a:p>
                <a:pPr algn="just" defTabSz="914400"/>
                <a:r>
                  <a:rPr kumimoji="0" lang="en-US" sz="2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                                              x</a:t>
                </a:r>
                <a:r>
                  <a:rPr lang="en-US" sz="2200" b="1" baseline="30000" dirty="0">
                    <a:solidFill>
                      <a:srgbClr val="C00000"/>
                    </a:solidFill>
                    <a:latin typeface="Times New Roman" panose="02020603050405020304" pitchFamily="18" charset="0"/>
                    <a:cs typeface="Times New Roman" panose="02020603050405020304" pitchFamily="18" charset="0"/>
                  </a:rPr>
                  <a:t>2 </a:t>
                </a:r>
                <a:r>
                  <a:rPr lang="en-US" sz="2200" b="1" dirty="0">
                    <a:solidFill>
                      <a:srgbClr val="C00000"/>
                    </a:solidFill>
                    <a:latin typeface="Times New Roman" panose="02020603050405020304" pitchFamily="18" charset="0"/>
                    <a:cs typeface="Times New Roman" panose="02020603050405020304" pitchFamily="18" charset="0"/>
                  </a:rPr>
                  <a:t>+ 2x – 120 = 0</a:t>
                </a:r>
                <a:endParaRPr lang="en-US" sz="2200" b="1" dirty="0">
                  <a:solidFill>
                    <a:srgbClr val="C00000"/>
                  </a:solidFill>
                  <a:latin typeface="Times New Roman" panose="02020603050405020304" pitchFamily="18" charset="0"/>
                  <a:cs typeface="Times New Roman" panose="02020603050405020304" pitchFamily="18" charset="0"/>
                </a:endParaRPr>
              </a:p>
              <a:p>
                <a:pPr algn="just" defTabSz="914400"/>
                <a:r>
                  <a:rPr lang="en-US" sz="2200" b="1" dirty="0">
                    <a:solidFill>
                      <a:srgbClr val="C00000"/>
                    </a:solidFill>
                    <a:latin typeface="Times New Roman" panose="02020603050405020304" pitchFamily="18" charset="0"/>
                    <a:cs typeface="Times New Roman" panose="02020603050405020304" pitchFamily="18" charset="0"/>
                  </a:rPr>
                  <a:t>                                               (x +1)</a:t>
                </a:r>
                <a:r>
                  <a:rPr lang="en-US" sz="2200" b="1" baseline="30000" dirty="0">
                    <a:solidFill>
                      <a:srgbClr val="C00000"/>
                    </a:solidFill>
                    <a:latin typeface="Times New Roman" panose="02020603050405020304" pitchFamily="18" charset="0"/>
                    <a:cs typeface="Times New Roman" panose="02020603050405020304" pitchFamily="18" charset="0"/>
                  </a:rPr>
                  <a:t>2</a:t>
                </a:r>
                <a:r>
                  <a:rPr lang="en-US" sz="2200" b="1" dirty="0">
                    <a:solidFill>
                      <a:srgbClr val="C00000"/>
                    </a:solidFill>
                    <a:latin typeface="Times New Roman" panose="02020603050405020304" pitchFamily="18" charset="0"/>
                    <a:cs typeface="Times New Roman" panose="02020603050405020304" pitchFamily="18" charset="0"/>
                  </a:rPr>
                  <a:t> – 121 = 0 hay (x – 10)(x + 12) = 0</a:t>
                </a:r>
                <a:endParaRPr lang="en-US" sz="2200" b="1" dirty="0">
                  <a:solidFill>
                    <a:srgbClr val="C00000"/>
                  </a:solidFill>
                  <a:latin typeface="Times New Roman" panose="02020603050405020304" pitchFamily="18" charset="0"/>
                  <a:cs typeface="Times New Roman" panose="02020603050405020304" pitchFamily="18" charset="0"/>
                </a:endParaRPr>
              </a:p>
              <a:p>
                <a:pPr algn="just" defTabSz="914400"/>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a:solidFill>
                      <a:srgbClr val="C00000"/>
                    </a:solidFill>
                    <a:latin typeface="Times New Roman" panose="02020603050405020304" pitchFamily="18" charset="0"/>
                    <a:cs typeface="Times New Roman" panose="02020603050405020304" pitchFamily="18" charset="0"/>
                  </a:rPr>
                  <a:t>x = 10 </a:t>
                </a:r>
                <a:r>
                  <a:rPr lang="en-US" sz="2200" b="1" dirty="0">
                    <a:solidFill>
                      <a:srgbClr val="0070C0"/>
                    </a:solidFill>
                    <a:latin typeface="Times New Roman" panose="02020603050405020304" pitchFamily="18" charset="0"/>
                    <a:cs typeface="Times New Roman" panose="02020603050405020304" pitchFamily="18" charset="0"/>
                  </a:rPr>
                  <a:t>(</a:t>
                </a:r>
                <a:r>
                  <a:rPr lang="en-US" sz="2200" b="1" dirty="0" err="1">
                    <a:solidFill>
                      <a:srgbClr val="0070C0"/>
                    </a:solidFill>
                    <a:latin typeface="Times New Roman" panose="02020603050405020304" pitchFamily="18" charset="0"/>
                    <a:cs typeface="Times New Roman" panose="02020603050405020304" pitchFamily="18" charset="0"/>
                  </a:rPr>
                  <a:t>thỏa</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mãn</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C00000"/>
                    </a:solidFill>
                    <a:latin typeface="Times New Roman" panose="02020603050405020304" pitchFamily="18" charset="0"/>
                    <a:cs typeface="Times New Roman" panose="02020603050405020304" pitchFamily="18" charset="0"/>
                  </a:rPr>
                  <a:t>hoặc</a:t>
                </a:r>
                <a:r>
                  <a:rPr lang="en-US" sz="2200" b="1" dirty="0">
                    <a:solidFill>
                      <a:srgbClr val="C00000"/>
                    </a:solidFill>
                    <a:latin typeface="Times New Roman" panose="02020603050405020304" pitchFamily="18" charset="0"/>
                    <a:cs typeface="Times New Roman" panose="02020603050405020304" pitchFamily="18" charset="0"/>
                  </a:rPr>
                  <a:t> x = -12</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không</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thỏa</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mãn</a:t>
                </a:r>
                <a:r>
                  <a:rPr lang="en-US" sz="2200" b="1" dirty="0">
                    <a:solidFill>
                      <a:srgbClr val="0070C0"/>
                    </a:solidFill>
                    <a:latin typeface="Times New Roman" panose="02020603050405020304" pitchFamily="18" charset="0"/>
                    <a:cs typeface="Times New Roman" panose="02020603050405020304" pitchFamily="18" charset="0"/>
                  </a:rPr>
                  <a:t>)</a:t>
                </a:r>
                <a:endParaRPr lang="en-US" sz="2200" b="1" dirty="0">
                  <a:solidFill>
                    <a:srgbClr val="0070C0"/>
                  </a:solidFill>
                  <a:latin typeface="Times New Roman" panose="02020603050405020304" pitchFamily="18" charset="0"/>
                  <a:cs typeface="Times New Roman" panose="02020603050405020304" pitchFamily="18" charset="0"/>
                </a:endParaRPr>
              </a:p>
              <a:p>
                <a:pPr algn="just" defTabSz="914400"/>
                <a:r>
                  <a:rPr lang="en-US" sz="2200" b="1" dirty="0" err="1">
                    <a:solidFill>
                      <a:srgbClr val="0070C0"/>
                    </a:solidFill>
                    <a:latin typeface="Times New Roman" panose="02020603050405020304" pitchFamily="18" charset="0"/>
                    <a:cs typeface="Times New Roman" panose="02020603050405020304" pitchFamily="18" charset="0"/>
                  </a:rPr>
                  <a:t>Vậy</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số</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người</a:t>
                </a:r>
                <a:r>
                  <a:rPr lang="en-US" sz="2200" b="1" dirty="0">
                    <a:solidFill>
                      <a:srgbClr val="0070C0"/>
                    </a:solidFill>
                    <a:latin typeface="Times New Roman" panose="02020603050405020304" pitchFamily="18" charset="0"/>
                    <a:cs typeface="Times New Roman" panose="02020603050405020304" pitchFamily="18" charset="0"/>
                  </a:rPr>
                  <a:t> ban </a:t>
                </a:r>
                <a:r>
                  <a:rPr lang="en-US" sz="2200" b="1" dirty="0" err="1">
                    <a:solidFill>
                      <a:srgbClr val="0070C0"/>
                    </a:solidFill>
                    <a:latin typeface="Times New Roman" panose="02020603050405020304" pitchFamily="18" charset="0"/>
                    <a:cs typeface="Times New Roman" panose="02020603050405020304" pitchFamily="18" charset="0"/>
                  </a:rPr>
                  <a:t>đầu</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của</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nhóm</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bạn</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trẻ</a:t>
                </a:r>
                <a:r>
                  <a:rPr lang="en-US" sz="2200" b="1" dirty="0">
                    <a:solidFill>
                      <a:srgbClr val="0070C0"/>
                    </a:solidFill>
                    <a:latin typeface="Times New Roman" panose="02020603050405020304" pitchFamily="18" charset="0"/>
                    <a:cs typeface="Times New Roman" panose="02020603050405020304" pitchFamily="18" charset="0"/>
                  </a:rPr>
                  <a:t> </a:t>
                </a:r>
                <a:r>
                  <a:rPr lang="en-US" sz="2200" b="1" dirty="0" err="1">
                    <a:solidFill>
                      <a:srgbClr val="0070C0"/>
                    </a:solidFill>
                    <a:latin typeface="Times New Roman" panose="02020603050405020304" pitchFamily="18" charset="0"/>
                    <a:cs typeface="Times New Roman" panose="02020603050405020304" pitchFamily="18" charset="0"/>
                  </a:rPr>
                  <a:t>là</a:t>
                </a:r>
                <a:r>
                  <a:rPr lang="en-US" sz="2200" b="1" dirty="0">
                    <a:solidFill>
                      <a:srgbClr val="0070C0"/>
                    </a:solidFill>
                    <a:latin typeface="Times New Roman" panose="02020603050405020304" pitchFamily="18" charset="0"/>
                    <a:cs typeface="Times New Roman" panose="02020603050405020304" pitchFamily="18" charset="0"/>
                  </a:rPr>
                  <a:t> 10 </a:t>
                </a:r>
                <a:r>
                  <a:rPr lang="en-US" sz="2200" b="1" dirty="0" err="1">
                    <a:solidFill>
                      <a:srgbClr val="0070C0"/>
                    </a:solidFill>
                    <a:latin typeface="Times New Roman" panose="02020603050405020304" pitchFamily="18" charset="0"/>
                    <a:cs typeface="Times New Roman" panose="02020603050405020304" pitchFamily="18" charset="0"/>
                  </a:rPr>
                  <a:t>người</a:t>
                </a:r>
                <a:r>
                  <a:rPr lang="en-US" sz="2200" b="1" dirty="0">
                    <a:solidFill>
                      <a:srgbClr val="0070C0"/>
                    </a:solidFill>
                    <a:latin typeface="Times New Roman" panose="02020603050405020304" pitchFamily="18" charset="0"/>
                    <a:cs typeface="Times New Roman" panose="02020603050405020304" pitchFamily="18" charset="0"/>
                  </a:rPr>
                  <a:t>.</a:t>
                </a:r>
                <a:endParaRPr lang="en-US" sz="2200" b="1" dirty="0">
                  <a:solidFill>
                    <a:srgbClr val="0070C0"/>
                  </a:solidFill>
                  <a:latin typeface="Times New Roman" panose="02020603050405020304" pitchFamily="18" charset="0"/>
                  <a:cs typeface="Times New Roman" panose="02020603050405020304" pitchFamily="18" charset="0"/>
                </a:endParaRPr>
              </a:p>
            </p:txBody>
          </p:sp>
        </mc:Choice>
        <mc:Fallback>
          <p:sp>
            <p:nvSpPr>
              <p:cNvPr id="5" name="Rounded Rectangle 4"/>
              <p:cNvSpPr>
                <a:spLocks noRot="1" noChangeAspect="1" noMove="1" noResize="1" noEditPoints="1" noAdjustHandles="1" noChangeArrowheads="1" noChangeShapeType="1" noTextEdit="1"/>
              </p:cNvSpPr>
              <p:nvPr/>
            </p:nvSpPr>
            <p:spPr>
              <a:xfrm>
                <a:off x="103239" y="1659841"/>
                <a:ext cx="11783961" cy="5107980"/>
              </a:xfrm>
              <a:prstGeom prst="roundRect">
                <a:avLst/>
              </a:prstGeom>
              <a:blipFill rotWithShape="1">
                <a:blip r:embed="rId4" cstate="print"/>
                <a:stretch>
                  <a:fillRect l="-57" t="-136" r="-54" b="-112"/>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
        <p:nvSpPr>
          <p:cNvPr id="7" name="Rectangle 6"/>
          <p:cNvSpPr/>
          <p:nvPr/>
        </p:nvSpPr>
        <p:spPr>
          <a:xfrm>
            <a:off x="221226" y="90180"/>
            <a:ext cx="11783961" cy="1569660"/>
          </a:xfrm>
          <a:prstGeom prst="rect">
            <a:avLst/>
          </a:prstGeom>
        </p:spPr>
        <p:txBody>
          <a:bodyPr wrap="square">
            <a:spAutoFit/>
          </a:bodyPr>
          <a:lstStyle/>
          <a:p>
            <a:r>
              <a:rPr lang="vi-VN" sz="2400" b="1" dirty="0">
                <a:solidFill>
                  <a:srgbClr val="C00000"/>
                </a:solidFill>
                <a:latin typeface="+mj-lt"/>
              </a:rPr>
              <a:t>Bài 6 trang 26 Toán 9 Tập 1:</a:t>
            </a:r>
            <a:r>
              <a:rPr lang="vi-VN" sz="2400" b="1" dirty="0">
                <a:solidFill>
                  <a:srgbClr val="008000"/>
                </a:solidFill>
                <a:latin typeface="+mj-lt"/>
              </a:rPr>
              <a:t> </a:t>
            </a:r>
            <a:r>
              <a:rPr lang="vi-VN" sz="2400" b="1" dirty="0">
                <a:solidFill>
                  <a:srgbClr val="000000"/>
                </a:solidFill>
                <a:latin typeface="+mj-lt"/>
              </a:rPr>
              <a:t>Một nhóm bạn trẻ cùng tham gia khởi nghiệp và dự định góp vốn là 240 triệu đồng, số tiền mỗi người góp là như nhau. Nếu có thêm 2 người tham gia cùng thì số tiền mỗi người góp giảm đi 4 triệu đồng. Hỏi nhóm bạn trẻ đó có bao nhiêu người?</a:t>
            </a:r>
            <a:endParaRPr lang="en-US" sz="2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5" name="Rounded Rectangle 4"/>
              <p:cNvSpPr/>
              <p:nvPr/>
            </p:nvSpPr>
            <p:spPr>
              <a:xfrm>
                <a:off x="0" y="2035277"/>
                <a:ext cx="12191999" cy="48227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Gọi số vé bán ra của vé loại I và vé loại II lần lượt là x, y (vé) (0 &lt; x &lt; 500, 0 &lt; y &lt; 500).</a:t>
                </a:r>
                <a:endParaRPr lang="vi-VN" sz="2400" dirty="0">
                  <a:solidFill>
                    <a:srgbClr val="FF0000"/>
                  </a:solidFill>
                  <a:latin typeface="Times New Roman" panose="02020603050405020304" pitchFamily="18" charset="0"/>
                  <a:cs typeface="Times New Roman" panose="02020603050405020304" pitchFamily="18" charset="0"/>
                </a:endParaRP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Theo bài, ban tổ chức đã bán được 500 vé cả hai loại vé nên ta có phương trình: x + y = 500.</a:t>
                </a:r>
                <a:endParaRPr lang="vi-VN" sz="2400" dirty="0">
                  <a:solidFill>
                    <a:srgbClr val="FF0000"/>
                  </a:solidFill>
                  <a:latin typeface="Times New Roman" panose="02020603050405020304" pitchFamily="18" charset="0"/>
                  <a:cs typeface="Times New Roman" panose="02020603050405020304" pitchFamily="18" charset="0"/>
                </a:endParaRP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Số tiền thu được khi bán ra x vé loại I là 100 000x (đồng).</a:t>
                </a:r>
                <a:endParaRPr lang="vi-VN" sz="2400" dirty="0">
                  <a:solidFill>
                    <a:srgbClr val="FF0000"/>
                  </a:solidFill>
                  <a:latin typeface="Times New Roman" panose="02020603050405020304" pitchFamily="18" charset="0"/>
                  <a:cs typeface="Times New Roman" panose="02020603050405020304" pitchFamily="18" charset="0"/>
                </a:endParaRP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Số tiền thu được khi bán ra y vé loại II là 75 000y (đồng).</a:t>
                </a:r>
                <a:endParaRPr lang="vi-VN" sz="2400" dirty="0">
                  <a:solidFill>
                    <a:srgbClr val="FF0000"/>
                  </a:solidFill>
                  <a:latin typeface="Times New Roman" panose="02020603050405020304" pitchFamily="18" charset="0"/>
                  <a:cs typeface="Times New Roman" panose="02020603050405020304" pitchFamily="18" charset="0"/>
                </a:endParaRP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Theo bài, tổng số tiền thu được từ bán vé là 44 500 000 đồng nên ta có phương trình:</a:t>
                </a:r>
                <a:endParaRPr lang="vi-VN" sz="2400" dirty="0">
                  <a:solidFill>
                    <a:srgbClr val="FF0000"/>
                  </a:solidFill>
                  <a:latin typeface="Times New Roman" panose="02020603050405020304" pitchFamily="18" charset="0"/>
                  <a:cs typeface="Times New Roman" panose="02020603050405020304" pitchFamily="18" charset="0"/>
                </a:endParaRP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100 000x + 75 000y = 44 500 000, hay 4x + 3y = 1 780.</a:t>
                </a:r>
                <a:endParaRPr lang="vi-VN" sz="2400" dirty="0">
                  <a:solidFill>
                    <a:srgbClr val="FF0000"/>
                  </a:solidFill>
                  <a:latin typeface="Times New Roman" panose="02020603050405020304" pitchFamily="18" charset="0"/>
                  <a:cs typeface="Times New Roman" panose="02020603050405020304" pitchFamily="18" charset="0"/>
                </a:endParaRPr>
              </a:p>
              <a:p>
                <a:pPr lvl="0" algn="just" defTabSz="914400">
                  <a:spcAft>
                    <a:spcPts val="600"/>
                  </a:spcAft>
                </a:pPr>
                <a:r>
                  <a:rPr lang="vi-VN" sz="2400" dirty="0">
                    <a:solidFill>
                      <a:srgbClr val="FF0000"/>
                    </a:solidFill>
                    <a:latin typeface="Times New Roman" panose="02020603050405020304" pitchFamily="18" charset="0"/>
                    <a:cs typeface="Times New Roman" panose="02020603050405020304" pitchFamily="18" charset="0"/>
                  </a:rPr>
                  <a:t>Ta có hệ phương trình: </a:t>
                </a:r>
                <a14:m>
                  <m:oMath xmlns:m="http://schemas.openxmlformats.org/officeDocument/2006/math">
                    <m:d>
                      <m:dPr>
                        <m:begChr m:val="{"/>
                        <m:endChr m:val=""/>
                        <m:ctrlP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𝟓𝟎𝟎</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𝟒</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𝟑</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𝟏𝟕𝟖𝟎</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r>
                  <a:rPr lang="en-US" sz="2400" dirty="0">
                    <a:solidFill>
                      <a:srgbClr val="FF0000"/>
                    </a:solidFill>
                    <a:latin typeface="Times New Roman" panose="02020603050405020304" pitchFamily="18" charset="0"/>
                    <a:cs typeface="Times New Roman" panose="02020603050405020304" pitchFamily="18" charset="0"/>
                  </a:rPr>
                  <a:t>(1)</a:t>
                </a:r>
                <a:endParaRPr lang="en-US" sz="2400" dirty="0">
                  <a:solidFill>
                    <a:srgbClr val="FF0000"/>
                  </a:solidFill>
                  <a:latin typeface="Times New Roman" panose="02020603050405020304" pitchFamily="18" charset="0"/>
                  <a:cs typeface="Times New Roman" panose="02020603050405020304" pitchFamily="18" charset="0"/>
                </a:endParaRPr>
              </a:p>
              <a:p>
                <a:pPr lvl="0" algn="just" defTabSz="914400">
                  <a:spcAft>
                    <a:spcPts val="600"/>
                  </a:spcAft>
                </a:pPr>
                <a:r>
                  <a:rPr lang="en-US" sz="2400" dirty="0" err="1">
                    <a:solidFill>
                      <a:srgbClr val="FF0000"/>
                    </a:solidFill>
                    <a:latin typeface="Times New Roman" panose="02020603050405020304" pitchFamily="18" charset="0"/>
                    <a:cs typeface="Times New Roman" panose="02020603050405020304" pitchFamily="18" charset="0"/>
                  </a:rPr>
                  <a:t>Giải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hệ</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phương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trình</a:t>
                </a:r>
                <a:r>
                  <a:rPr lang="en-US" sz="2400" dirty="0">
                    <a:solidFill>
                      <a:srgbClr val="FF0000"/>
                    </a:solidFill>
                    <a:latin typeface="Times New Roman" panose="02020603050405020304" pitchFamily="18" charset="0"/>
                    <a:cs typeface="Times New Roman" panose="02020603050405020304" pitchFamily="18" charset="0"/>
                  </a:rPr>
                  <a:t> (1) ta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x = 280; y = 220</a:t>
                </a:r>
                <a:endParaRPr lang="en-US" sz="2400" dirty="0">
                  <a:solidFill>
                    <a:srgbClr val="FF0000"/>
                  </a:solidFill>
                  <a:latin typeface="Times New Roman" panose="02020603050405020304" pitchFamily="18" charset="0"/>
                  <a:cs typeface="Times New Roman" panose="02020603050405020304" pitchFamily="18" charset="0"/>
                </a:endParaRPr>
              </a:p>
              <a:p>
                <a:pPr lvl="0" algn="just" defTabSz="914400">
                  <a:spcAft>
                    <a:spcPts val="600"/>
                  </a:spcAft>
                </a:pPr>
                <a:r>
                  <a:rPr lang="en-US" sz="2400" dirty="0" err="1">
                    <a:solidFill>
                      <a:srgbClr val="FF0000"/>
                    </a:solidFill>
                    <a:latin typeface="Times New Roman" panose="02020603050405020304" pitchFamily="18" charset="0"/>
                    <a:cs typeface="Times New Roman" panose="02020603050405020304" pitchFamily="18" charset="0"/>
                  </a:rPr>
                  <a:t>Vậy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loại</a:t>
                </a:r>
                <a:r>
                  <a:rPr lang="en-US" sz="2400" dirty="0">
                    <a:solidFill>
                      <a:srgbClr val="FF0000"/>
                    </a:solidFill>
                    <a:latin typeface="Times New Roman" panose="02020603050405020304" pitchFamily="18" charset="0"/>
                    <a:cs typeface="Times New Roman" panose="02020603050405020304" pitchFamily="18" charset="0"/>
                  </a:rPr>
                  <a:t> I </a:t>
                </a:r>
                <a:r>
                  <a:rPr lang="en-US" sz="2400" dirty="0" err="1">
                    <a:solidFill>
                      <a:srgbClr val="FF0000"/>
                    </a:solidFill>
                    <a:latin typeface="Times New Roman" panose="02020603050405020304" pitchFamily="18" charset="0"/>
                    <a:cs typeface="Times New Roman" panose="02020603050405020304" pitchFamily="18" charset="0"/>
                  </a:rPr>
                  <a:t>bán</a:t>
                </a:r>
                <a:r>
                  <a:rPr lang="en-US" sz="2400" dirty="0">
                    <a:solidFill>
                      <a:srgbClr val="FF0000"/>
                    </a:solidFill>
                    <a:latin typeface="Times New Roman" panose="02020603050405020304" pitchFamily="18" charset="0"/>
                    <a:cs typeface="Times New Roman" panose="02020603050405020304" pitchFamily="18" charset="0"/>
                  </a:rPr>
                  <a:t> ra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280 </a:t>
                </a:r>
                <a:r>
                  <a:rPr lang="en-US" sz="2400" dirty="0" err="1">
                    <a:solidFill>
                      <a:srgbClr val="FF0000"/>
                    </a:solidFill>
                    <a:latin typeface="Times New Roman" panose="02020603050405020304" pitchFamily="18" charset="0"/>
                    <a:cs typeface="Times New Roman" panose="02020603050405020304" pitchFamily="18" charset="0"/>
                  </a:rPr>
                  <a:t>vé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Vé</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loại</a:t>
                </a:r>
                <a:r>
                  <a:rPr lang="en-US" sz="2400" dirty="0">
                    <a:solidFill>
                      <a:srgbClr val="FF0000"/>
                    </a:solidFill>
                    <a:latin typeface="Times New Roman" panose="02020603050405020304" pitchFamily="18" charset="0"/>
                    <a:cs typeface="Times New Roman" panose="02020603050405020304" pitchFamily="18" charset="0"/>
                  </a:rPr>
                  <a:t> 2 </a:t>
                </a:r>
                <a:r>
                  <a:rPr lang="en-US" sz="2400" dirty="0" err="1">
                    <a:solidFill>
                      <a:srgbClr val="FF0000"/>
                    </a:solidFill>
                    <a:latin typeface="Times New Roman" panose="02020603050405020304" pitchFamily="18" charset="0"/>
                    <a:cs typeface="Times New Roman" panose="02020603050405020304" pitchFamily="18" charset="0"/>
                  </a:rPr>
                  <a:t>bán</a:t>
                </a:r>
                <a:r>
                  <a:rPr lang="en-US" sz="2400" dirty="0">
                    <a:solidFill>
                      <a:srgbClr val="FF0000"/>
                    </a:solidFill>
                    <a:latin typeface="Times New Roman" panose="02020603050405020304" pitchFamily="18" charset="0"/>
                    <a:cs typeface="Times New Roman" panose="02020603050405020304" pitchFamily="18" charset="0"/>
                  </a:rPr>
                  <a:t> ra </a:t>
                </a:r>
                <a:r>
                  <a:rPr lang="en-US" sz="2400" dirty="0" err="1">
                    <a:solidFill>
                      <a:srgbClr val="FF0000"/>
                    </a:solidFill>
                    <a:latin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cs typeface="Times New Roman" panose="02020603050405020304" pitchFamily="18" charset="0"/>
                  </a:rPr>
                  <a:t> 220 </a:t>
                </a:r>
                <a:r>
                  <a:rPr lang="en-US" sz="2400" dirty="0" err="1">
                    <a:solidFill>
                      <a:srgbClr val="FF0000"/>
                    </a:solidFill>
                    <a:latin typeface="Times New Roman" panose="02020603050405020304" pitchFamily="18" charset="0"/>
                    <a:cs typeface="Times New Roman" panose="02020603050405020304" pitchFamily="18" charset="0"/>
                  </a:rPr>
                  <a:t>vé</a:t>
                </a:r>
                <a:r>
                  <a:rPr lang="en-US" sz="2400"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p:txBody>
          </p:sp>
        </mc:Choice>
        <mc:Fallback>
          <p:sp>
            <p:nvSpPr>
              <p:cNvPr id="5" name="Rounded Rectangle 4"/>
              <p:cNvSpPr>
                <a:spLocks noRot="1" noChangeAspect="1" noMove="1" noResize="1" noEditPoints="1" noAdjustHandles="1" noChangeArrowheads="1" noChangeShapeType="1" noTextEdit="1"/>
              </p:cNvSpPr>
              <p:nvPr/>
            </p:nvSpPr>
            <p:spPr>
              <a:xfrm>
                <a:off x="0" y="2035277"/>
                <a:ext cx="12191999" cy="4822722"/>
              </a:xfrm>
              <a:prstGeom prst="roundRect">
                <a:avLst/>
              </a:prstGeom>
              <a:blipFill rotWithShape="1">
                <a:blip r:embed="rId3" cstate="print"/>
                <a:stretch>
                  <a:fillRect l="-52" t="-134" r="-47" b="-119"/>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
        <p:nvSpPr>
          <p:cNvPr id="4" name="5-Point Star 3">
            <a:hlinkClick r:id="rId4" action="ppaction://hlinksldjump"/>
          </p:cNvPr>
          <p:cNvSpPr/>
          <p:nvPr/>
        </p:nvSpPr>
        <p:spPr>
          <a:xfrm>
            <a:off x="11784563" y="6242180"/>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p:cNvSpPr/>
          <p:nvPr/>
        </p:nvSpPr>
        <p:spPr>
          <a:xfrm>
            <a:off x="0" y="1"/>
            <a:ext cx="12191999" cy="18288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r>
              <a:rPr lang="vi-VN" sz="2800" b="1" dirty="0">
                <a:solidFill>
                  <a:srgbClr val="C00000"/>
                </a:solidFill>
                <a:latin typeface="+mj-lt"/>
              </a:rPr>
              <a:t>Bài 8 trang 27 Toán 9 Tập 1:</a:t>
            </a:r>
            <a:r>
              <a:rPr lang="vi-VN" sz="2800" b="1" dirty="0">
                <a:solidFill>
                  <a:srgbClr val="008000"/>
                </a:solidFill>
                <a:latin typeface="+mj-lt"/>
              </a:rPr>
              <a:t> </a:t>
            </a:r>
            <a:r>
              <a:rPr lang="vi-VN" sz="2800" dirty="0">
                <a:solidFill>
                  <a:srgbClr val="000000"/>
                </a:solidFill>
                <a:latin typeface="+mj-lt"/>
              </a:rPr>
              <a:t>Tại một buổi biểu diễn nhằm gây quỹ từ thiện, ban tổ chức đã bán được 500 vé. Trong đó có hai loại vé: vé loại I giá 100 000 đồng; vé loại II giá 75 000 đồng. Tổng số tiền thu được từ bán vé là 44 500 000 đồng. Tính số vé bán ra của mỗi loại.</a:t>
            </a:r>
            <a:endParaRPr kumimoji="0" lang="en-US" sz="2800" b="0"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5" name="Rounded Rectangle 4"/>
              <p:cNvSpPr/>
              <p:nvPr/>
            </p:nvSpPr>
            <p:spPr>
              <a:xfrm>
                <a:off x="0" y="2082290"/>
                <a:ext cx="12191999" cy="47228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a:solidFill>
                      <a:srgbClr val="000000"/>
                    </a:solidFill>
                    <a:latin typeface="+mj-lt"/>
                  </a:rPr>
                  <a:t>Gọi khối lượng dung dịch HCl có nồng động 10% và 25% mà cô Linh cần dùng là x, y (g) (0 &lt; x &lt; 500, 0 &lt; y &lt; 500).</a:t>
                </a:r>
                <a:endParaRPr lang="vi-VN" sz="2400" b="1" dirty="0">
                  <a:solidFill>
                    <a:srgbClr val="000000"/>
                  </a:solidFill>
                  <a:latin typeface="+mj-lt"/>
                </a:endParaRPr>
              </a:p>
              <a:p>
                <a:pPr algn="just"/>
                <a:r>
                  <a:rPr lang="vi-VN" sz="2400" b="1" dirty="0">
                    <a:solidFill>
                      <a:srgbClr val="000000"/>
                    </a:solidFill>
                    <a:latin typeface="+mj-lt"/>
                  </a:rPr>
                  <a:t>Theo bài, ta có phương trình: x + y = 500.</a:t>
                </a:r>
                <a:endParaRPr lang="vi-VN" sz="2400" b="1" dirty="0">
                  <a:solidFill>
                    <a:srgbClr val="000000"/>
                  </a:solidFill>
                  <a:latin typeface="+mj-lt"/>
                </a:endParaRPr>
              </a:p>
              <a:p>
                <a:pPr algn="just"/>
                <a:r>
                  <a:rPr lang="vi-VN" sz="2400" b="1" dirty="0">
                    <a:solidFill>
                      <a:srgbClr val="000000"/>
                    </a:solidFill>
                    <a:latin typeface="+mj-lt"/>
                  </a:rPr>
                  <a:t>Khối lượng HCl có trong x g dung dịch nồng độ 10% là x.10% = 0,1x (g).</a:t>
                </a:r>
                <a:endParaRPr lang="vi-VN" sz="2400" b="1" dirty="0">
                  <a:solidFill>
                    <a:srgbClr val="000000"/>
                  </a:solidFill>
                  <a:latin typeface="+mj-lt"/>
                </a:endParaRPr>
              </a:p>
              <a:p>
                <a:pPr algn="just"/>
                <a:r>
                  <a:rPr lang="vi-VN" sz="2400" b="1" dirty="0">
                    <a:solidFill>
                      <a:srgbClr val="000000"/>
                    </a:solidFill>
                    <a:latin typeface="+mj-lt"/>
                  </a:rPr>
                  <a:t>Khối lượng HCl có trong y g dung dịch nồng độ 25% là y.25% = 0,25y (g).</a:t>
                </a:r>
                <a:endParaRPr lang="vi-VN" sz="2400" b="1" dirty="0">
                  <a:solidFill>
                    <a:srgbClr val="000000"/>
                  </a:solidFill>
                  <a:latin typeface="+mj-lt"/>
                </a:endParaRPr>
              </a:p>
              <a:p>
                <a:pPr algn="just"/>
                <a:r>
                  <a:rPr lang="vi-VN" sz="2400" b="1" dirty="0">
                    <a:solidFill>
                      <a:srgbClr val="000000"/>
                    </a:solidFill>
                    <a:latin typeface="+mj-lt"/>
                  </a:rPr>
                  <a:t>Khối lượng HC</a:t>
                </a:r>
                <a:r>
                  <a:rPr lang="en-US" sz="2400" b="1" dirty="0">
                    <a:solidFill>
                      <a:srgbClr val="000000"/>
                    </a:solidFill>
                    <a:latin typeface="Times New Roman" panose="02020603050405020304" pitchFamily="18" charset="0"/>
                    <a:cs typeface="Times New Roman" panose="02020603050405020304" pitchFamily="18" charset="0"/>
                  </a:rPr>
                  <a:t>l</a:t>
                </a:r>
                <a:r>
                  <a:rPr lang="vi-VN" sz="2400" b="1" dirty="0">
                    <a:solidFill>
                      <a:srgbClr val="000000"/>
                    </a:solidFill>
                    <a:latin typeface="+mj-lt"/>
                  </a:rPr>
                  <a:t> có trong 500 g dung dịch nồng độ 19% là 500.19% = 95 (g).</a:t>
                </a:r>
                <a:endParaRPr lang="vi-VN" sz="2400" b="1" dirty="0">
                  <a:solidFill>
                    <a:srgbClr val="000000"/>
                  </a:solidFill>
                  <a:latin typeface="+mj-lt"/>
                </a:endParaRPr>
              </a:p>
              <a:p>
                <a:pPr algn="just"/>
                <a:r>
                  <a:rPr lang="vi-VN" sz="2400" b="1" dirty="0">
                    <a:solidFill>
                      <a:srgbClr val="000000"/>
                    </a:solidFill>
                    <a:latin typeface="+mj-lt"/>
                  </a:rPr>
                  <a:t>Khi đó ta có phương trình: 0,1x + 0,25y </a:t>
                </a:r>
                <a:r>
                  <a:rPr lang="en-US" sz="2400" b="1" dirty="0">
                    <a:solidFill>
                      <a:srgbClr val="000000"/>
                    </a:solidFill>
                    <a:latin typeface="+mj-lt"/>
                  </a:rPr>
                  <a:t>=</a:t>
                </a:r>
                <a:r>
                  <a:rPr lang="vi-VN" sz="2400" b="1" dirty="0">
                    <a:solidFill>
                      <a:srgbClr val="000000"/>
                    </a:solidFill>
                    <a:latin typeface="+mj-lt"/>
                  </a:rPr>
                  <a:t> 95.</a:t>
                </a:r>
                <a:endParaRPr lang="vi-VN" sz="2400" b="1" dirty="0">
                  <a:solidFill>
                    <a:srgbClr val="000000"/>
                  </a:solidFill>
                  <a:latin typeface="+mj-lt"/>
                </a:endParaRPr>
              </a:p>
              <a:p>
                <a:pPr lvl="0" algn="just" defTabSz="914400">
                  <a:spcAft>
                    <a:spcPts val="600"/>
                  </a:spcAft>
                </a:pPr>
                <a:r>
                  <a:rPr lang="vi-VN" sz="2400" b="1" dirty="0">
                    <a:solidFill>
                      <a:srgbClr val="000000"/>
                    </a:solidFill>
                    <a:latin typeface="+mj-lt"/>
                  </a:rPr>
                  <a:t>Ta có hệ phương trình: </a:t>
                </a:r>
                <a14:m>
                  <m:oMath xmlns:m="http://schemas.openxmlformats.org/officeDocument/2006/math">
                    <m:d>
                      <m:dPr>
                        <m:begChr m:val="{"/>
                        <m:endChr m:val=""/>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𝟓𝟎𝟎</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𝟎</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𝟏</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𝒙</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𝟎</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𝟐𝟓</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𝒚</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rgbClr val="C00000"/>
                                  </a:solidFill>
                                  <a:latin typeface="Cambria Math" panose="02040503050406030204" pitchFamily="18" charset="0"/>
                                  <a:ea typeface="Calibri" panose="020F0502020204030204" pitchFamily="34" charset="0"/>
                                  <a:cs typeface="Times New Roman" panose="02020603050405020304" pitchFamily="18" charset="0"/>
                                </a:rPr>
                                <m:t>𝟗𝟓</m:t>
                              </m:r>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r>
                  <a:rPr lang="en-US" sz="2400" b="1" dirty="0">
                    <a:solidFill>
                      <a:srgbClr val="002060"/>
                    </a:solidFill>
                    <a:latin typeface="Times New Roman" panose="02020603050405020304" pitchFamily="18" charset="0"/>
                    <a:cs typeface="Times New Roman" panose="02020603050405020304" pitchFamily="18" charset="0"/>
                  </a:rPr>
                  <a:t>(1)</a:t>
                </a:r>
                <a:endParaRPr lang="en-US" sz="2400" b="1" dirty="0">
                  <a:solidFill>
                    <a:srgbClr val="002060"/>
                  </a:solidFill>
                  <a:latin typeface="Times New Roman" panose="02020603050405020304" pitchFamily="18" charset="0"/>
                  <a:cs typeface="Times New Roman" panose="02020603050405020304" pitchFamily="18" charset="0"/>
                </a:endParaRPr>
              </a:p>
              <a:p>
                <a:pPr lvl="0" algn="just" defTabSz="914400">
                  <a:spcAft>
                    <a:spcPts val="600"/>
                  </a:spcAft>
                </a:pPr>
                <a:r>
                  <a:rPr lang="en-US" sz="2400" b="1" dirty="0" err="1">
                    <a:solidFill>
                      <a:schemeClr val="tx1"/>
                    </a:solidFill>
                    <a:latin typeface="Times New Roman" panose="02020603050405020304" pitchFamily="18" charset="0"/>
                    <a:cs typeface="Times New Roman" panose="02020603050405020304" pitchFamily="18" charset="0"/>
                  </a:rPr>
                  <a:t>Giải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hệ</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phương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trình</a:t>
                </a:r>
                <a:r>
                  <a:rPr lang="en-US" sz="2400" b="1" dirty="0">
                    <a:solidFill>
                      <a:schemeClr val="tx1"/>
                    </a:solidFill>
                    <a:latin typeface="Times New Roman" panose="02020603050405020304" pitchFamily="18" charset="0"/>
                    <a:cs typeface="Times New Roman" panose="02020603050405020304" pitchFamily="18" charset="0"/>
                  </a:rPr>
                  <a:t> (1), ta </a:t>
                </a:r>
                <a:r>
                  <a:rPr lang="en-US" sz="2400" b="1" dirty="0" err="1">
                    <a:solidFill>
                      <a:schemeClr val="tx1"/>
                    </a:solidFill>
                    <a:latin typeface="Times New Roman" panose="02020603050405020304" pitchFamily="18" charset="0"/>
                    <a:cs typeface="Times New Roman" panose="02020603050405020304" pitchFamily="18" charset="0"/>
                  </a:rPr>
                  <a:t>được</a:t>
                </a:r>
                <a:r>
                  <a:rPr lang="en-US" sz="2400" b="1" dirty="0">
                    <a:solidFill>
                      <a:schemeClr val="tx1"/>
                    </a:solidFill>
                    <a:latin typeface="Times New Roman" panose="02020603050405020304" pitchFamily="18" charset="0"/>
                    <a:cs typeface="Times New Roman" panose="02020603050405020304" pitchFamily="18" charset="0"/>
                  </a:rPr>
                  <a:t> x = 200; y = 300 (</a:t>
                </a:r>
                <a:r>
                  <a:rPr lang="en-US" sz="2400" b="1" dirty="0" err="1">
                    <a:solidFill>
                      <a:schemeClr val="tx1"/>
                    </a:solidFill>
                    <a:latin typeface="Times New Roman" panose="02020603050405020304" pitchFamily="18" charset="0"/>
                    <a:cs typeface="Times New Roman" panose="02020603050405020304" pitchFamily="18" charset="0"/>
                  </a:rPr>
                  <a:t>thỏa</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mãn</a:t>
                </a:r>
                <a:r>
                  <a:rPr lang="en-US" sz="2400" b="1" dirty="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a:p>
                <a:pPr lvl="0" defTabSz="914400">
                  <a:spcAft>
                    <a:spcPts val="600"/>
                  </a:spcAft>
                </a:pPr>
                <a:r>
                  <a:rPr lang="en-US" sz="2400" b="1" dirty="0" err="1">
                    <a:solidFill>
                      <a:schemeClr val="tx1"/>
                    </a:solidFill>
                    <a:latin typeface="Times New Roman" panose="02020603050405020304" pitchFamily="18" charset="0"/>
                    <a:cs typeface="Times New Roman" panose="02020603050405020304" pitchFamily="18" charset="0"/>
                  </a:rPr>
                  <a:t>Vậy</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cô</a:t>
                </a:r>
                <a:r>
                  <a:rPr lang="en-US" sz="2400" b="1" dirty="0">
                    <a:solidFill>
                      <a:schemeClr val="tx1"/>
                    </a:solidFill>
                    <a:latin typeface="Times New Roman" panose="02020603050405020304" pitchFamily="18" charset="0"/>
                    <a:cs typeface="Times New Roman" panose="02020603050405020304" pitchFamily="18" charset="0"/>
                  </a:rPr>
                  <a:t> Linh </a:t>
                </a:r>
                <a:r>
                  <a:rPr lang="en-US" sz="2400" b="1" dirty="0" err="1">
                    <a:solidFill>
                      <a:schemeClr val="tx1"/>
                    </a:solidFill>
                    <a:latin typeface="Times New Roman" panose="02020603050405020304" pitchFamily="18" charset="0"/>
                    <a:cs typeface="Times New Roman" panose="02020603050405020304" pitchFamily="18" charset="0"/>
                  </a:rPr>
                  <a:t>cần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dùng</a:t>
                </a:r>
                <a:r>
                  <a:rPr lang="en-US" sz="2400" b="1" dirty="0">
                    <a:solidFill>
                      <a:schemeClr val="tx1"/>
                    </a:solidFill>
                    <a:latin typeface="Times New Roman" panose="02020603050405020304" pitchFamily="18" charset="0"/>
                    <a:cs typeface="Times New Roman" panose="02020603050405020304" pitchFamily="18" charset="0"/>
                  </a:rPr>
                  <a:t> 200 g dung </a:t>
                </a:r>
                <a:r>
                  <a:rPr lang="en-US" sz="2400" b="1" dirty="0" err="1">
                    <a:solidFill>
                      <a:schemeClr val="tx1"/>
                    </a:solidFill>
                    <a:latin typeface="Times New Roman" panose="02020603050405020304" pitchFamily="18" charset="0"/>
                    <a:cs typeface="Times New Roman" panose="02020603050405020304" pitchFamily="18" charset="0"/>
                  </a:rPr>
                  <a:t>dịch</a:t>
                </a:r>
                <a:r>
                  <a:rPr lang="en-US" sz="2400" b="1" dirty="0">
                    <a:solidFill>
                      <a:schemeClr val="tx1"/>
                    </a:solidFill>
                    <a:latin typeface="Times New Roman" panose="02020603050405020304" pitchFamily="18" charset="0"/>
                    <a:cs typeface="Times New Roman" panose="02020603050405020304" pitchFamily="18" charset="0"/>
                  </a:rPr>
                  <a:t> HCl 10%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300 dung </a:t>
                </a:r>
                <a:r>
                  <a:rPr lang="en-US" sz="2400" b="1" dirty="0" err="1">
                    <a:solidFill>
                      <a:schemeClr val="tx1"/>
                    </a:solidFill>
                    <a:latin typeface="Times New Roman" panose="02020603050405020304" pitchFamily="18" charset="0"/>
                    <a:cs typeface="Times New Roman" panose="02020603050405020304" pitchFamily="18" charset="0"/>
                  </a:rPr>
                  <a:t>dịch</a:t>
                </a:r>
                <a:r>
                  <a:rPr lang="en-US" sz="2400" b="1" dirty="0">
                    <a:solidFill>
                      <a:schemeClr val="tx1"/>
                    </a:solidFill>
                    <a:latin typeface="Times New Roman" panose="02020603050405020304" pitchFamily="18" charset="0"/>
                    <a:cs typeface="Times New Roman" panose="02020603050405020304" pitchFamily="18" charset="0"/>
                  </a:rPr>
                  <a:t> HCl 25%.</a:t>
                </a:r>
                <a:endParaRPr kumimoji="0" lang="en-US" sz="3200" b="1" i="0" u="none" strike="noStrike" kern="1200" cap="none" spc="0" normalizeH="0" baseline="0" noProof="0" dirty="0">
                  <a:ln>
                    <a:noFill/>
                  </a:ln>
                  <a:solidFill>
                    <a:srgbClr val="FF0000"/>
                  </a:solidFill>
                  <a:effectLst/>
                  <a:uLnTx/>
                  <a:uFillTx/>
                  <a:latin typeface="+mj-lt"/>
                  <a:cs typeface="Times New Roman" panose="02020603050405020304" pitchFamily="18" charset="0"/>
                </a:endParaRPr>
              </a:p>
            </p:txBody>
          </p:sp>
        </mc:Choice>
        <mc:Fallback>
          <p:sp>
            <p:nvSpPr>
              <p:cNvPr id="5" name="Rounded Rectangle 4"/>
              <p:cNvSpPr>
                <a:spLocks noRot="1" noChangeAspect="1" noMove="1" noResize="1" noEditPoints="1" noAdjustHandles="1" noChangeArrowheads="1" noChangeShapeType="1" noTextEdit="1"/>
              </p:cNvSpPr>
              <p:nvPr/>
            </p:nvSpPr>
            <p:spPr>
              <a:xfrm>
                <a:off x="0" y="2082290"/>
                <a:ext cx="12191999" cy="4722853"/>
              </a:xfrm>
              <a:prstGeom prst="roundRect">
                <a:avLst/>
              </a:prstGeom>
              <a:blipFill rotWithShape="1">
                <a:blip r:embed="rId3" cstate="print"/>
                <a:stretch>
                  <a:fillRect l="-52" t="-137" r="-47" b="-124"/>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
        <p:nvSpPr>
          <p:cNvPr id="4" name="5-Point Star 3">
            <a:hlinkClick r:id="rId4" action="ppaction://hlinksldjump"/>
          </p:cNvPr>
          <p:cNvSpPr/>
          <p:nvPr/>
        </p:nvSpPr>
        <p:spPr>
          <a:xfrm>
            <a:off x="11740318" y="6242179"/>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p:cNvSpPr/>
          <p:nvPr/>
        </p:nvSpPr>
        <p:spPr>
          <a:xfrm>
            <a:off x="0" y="52857"/>
            <a:ext cx="12191999" cy="18288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150000"/>
              </a:lnSpc>
            </a:pPr>
            <a:r>
              <a:rPr lang="en-US" sz="2400" b="1" dirty="0" err="1">
                <a:solidFill>
                  <a:srgbClr val="008000"/>
                </a:solidFill>
                <a:latin typeface="Times New Roman" panose="02020603050405020304" pitchFamily="18" charset="0"/>
                <a:cs typeface="Times New Roman" panose="02020603050405020304" pitchFamily="18" charset="0"/>
              </a:rPr>
              <a:t>Bài</a:t>
            </a:r>
            <a:r>
              <a:rPr lang="en-US" sz="2400" b="1" dirty="0">
                <a:solidFill>
                  <a:srgbClr val="008000"/>
                </a:solidFill>
                <a:latin typeface="Times New Roman" panose="02020603050405020304" pitchFamily="18" charset="0"/>
                <a:cs typeface="Times New Roman" panose="02020603050405020304" pitchFamily="18" charset="0"/>
              </a:rPr>
              <a:t> 10 </a:t>
            </a:r>
            <a:r>
              <a:rPr lang="en-US" sz="2400" b="1" dirty="0" err="1">
                <a:solidFill>
                  <a:srgbClr val="008000"/>
                </a:solidFill>
                <a:latin typeface="Times New Roman" panose="02020603050405020304" pitchFamily="18" charset="0"/>
                <a:cs typeface="Times New Roman" panose="02020603050405020304" pitchFamily="18" charset="0"/>
              </a:rPr>
              <a:t>trang</a:t>
            </a:r>
            <a:r>
              <a:rPr lang="en-US" sz="2400" b="1" dirty="0">
                <a:solidFill>
                  <a:srgbClr val="008000"/>
                </a:solidFill>
                <a:latin typeface="Times New Roman" panose="02020603050405020304" pitchFamily="18" charset="0"/>
                <a:cs typeface="Times New Roman" panose="02020603050405020304" pitchFamily="18" charset="0"/>
              </a:rPr>
              <a:t> 27 </a:t>
            </a:r>
            <a:r>
              <a:rPr lang="en-US" sz="2400" b="1" dirty="0" err="1">
                <a:solidFill>
                  <a:srgbClr val="008000"/>
                </a:solidFill>
                <a:latin typeface="Times New Roman" panose="02020603050405020304" pitchFamily="18" charset="0"/>
                <a:cs typeface="Times New Roman" panose="02020603050405020304" pitchFamily="18" charset="0"/>
              </a:rPr>
              <a:t>Toán</a:t>
            </a:r>
            <a:r>
              <a:rPr lang="en-US" sz="2400" b="1" dirty="0">
                <a:solidFill>
                  <a:srgbClr val="008000"/>
                </a:solidFill>
                <a:latin typeface="Times New Roman" panose="02020603050405020304" pitchFamily="18" charset="0"/>
                <a:cs typeface="Times New Roman" panose="02020603050405020304" pitchFamily="18" charset="0"/>
              </a:rPr>
              <a:t> 9 </a:t>
            </a:r>
            <a:r>
              <a:rPr lang="en-US" sz="2400" b="1" dirty="0" err="1">
                <a:solidFill>
                  <a:srgbClr val="008000"/>
                </a:solidFill>
                <a:latin typeface="Times New Roman" panose="02020603050405020304" pitchFamily="18" charset="0"/>
                <a:cs typeface="Times New Roman" panose="02020603050405020304" pitchFamily="18" charset="0"/>
              </a:rPr>
              <a:t>Tập</a:t>
            </a:r>
            <a:r>
              <a:rPr lang="en-US" sz="2400" b="1" dirty="0">
                <a:solidFill>
                  <a:srgbClr val="008000"/>
                </a:solidFill>
                <a:latin typeface="Times New Roman" panose="02020603050405020304" pitchFamily="18" charset="0"/>
                <a:cs typeface="Times New Roman" panose="02020603050405020304" pitchFamily="18" charset="0"/>
              </a:rPr>
              <a:t> 1:</a:t>
            </a:r>
            <a:r>
              <a:rPr lang="en-US" sz="2800" b="1" dirty="0">
                <a:solidFill>
                  <a:srgbClr val="008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Trong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phòng</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thí</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nghiệm</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cô</a:t>
            </a:r>
            <a:r>
              <a:rPr lang="en-US" sz="2400" b="1" dirty="0">
                <a:solidFill>
                  <a:srgbClr val="C00000"/>
                </a:solidFill>
                <a:latin typeface="Times New Roman" panose="02020603050405020304" pitchFamily="18" charset="0"/>
                <a:cs typeface="Times New Roman" panose="02020603050405020304" pitchFamily="18" charset="0"/>
              </a:rPr>
              <a:t> Linh </a:t>
            </a:r>
            <a:r>
              <a:rPr lang="en-US" sz="2400" b="1" dirty="0" err="1">
                <a:solidFill>
                  <a:srgbClr val="C00000"/>
                </a:solidFill>
                <a:latin typeface="Times New Roman" panose="02020603050405020304" pitchFamily="18" charset="0"/>
                <a:cs typeface="Times New Roman" panose="02020603050405020304" pitchFamily="18" charset="0"/>
              </a:rPr>
              <a:t>muốn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tạo</a:t>
            </a:r>
            <a:r>
              <a:rPr lang="en-US" sz="2400" b="1" dirty="0">
                <a:solidFill>
                  <a:srgbClr val="C00000"/>
                </a:solidFill>
                <a:latin typeface="Times New Roman" panose="02020603050405020304" pitchFamily="18" charset="0"/>
                <a:cs typeface="Times New Roman" panose="02020603050405020304" pitchFamily="18" charset="0"/>
              </a:rPr>
              <a:t> ra 500 g dung </a:t>
            </a:r>
            <a:r>
              <a:rPr lang="en-US" sz="2400" b="1" dirty="0" err="1">
                <a:solidFill>
                  <a:srgbClr val="C00000"/>
                </a:solidFill>
                <a:latin typeface="Times New Roman" panose="02020603050405020304" pitchFamily="18" charset="0"/>
                <a:cs typeface="Times New Roman" panose="02020603050405020304" pitchFamily="18" charset="0"/>
              </a:rPr>
              <a:t>dịch</a:t>
            </a:r>
            <a:r>
              <a:rPr lang="en-US" sz="2400" b="1" dirty="0">
                <a:solidFill>
                  <a:srgbClr val="C00000"/>
                </a:solidFill>
                <a:latin typeface="Times New Roman" panose="02020603050405020304" pitchFamily="18" charset="0"/>
                <a:cs typeface="Times New Roman" panose="02020603050405020304" pitchFamily="18" charset="0"/>
              </a:rPr>
              <a:t> HCl 19% </a:t>
            </a:r>
            <a:r>
              <a:rPr lang="en-US" sz="2400" b="1" dirty="0" err="1">
                <a:solidFill>
                  <a:srgbClr val="C00000"/>
                </a:solidFill>
                <a:latin typeface="Times New Roman" panose="02020603050405020304" pitchFamily="18" charset="0"/>
                <a:cs typeface="Times New Roman" panose="02020603050405020304" pitchFamily="18" charset="0"/>
              </a:rPr>
              <a:t>từ</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hai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loại</a:t>
            </a:r>
            <a:r>
              <a:rPr lang="en-US" sz="2400" b="1" dirty="0">
                <a:solidFill>
                  <a:srgbClr val="C00000"/>
                </a:solidFill>
                <a:latin typeface="Times New Roman" panose="02020603050405020304" pitchFamily="18" charset="0"/>
                <a:cs typeface="Times New Roman" panose="02020603050405020304" pitchFamily="18" charset="0"/>
              </a:rPr>
              <a:t> dung </a:t>
            </a:r>
            <a:r>
              <a:rPr lang="en-US" sz="2400" b="1" dirty="0" err="1">
                <a:solidFill>
                  <a:srgbClr val="C00000"/>
                </a:solidFill>
                <a:latin typeface="Times New Roman" panose="02020603050405020304" pitchFamily="18" charset="0"/>
                <a:cs typeface="Times New Roman" panose="02020603050405020304" pitchFamily="18" charset="0"/>
              </a:rPr>
              <a:t>dịch</a:t>
            </a:r>
            <a:r>
              <a:rPr lang="en-US" sz="2400" b="1" dirty="0">
                <a:solidFill>
                  <a:srgbClr val="C00000"/>
                </a:solidFill>
                <a:latin typeface="Times New Roman" panose="02020603050405020304" pitchFamily="18" charset="0"/>
                <a:cs typeface="Times New Roman" panose="02020603050405020304" pitchFamily="18" charset="0"/>
              </a:rPr>
              <a:t> HCl 10% </a:t>
            </a:r>
            <a:r>
              <a:rPr lang="en-US" sz="2400" b="1" dirty="0" err="1">
                <a:solidFill>
                  <a:srgbClr val="C00000"/>
                </a:solidFill>
                <a:latin typeface="Times New Roman" panose="02020603050405020304" pitchFamily="18" charset="0"/>
                <a:cs typeface="Times New Roman" panose="02020603050405020304" pitchFamily="18" charset="0"/>
              </a:rPr>
              <a:t>và</a:t>
            </a:r>
            <a:r>
              <a:rPr lang="en-US" sz="2400" b="1" dirty="0">
                <a:solidFill>
                  <a:srgbClr val="C00000"/>
                </a:solidFill>
                <a:latin typeface="Times New Roman" panose="02020603050405020304" pitchFamily="18" charset="0"/>
                <a:cs typeface="Times New Roman" panose="02020603050405020304" pitchFamily="18" charset="0"/>
              </a:rPr>
              <a:t> HCl 25%. </a:t>
            </a:r>
            <a:r>
              <a:rPr lang="en-US" sz="2400" b="1" dirty="0" err="1">
                <a:solidFill>
                  <a:srgbClr val="C00000"/>
                </a:solidFill>
                <a:latin typeface="Times New Roman" panose="02020603050405020304" pitchFamily="18" charset="0"/>
                <a:cs typeface="Times New Roman" panose="02020603050405020304" pitchFamily="18" charset="0"/>
              </a:rPr>
              <a:t>Hỏi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cô</a:t>
            </a:r>
            <a:r>
              <a:rPr lang="en-US" sz="2400" b="1" dirty="0">
                <a:solidFill>
                  <a:srgbClr val="C00000"/>
                </a:solidFill>
                <a:latin typeface="Times New Roman" panose="02020603050405020304" pitchFamily="18" charset="0"/>
                <a:cs typeface="Times New Roman" panose="02020603050405020304" pitchFamily="18" charset="0"/>
              </a:rPr>
              <a:t> Linh </a:t>
            </a:r>
            <a:r>
              <a:rPr lang="en-US" sz="2400" b="1" dirty="0" err="1">
                <a:solidFill>
                  <a:srgbClr val="C00000"/>
                </a:solidFill>
                <a:latin typeface="Times New Roman" panose="02020603050405020304" pitchFamily="18" charset="0"/>
                <a:cs typeface="Times New Roman" panose="02020603050405020304" pitchFamily="18" charset="0"/>
              </a:rPr>
              <a:t>cần</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dùng</a:t>
            </a:r>
            <a:r>
              <a:rPr lang="en-US" sz="2400" b="1" dirty="0">
                <a:solidFill>
                  <a:srgbClr val="C00000"/>
                </a:solidFill>
                <a:latin typeface="Times New Roman" panose="02020603050405020304" pitchFamily="18" charset="0"/>
                <a:cs typeface="Times New Roman" panose="02020603050405020304" pitchFamily="18" charset="0"/>
              </a:rPr>
              <a:t> bao </a:t>
            </a:r>
            <a:r>
              <a:rPr lang="en-US" sz="2400" b="1" dirty="0" err="1">
                <a:solidFill>
                  <a:srgbClr val="C00000"/>
                </a:solidFill>
                <a:latin typeface="Times New Roman" panose="02020603050405020304" pitchFamily="18" charset="0"/>
                <a:cs typeface="Times New Roman" panose="02020603050405020304" pitchFamily="18" charset="0"/>
              </a:rPr>
              <a:t>nhiêu</a:t>
            </a:r>
            <a:r>
              <a:rPr lang="en-US" sz="2400" b="1" dirty="0">
                <a:solidFill>
                  <a:srgbClr val="C00000"/>
                </a:solidFill>
                <a:latin typeface="Times New Roman" panose="02020603050405020304" pitchFamily="18" charset="0"/>
                <a:cs typeface="Times New Roman" panose="02020603050405020304" pitchFamily="18" charset="0"/>
              </a:rPr>
              <a:t> gam </a:t>
            </a:r>
            <a:r>
              <a:rPr lang="en-US" sz="2400" b="1" dirty="0" err="1">
                <a:solidFill>
                  <a:srgbClr val="C00000"/>
                </a:solidFill>
                <a:latin typeface="Times New Roman" panose="02020603050405020304" pitchFamily="18" charset="0"/>
                <a:cs typeface="Times New Roman" panose="02020603050405020304" pitchFamily="18" charset="0"/>
              </a:rPr>
              <a:t>mỗi</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loại</a:t>
            </a:r>
            <a:r>
              <a:rPr lang="en-US" sz="2400" b="1" dirty="0">
                <a:solidFill>
                  <a:srgbClr val="C00000"/>
                </a:solidFill>
                <a:latin typeface="Times New Roman" panose="02020603050405020304" pitchFamily="18" charset="0"/>
                <a:cs typeface="Times New Roman" panose="02020603050405020304" pitchFamily="18" charset="0"/>
              </a:rPr>
              <a:t> dung </a:t>
            </a:r>
            <a:r>
              <a:rPr lang="en-US" sz="2400" b="1" dirty="0" err="1">
                <a:solidFill>
                  <a:srgbClr val="C00000"/>
                </a:solidFill>
                <a:latin typeface="Times New Roman" panose="02020603050405020304" pitchFamily="18" charset="0"/>
                <a:cs typeface="Times New Roman" panose="02020603050405020304" pitchFamily="18" charset="0"/>
              </a:rPr>
              <a:t>dịch</a:t>
            </a:r>
            <a:r>
              <a:rPr lang="en-US" sz="2400" b="1" dirty="0">
                <a:solidFill>
                  <a:srgbClr val="C00000"/>
                </a:solidFill>
                <a:latin typeface="Times New Roman" panose="02020603050405020304" pitchFamily="18" charset="0"/>
                <a:cs typeface="Times New Roman" panose="02020603050405020304" pitchFamily="18" charset="0"/>
              </a:rPr>
              <a:t> </a:t>
            </a:r>
            <a:r>
              <a:rPr lang="en-US" sz="2400" b="1" dirty="0" err="1">
                <a:solidFill>
                  <a:srgbClr val="C00000"/>
                </a:solidFill>
                <a:latin typeface="Times New Roman" panose="02020603050405020304" pitchFamily="18" charset="0"/>
                <a:cs typeface="Times New Roman" panose="02020603050405020304" pitchFamily="18" charset="0"/>
              </a:rPr>
              <a:t>đó</a:t>
            </a:r>
            <a:r>
              <a:rPr lang="en-US" sz="2400" b="1" dirty="0">
                <a:solidFill>
                  <a:srgbClr val="C00000"/>
                </a:solidFill>
                <a:latin typeface="Times New Roman" panose="02020603050405020304" pitchFamily="18" charset="0"/>
                <a:cs typeface="Times New Roman" panose="02020603050405020304" pitchFamily="18" charset="0"/>
              </a:rPr>
              <a:t>?</a:t>
            </a:r>
            <a:endPar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q1">
            <a:hlinkClick r:id="rId2" action="ppaction://hlinksldjump"/>
          </p:cNvPr>
          <p:cNvPicPr>
            <a:picLocks noChangeAspect="1"/>
          </p:cNvPicPr>
          <p:nvPr/>
        </p:nvPicPr>
        <p:blipFill rotWithShape="1">
          <a:blip r:embed="rId3" cstate="print">
            <a:extLst>
              <a:ext uri="{BEBA8EAE-BF5A-486C-A8C5-ECC9F3942E4B}">
                <a14:imgProps xmlns="" xmlns:a14="http://schemas.microsoft.com/office/drawing/2010/main">
                  <a14:imgLayer r:embed="rId4">
                    <a14:imgEffect>
                      <a14:backgroundRemoval t="8250" b="90000" l="10000" r="94250"/>
                    </a14:imgEffect>
                  </a14:imgLayer>
                </a14:imgProps>
              </a:ext>
              <a:ext uri="{28A0092B-C50C-407E-A947-70E740481C1C}">
                <a14:useLocalDpi xmlns="" xmlns:a14="http://schemas.microsoft.com/office/drawing/2010/main" val="0"/>
              </a:ext>
            </a:extLst>
          </a:blip>
          <a:srcRect l="11657" t="7930" r="3850" b="11894"/>
          <a:stretch>
            <a:fillRect/>
          </a:stretch>
        </p:blipFill>
        <p:spPr>
          <a:xfrm>
            <a:off x="1679979" y="810491"/>
            <a:ext cx="1984549" cy="1828800"/>
          </a:xfrm>
          <a:prstGeom prst="rect">
            <a:avLst/>
          </a:prstGeom>
        </p:spPr>
      </p:pic>
      <p:pic>
        <p:nvPicPr>
          <p:cNvPr id="5" name="q2">
            <a:hlinkClick r:id="rId5" action="ppaction://hlinksldjump"/>
          </p:cNvPr>
          <p:cNvPicPr>
            <a:picLocks noChangeAspect="1"/>
          </p:cNvPicPr>
          <p:nvPr/>
        </p:nvPicPr>
        <p:blipFill rotWithShape="1">
          <a:blip r:embed="rId6" cstate="print">
            <a:extLst>
              <a:ext uri="{BEBA8EAE-BF5A-486C-A8C5-ECC9F3942E4B}">
                <a14:imgProps xmlns="" xmlns:a14="http://schemas.microsoft.com/office/drawing/2010/main">
                  <a14:imgLayer r:embed="rId7">
                    <a14:imgEffect>
                      <a14:backgroundRemoval t="10000" b="90000" l="10000" r="90000"/>
                    </a14:imgEffect>
                  </a14:imgLayer>
                </a14:imgProps>
              </a:ext>
              <a:ext uri="{28A0092B-C50C-407E-A947-70E740481C1C}">
                <a14:useLocalDpi xmlns="" xmlns:a14="http://schemas.microsoft.com/office/drawing/2010/main" val="0"/>
              </a:ext>
            </a:extLst>
          </a:blip>
          <a:srcRect l="10000" t="13940" r="6767" b="8081"/>
          <a:stretch>
            <a:fillRect/>
          </a:stretch>
        </p:blipFill>
        <p:spPr>
          <a:xfrm>
            <a:off x="4846866" y="792951"/>
            <a:ext cx="2001780" cy="1884218"/>
          </a:xfrm>
          <a:prstGeom prst="rect">
            <a:avLst/>
          </a:prstGeom>
        </p:spPr>
      </p:pic>
      <p:pic>
        <p:nvPicPr>
          <p:cNvPr id="6" name="q3">
            <a:hlinkClick r:id="rId8" action="ppaction://hlinksldjump"/>
          </p:cNvPr>
          <p:cNvPicPr>
            <a:picLocks noChangeAspect="1"/>
          </p:cNvPicPr>
          <p:nvPr/>
        </p:nvPicPr>
        <p:blipFill rotWithShape="1">
          <a:blip r:embed="rId9" cstate="print">
            <a:clrChange>
              <a:clrFrom>
                <a:srgbClr val="FBFBFB"/>
              </a:clrFrom>
              <a:clrTo>
                <a:srgbClr val="FBFBFB">
                  <a:alpha val="0"/>
                </a:srgbClr>
              </a:clrTo>
            </a:clrChange>
            <a:extLst>
              <a:ext uri="{28A0092B-C50C-407E-A947-70E740481C1C}">
                <a14:useLocalDpi xmlns="" xmlns:a14="http://schemas.microsoft.com/office/drawing/2010/main" val="0"/>
              </a:ext>
            </a:extLst>
          </a:blip>
          <a:srcRect l="14488" t="1333" r="21307" b="11174"/>
          <a:stretch>
            <a:fillRect/>
          </a:stretch>
        </p:blipFill>
        <p:spPr>
          <a:xfrm>
            <a:off x="8046028" y="817418"/>
            <a:ext cx="1905000" cy="1947008"/>
          </a:xfrm>
          <a:prstGeom prst="rect">
            <a:avLst/>
          </a:prstGeom>
        </p:spPr>
      </p:pic>
      <p:pic>
        <p:nvPicPr>
          <p:cNvPr id="7" name="q4">
            <a:hlinkClick r:id="rId10" action="ppaction://hlinksldjump"/>
          </p:cNvPr>
          <p:cNvPicPr>
            <a:picLocks noChangeAspect="1"/>
          </p:cNvPicPr>
          <p:nvPr/>
        </p:nvPicPr>
        <p:blipFill rotWithShape="1">
          <a:blip r:embed="rId11" cstate="print">
            <a:extLst>
              <a:ext uri="{BEBA8EAE-BF5A-486C-A8C5-ECC9F3942E4B}">
                <a14:imgProps xmlns="" xmlns:a14="http://schemas.microsoft.com/office/drawing/2010/main">
                  <a14:imgLayer r:embed="rId12">
                    <a14:imgEffect>
                      <a14:backgroundRemoval t="1200" b="96800" l="10000" r="90000"/>
                    </a14:imgEffect>
                  </a14:imgLayer>
                </a14:imgProps>
              </a:ext>
              <a:ext uri="{28A0092B-C50C-407E-A947-70E740481C1C}">
                <a14:useLocalDpi xmlns="" xmlns:a14="http://schemas.microsoft.com/office/drawing/2010/main" val="0"/>
              </a:ext>
            </a:extLst>
          </a:blip>
          <a:srcRect l="8728" t="2546" r="13090" b="4509"/>
          <a:stretch>
            <a:fillRect/>
          </a:stretch>
        </p:blipFill>
        <p:spPr>
          <a:xfrm>
            <a:off x="1747461" y="3626431"/>
            <a:ext cx="1849582" cy="1832377"/>
          </a:xfrm>
          <a:prstGeom prst="rect">
            <a:avLst/>
          </a:prstGeom>
        </p:spPr>
      </p:pic>
      <p:pic>
        <p:nvPicPr>
          <p:cNvPr id="8" name="q5">
            <a:hlinkClick r:id="rId13" action="ppaction://hlinksldjump"/>
          </p:cNvPr>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5056909" y="3513918"/>
            <a:ext cx="2057400" cy="2057400"/>
          </a:xfrm>
          <a:prstGeom prst="rect">
            <a:avLst/>
          </a:prstGeom>
        </p:spPr>
      </p:pic>
      <p:pic>
        <p:nvPicPr>
          <p:cNvPr id="9" name="q6">
            <a:hlinkClick r:id="rId15" action="ppaction://hlinksldjump"/>
          </p:cNvPr>
          <p:cNvPicPr>
            <a:picLocks noChangeAspect="1"/>
          </p:cNvPicPr>
          <p:nvPr/>
        </p:nvPicPr>
        <p:blipFill rotWithShape="1">
          <a:blip r:embed="rId16" cstate="print">
            <a:extLst>
              <a:ext uri="{BEBA8EAE-BF5A-486C-A8C5-ECC9F3942E4B}">
                <a14:imgProps xmlns="" xmlns:a14="http://schemas.microsoft.com/office/drawing/2010/main">
                  <a14:imgLayer r:embed="rId17">
                    <a14:imgEffect>
                      <a14:backgroundRemoval t="10000" b="90000" l="10000" r="90000"/>
                    </a14:imgEffect>
                  </a14:imgLayer>
                </a14:imgProps>
              </a:ext>
              <a:ext uri="{28A0092B-C50C-407E-A947-70E740481C1C}">
                <a14:useLocalDpi xmlns="" xmlns:a14="http://schemas.microsoft.com/office/drawing/2010/main" val="0"/>
              </a:ext>
            </a:extLst>
          </a:blip>
          <a:srcRect l="19899" t="17576" r="25555" b="21786"/>
          <a:stretch>
            <a:fillRect/>
          </a:stretch>
        </p:blipFill>
        <p:spPr>
          <a:xfrm>
            <a:off x="8046028" y="3498392"/>
            <a:ext cx="1852778" cy="2059745"/>
          </a:xfrm>
          <a:prstGeom prst="rect">
            <a:avLst/>
          </a:prstGeom>
        </p:spPr>
      </p:pic>
      <p:sp>
        <p:nvSpPr>
          <p:cNvPr id="10" name="Oval 9"/>
          <p:cNvSpPr/>
          <p:nvPr/>
        </p:nvSpPr>
        <p:spPr>
          <a:xfrm>
            <a:off x="1747462" y="1229591"/>
            <a:ext cx="1694611" cy="113260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Oval 10"/>
          <p:cNvSpPr/>
          <p:nvPr/>
        </p:nvSpPr>
        <p:spPr>
          <a:xfrm>
            <a:off x="8146206" y="4047318"/>
            <a:ext cx="1622143" cy="120444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2" name="Oval 11"/>
          <p:cNvSpPr/>
          <p:nvPr/>
        </p:nvSpPr>
        <p:spPr>
          <a:xfrm>
            <a:off x="5240623" y="4117485"/>
            <a:ext cx="1608022" cy="1134282"/>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Oval 12"/>
          <p:cNvSpPr/>
          <p:nvPr/>
        </p:nvSpPr>
        <p:spPr>
          <a:xfrm>
            <a:off x="1902431" y="4180050"/>
            <a:ext cx="1694613" cy="121048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4" name="Oval 13"/>
          <p:cNvSpPr/>
          <p:nvPr/>
        </p:nvSpPr>
        <p:spPr>
          <a:xfrm>
            <a:off x="8146205" y="1207075"/>
            <a:ext cx="1722322" cy="126422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Oval 14"/>
          <p:cNvSpPr/>
          <p:nvPr/>
        </p:nvSpPr>
        <p:spPr>
          <a:xfrm>
            <a:off x="4846865" y="1207075"/>
            <a:ext cx="1877785" cy="108411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6" name="TextBox 15"/>
          <p:cNvSpPr txBox="1"/>
          <p:nvPr/>
        </p:nvSpPr>
        <p:spPr>
          <a:xfrm>
            <a:off x="1989523" y="1536854"/>
            <a:ext cx="1232274" cy="461665"/>
          </a:xfrm>
          <a:prstGeom prst="rect">
            <a:avLst/>
          </a:prstGeom>
          <a:noFill/>
        </p:spPr>
        <p:txBody>
          <a:bodyPr wrap="square" rtlCol="0">
            <a:spAutoFit/>
          </a:bodyPr>
          <a:lstStyle/>
          <a:p>
            <a:r>
              <a:rPr lang="en-US" sz="2400" dirty="0"/>
              <a:t>8 </a:t>
            </a:r>
            <a:r>
              <a:rPr lang="en-US" sz="2400" dirty="0" err="1"/>
              <a:t>điểm</a:t>
            </a:r>
            <a:endParaRPr lang="en-US" sz="2400" dirty="0"/>
          </a:p>
        </p:txBody>
      </p:sp>
      <p:sp>
        <p:nvSpPr>
          <p:cNvPr id="17" name="TextBox 16"/>
          <p:cNvSpPr txBox="1"/>
          <p:nvPr/>
        </p:nvSpPr>
        <p:spPr>
          <a:xfrm>
            <a:off x="8222782" y="4455468"/>
            <a:ext cx="1421689" cy="461665"/>
          </a:xfrm>
          <a:prstGeom prst="rect">
            <a:avLst/>
          </a:prstGeom>
          <a:noFill/>
        </p:spPr>
        <p:txBody>
          <a:bodyPr wrap="square" rtlCol="0">
            <a:spAutoFit/>
          </a:bodyPr>
          <a:lstStyle/>
          <a:p>
            <a:r>
              <a:rPr lang="en-US" sz="2400" dirty="0"/>
              <a:t> 10 </a:t>
            </a:r>
            <a:r>
              <a:rPr lang="en-US" sz="2400" dirty="0" err="1"/>
              <a:t>điểm</a:t>
            </a:r>
            <a:endParaRPr lang="en-US" sz="2400" dirty="0"/>
          </a:p>
        </p:txBody>
      </p:sp>
      <p:sp>
        <p:nvSpPr>
          <p:cNvPr id="18" name="TextBox 17"/>
          <p:cNvSpPr txBox="1"/>
          <p:nvPr/>
        </p:nvSpPr>
        <p:spPr>
          <a:xfrm>
            <a:off x="5391150" y="4455468"/>
            <a:ext cx="1333501" cy="461665"/>
          </a:xfrm>
          <a:prstGeom prst="rect">
            <a:avLst/>
          </a:prstGeom>
          <a:noFill/>
        </p:spPr>
        <p:txBody>
          <a:bodyPr wrap="square" rtlCol="0">
            <a:spAutoFit/>
          </a:bodyPr>
          <a:lstStyle/>
          <a:p>
            <a:r>
              <a:rPr lang="en-US" sz="2400" dirty="0"/>
              <a:t>9 </a:t>
            </a:r>
            <a:r>
              <a:rPr lang="en-US" sz="2400" dirty="0" err="1"/>
              <a:t>điểm</a:t>
            </a:r>
            <a:endParaRPr lang="en-US" sz="2400" dirty="0"/>
          </a:p>
        </p:txBody>
      </p:sp>
      <p:sp>
        <p:nvSpPr>
          <p:cNvPr id="19" name="TextBox 18"/>
          <p:cNvSpPr txBox="1"/>
          <p:nvPr/>
        </p:nvSpPr>
        <p:spPr>
          <a:xfrm>
            <a:off x="2036120" y="4350557"/>
            <a:ext cx="1560923" cy="830997"/>
          </a:xfrm>
          <a:prstGeom prst="rect">
            <a:avLst/>
          </a:prstGeom>
          <a:noFill/>
        </p:spPr>
        <p:txBody>
          <a:bodyPr wrap="square" rtlCol="0">
            <a:spAutoFit/>
          </a:bodyPr>
          <a:lstStyle/>
          <a:p>
            <a:r>
              <a:rPr lang="en-US" sz="2400" dirty="0" err="1"/>
              <a:t>Chúc</a:t>
            </a:r>
            <a:r>
              <a:rPr lang="en-US" sz="2400" dirty="0"/>
              <a:t> </a:t>
            </a:r>
            <a:r>
              <a:rPr lang="en-US" sz="2400" dirty="0" err="1"/>
              <a:t>bạn</a:t>
            </a:r>
            <a:r>
              <a:rPr lang="en-US" sz="2400" dirty="0"/>
              <a:t> may </a:t>
            </a:r>
            <a:r>
              <a:rPr lang="en-US" sz="2400" dirty="0" err="1"/>
              <a:t>mắn</a:t>
            </a:r>
            <a:endParaRPr lang="en-US" sz="2400" dirty="0"/>
          </a:p>
        </p:txBody>
      </p:sp>
      <p:sp>
        <p:nvSpPr>
          <p:cNvPr id="20" name="TextBox 19"/>
          <p:cNvSpPr txBox="1"/>
          <p:nvPr/>
        </p:nvSpPr>
        <p:spPr>
          <a:xfrm>
            <a:off x="8446837" y="1630872"/>
            <a:ext cx="1421690" cy="461665"/>
          </a:xfrm>
          <a:prstGeom prst="rect">
            <a:avLst/>
          </a:prstGeom>
          <a:noFill/>
        </p:spPr>
        <p:txBody>
          <a:bodyPr wrap="square" rtlCol="0">
            <a:spAutoFit/>
          </a:bodyPr>
          <a:lstStyle/>
          <a:p>
            <a:r>
              <a:rPr lang="en-US" sz="2400" dirty="0"/>
              <a:t>9 </a:t>
            </a:r>
            <a:r>
              <a:rPr lang="en-US" sz="2400" dirty="0" err="1"/>
              <a:t>điểm</a:t>
            </a:r>
            <a:endParaRPr lang="en-US" sz="2400" dirty="0"/>
          </a:p>
        </p:txBody>
      </p:sp>
      <p:sp>
        <p:nvSpPr>
          <p:cNvPr id="21" name="TextBox 20"/>
          <p:cNvSpPr txBox="1"/>
          <p:nvPr/>
        </p:nvSpPr>
        <p:spPr>
          <a:xfrm>
            <a:off x="5253807" y="1359677"/>
            <a:ext cx="1211378" cy="830997"/>
          </a:xfrm>
          <a:prstGeom prst="rect">
            <a:avLst/>
          </a:prstGeom>
          <a:noFill/>
        </p:spPr>
        <p:txBody>
          <a:bodyPr wrap="square" rtlCol="0">
            <a:spAutoFit/>
          </a:bodyPr>
          <a:lstStyle/>
          <a:p>
            <a:r>
              <a:rPr lang="en-US" sz="2400" dirty="0" err="1"/>
              <a:t>Vỗ</a:t>
            </a:r>
            <a:r>
              <a:rPr lang="en-US" sz="2400" dirty="0"/>
              <a:t> </a:t>
            </a:r>
            <a:r>
              <a:rPr lang="en-US" sz="2400" dirty="0" err="1"/>
              <a:t>tay</a:t>
            </a:r>
            <a:r>
              <a:rPr lang="en-US" sz="2400" dirty="0"/>
              <a:t> </a:t>
            </a:r>
            <a:r>
              <a:rPr lang="en-US" sz="2400" dirty="0" err="1"/>
              <a:t>cả</a:t>
            </a:r>
            <a:r>
              <a:rPr lang="en-US" sz="2400" dirty="0"/>
              <a:t> </a:t>
            </a:r>
            <a:r>
              <a:rPr lang="en-US" sz="2400" dirty="0" err="1"/>
              <a:t>lớp</a:t>
            </a:r>
            <a:endParaRPr lang="en-US" sz="2400" dirty="0"/>
          </a:p>
        </p:txBody>
      </p:sp>
      <p:sp>
        <p:nvSpPr>
          <p:cNvPr id="22" name="Rounded Rectangle 21">
            <a:hlinkClick r:id="rId18" action="ppaction://hlinksldjump"/>
          </p:cNvPr>
          <p:cNvSpPr/>
          <p:nvPr/>
        </p:nvSpPr>
        <p:spPr>
          <a:xfrm>
            <a:off x="9388578" y="221835"/>
            <a:ext cx="1485900"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dirty="0">
                <a:solidFill>
                  <a:srgbClr val="FF0000"/>
                </a:solidFill>
                <a:latin typeface="Times New Roman" panose="02020603050405020304" pitchFamily="18" charset="0"/>
                <a:cs typeface="Times New Roman" panose="02020603050405020304" pitchFamily="18" charset="0"/>
              </a:rPr>
              <a:t>BÀI MỚI</a:t>
            </a:r>
          </a:p>
        </p:txBody>
      </p:sp>
      <p:sp>
        <p:nvSpPr>
          <p:cNvPr id="3" name="Oval 2"/>
          <p:cNvSpPr/>
          <p:nvPr/>
        </p:nvSpPr>
        <p:spPr>
          <a:xfrm>
            <a:off x="2109860" y="2875935"/>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1</a:t>
            </a:r>
          </a:p>
        </p:txBody>
      </p:sp>
      <p:sp>
        <p:nvSpPr>
          <p:cNvPr id="23" name="Oval 22"/>
          <p:cNvSpPr/>
          <p:nvPr/>
        </p:nvSpPr>
        <p:spPr>
          <a:xfrm>
            <a:off x="5410092" y="2811476"/>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2</a:t>
            </a:r>
          </a:p>
        </p:txBody>
      </p:sp>
      <p:sp>
        <p:nvSpPr>
          <p:cNvPr id="24" name="Oval 23"/>
          <p:cNvSpPr/>
          <p:nvPr/>
        </p:nvSpPr>
        <p:spPr>
          <a:xfrm>
            <a:off x="8581613" y="2842412"/>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3</a:t>
            </a:r>
          </a:p>
        </p:txBody>
      </p:sp>
      <p:sp>
        <p:nvSpPr>
          <p:cNvPr id="25" name="Oval 24"/>
          <p:cNvSpPr/>
          <p:nvPr/>
        </p:nvSpPr>
        <p:spPr>
          <a:xfrm>
            <a:off x="2153039" y="5687468"/>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4</a:t>
            </a:r>
          </a:p>
        </p:txBody>
      </p:sp>
      <p:sp>
        <p:nvSpPr>
          <p:cNvPr id="26" name="Oval 25"/>
          <p:cNvSpPr/>
          <p:nvPr/>
        </p:nvSpPr>
        <p:spPr>
          <a:xfrm>
            <a:off x="5709945" y="5597078"/>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5</a:t>
            </a:r>
          </a:p>
        </p:txBody>
      </p:sp>
      <p:sp>
        <p:nvSpPr>
          <p:cNvPr id="27" name="Oval 26"/>
          <p:cNvSpPr/>
          <p:nvPr/>
        </p:nvSpPr>
        <p:spPr>
          <a:xfrm>
            <a:off x="8637251" y="5586352"/>
            <a:ext cx="751327" cy="3556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 6</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2"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4"/>
                  </p:tgtEl>
                </p:cond>
              </p:nextCondLst>
            </p:seq>
            <p:seq concurrent="1" nextAc="seek">
              <p:cTn id="18" restart="whenNotActive" fill="hold" evtFilter="cancelBubble" nodeType="interactiveSeq">
                <p:stCondLst>
                  <p:cond evt="onClick" delay="0">
                    <p:tgtEl>
                      <p:spTgt spid="5"/>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42"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5"/>
                  </p:tgtEl>
                </p:cond>
              </p:nextCondLst>
            </p:seq>
            <p:seq concurrent="1" nextAc="seek">
              <p:cTn id="34" restart="whenNotActive" fill="hold" evtFilter="cancelBubble" nodeType="interactiveSeq">
                <p:stCondLst>
                  <p:cond evt="onClick" delay="0">
                    <p:tgtEl>
                      <p:spTgt spid="6"/>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par>
                                <p:cTn id="40" presetID="42"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6"/>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par>
                                <p:cTn id="56" presetID="42"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8"/>
                                        </p:tgtEl>
                                      </p:cBhvr>
                                    </p:animEffect>
                                    <p:set>
                                      <p:cBhvr>
                                        <p:cTn id="71" dur="1" fill="hold">
                                          <p:stCondLst>
                                            <p:cond delay="499"/>
                                          </p:stCondLst>
                                        </p:cTn>
                                        <p:tgtEl>
                                          <p:spTgt spid="8"/>
                                        </p:tgtEl>
                                        <p:attrNameLst>
                                          <p:attrName>style.visibility</p:attrName>
                                        </p:attrNameLst>
                                      </p:cBhvr>
                                      <p:to>
                                        <p:strVal val="hidden"/>
                                      </p:to>
                                    </p:set>
                                  </p:childTnLst>
                                </p:cTn>
                              </p:par>
                              <p:par>
                                <p:cTn id="72" presetID="42" presetClass="entr" presetSubtype="0"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1000" fill="hold"/>
                                        <p:tgtEl>
                                          <p:spTgt spid="1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1000"/>
                                        <p:tgtEl>
                                          <p:spTgt spid="12"/>
                                        </p:tgtEl>
                                      </p:cBhvr>
                                    </p:animEffect>
                                    <p:anim calcmode="lin" valueType="num">
                                      <p:cBhvr>
                                        <p:cTn id="80" dur="1000" fill="hold"/>
                                        <p:tgtEl>
                                          <p:spTgt spid="12"/>
                                        </p:tgtEl>
                                        <p:attrNameLst>
                                          <p:attrName>ppt_x</p:attrName>
                                        </p:attrNameLst>
                                      </p:cBhvr>
                                      <p:tavLst>
                                        <p:tav tm="0">
                                          <p:val>
                                            <p:strVal val="#ppt_x"/>
                                          </p:val>
                                        </p:tav>
                                        <p:tav tm="100000">
                                          <p:val>
                                            <p:strVal val="#ppt_x"/>
                                          </p:val>
                                        </p:tav>
                                      </p:tavLst>
                                    </p:anim>
                                    <p:anim calcmode="lin" valueType="num">
                                      <p:cBhvr>
                                        <p:cTn id="8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8"/>
                  </p:tgtEl>
                </p:cond>
              </p:nextCondLst>
            </p:seq>
            <p:seq concurrent="1" nextAc="seek">
              <p:cTn id="82" restart="whenNotActive" fill="hold" evtFilter="cancelBubble" nodeType="interactiveSeq">
                <p:stCondLst>
                  <p:cond evt="onClick" delay="0">
                    <p:tgtEl>
                      <p:spTgt spid="9"/>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9"/>
                                        </p:tgtEl>
                                      </p:cBhvr>
                                    </p:animEffect>
                                    <p:set>
                                      <p:cBhvr>
                                        <p:cTn id="87" dur="1" fill="hold">
                                          <p:stCondLst>
                                            <p:cond delay="499"/>
                                          </p:stCondLst>
                                        </p:cTn>
                                        <p:tgtEl>
                                          <p:spTgt spid="9"/>
                                        </p:tgtEl>
                                        <p:attrNameLst>
                                          <p:attrName>style.visibility</p:attrName>
                                        </p:attrNameLst>
                                      </p:cBhvr>
                                      <p:to>
                                        <p:strVal val="hidden"/>
                                      </p:to>
                                    </p:set>
                                  </p:childTnLst>
                                </p:cTn>
                              </p:par>
                              <p:par>
                                <p:cTn id="88" presetID="42" presetClass="entr" presetSubtype="0" fill="hold" grpId="0" nodeType="with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1000"/>
                                        <p:tgtEl>
                                          <p:spTgt spid="17"/>
                                        </p:tgtEl>
                                      </p:cBhvr>
                                    </p:animEffect>
                                    <p:anim calcmode="lin" valueType="num">
                                      <p:cBhvr>
                                        <p:cTn id="91" dur="1000" fill="hold"/>
                                        <p:tgtEl>
                                          <p:spTgt spid="17"/>
                                        </p:tgtEl>
                                        <p:attrNameLst>
                                          <p:attrName>ppt_x</p:attrName>
                                        </p:attrNameLst>
                                      </p:cBhvr>
                                      <p:tavLst>
                                        <p:tav tm="0">
                                          <p:val>
                                            <p:strVal val="#ppt_x"/>
                                          </p:val>
                                        </p:tav>
                                        <p:tav tm="100000">
                                          <p:val>
                                            <p:strVal val="#ppt_x"/>
                                          </p:val>
                                        </p:tav>
                                      </p:tavLst>
                                    </p:anim>
                                    <p:anim calcmode="lin" valueType="num">
                                      <p:cBhvr>
                                        <p:cTn id="92" dur="1000" fill="hold"/>
                                        <p:tgtEl>
                                          <p:spTgt spid="1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1"/>
                                        </p:tgtEl>
                                        <p:attrNameLst>
                                          <p:attrName>style.visibility</p:attrName>
                                        </p:attrNameLst>
                                      </p:cBhvr>
                                      <p:to>
                                        <p:strVal val="visible"/>
                                      </p:to>
                                    </p:set>
                                    <p:animEffect transition="in" filter="fade">
                                      <p:cBhvr>
                                        <p:cTn id="95" dur="1000"/>
                                        <p:tgtEl>
                                          <p:spTgt spid="11"/>
                                        </p:tgtEl>
                                      </p:cBhvr>
                                    </p:animEffect>
                                    <p:anim calcmode="lin" valueType="num">
                                      <p:cBhvr>
                                        <p:cTn id="96" dur="1000" fill="hold"/>
                                        <p:tgtEl>
                                          <p:spTgt spid="11"/>
                                        </p:tgtEl>
                                        <p:attrNameLst>
                                          <p:attrName>ppt_x</p:attrName>
                                        </p:attrNameLst>
                                      </p:cBhvr>
                                      <p:tavLst>
                                        <p:tav tm="0">
                                          <p:val>
                                            <p:strVal val="#ppt_x"/>
                                          </p:val>
                                        </p:tav>
                                        <p:tav tm="100000">
                                          <p:val>
                                            <p:strVal val="#ppt_x"/>
                                          </p:val>
                                        </p:tav>
                                      </p:tavLst>
                                    </p:anim>
                                    <p:anim calcmode="lin" valueType="num">
                                      <p:cBhvr>
                                        <p:cTn id="9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9"/>
                  </p:tgtEl>
                </p:cond>
              </p:nextCondLst>
            </p:seq>
          </p:childTnLst>
        </p:cTn>
      </p:par>
    </p:tnLst>
    <p:bldLst>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7" name="Rounded Rectangle 6"/>
              <p:cNvSpPr/>
              <p:nvPr/>
            </p:nvSpPr>
            <p:spPr>
              <a:xfrm>
                <a:off x="0" y="2330246"/>
                <a:ext cx="12192000" cy="45277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0000"/>
                    </a:solidFill>
                    <a:latin typeface="+mj-lt"/>
                  </a:rPr>
                  <a:t>Gọi tốc độ của ca nô khi nước yên lặng và tốc độ của dòng nước là x</a:t>
                </a:r>
                <a:r>
                  <a:rPr lang="en-US" sz="2400" dirty="0">
                    <a:solidFill>
                      <a:srgbClr val="000000"/>
                    </a:solidFill>
                    <a:latin typeface="+mj-lt"/>
                  </a:rPr>
                  <a:t> </a:t>
                </a:r>
                <a:r>
                  <a:rPr lang="en-US" sz="2400" dirty="0" err="1">
                    <a:solidFill>
                      <a:srgbClr val="000000"/>
                    </a:solidFill>
                    <a:latin typeface="+mj-lt"/>
                  </a:rPr>
                  <a:t>và</a:t>
                </a:r>
                <a:r>
                  <a:rPr lang="vi-VN" sz="2400" dirty="0">
                    <a:solidFill>
                      <a:srgbClr val="000000"/>
                    </a:solidFill>
                    <a:latin typeface="+mj-lt"/>
                  </a:rPr>
                  <a:t> y (km/h) (x &gt; y &gt; 0).</a:t>
                </a:r>
                <a:endParaRPr lang="vi-VN" sz="2400" dirty="0">
                  <a:solidFill>
                    <a:srgbClr val="000000"/>
                  </a:solidFill>
                  <a:latin typeface="+mj-lt"/>
                </a:endParaRPr>
              </a:p>
              <a:p>
                <a:pPr algn="just"/>
                <a:r>
                  <a:rPr lang="vi-VN" sz="2400" dirty="0">
                    <a:solidFill>
                      <a:srgbClr val="000000"/>
                    </a:solidFill>
                    <a:latin typeface="+mj-lt"/>
                  </a:rPr>
                  <a:t>Tốc độ của ca nô khi đi xuôi dòng là x + y (km/h).</a:t>
                </a:r>
                <a:endParaRPr lang="vi-VN" sz="2400" dirty="0">
                  <a:solidFill>
                    <a:srgbClr val="000000"/>
                  </a:solidFill>
                  <a:latin typeface="+mj-lt"/>
                </a:endParaRPr>
              </a:p>
              <a:p>
                <a:pPr algn="just"/>
                <a:r>
                  <a:rPr lang="vi-VN" sz="2400" dirty="0">
                    <a:solidFill>
                      <a:srgbClr val="000000"/>
                    </a:solidFill>
                    <a:latin typeface="+mj-lt"/>
                  </a:rPr>
                  <a:t>Tốc độ của ca nô khi đi ngược dòng là x – y (km/h).</a:t>
                </a:r>
                <a:endParaRPr lang="vi-VN" sz="2400" dirty="0">
                  <a:solidFill>
                    <a:srgbClr val="000000"/>
                  </a:solidFill>
                  <a:latin typeface="+mj-lt"/>
                </a:endParaRPr>
              </a:p>
              <a:p>
                <a:pPr algn="just"/>
                <a:r>
                  <a:rPr lang="vi-VN" sz="2400" dirty="0">
                    <a:solidFill>
                      <a:srgbClr val="000000"/>
                    </a:solidFill>
                    <a:latin typeface="+mj-lt"/>
                  </a:rPr>
                  <a:t>Thời gian ca nô đi xuôi dòng quãng đường AB là </a:t>
                </a:r>
                <a:r>
                  <a:rPr lang="en-US" sz="2200" b="1" dirty="0">
                    <a:solidFill>
                      <a:srgbClr val="C00000"/>
                    </a:solidFill>
                    <a:ea typeface="Times New Roman" panose="02020603050405020304" pitchFamily="18" charset="0"/>
                    <a:cs typeface="Times New Roman" panose="02020603050405020304" pitchFamily="18" charset="0"/>
                  </a:rPr>
                  <a:t> </a:t>
                </a:r>
                <a14:m>
                  <m:oMath xmlns:m="http://schemas.openxmlformats.org/officeDocument/2006/math">
                    <m:f>
                      <m:fPr>
                        <m:ctrlP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𝟏𝟔𝟎</m:t>
                        </m:r>
                      </m:num>
                      <m:den>
                        <m:r>
                          <a:rPr lang="en-US" sz="22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2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en-US" sz="2200" b="1" dirty="0">
                    <a:solidFill>
                      <a:srgbClr val="C00000"/>
                    </a:solidFill>
                    <a:latin typeface="Calibri Light" panose="020F0302020204030204"/>
                    <a:cs typeface="Times New Roman" panose="02020603050405020304" pitchFamily="18" charset="0"/>
                  </a:rPr>
                  <a:t>  </a:t>
                </a:r>
                <a:r>
                  <a:rPr lang="vi-VN" sz="2400" dirty="0">
                    <a:solidFill>
                      <a:srgbClr val="000000"/>
                    </a:solidFill>
                    <a:latin typeface="+mj-lt"/>
                  </a:rPr>
                  <a:t>(giờ).</a:t>
                </a:r>
                <a:endParaRPr lang="vi-VN" sz="2400" dirty="0">
                  <a:solidFill>
                    <a:srgbClr val="000000"/>
                  </a:solidFill>
                  <a:latin typeface="+mj-lt"/>
                </a:endParaRPr>
              </a:p>
              <a:p>
                <a:pPr algn="just"/>
                <a:r>
                  <a:rPr lang="vi-VN" sz="2400" dirty="0">
                    <a:solidFill>
                      <a:srgbClr val="000000"/>
                    </a:solidFill>
                    <a:latin typeface="+mj-lt"/>
                  </a:rPr>
                  <a:t>Thời gian ca nô đi ngược dòng quãng đường AB là </a:t>
                </a:r>
                <a:r>
                  <a:rPr lang="en-US" sz="2400" b="1" dirty="0">
                    <a:solidFill>
                      <a:srgbClr val="C00000"/>
                    </a:solidFill>
                    <a:ea typeface="Times New Roman" panose="02020603050405020304" pitchFamily="18" charset="0"/>
                    <a:cs typeface="Times New Roman" panose="02020603050405020304" pitchFamily="18" charset="0"/>
                  </a:rPr>
                  <a:t> </a:t>
                </a:r>
                <a14:m>
                  <m:oMath xmlns:m="http://schemas.openxmlformats.org/officeDocument/2006/math">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𝟎</m:t>
                        </m:r>
                      </m:num>
                      <m:den>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vi-VN" sz="2400" dirty="0">
                    <a:solidFill>
                      <a:srgbClr val="000000"/>
                    </a:solidFill>
                    <a:latin typeface="+mj-lt"/>
                  </a:rPr>
                  <a:t> (giờ).</a:t>
                </a:r>
                <a:endParaRPr lang="vi-VN" sz="2400" dirty="0">
                  <a:solidFill>
                    <a:srgbClr val="000000"/>
                  </a:solidFill>
                  <a:latin typeface="+mj-lt"/>
                </a:endParaRPr>
              </a:p>
              <a:p>
                <a:pPr algn="just"/>
                <a:r>
                  <a:rPr lang="vi-VN" sz="2400" dirty="0">
                    <a:solidFill>
                      <a:srgbClr val="000000"/>
                    </a:solidFill>
                    <a:latin typeface="+mj-lt"/>
                  </a:rPr>
                  <a:t>Theo bài, thời gian cả đi và về là 9 giờ nên ta có phương trình: </a:t>
                </a:r>
                <a14:m>
                  <m:oMath xmlns:m="http://schemas.openxmlformats.org/officeDocument/2006/math">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𝟏𝟔𝟎</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en-US" sz="2400" b="1" dirty="0">
                    <a:solidFill>
                      <a:srgbClr val="C00000"/>
                    </a:solidFill>
                    <a:latin typeface="Calibri Light" panose="020F0302020204030204"/>
                    <a:cs typeface="Times New Roman" panose="02020603050405020304" pitchFamily="18" charset="0"/>
                  </a:rPr>
                  <a:t> + </a:t>
                </a:r>
                <a14:m>
                  <m:oMath xmlns:m="http://schemas.openxmlformats.org/officeDocument/2006/math">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𝟏𝟔𝟎</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en-US" sz="2400" dirty="0">
                    <a:solidFill>
                      <a:srgbClr val="000000"/>
                    </a:solidFill>
                    <a:latin typeface="+mj-lt"/>
                  </a:rPr>
                  <a:t> </a:t>
                </a:r>
                <a:r>
                  <a:rPr lang="en-US" sz="2400" b="1" dirty="0">
                    <a:solidFill>
                      <a:srgbClr val="C00000"/>
                    </a:solidFill>
                    <a:latin typeface="+mj-lt"/>
                  </a:rPr>
                  <a:t>= 9</a:t>
                </a:r>
                <a:endParaRPr lang="en-US" sz="2400" b="1" dirty="0">
                  <a:solidFill>
                    <a:srgbClr val="C00000"/>
                  </a:solidFill>
                  <a:latin typeface="+mj-lt"/>
                </a:endParaRPr>
              </a:p>
              <a:p>
                <a:pPr algn="just"/>
                <a:r>
                  <a:rPr lang="vi-VN" sz="2400" dirty="0">
                    <a:solidFill>
                      <a:srgbClr val="000000"/>
                    </a:solidFill>
                    <a:latin typeface="+mj-lt"/>
                  </a:rPr>
                  <a:t>Thời gian ca nô đi xuôi dòng quãng đường 5 km là </a:t>
                </a:r>
                <a14:m>
                  <m:oMath xmlns:m="http://schemas.openxmlformats.org/officeDocument/2006/math">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𝟓</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en-US" sz="2400" b="1" dirty="0">
                    <a:solidFill>
                      <a:srgbClr val="C00000"/>
                    </a:solidFill>
                    <a:latin typeface="Calibri Light" panose="020F0302020204030204"/>
                    <a:cs typeface="Times New Roman" panose="02020603050405020304" pitchFamily="18" charset="0"/>
                  </a:rPr>
                  <a:t> </a:t>
                </a:r>
                <a:r>
                  <a:rPr lang="vi-VN" sz="2400" dirty="0">
                    <a:solidFill>
                      <a:srgbClr val="000000"/>
                    </a:solidFill>
                    <a:latin typeface="+mj-lt"/>
                  </a:rPr>
                  <a:t>(giờ).</a:t>
                </a:r>
                <a:endParaRPr lang="vi-VN" sz="2400" dirty="0">
                  <a:solidFill>
                    <a:srgbClr val="000000"/>
                  </a:solidFill>
                  <a:latin typeface="+mj-lt"/>
                </a:endParaRPr>
              </a:p>
              <a:p>
                <a:pPr algn="just"/>
                <a:r>
                  <a:rPr lang="vi-VN" sz="2400" dirty="0">
                    <a:solidFill>
                      <a:srgbClr val="000000"/>
                    </a:solidFill>
                    <a:latin typeface="+mj-lt"/>
                  </a:rPr>
                  <a:t>Thời gian ca nô đi ngược dòng quãng đường 4 km là </a:t>
                </a:r>
                <a14:m>
                  <m:oMath xmlns:m="http://schemas.openxmlformats.org/officeDocument/2006/math">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𝟒</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lang="vi-VN" sz="2400" dirty="0">
                    <a:solidFill>
                      <a:srgbClr val="000000"/>
                    </a:solidFill>
                    <a:latin typeface="+mj-lt"/>
                  </a:rPr>
                  <a:t> (giờ).</a:t>
                </a:r>
                <a:endParaRPr lang="en-US" sz="2400" dirty="0">
                  <a:solidFill>
                    <a:srgbClr val="000000"/>
                  </a:solidFill>
                  <a:latin typeface="+mj-lt"/>
                </a:endParaRPr>
              </a:p>
            </p:txBody>
          </p:sp>
        </mc:Choice>
        <mc:Fallback>
          <p:sp>
            <p:nvSpPr>
              <p:cNvPr id="7" name="Rounded Rectangle 6"/>
              <p:cNvSpPr>
                <a:spLocks noRot="1" noChangeAspect="1" noMove="1" noResize="1" noEditPoints="1" noAdjustHandles="1" noChangeArrowheads="1" noChangeShapeType="1" noTextEdit="1"/>
              </p:cNvSpPr>
              <p:nvPr/>
            </p:nvSpPr>
            <p:spPr>
              <a:xfrm>
                <a:off x="0" y="2330246"/>
                <a:ext cx="12192000" cy="4527754"/>
              </a:xfrm>
              <a:prstGeom prst="roundRect">
                <a:avLst/>
              </a:prstGeom>
              <a:blipFill rotWithShape="1">
                <a:blip r:embed="rId3" cstate="print"/>
                <a:stretch>
                  <a:fillRect l="-52" t="-150" r="-52" b="-140"/>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
        <p:nvSpPr>
          <p:cNvPr id="4" name="5-Point Star 3">
            <a:hlinkClick r:id="rId4" action="ppaction://hlinksldjump"/>
          </p:cNvPr>
          <p:cNvSpPr/>
          <p:nvPr/>
        </p:nvSpPr>
        <p:spPr>
          <a:xfrm>
            <a:off x="11675706" y="6242179"/>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ounded Rectangle 5"/>
          <p:cNvSpPr/>
          <p:nvPr/>
        </p:nvSpPr>
        <p:spPr>
          <a:xfrm>
            <a:off x="43543" y="1"/>
            <a:ext cx="12192000" cy="219751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r>
              <a:rPr lang="vi-VN" sz="2400" b="1" dirty="0">
                <a:solidFill>
                  <a:srgbClr val="C00000"/>
                </a:solidFill>
                <a:latin typeface="Times New Roman" panose="02020603050405020304" pitchFamily="18" charset="0"/>
                <a:cs typeface="Times New Roman" panose="02020603050405020304" pitchFamily="18" charset="0"/>
              </a:rPr>
              <a:t>Bài 11 trang 27 Toán 9 Tập 1: </a:t>
            </a:r>
            <a:r>
              <a:rPr lang="vi-VN" sz="2400" b="1" dirty="0">
                <a:solidFill>
                  <a:prstClr val="black"/>
                </a:solidFill>
                <a:latin typeface="Times New Roman" panose="02020603050405020304" pitchFamily="18" charset="0"/>
                <a:cs typeface="Times New Roman" panose="02020603050405020304" pitchFamily="18" charset="0"/>
              </a:rPr>
              <a:t>Một ca nô đi xuôi dòng từ địa điểm A đến địa điểm B, rồi lại đi ngược dòng từ địa điểm B trở về địa điểm A. Thời gian cả đi và về là 9 giờ. Tốc độ của ca nô khi nước yên lặng không đổi trên suốt quãng đường đó và tốc độ của dòng nước cũng không đổi khi ca nô chuyển động. Biết thời gian ca nô đi xuôi dòng 5 km bằng thời gian ca nô đi ngược dòng 4 km và quãng đường AB là 160 km. Tính tốc độ của ca nô khi nước yên lặng và tốc độ của dòng nước.</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7" name="Rounded Rectangle 6"/>
              <p:cNvSpPr/>
              <p:nvPr/>
            </p:nvSpPr>
            <p:spPr>
              <a:xfrm>
                <a:off x="0" y="0"/>
                <a:ext cx="12192000" cy="6858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Theo bài, thời gian ca nô đi xuôi dòng 5 km bằng thời gian ca nô đi ngược dòng 4 km nên ta có phương trình: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14:m>
                  <m:oMath xmlns:m="http://schemas.openxmlformats.org/officeDocument/2006/math">
                    <m:f>
                      <m:fPr>
                        <m:ctrlPr>
                          <a:rPr kumimoji="0" lang="en-US" sz="2400" b="1" i="1" u="none" strike="noStrike" kern="1200" cap="none" spc="0" normalizeH="0" baseline="0" noProof="0" smtClean="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𝟓</m:t>
                        </m:r>
                      </m:num>
                      <m:den>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𝒙</m:t>
                        </m:r>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kumimoji="0" lang="en-US" sz="2400" b="1" i="0" u="none" strike="noStrike" kern="1200" cap="none" spc="0" normalizeH="0" baseline="0" noProof="0" dirty="0">
                    <a:ln>
                      <a:noFill/>
                    </a:ln>
                    <a:solidFill>
                      <a:srgbClr val="C00000"/>
                    </a:solidFill>
                    <a:effectLst/>
                    <a:uLnTx/>
                    <a:uFillTx/>
                    <a:latin typeface="Calibri Light" panose="020F0302020204030204"/>
                    <a:ea typeface="+mn-ea"/>
                    <a:cs typeface="Times New Roman" panose="02020603050405020304" pitchFamily="18" charset="0"/>
                  </a:rPr>
                  <a:t>  = </a:t>
                </a:r>
                <a14:m>
                  <m:oMath xmlns:m="http://schemas.openxmlformats.org/officeDocument/2006/math">
                    <m:f>
                      <m:fPr>
                        <m:ctrlP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fPr>
                      <m:num>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𝟒</m:t>
                        </m:r>
                      </m:num>
                      <m:den>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𝒙</m:t>
                        </m:r>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r>
                          <a:rPr kumimoji="0" lang="en-US" sz="2400" b="1" i="1" u="none" strike="noStrike" kern="1200" cap="none" spc="0" normalizeH="0" baseline="0" noProof="0">
                            <a:ln>
                              <a:noFill/>
                            </a:ln>
                            <a:solidFill>
                              <a:srgbClr val="C00000"/>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𝒚</m:t>
                        </m:r>
                      </m:den>
                    </m:f>
                  </m:oMath>
                </a14:m>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endParaRPr lang="en-US" sz="2400" dirty="0">
                  <a:solidFill>
                    <a:srgbClr val="000000"/>
                  </a:solidFill>
                  <a:latin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defRPr/>
                </a:pPr>
                <a:r>
                  <a:rPr lang="en-US" sz="2400" dirty="0">
                    <a:solidFill>
                      <a:srgbClr val="000000"/>
                    </a:solidFill>
                    <a:latin typeface="Times New Roman" panose="02020603050405020304" pitchFamily="18" charset="0"/>
                  </a:rPr>
                  <a:t>Ta </a:t>
                </a:r>
                <a:r>
                  <a:rPr lang="en-US" sz="2400" dirty="0" err="1">
                    <a:solidFill>
                      <a:srgbClr val="000000"/>
                    </a:solidFill>
                    <a:latin typeface="Times New Roman" panose="02020603050405020304" pitchFamily="18" charset="0"/>
                  </a:rPr>
                  <a:t>có</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hệ</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phương</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trình</a:t>
                </a:r>
                <a:r>
                  <a:rPr lang="en-US" sz="2400" dirty="0">
                    <a:solidFill>
                      <a:srgbClr val="000000"/>
                    </a:solidFill>
                    <a:latin typeface="Times New Roman" panose="02020603050405020304" pitchFamily="18" charset="0"/>
                  </a:rPr>
                  <a:t>: </a:t>
                </a:r>
                <a14:m>
                  <m:oMath xmlns:m="http://schemas.openxmlformats.org/officeDocument/2006/math">
                    <m:d>
                      <m:dPr>
                        <m:begChr m:val="{"/>
                        <m:endChr m:val=""/>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ctrlPr>
                          </m:mPr>
                          <m:mr>
                            <m:e>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𝟏𝟔𝟎</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r>
                                <m:rPr>
                                  <m:nor/>
                                </m:rPr>
                                <a:rPr lang="en-US" sz="2400" b="1" dirty="0">
                                  <a:solidFill>
                                    <a:srgbClr val="C00000"/>
                                  </a:solidFill>
                                  <a:latin typeface="Times New Roman" panose="02020603050405020304" pitchFamily="18" charset="0"/>
                                  <a:cs typeface="Times New Roman" panose="02020603050405020304" pitchFamily="18" charset="0"/>
                                </a:rPr>
                                <m:t> + </m:t>
                              </m:r>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𝟏𝟔𝟎</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r>
                                <m:rPr>
                                  <m:nor/>
                                </m:rPr>
                                <a:rPr lang="en-US" sz="2400" b="1" dirty="0">
                                  <a:solidFill>
                                    <a:srgbClr val="000000"/>
                                  </a:solidFill>
                                  <a:latin typeface="Times New Roman" panose="02020603050405020304" pitchFamily="18" charset="0"/>
                                  <a:cs typeface="Times New Roman" panose="02020603050405020304" pitchFamily="18" charset="0"/>
                                </a:rPr>
                                <m:t> </m:t>
                              </m:r>
                              <m:r>
                                <m:rPr>
                                  <m:nor/>
                                </m:rPr>
                                <a:rPr lang="en-US" sz="2400" b="1" dirty="0">
                                  <a:solidFill>
                                    <a:srgbClr val="C00000"/>
                                  </a:solidFill>
                                  <a:latin typeface="Times New Roman" panose="02020603050405020304" pitchFamily="18" charset="0"/>
                                  <a:cs typeface="Times New Roman" panose="02020603050405020304" pitchFamily="18" charset="0"/>
                                </a:rPr>
                                <m:t>= </m:t>
                              </m:r>
                              <m:r>
                                <m:rPr>
                                  <m:nor/>
                                </m:rPr>
                                <a:rPr lang="en-US" sz="2400" b="1" dirty="0">
                                  <a:solidFill>
                                    <a:srgbClr val="C00000"/>
                                  </a:solidFill>
                                  <a:latin typeface="Times New Roman" panose="02020603050405020304" pitchFamily="18" charset="0"/>
                                  <a:cs typeface="Times New Roman" panose="02020603050405020304" pitchFamily="18" charset="0"/>
                                </a:rPr>
                                <m:t>9</m:t>
                              </m:r>
                              <m:r>
                                <m:rPr>
                                  <m:nor/>
                                </m:rPr>
                                <a:rPr lang="en-US" sz="2400" b="1" dirty="0">
                                  <a:solidFill>
                                    <a:srgbClr val="C00000"/>
                                  </a:solidFill>
                                  <a:latin typeface="Times New Roman" panose="02020603050405020304" pitchFamily="18" charset="0"/>
                                  <a:cs typeface="Times New Roman" panose="02020603050405020304" pitchFamily="18" charset="0"/>
                                </a:rPr>
                                <m:t> </m:t>
                              </m:r>
                              <m:r>
                                <a:rPr lang="en-US"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r>
                            <m:e>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𝟓</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r>
                                <m:rPr>
                                  <m:nor/>
                                </m:rPr>
                                <a:rPr lang="en-US" sz="2400" b="1" dirty="0">
                                  <a:solidFill>
                                    <a:srgbClr val="C00000"/>
                                  </a:solidFill>
                                  <a:latin typeface="Times New Roman" panose="02020603050405020304" pitchFamily="18" charset="0"/>
                                  <a:cs typeface="Times New Roman" panose="02020603050405020304" pitchFamily="18" charset="0"/>
                                </a:rPr>
                                <m:t>  = </m:t>
                              </m:r>
                              <m:f>
                                <m:fPr>
                                  <m:ctrlP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𝟒</m:t>
                                  </m:r>
                                </m:num>
                                <m:den>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C00000"/>
                                      </a:solidFill>
                                      <a:latin typeface="Cambria Math" panose="02040503050406030204" pitchFamily="18" charset="0"/>
                                      <a:ea typeface="Times New Roman" panose="02020603050405020304" pitchFamily="18" charset="0"/>
                                      <a:cs typeface="Times New Roman" panose="02020603050405020304" pitchFamily="18" charset="0"/>
                                    </a:rPr>
                                    <m:t>𝒚</m:t>
                                  </m:r>
                                </m:den>
                              </m:f>
                              <m:r>
                                <a:rPr lang="vi-VN" sz="2400" b="1" i="1">
                                  <a:solidFill>
                                    <a:srgbClr val="C00000"/>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r>
                  <a:rPr lang="en-US" sz="2400" dirty="0">
                    <a:solidFill>
                      <a:srgbClr val="002060"/>
                    </a:solidFill>
                    <a:latin typeface="Times New Roman" panose="02020603050405020304" pitchFamily="18" charset="0"/>
                    <a:cs typeface="Times New Roman" panose="02020603050405020304" pitchFamily="18" charset="0"/>
                  </a:rPr>
                  <a:t>(1);  </a:t>
                </a:r>
                <a:r>
                  <a:rPr lang="en-US" sz="2400" dirty="0" err="1">
                    <a:solidFill>
                      <a:schemeClr val="tx1"/>
                    </a:solidFill>
                    <a:latin typeface="Times New Roman" panose="02020603050405020304" pitchFamily="18" charset="0"/>
                    <a:cs typeface="Times New Roman" panose="02020603050405020304" pitchFamily="18" charset="0"/>
                  </a:rPr>
                  <a:t>Giải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hệ</a:t>
                </a:r>
                <a:r>
                  <a:rPr lang="en-US" sz="2400" dirty="0">
                    <a:solidFill>
                      <a:schemeClr val="tx1"/>
                    </a:solidFill>
                    <a:latin typeface="Times New Roman" panose="02020603050405020304" pitchFamily="18" charset="0"/>
                    <a:cs typeface="Times New Roman" panose="02020603050405020304" pitchFamily="18" charset="0"/>
                  </a:rPr>
                  <a:t> (1)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pp </a:t>
                </a:r>
                <a:r>
                  <a:rPr lang="en-US" sz="2400" dirty="0" err="1">
                    <a:solidFill>
                      <a:schemeClr val="tx1"/>
                    </a:solidFill>
                    <a:latin typeface="Times New Roman" panose="02020603050405020304" pitchFamily="18" charset="0"/>
                    <a:cs typeface="Times New Roman" panose="02020603050405020304" pitchFamily="18" charset="0"/>
                  </a:rPr>
                  <a:t>đặt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ẩn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phụ</a:t>
                </a:r>
                <a:r>
                  <a:rPr lang="en-US" sz="2400" dirty="0">
                    <a:solidFill>
                      <a:schemeClr val="tx1"/>
                    </a:solidFill>
                    <a:latin typeface="Times New Roman" panose="02020603050405020304" pitchFamily="18" charset="0"/>
                    <a:cs typeface="Times New Roman" panose="02020603050405020304" pitchFamily="18" charset="0"/>
                  </a:rPr>
                  <a:t>: </a:t>
                </a:r>
                <a:endParaRPr lang="en-US" sz="2400" dirty="0">
                  <a:solidFill>
                    <a:schemeClr val="tx1"/>
                  </a:solidFill>
                  <a:latin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defRPr/>
                </a:pPr>
                <a:r>
                  <a:rPr lang="en-US" sz="2400" dirty="0" err="1">
                    <a:solidFill>
                      <a:schemeClr val="tx1"/>
                    </a:solidFill>
                    <a:latin typeface="Times New Roman" panose="02020603050405020304" pitchFamily="18" charset="0"/>
                    <a:cs typeface="Times New Roman" panose="02020603050405020304" pitchFamily="18" charset="0"/>
                  </a:rPr>
                  <a:t>Đặt</a:t>
                </a:r>
                <a:r>
                  <a:rPr lang="en-US" sz="24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f>
                                <m:fPr>
                                  <m:ctrlP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𝒚</m:t>
                                  </m:r>
                                </m:den>
                              </m:f>
                              <m:r>
                                <m:rPr>
                                  <m:nor/>
                                </m:rPr>
                                <a:rPr lang="en-US" sz="2400" b="1" dirty="0">
                                  <a:solidFill>
                                    <a:schemeClr val="tx1"/>
                                  </a:solidFill>
                                  <a:latin typeface="Times New Roman" panose="02020603050405020304" pitchFamily="18" charset="0"/>
                                  <a:cs typeface="Times New Roman" panose="02020603050405020304" pitchFamily="18" charset="0"/>
                                </a:rPr>
                                <m:t> = </m:t>
                              </m:r>
                              <m:r>
                                <m:rPr>
                                  <m:nor/>
                                </m:rPr>
                                <a:rPr lang="en-US" sz="2400" b="1" i="0" dirty="0" smtClean="0">
                                  <a:solidFill>
                                    <a:schemeClr val="tx1"/>
                                  </a:solidFill>
                                  <a:latin typeface="Times New Roman" panose="02020603050405020304" pitchFamily="18" charset="0"/>
                                  <a:cs typeface="Times New Roman" panose="02020603050405020304" pitchFamily="18" charset="0"/>
                                </a:rPr>
                                <m:t>u</m:t>
                              </m:r>
                              <m:r>
                                <m:rPr>
                                  <m:nor/>
                                </m:rPr>
                                <a:rPr lang="en-US" sz="2400" b="1" dirty="0">
                                  <a:solidFill>
                                    <a:schemeClr val="tx1"/>
                                  </a:solidFill>
                                  <a:latin typeface="Times New Roman" panose="02020603050405020304" pitchFamily="18" charset="0"/>
                                  <a:cs typeface="Times New Roman" panose="02020603050405020304" pitchFamily="18" charset="0"/>
                                </a:rPr>
                                <m:t> </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r>
                            <m:e>
                              <m:f>
                                <m:fPr>
                                  <m:ctrlP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𝒙</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𝒚</m:t>
                                  </m:r>
                                </m:den>
                              </m:f>
                              <m:r>
                                <m:rPr>
                                  <m:nor/>
                                </m:rPr>
                                <a:rPr lang="en-US" sz="2400" b="1" dirty="0">
                                  <a:solidFill>
                                    <a:schemeClr val="tx1"/>
                                  </a:solidFill>
                                  <a:latin typeface="Times New Roman" panose="02020603050405020304" pitchFamily="18" charset="0"/>
                                  <a:cs typeface="Times New Roman" panose="02020603050405020304" pitchFamily="18" charset="0"/>
                                </a:rPr>
                                <m:t>  = </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𝒗</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
                      </m:e>
                    </m:d>
                  </m:oMath>
                </a14:m>
                <a:r>
                  <a:rPr lang="en-US" sz="2400" dirty="0">
                    <a:solidFill>
                      <a:schemeClr val="tx1"/>
                    </a:solidFill>
                    <a:latin typeface="Times New Roman" panose="02020603050405020304" pitchFamily="18" charset="0"/>
                    <a:cs typeface="Times New Roman" panose="02020603050405020304" pitchFamily="18" charset="0"/>
                  </a:rPr>
                  <a:t>(2); ta </a:t>
                </a:r>
                <a:r>
                  <a:rPr lang="en-US" sz="2400" dirty="0" err="1">
                    <a:solidFill>
                      <a:schemeClr val="tx1"/>
                    </a:solidFill>
                    <a:latin typeface="Times New Roman" panose="02020603050405020304" pitchFamily="18" charset="0"/>
                    <a:cs typeface="Times New Roman" panose="02020603050405020304" pitchFamily="18" charset="0"/>
                  </a:rPr>
                  <a:t>có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mới</a:t>
                </a:r>
                <a:r>
                  <a:rPr lang="en-US" sz="24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𝟏𝟔𝟎</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𝒖</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𝟏𝟔𝟎</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𝒗</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400" b="1" dirty="0">
                                  <a:solidFill>
                                    <a:schemeClr val="tx1"/>
                                  </a:solidFill>
                                  <a:latin typeface="Times New Roman" panose="02020603050405020304" pitchFamily="18" charset="0"/>
                                  <a:cs typeface="Times New Roman" panose="02020603050405020304" pitchFamily="18" charset="0"/>
                                </a:rPr>
                                <m:t>= </m:t>
                              </m:r>
                              <m:r>
                                <m:rPr>
                                  <m:nor/>
                                </m:rPr>
                                <a:rPr lang="en-US" sz="2400" b="1" i="0" dirty="0" smtClean="0">
                                  <a:solidFill>
                                    <a:schemeClr val="tx1"/>
                                  </a:solidFill>
                                  <a:latin typeface="Times New Roman" panose="02020603050405020304" pitchFamily="18" charset="0"/>
                                  <a:cs typeface="Times New Roman" panose="02020603050405020304" pitchFamily="18" charset="0"/>
                                </a:rPr>
                                <m:t>9</m:t>
                              </m:r>
                              <m:r>
                                <m:rPr>
                                  <m:nor/>
                                </m:rPr>
                                <a:rPr lang="en-US" sz="2400" b="1" dirty="0">
                                  <a:solidFill>
                                    <a:schemeClr val="tx1"/>
                                  </a:solidFill>
                                  <a:latin typeface="Times New Roman" panose="02020603050405020304" pitchFamily="18" charset="0"/>
                                  <a:cs typeface="Times New Roman" panose="02020603050405020304" pitchFamily="18" charset="0"/>
                                </a:rPr>
                                <m:t> </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𝟓</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𝒖</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400" b="1" dirty="0">
                                  <a:solidFill>
                                    <a:schemeClr val="tx1"/>
                                  </a:solidFill>
                                  <a:latin typeface="Times New Roman" panose="02020603050405020304" pitchFamily="18" charset="0"/>
                                  <a:cs typeface="Times New Roman" panose="02020603050405020304" pitchFamily="18" charset="0"/>
                                </a:rPr>
                                <m:t> </m:t>
                              </m:r>
                              <m:r>
                                <m:rPr>
                                  <m:nor/>
                                </m:rPr>
                                <a:rPr lang="en-US" sz="2400" b="1" i="0" dirty="0" smtClean="0">
                                  <a:solidFill>
                                    <a:schemeClr val="tx1"/>
                                  </a:solidFill>
                                  <a:latin typeface="Times New Roman" panose="02020603050405020304" pitchFamily="18" charset="0"/>
                                  <a:cs typeface="Times New Roman" panose="02020603050405020304" pitchFamily="18" charset="0"/>
                                </a:rPr>
                                <m:t>−</m:t>
                              </m:r>
                              <m:r>
                                <m:rPr>
                                  <m:nor/>
                                </m:rPr>
                                <a:rPr lang="en-US" sz="2400" b="1" dirty="0">
                                  <a:solidFill>
                                    <a:schemeClr val="tx1"/>
                                  </a:solidFill>
                                  <a:latin typeface="Times New Roman" panose="02020603050405020304" pitchFamily="18" charset="0"/>
                                  <a:cs typeface="Times New Roman" panose="02020603050405020304" pitchFamily="18" charset="0"/>
                                </a:rPr>
                                <m:t> </m:t>
                              </m:r>
                              <m:r>
                                <m:rPr>
                                  <m:nor/>
                                </m:rPr>
                                <a:rPr lang="en-US" sz="2400" b="1" i="0" dirty="0" smtClean="0">
                                  <a:solidFill>
                                    <a:schemeClr val="tx1"/>
                                  </a:solidFill>
                                  <a:latin typeface="Times New Roman" panose="02020603050405020304" pitchFamily="18" charset="0"/>
                                  <a:cs typeface="Times New Roman" panose="02020603050405020304" pitchFamily="18" charset="0"/>
                                </a:rPr>
                                <m:t>4</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𝒗</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𝟎</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𝟑</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e>
                    </m:d>
                  </m:oMath>
                </a14:m>
                <a:endParaRPr lang="en-US" sz="2400" b="1" dirty="0">
                  <a:solidFill>
                    <a:srgbClr val="FF0000"/>
                  </a:solidFill>
                  <a:latin typeface="Times New Roman" panose="02020603050405020304" pitchFamily="18" charset="0"/>
                  <a:cs typeface="Times New Roman" panose="02020603050405020304" pitchFamily="18" charset="0"/>
                </a:endParaRPr>
              </a:p>
              <a:p>
                <a:pPr lvl="0" algn="just" defTabSz="914400">
                  <a:spcAft>
                    <a:spcPts val="600"/>
                  </a:spcAft>
                </a:pPr>
                <a:r>
                  <a:rPr lang="en-US" sz="2400" dirty="0">
                    <a:solidFill>
                      <a:schemeClr val="tx1"/>
                    </a:solidFill>
                    <a:latin typeface="Times New Roman" panose="02020603050405020304" pitchFamily="18" charset="0"/>
                    <a:cs typeface="Times New Roman" panose="02020603050405020304" pitchFamily="18" charset="0"/>
                  </a:rPr>
                  <a:t>Giải </a:t>
                </a:r>
                <a:r>
                  <a:rPr lang="en-US" sz="2400" dirty="0" err="1">
                    <a:solidFill>
                      <a:schemeClr val="tx1"/>
                    </a:solidFill>
                    <a:latin typeface="Times New Roman" panose="02020603050405020304" pitchFamily="18" charset="0"/>
                    <a:cs typeface="Times New Roman" panose="02020603050405020304" pitchFamily="18" charset="0"/>
                  </a:rPr>
                  <a:t>hệ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trình</a:t>
                </a:r>
                <a:r>
                  <a:rPr lang="en-US" sz="2400" dirty="0">
                    <a:solidFill>
                      <a:schemeClr val="tx1"/>
                    </a:solidFill>
                    <a:latin typeface="Times New Roman" panose="02020603050405020304" pitchFamily="18" charset="0"/>
                    <a:cs typeface="Times New Roman" panose="02020603050405020304" pitchFamily="18" charset="0"/>
                  </a:rPr>
                  <a:t> (3), ta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u = </a:t>
                </a:r>
                <a14:m>
                  <m:oMath xmlns:m="http://schemas.openxmlformats.org/officeDocument/2006/math">
                    <m:f>
                      <m:fPr>
                        <m:ctrlP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𝟒𝟎</m:t>
                        </m:r>
                      </m:den>
                    </m:f>
                  </m:oMath>
                </a14:m>
                <a:r>
                  <a:rPr lang="en-US" sz="2400" dirty="0">
                    <a:solidFill>
                      <a:schemeClr val="tx1"/>
                    </a:solidFill>
                    <a:latin typeface="Times New Roman" panose="02020603050405020304" pitchFamily="18" charset="0"/>
                    <a:cs typeface="Times New Roman" panose="02020603050405020304" pitchFamily="18" charset="0"/>
                  </a:rPr>
                  <a:t> ; v = </a:t>
                </a:r>
                <a14:m>
                  <m:oMath xmlns:m="http://schemas.openxmlformats.org/officeDocument/2006/math">
                    <m:f>
                      <m:fPr>
                        <m:ctrlP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𝟑𝟐</m:t>
                        </m:r>
                      </m:den>
                    </m:f>
                  </m:oMath>
                </a14:m>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thay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vào</a:t>
                </a:r>
                <a:r>
                  <a:rPr lang="en-US" sz="2400" dirty="0">
                    <a:solidFill>
                      <a:schemeClr val="tx1"/>
                    </a:solidFill>
                    <a:latin typeface="Times New Roman" panose="02020603050405020304" pitchFamily="18" charset="0"/>
                    <a:cs typeface="Times New Roman" panose="02020603050405020304" pitchFamily="18" charset="0"/>
                  </a:rPr>
                  <a:t> (2), ta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d>
                      <m:dPr>
                        <m:begChr m:val="{"/>
                        <m:endChr m:val=""/>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m>
                          <m:mPr>
                            <m:mcs>
                              <m:mc>
                                <m:mcPr>
                                  <m:count m:val="1"/>
                                  <m:mcJc m:val="center"/>
                                </m:mcPr>
                              </m:mc>
                            </m:mcs>
                            <m:ctrlP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r>
                                <m:rPr>
                                  <m:brk m:alnAt="7"/>
                                </m:rP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𝒙</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sz="2400" b="1" i="1" smtClean="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𝒚</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400" b="1" dirty="0">
                                  <a:solidFill>
                                    <a:schemeClr val="tx1"/>
                                  </a:solidFill>
                                  <a:latin typeface="Times New Roman" panose="02020603050405020304" pitchFamily="18" charset="0"/>
                                  <a:cs typeface="Times New Roman" panose="02020603050405020304" pitchFamily="18" charset="0"/>
                                </a:rPr>
                                <m:t>= </m:t>
                              </m:r>
                              <m:r>
                                <m:rPr>
                                  <m:nor/>
                                </m:rPr>
                                <a:rPr lang="en-US" sz="2400" b="1" i="0" dirty="0" smtClean="0">
                                  <a:solidFill>
                                    <a:schemeClr val="tx1"/>
                                  </a:solidFill>
                                  <a:latin typeface="Times New Roman" panose="02020603050405020304" pitchFamily="18" charset="0"/>
                                  <a:cs typeface="Times New Roman" panose="02020603050405020304" pitchFamily="18" charset="0"/>
                                </a:rPr>
                                <m:t>40</m:t>
                              </m:r>
                              <m:r>
                                <m:rPr>
                                  <m:nor/>
                                </m:rPr>
                                <a:rPr lang="en-US" sz="2400" b="1" dirty="0">
                                  <a:solidFill>
                                    <a:schemeClr val="tx1"/>
                                  </a:solidFill>
                                  <a:latin typeface="Times New Roman" panose="02020603050405020304" pitchFamily="18" charset="0"/>
                                  <a:cs typeface="Times New Roman" panose="02020603050405020304" pitchFamily="18" charset="0"/>
                                </a:rPr>
                                <m:t> </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r>
                            <m:e>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𝒙</m:t>
                              </m:r>
                              <m:r>
                                <a:rPr lang="en-US" sz="2400" b="1"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 </m:t>
                              </m:r>
                              <m:r>
                                <m:rPr>
                                  <m:nor/>
                                </m:rPr>
                                <a:rPr lang="en-US" sz="2400" b="1" dirty="0">
                                  <a:solidFill>
                                    <a:schemeClr val="tx1"/>
                                  </a:solidFill>
                                  <a:latin typeface="Times New Roman" panose="02020603050405020304" pitchFamily="18" charset="0"/>
                                  <a:cs typeface="Times New Roman" panose="02020603050405020304" pitchFamily="18" charset="0"/>
                                </a:rPr>
                                <m:t> − </m:t>
                              </m:r>
                              <m:r>
                                <a:rPr lang="en-US" sz="2400" b="1" i="1" dirty="0" smtClean="0">
                                  <a:solidFill>
                                    <a:schemeClr val="tx1"/>
                                  </a:solidFill>
                                  <a:latin typeface="Cambria Math" panose="02040503050406030204" pitchFamily="18" charset="0"/>
                                  <a:cs typeface="Times New Roman" panose="02020603050405020304" pitchFamily="18" charset="0"/>
                                </a:rPr>
                                <m:t>𝒚</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𝟑𝟐</m:t>
                              </m:r>
                              <m:r>
                                <a:rPr lang="vi-VN"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e>
                          </m:mr>
                        </m:m>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2400" b="1"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𝟒</m:t>
                        </m:r>
                        <m:r>
                          <a:rPr lang="en-US" sz="2400" b="1"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e>
                    </m:d>
                  </m:oMath>
                </a14:m>
                <a:endParaRPr lang="en-US" sz="2400" dirty="0">
                  <a:solidFill>
                    <a:schemeClr val="tx1"/>
                  </a:solidFill>
                  <a:latin typeface="Times New Roman" panose="02020603050405020304" pitchFamily="18" charset="0"/>
                  <a:cs typeface="Times New Roman" panose="02020603050405020304" pitchFamily="18" charset="0"/>
                </a:endParaRPr>
              </a:p>
              <a:p>
                <a:pPr lvl="0" algn="just" defTabSz="914400">
                  <a:spcAft>
                    <a:spcPts val="600"/>
                  </a:spcAft>
                </a:pPr>
                <a:r>
                  <a:rPr lang="en-US" sz="2400" dirty="0" err="1">
                    <a:solidFill>
                      <a:schemeClr val="tx1"/>
                    </a:solidFill>
                    <a:latin typeface="Times New Roman" panose="02020603050405020304" pitchFamily="18" charset="0"/>
                    <a:cs typeface="Times New Roman" panose="02020603050405020304" pitchFamily="18" charset="0"/>
                  </a:rPr>
                  <a:t>Giải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hệ</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phương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trình</a:t>
                </a:r>
                <a:r>
                  <a:rPr lang="en-US" sz="2400" dirty="0">
                    <a:solidFill>
                      <a:schemeClr val="tx1"/>
                    </a:solidFill>
                    <a:latin typeface="Times New Roman" panose="02020603050405020304" pitchFamily="18" charset="0"/>
                    <a:cs typeface="Times New Roman" panose="02020603050405020304" pitchFamily="18" charset="0"/>
                  </a:rPr>
                  <a:t> (4)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x = 36; y = 4 (</a:t>
                </a:r>
                <a:r>
                  <a:rPr lang="en-US" sz="2400" dirty="0" err="1">
                    <a:solidFill>
                      <a:schemeClr val="tx1"/>
                    </a:solidFill>
                    <a:latin typeface="Times New Roman" panose="02020603050405020304" pitchFamily="18" charset="0"/>
                    <a:cs typeface="Times New Roman" panose="02020603050405020304" pitchFamily="18" charset="0"/>
                  </a:rPr>
                  <a:t>thỏa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mãn</a:t>
                </a:r>
                <a:r>
                  <a:rPr lang="en-US" sz="2400" dirty="0">
                    <a:solidFill>
                      <a:schemeClr val="tx1"/>
                    </a:solidFill>
                    <a:latin typeface="Times New Roman" panose="02020603050405020304" pitchFamily="18" charset="0"/>
                    <a:cs typeface="Times New Roman" panose="02020603050405020304" pitchFamily="18" charset="0"/>
                  </a:rPr>
                  <a:t> đ/k)</a:t>
                </a:r>
                <a:r>
                  <a:rPr lang="en-US" sz="2400" dirty="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a:p>
                <a:pPr lvl="0" algn="just" defTabSz="914400">
                  <a:spcAft>
                    <a:spcPts val="600"/>
                  </a:spcAft>
                </a:pPr>
                <a:r>
                  <a:rPr lang="en-US" sz="2400" b="1" dirty="0" err="1">
                    <a:solidFill>
                      <a:schemeClr val="tx1"/>
                    </a:solidFill>
                    <a:latin typeface="Times New Roman" panose="02020603050405020304" pitchFamily="18" charset="0"/>
                    <a:cs typeface="Times New Roman" panose="02020603050405020304" pitchFamily="18" charset="0"/>
                  </a:rPr>
                  <a:t>Vậy</a:t>
                </a:r>
                <a:r>
                  <a:rPr lang="en-US" sz="2400" b="1" dirty="0">
                    <a:solidFill>
                      <a:schemeClr val="tx1"/>
                    </a:solidFill>
                    <a:latin typeface="Times New Roman" panose="02020603050405020304" pitchFamily="18" charset="0"/>
                    <a:cs typeface="Times New Roman" panose="02020603050405020304" pitchFamily="18" charset="0"/>
                  </a:rPr>
                  <a:t> </a:t>
                </a:r>
                <a:r>
                  <a:rPr lang="vi-VN" sz="2400" b="1" dirty="0">
                    <a:solidFill>
                      <a:schemeClr val="tx1"/>
                    </a:solidFill>
                    <a:latin typeface="Times New Roman" panose="02020603050405020304" pitchFamily="18" charset="0"/>
                    <a:cs typeface="Times New Roman" panose="02020603050405020304" pitchFamily="18" charset="0"/>
                  </a:rPr>
                  <a:t>tốc độ của ca nô khi nước yên lặng là 36 km/h và tốc độ của dòng nước là 4 km/h.</a:t>
                </a:r>
                <a:endParaRPr lang="en-US" sz="2400" b="1" dirty="0">
                  <a:solidFill>
                    <a:schemeClr val="tx1"/>
                  </a:solidFill>
                  <a:latin typeface="Times New Roman" panose="02020603050405020304" pitchFamily="18"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defRPr/>
                </a:pPr>
                <a:endPar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defRPr/>
                </a:pPr>
                <a:endParaRPr kumimoji="0" lang="vi-VN" sz="2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mc:Choice>
        <mc:Fallback>
          <p:sp>
            <p:nvSpPr>
              <p:cNvPr id="7" name="Rounded Rectangle 6"/>
              <p:cNvSpPr>
                <a:spLocks noRot="1" noChangeAspect="1" noMove="1" noResize="1" noEditPoints="1" noAdjustHandles="1" noChangeArrowheads="1" noChangeShapeType="1" noTextEdit="1"/>
              </p:cNvSpPr>
              <p:nvPr/>
            </p:nvSpPr>
            <p:spPr>
              <a:xfrm>
                <a:off x="0" y="0"/>
                <a:ext cx="12192000" cy="6858000"/>
              </a:xfrm>
              <a:prstGeom prst="roundRect">
                <a:avLst/>
              </a:prstGeom>
              <a:blipFill rotWithShape="1">
                <a:blip r:embed="rId3" cstate="print"/>
                <a:stretch>
                  <a:fillRect l="-52" t="-93" r="-52" b="-93"/>
                </a:stretch>
              </a:blipFill>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en-US">
                    <a:noFill/>
                  </a:rPr>
                  <a:t> </a:t>
                </a:r>
              </a:p>
            </p:txBody>
          </p:sp>
        </mc:Fallback>
      </mc:AlternateContent>
      <p:sp>
        <p:nvSpPr>
          <p:cNvPr id="4" name="5-Point Star 3">
            <a:hlinkClick r:id="rId4" action="ppaction://hlinksldjump"/>
          </p:cNvPr>
          <p:cNvSpPr/>
          <p:nvPr/>
        </p:nvSpPr>
        <p:spPr>
          <a:xfrm>
            <a:off x="11675706" y="6242179"/>
            <a:ext cx="559837" cy="615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7"/>
          <p:cNvPicPr>
            <a:picLocks noChangeAspect="1"/>
          </p:cNvPicPr>
          <p:nvPr/>
        </p:nvPicPr>
        <p:blipFill rotWithShape="1">
          <a:blip r:embed="rId2" cstate="print">
            <a:extLst>
              <a:ext uri="{28A0092B-C50C-407E-A947-70E740481C1C}">
                <a14:useLocalDpi xmlns="" xmlns:a14="http://schemas.microsoft.com/office/drawing/2010/main" val="0"/>
              </a:ext>
            </a:extLst>
          </a:blip>
          <a:srcRect l="13464" t="15742" r="21012" b="6334"/>
          <a:stretch>
            <a:fillRect/>
          </a:stretch>
        </p:blipFill>
        <p:spPr>
          <a:xfrm>
            <a:off x="1107293" y="2953522"/>
            <a:ext cx="2231830" cy="2405333"/>
          </a:xfrm>
          <a:prstGeom prst="rect">
            <a:avLst/>
          </a:prstGeom>
        </p:spPr>
      </p:pic>
      <p:grpSp>
        <p:nvGrpSpPr>
          <p:cNvPr id="26" name="Group 25"/>
          <p:cNvGrpSpPr/>
          <p:nvPr/>
        </p:nvGrpSpPr>
        <p:grpSpPr>
          <a:xfrm>
            <a:off x="4454527" y="1120203"/>
            <a:ext cx="1741233" cy="4598138"/>
            <a:chOff x="4454527" y="1120203"/>
            <a:chExt cx="1741233" cy="4598138"/>
          </a:xfrm>
        </p:grpSpPr>
        <p:sp>
          <p:nvSpPr>
            <p:cNvPr id="19" name="Moon 18"/>
            <p:cNvSpPr/>
            <p:nvPr/>
          </p:nvSpPr>
          <p:spPr>
            <a:xfrm flipH="1">
              <a:off x="4559940" y="1452015"/>
              <a:ext cx="1264074" cy="3978593"/>
            </a:xfrm>
            <a:prstGeom prst="moon">
              <a:avLst>
                <a:gd name="adj" fmla="val 21857"/>
              </a:avLst>
            </a:prstGeom>
            <a:solidFill>
              <a:schemeClr val="accent4">
                <a:lumMod val="60000"/>
                <a:lumOff val="4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组合 39"/>
            <p:cNvGrpSpPr/>
            <p:nvPr/>
          </p:nvGrpSpPr>
          <p:grpSpPr>
            <a:xfrm>
              <a:off x="4461222" y="1120203"/>
              <a:ext cx="924009" cy="924678"/>
              <a:chOff x="304800" y="673100"/>
              <a:chExt cx="4000500" cy="4000500"/>
            </a:xfrm>
            <a:effectLst>
              <a:outerShdw blurRad="317500" dist="190500" dir="8100000" algn="tr" rotWithShape="0">
                <a:prstClr val="black">
                  <a:alpha val="50000"/>
                </a:prstClr>
              </a:outerShdw>
            </a:effectLst>
          </p:grpSpPr>
          <p:sp>
            <p:nvSpPr>
              <p:cNvPr id="7"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5" b="1">
                  <a:solidFill>
                    <a:srgbClr val="C00000"/>
                  </a:solidFill>
                  <a:latin typeface="Microsoft YaHei" panose="020B0503020204020204" charset="-122"/>
                  <a:ea typeface="Microsoft YaHei" panose="020B0503020204020204" charset="-122"/>
                </a:endParaRPr>
              </a:p>
            </p:txBody>
          </p:sp>
          <p:sp>
            <p:nvSpPr>
              <p:cNvPr id="8" name="椭圆 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5" b="1" dirty="0">
                    <a:solidFill>
                      <a:srgbClr val="0F54B9"/>
                    </a:solidFill>
                    <a:latin typeface="Microsoft YaHei" panose="020B0503020204020204" charset="-122"/>
                    <a:ea typeface="Microsoft YaHei" panose="020B0503020204020204" charset="-122"/>
                  </a:rPr>
                  <a:t>1</a:t>
                </a:r>
                <a:endParaRPr lang="zh-CN" altLang="en-US" sz="3665" b="1" dirty="0">
                  <a:solidFill>
                    <a:srgbClr val="0F54B9"/>
                  </a:solidFill>
                  <a:latin typeface="Microsoft YaHei" panose="020B0503020204020204" charset="-122"/>
                  <a:ea typeface="Microsoft YaHei" panose="020B0503020204020204" charset="-122"/>
                </a:endParaRPr>
              </a:p>
            </p:txBody>
          </p:sp>
        </p:grpSp>
        <p:grpSp>
          <p:nvGrpSpPr>
            <p:cNvPr id="9" name="组合 42"/>
            <p:cNvGrpSpPr/>
            <p:nvPr/>
          </p:nvGrpSpPr>
          <p:grpSpPr>
            <a:xfrm>
              <a:off x="5271751" y="2847502"/>
              <a:ext cx="924009" cy="924678"/>
              <a:chOff x="304800" y="673100"/>
              <a:chExt cx="4000500" cy="4000500"/>
            </a:xfrm>
            <a:effectLst>
              <a:outerShdw blurRad="317500" dist="190500" dir="8100000" algn="tr" rotWithShape="0">
                <a:prstClr val="black">
                  <a:alpha val="50000"/>
                </a:prstClr>
              </a:outerShdw>
            </a:effectLst>
          </p:grpSpPr>
          <p:sp>
            <p:nvSpPr>
              <p:cNvPr id="10"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5" b="1">
                  <a:solidFill>
                    <a:srgbClr val="C00000"/>
                  </a:solidFill>
                  <a:latin typeface="Microsoft YaHei" panose="020B0503020204020204" charset="-122"/>
                  <a:ea typeface="Microsoft YaHei" panose="020B0503020204020204" charset="-122"/>
                </a:endParaRPr>
              </a:p>
            </p:txBody>
          </p:sp>
          <p:sp>
            <p:nvSpPr>
              <p:cNvPr id="11" name="椭圆 4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5" b="1" dirty="0">
                    <a:solidFill>
                      <a:srgbClr val="0F54B9"/>
                    </a:solidFill>
                    <a:latin typeface="Microsoft YaHei" panose="020B0503020204020204" charset="-122"/>
                    <a:ea typeface="Microsoft YaHei" panose="020B0503020204020204" charset="-122"/>
                  </a:rPr>
                  <a:t>2</a:t>
                </a:r>
                <a:endParaRPr lang="zh-CN" altLang="en-US" sz="3665" b="1" dirty="0">
                  <a:solidFill>
                    <a:srgbClr val="0F54B9"/>
                  </a:solidFill>
                  <a:latin typeface="Microsoft YaHei" panose="020B0503020204020204" charset="-122"/>
                  <a:ea typeface="Microsoft YaHei" panose="020B0503020204020204" charset="-122"/>
                </a:endParaRPr>
              </a:p>
            </p:txBody>
          </p:sp>
        </p:grpSp>
        <p:grpSp>
          <p:nvGrpSpPr>
            <p:cNvPr id="12" name="组合 45"/>
            <p:cNvGrpSpPr/>
            <p:nvPr/>
          </p:nvGrpSpPr>
          <p:grpSpPr>
            <a:xfrm>
              <a:off x="4454527" y="4793663"/>
              <a:ext cx="924009" cy="924678"/>
              <a:chOff x="304800" y="673100"/>
              <a:chExt cx="4000500" cy="4000500"/>
            </a:xfrm>
            <a:effectLst>
              <a:outerShdw blurRad="317500" dist="190500" dir="8100000" algn="tr" rotWithShape="0">
                <a:prstClr val="black">
                  <a:alpha val="50000"/>
                </a:prstClr>
              </a:outerShdw>
            </a:effectLst>
          </p:grpSpPr>
          <p:sp>
            <p:nvSpPr>
              <p:cNvPr id="13"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665" b="1">
                  <a:solidFill>
                    <a:srgbClr val="C00000"/>
                  </a:solidFill>
                  <a:latin typeface="Microsoft YaHei" panose="020B0503020204020204" charset="-122"/>
                  <a:ea typeface="Microsoft YaHei" panose="020B0503020204020204" charset="-122"/>
                </a:endParaRPr>
              </a:p>
            </p:txBody>
          </p:sp>
          <p:sp>
            <p:nvSpPr>
              <p:cNvPr id="14" name="椭圆 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altLang="zh-CN" sz="3665" b="1" dirty="0">
                    <a:solidFill>
                      <a:srgbClr val="0F54B9"/>
                    </a:solidFill>
                    <a:latin typeface="Microsoft YaHei" panose="020B0503020204020204" charset="-122"/>
                    <a:ea typeface="Microsoft YaHei" panose="020B0503020204020204" charset="-122"/>
                  </a:rPr>
                  <a:t>3</a:t>
                </a:r>
                <a:endParaRPr lang="zh-CN" altLang="en-US" sz="3665" b="1" dirty="0">
                  <a:solidFill>
                    <a:srgbClr val="0F54B9"/>
                  </a:solidFill>
                  <a:latin typeface="Microsoft YaHei" panose="020B0503020204020204" charset="-122"/>
                  <a:ea typeface="Microsoft YaHei" panose="020B0503020204020204" charset="-122"/>
                </a:endParaRPr>
              </a:p>
            </p:txBody>
          </p:sp>
        </p:grpSp>
      </p:grpSp>
      <p:grpSp>
        <p:nvGrpSpPr>
          <p:cNvPr id="27" name="Group 26"/>
          <p:cNvGrpSpPr/>
          <p:nvPr/>
        </p:nvGrpSpPr>
        <p:grpSpPr>
          <a:xfrm>
            <a:off x="570807" y="1062783"/>
            <a:ext cx="3555462" cy="1696101"/>
            <a:chOff x="570807" y="1062783"/>
            <a:chExt cx="3555462" cy="1696101"/>
          </a:xfrm>
        </p:grpSpPr>
        <p:grpSp>
          <p:nvGrpSpPr>
            <p:cNvPr id="2" name="组合 34"/>
            <p:cNvGrpSpPr/>
            <p:nvPr/>
          </p:nvGrpSpPr>
          <p:grpSpPr>
            <a:xfrm>
              <a:off x="570807" y="1062783"/>
              <a:ext cx="3555462" cy="1696101"/>
              <a:chOff x="304800" y="673100"/>
              <a:chExt cx="4000500" cy="4000500"/>
            </a:xfrm>
            <a:effectLst>
              <a:outerShdw blurRad="444500" dist="254000" dir="8100000" algn="tr" rotWithShape="0">
                <a:prstClr val="black">
                  <a:alpha val="50000"/>
                </a:prstClr>
              </a:outerShdw>
            </a:effectLst>
          </p:grpSpPr>
          <p:sp>
            <p:nvSpPr>
              <p:cNvPr id="3" name="同心圆 54"/>
              <p:cNvSpPr/>
              <p:nvPr/>
            </p:nvSpPr>
            <p:spPr>
              <a:xfrm>
                <a:off x="304800" y="673100"/>
                <a:ext cx="4000500" cy="4000500"/>
              </a:xfrm>
              <a:prstGeom prst="roundRect">
                <a:avLst>
                  <a:gd name="adj" fmla="val 9468"/>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20">
                  <a:solidFill>
                    <a:prstClr val="black"/>
                  </a:solidFill>
                  <a:latin typeface="Calibri" panose="020F0502020204030204"/>
                  <a:ea typeface="SimSun" panose="02010600030101010101" pitchFamily="2" charset="-122"/>
                </a:endParaRPr>
              </a:p>
            </p:txBody>
          </p:sp>
          <p:sp>
            <p:nvSpPr>
              <p:cNvPr id="4" name="椭圆 55"/>
              <p:cNvSpPr/>
              <p:nvPr/>
            </p:nvSpPr>
            <p:spPr>
              <a:xfrm>
                <a:off x="392113" y="760413"/>
                <a:ext cx="3825874" cy="3825874"/>
              </a:xfrm>
              <a:prstGeom prst="roundRect">
                <a:avLst>
                  <a:gd name="adj" fmla="val 5913"/>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420">
                  <a:solidFill>
                    <a:prstClr val="black"/>
                  </a:solidFill>
                  <a:latin typeface="Calibri" panose="020F0502020204030204"/>
                  <a:ea typeface="SimSun" panose="02010600030101010101" pitchFamily="2" charset="-122"/>
                </a:endParaRPr>
              </a:p>
            </p:txBody>
          </p:sp>
        </p:grpSp>
        <p:sp>
          <p:nvSpPr>
            <p:cNvPr id="17" name="TextBox 16"/>
            <p:cNvSpPr txBox="1"/>
            <p:nvPr/>
          </p:nvSpPr>
          <p:spPr>
            <a:xfrm>
              <a:off x="769686" y="1416366"/>
              <a:ext cx="3157703" cy="1220591"/>
            </a:xfrm>
            <a:prstGeom prst="rect">
              <a:avLst/>
            </a:prstGeom>
            <a:noFill/>
          </p:spPr>
          <p:txBody>
            <a:bodyPr wrap="square" rtlCol="0">
              <a:spAutoFit/>
            </a:bodyPr>
            <a:lstStyle/>
            <a:p>
              <a:pPr algn="ctr">
                <a:defRPr/>
              </a:pPr>
              <a:r>
                <a:rPr lang="en-US" altLang="zh-CN" sz="3665" b="1" dirty="0">
                  <a:solidFill>
                    <a:srgbClr val="FF0000"/>
                  </a:solidFill>
                  <a:effectLst>
                    <a:innerShdw blurRad="63500" dist="50800" dir="5400000">
                      <a:prstClr val="black">
                        <a:alpha val="50000"/>
                      </a:prstClr>
                    </a:innerShdw>
                  </a:effectLst>
                  <a:latin typeface="Times New Roman" panose="02020603050405020304" pitchFamily="18" charset="0"/>
                  <a:ea typeface="SimSun" panose="02010600030101010101" pitchFamily="2" charset="-122"/>
                  <a:cs typeface="Times New Roman" panose="02020603050405020304" pitchFamily="18" charset="0"/>
                </a:rPr>
                <a:t>HƯỚNG DẪN VỀ NHÀ</a:t>
              </a:r>
              <a:endParaRPr lang="zh-CN" altLang="en-US" sz="3665" b="1" dirty="0">
                <a:solidFill>
                  <a:srgbClr val="FF0000"/>
                </a:solidFill>
                <a:effectLst>
                  <a:innerShdw blurRad="63500" dist="50800" dir="5400000">
                    <a:prstClr val="black">
                      <a:alpha val="50000"/>
                    </a:prstClr>
                  </a:innerShdw>
                </a:effectLst>
                <a:latin typeface="Times New Roman" panose="02020603050405020304" pitchFamily="18" charset="0"/>
                <a:ea typeface="SimSun" panose="02010600030101010101" pitchFamily="2" charset="-122"/>
                <a:cs typeface="Times New Roman" panose="02020603050405020304" pitchFamily="18" charset="0"/>
              </a:endParaRPr>
            </a:p>
          </p:txBody>
        </p:sp>
      </p:grpSp>
      <p:sp>
        <p:nvSpPr>
          <p:cNvPr id="23" name="Freeform: Shape 22"/>
          <p:cNvSpPr/>
          <p:nvPr/>
        </p:nvSpPr>
        <p:spPr>
          <a:xfrm>
            <a:off x="5404287" y="1050754"/>
            <a:ext cx="5293428" cy="963886"/>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dirty="0" err="1">
                <a:solidFill>
                  <a:srgbClr val="3333FF"/>
                </a:solidFill>
                <a:latin typeface="Times New Roman" panose="02020603050405020304" pitchFamily="18" charset="0"/>
                <a:ea typeface="SimSun" panose="02010600030101010101" pitchFamily="2" charset="-122"/>
              </a:rPr>
              <a:t>Xem</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lại</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các</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bài</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tập</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đã</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hướng</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dẫn</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và</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các</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bạn</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đã</a:t>
            </a:r>
            <a:r>
              <a:rPr lang="en-US" altLang="zh-CN" sz="2400" dirty="0">
                <a:solidFill>
                  <a:srgbClr val="3333FF"/>
                </a:solidFill>
                <a:latin typeface="Times New Roman" panose="02020603050405020304" pitchFamily="18" charset="0"/>
                <a:ea typeface="SimSun" panose="02010600030101010101" pitchFamily="2" charset="-122"/>
              </a:rPr>
              <a:t> </a:t>
            </a:r>
            <a:r>
              <a:rPr lang="en-US" altLang="zh-CN" sz="2400" dirty="0" err="1">
                <a:solidFill>
                  <a:srgbClr val="3333FF"/>
                </a:solidFill>
                <a:latin typeface="Times New Roman" panose="02020603050405020304" pitchFamily="18" charset="0"/>
                <a:ea typeface="SimSun" panose="02010600030101010101" pitchFamily="2" charset="-122"/>
              </a:rPr>
              <a:t>chữa</a:t>
            </a:r>
            <a:r>
              <a:rPr lang="en-US" altLang="zh-CN" sz="2400" dirty="0">
                <a:solidFill>
                  <a:srgbClr val="3333FF"/>
                </a:solidFill>
                <a:latin typeface="Times New Roman" panose="02020603050405020304" pitchFamily="18" charset="0"/>
                <a:ea typeface="SimSun" panose="02010600030101010101" pitchFamily="2" charset="-122"/>
              </a:rPr>
              <a:t>.</a:t>
            </a:r>
            <a:endParaRPr lang="zh-CN" altLang="en-US" sz="2400" b="0" kern="0" dirty="0">
              <a:solidFill>
                <a:srgbClr val="3333FF"/>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24" name="Freeform: Shape 23"/>
          <p:cNvSpPr/>
          <p:nvPr/>
        </p:nvSpPr>
        <p:spPr>
          <a:xfrm>
            <a:off x="6215927" y="2788113"/>
            <a:ext cx="5293428" cy="924678"/>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Làm</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các</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bài</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tập</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còn</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lại</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trong</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SGK;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khuyến</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khích</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giải</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them </a:t>
            </a:r>
            <a:r>
              <a:rPr lang="en-US" altLang="zh-CN" sz="2400" b="0" kern="0" dirty="0" err="1">
                <a:solidFill>
                  <a:srgbClr val="FF00FF"/>
                </a:solidFill>
                <a:latin typeface="Times New Roman" panose="02020603050405020304" pitchFamily="18" charset="0"/>
                <a:ea typeface="SimSun" panose="02010600030101010101" pitchFamily="2" charset="-122"/>
                <a:cs typeface="Times New Roman" panose="02020603050405020304" pitchFamily="18" charset="0"/>
              </a:rPr>
              <a:t>trong</a:t>
            </a:r>
            <a:r>
              <a:rPr lang="en-US" altLang="zh-CN"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rPr>
              <a:t> SBT.</a:t>
            </a:r>
            <a:endParaRPr lang="zh-CN" altLang="en-US" sz="2400" b="0" kern="0" dirty="0">
              <a:solidFill>
                <a:srgbClr val="FF00FF"/>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25" name="Freeform: Shape 24"/>
          <p:cNvSpPr/>
          <p:nvPr/>
        </p:nvSpPr>
        <p:spPr>
          <a:xfrm>
            <a:off x="5414622" y="4843360"/>
            <a:ext cx="5791017" cy="988509"/>
          </a:xfrm>
          <a:custGeom>
            <a:avLst/>
            <a:gdLst>
              <a:gd name="connsiteX0" fmla="*/ 5580729 w 5960957"/>
              <a:gd name="connsiteY0" fmla="*/ 764394 h 764394"/>
              <a:gd name="connsiteX1" fmla="*/ 4987656 w 5960957"/>
              <a:gd name="connsiteY1" fmla="*/ 764394 h 764394"/>
              <a:gd name="connsiteX2" fmla="*/ 4987656 w 5960957"/>
              <a:gd name="connsiteY2" fmla="*/ 760715 h 764394"/>
              <a:gd name="connsiteX3" fmla="*/ 973301 w 5960957"/>
              <a:gd name="connsiteY3" fmla="*/ 760715 h 764394"/>
              <a:gd name="connsiteX4" fmla="*/ 973301 w 5960957"/>
              <a:gd name="connsiteY4" fmla="*/ 760457 h 764394"/>
              <a:gd name="connsiteX5" fmla="*/ 380228 w 5960957"/>
              <a:gd name="connsiteY5" fmla="*/ 760457 h 764394"/>
              <a:gd name="connsiteX6" fmla="*/ 0 w 5960957"/>
              <a:gd name="connsiteY6" fmla="*/ 380228 h 764394"/>
              <a:gd name="connsiteX7" fmla="*/ 380228 w 5960957"/>
              <a:gd name="connsiteY7" fmla="*/ 0 h 764394"/>
              <a:gd name="connsiteX8" fmla="*/ 973301 w 5960957"/>
              <a:gd name="connsiteY8" fmla="*/ 0 h 764394"/>
              <a:gd name="connsiteX9" fmla="*/ 973301 w 5960957"/>
              <a:gd name="connsiteY9" fmla="*/ 258 h 764394"/>
              <a:gd name="connsiteX10" fmla="*/ 5025873 w 5960957"/>
              <a:gd name="connsiteY10" fmla="*/ 258 h 764394"/>
              <a:gd name="connsiteX11" fmla="*/ 5025873 w 5960957"/>
              <a:gd name="connsiteY11" fmla="*/ 3937 h 764394"/>
              <a:gd name="connsiteX12" fmla="*/ 5580729 w 5960957"/>
              <a:gd name="connsiteY12" fmla="*/ 3937 h 764394"/>
              <a:gd name="connsiteX13" fmla="*/ 5960957 w 5960957"/>
              <a:gd name="connsiteY13" fmla="*/ 384166 h 76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60957" h="764394">
                <a:moveTo>
                  <a:pt x="5580729" y="764394"/>
                </a:moveTo>
                <a:lnTo>
                  <a:pt x="4987656" y="764394"/>
                </a:lnTo>
                <a:lnTo>
                  <a:pt x="4987656" y="760715"/>
                </a:lnTo>
                <a:lnTo>
                  <a:pt x="973301" y="760715"/>
                </a:lnTo>
                <a:lnTo>
                  <a:pt x="973301" y="760457"/>
                </a:lnTo>
                <a:lnTo>
                  <a:pt x="380228" y="760457"/>
                </a:lnTo>
                <a:lnTo>
                  <a:pt x="0" y="380228"/>
                </a:lnTo>
                <a:lnTo>
                  <a:pt x="380228" y="0"/>
                </a:lnTo>
                <a:lnTo>
                  <a:pt x="973301" y="0"/>
                </a:lnTo>
                <a:lnTo>
                  <a:pt x="973301" y="258"/>
                </a:lnTo>
                <a:lnTo>
                  <a:pt x="5025873" y="258"/>
                </a:lnTo>
                <a:lnTo>
                  <a:pt x="5025873" y="3937"/>
                </a:lnTo>
                <a:lnTo>
                  <a:pt x="5580729" y="3937"/>
                </a:lnTo>
                <a:lnTo>
                  <a:pt x="5960957" y="384166"/>
                </a:lnTo>
                <a:close/>
              </a:path>
            </a:pathLst>
          </a:custGeom>
          <a:solidFill>
            <a:schemeClr val="accent6">
              <a:lumMod val="40000"/>
              <a:lumOff val="60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0" dirty="0" err="1">
                <a:solidFill>
                  <a:srgbClr val="002060"/>
                </a:solidFill>
                <a:latin typeface="Times New Roman" panose="02020603050405020304" pitchFamily="18" charset="0"/>
                <a:ea typeface="Times New Roman" panose="02020603050405020304" pitchFamily="18" charset="0"/>
              </a:rPr>
              <a:t>Chuẩn</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bị</a:t>
            </a:r>
            <a:r>
              <a:rPr lang="en-US" sz="2400" b="0" dirty="0">
                <a:solidFill>
                  <a:srgbClr val="002060"/>
                </a:solidFill>
                <a:latin typeface="Times New Roman" panose="02020603050405020304" pitchFamily="18" charset="0"/>
                <a:ea typeface="Times New Roman" panose="02020603050405020304" pitchFamily="18" charset="0"/>
              </a:rPr>
              <a:t> </a:t>
            </a:r>
            <a:r>
              <a:rPr lang="en-US" sz="2400" b="0" dirty="0" err="1">
                <a:solidFill>
                  <a:srgbClr val="002060"/>
                </a:solidFill>
                <a:latin typeface="Times New Roman" panose="02020603050405020304" pitchFamily="18" charset="0"/>
                <a:ea typeface="Times New Roman" panose="02020603050405020304" pitchFamily="18" charset="0"/>
              </a:rPr>
              <a:t>trước</a:t>
            </a:r>
            <a:r>
              <a:rPr lang="en-US" sz="2400" b="0" dirty="0">
                <a:solidFill>
                  <a:srgbClr val="002060"/>
                </a:solidFill>
                <a:latin typeface="Times New Roman" panose="02020603050405020304" pitchFamily="18" charset="0"/>
                <a:ea typeface="Times New Roman" panose="02020603050405020304" pitchFamily="18" charset="0"/>
              </a:rPr>
              <a:t> </a:t>
            </a:r>
            <a:r>
              <a:rPr lang="en-US" sz="2400" dirty="0" err="1">
                <a:solidFill>
                  <a:srgbClr val="002060"/>
                </a:solidFill>
                <a:latin typeface="Times New Roman" panose="02020603050405020304" pitchFamily="18" charset="0"/>
                <a:ea typeface="Times New Roman" panose="02020603050405020304" pitchFamily="18" charset="0"/>
              </a:rPr>
              <a:t>bài</a:t>
            </a:r>
            <a:r>
              <a:rPr lang="en-US" sz="2400" dirty="0">
                <a:solidFill>
                  <a:srgbClr val="002060"/>
                </a:solidFill>
                <a:latin typeface="Times New Roman" panose="02020603050405020304" pitchFamily="18" charset="0"/>
                <a:ea typeface="Times New Roman" panose="02020603050405020304" pitchFamily="18" charset="0"/>
              </a:rPr>
              <a:t> 1, </a:t>
            </a:r>
            <a:r>
              <a:rPr lang="en-US" sz="2400" dirty="0" err="1">
                <a:solidFill>
                  <a:srgbClr val="002060"/>
                </a:solidFill>
                <a:latin typeface="Times New Roman" panose="02020603050405020304" pitchFamily="18" charset="0"/>
                <a:ea typeface="Times New Roman" panose="02020603050405020304" pitchFamily="18" charset="0"/>
              </a:rPr>
              <a:t>Chương</a:t>
            </a:r>
            <a:r>
              <a:rPr lang="en-US" sz="2400" dirty="0">
                <a:solidFill>
                  <a:srgbClr val="002060"/>
                </a:solidFill>
                <a:latin typeface="Times New Roman" panose="02020603050405020304" pitchFamily="18" charset="0"/>
                <a:ea typeface="Times New Roman" panose="02020603050405020304" pitchFamily="18" charset="0"/>
              </a:rPr>
              <a:t> </a:t>
            </a:r>
            <a:r>
              <a:rPr lang="en-US" sz="2400" b="0" dirty="0">
                <a:solidFill>
                  <a:srgbClr val="002060"/>
                </a:solidFill>
                <a:latin typeface="Times New Roman" panose="02020603050405020304" pitchFamily="18" charset="0"/>
                <a:ea typeface="Times New Roman" panose="02020603050405020304" pitchFamily="18" charset="0"/>
              </a:rPr>
              <a:t>II</a:t>
            </a:r>
            <a:endParaRPr lang="zh-CN" altLang="en-US" sz="2400" b="0" kern="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up)">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121" y="398652"/>
            <a:ext cx="8364455" cy="173974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mc:AlternateContent xmlns:mc="http://schemas.openxmlformats.org/markup-compatibility/2006">
        <mc:Choice xmlns="" xmlns:a14="http://schemas.microsoft.com/office/drawing/2010/main" Requires="a14">
          <p:sp>
            <p:nvSpPr>
              <p:cNvPr id="3" name="TextBox 2"/>
              <p:cNvSpPr txBox="1"/>
              <p:nvPr/>
            </p:nvSpPr>
            <p:spPr>
              <a:xfrm>
                <a:off x="895350" y="422564"/>
                <a:ext cx="8551685" cy="177670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Trong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(-1; 0); (2; -2); (6; -1); (4; -3);  (0; </a:t>
                </a:r>
                <a14:m>
                  <m:oMath xmlns:m="http://schemas.openxmlformats.org/officeDocument/2006/math">
                    <m:f>
                      <m:fPr>
                        <m:ctrlPr>
                          <a:rPr lang="en-US" sz="3200" i="1">
                            <a:latin typeface="Cambria Math" panose="02040503050406030204" pitchFamily="18" charset="0"/>
                            <a:cs typeface="Times New Roman" panose="02020603050405020304" pitchFamily="18" charset="0"/>
                          </a:rPr>
                        </m:ctrlPr>
                      </m:fPr>
                      <m:num>
                        <m:r>
                          <a:rPr lang="en-US" sz="3200" b="0" i="1" smtClean="0">
                            <a:latin typeface="Cambria Math" panose="02040503050406030204" pitchFamily="18" charset="0"/>
                            <a:cs typeface="Times New Roman" panose="02020603050405020304" pitchFamily="18" charset="0"/>
                          </a:rPr>
                          <m:t>−</m:t>
                        </m:r>
                        <m:r>
                          <a:rPr lang="en-US" sz="3200" b="0" i="1" smtClean="0">
                            <a:latin typeface="Cambria Math" panose="02040503050406030204" pitchFamily="18" charset="0"/>
                            <a:cs typeface="Times New Roman" panose="02020603050405020304" pitchFamily="18" charset="0"/>
                          </a:rPr>
                          <m:t>3</m:t>
                        </m:r>
                      </m:num>
                      <m:den>
                        <m:r>
                          <a:rPr lang="en-US" sz="3200" b="0" i="1" smtClean="0">
                            <a:latin typeface="Cambria Math" panose="02040503050406030204" pitchFamily="18" charset="0"/>
                            <a:cs typeface="Times New Roman" panose="02020603050405020304" pitchFamily="18" charset="0"/>
                          </a:rPr>
                          <m:t>5</m:t>
                        </m:r>
                      </m:den>
                    </m:f>
                    <m:r>
                      <a:rPr lang="en-US" sz="3200" b="0" i="1" smtClean="0">
                        <a:latin typeface="Cambria Math" panose="02040503050406030204" pitchFamily="18" charset="0"/>
                        <a:cs typeface="Times New Roman" panose="02020603050405020304" pitchFamily="18" charset="0"/>
                      </a:rPr>
                      <m:t>)</m:t>
                    </m:r>
                  </m:oMath>
                </a14:m>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bao </a:t>
                </a:r>
                <a:r>
                  <a:rPr lang="en-US" sz="3200" dirty="0" err="1">
                    <a:latin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3x + 5y = -3.</a:t>
                </a:r>
                <a:endParaRPr lang="en-US" sz="3200" dirty="0">
                  <a:latin typeface="Times New Roman" panose="02020603050405020304" pitchFamily="18" charset="0"/>
                  <a:cs typeface="Times New Roman" panose="02020603050405020304" pitchFamily="18"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895350" y="422564"/>
                <a:ext cx="8551685" cy="1776705"/>
              </a:xfrm>
              <a:prstGeom prst="rect">
                <a:avLst/>
              </a:prstGeom>
              <a:blipFill rotWithShape="1">
                <a:blip r:embed="rId5" cstate="print"/>
                <a:stretch>
                  <a:fillRect t="-16" r="2" b="15"/>
                </a:stretch>
              </a:blipFill>
            </p:spPr>
            <p:txBody>
              <a:bodyPr/>
              <a:lstStyle/>
              <a:p>
                <a:r>
                  <a:rPr lang="en-US" altLang="en-US">
                    <a:noFill/>
                  </a:rPr>
                  <a:t> </a:t>
                </a:r>
              </a:p>
            </p:txBody>
          </p:sp>
        </mc:Fallback>
      </mc:AlternateContent>
      <p:sp>
        <p:nvSpPr>
          <p:cNvPr id="4" name="TextBox 3"/>
          <p:cNvSpPr txBox="1"/>
          <p:nvPr/>
        </p:nvSpPr>
        <p:spPr>
          <a:xfrm>
            <a:off x="2398568" y="2385050"/>
            <a:ext cx="282113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anose="02020603050405020304" pitchFamily="18" charset="0"/>
                <a:cs typeface="Times New Roman" panose="02020603050405020304" pitchFamily="18" charset="0"/>
              </a:rPr>
              <a:t>A: 3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endParaRPr lang="en-US" sz="32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417619" y="5376337"/>
            <a:ext cx="2802081"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anose="02020603050405020304" pitchFamily="18" charset="0"/>
                <a:cs typeface="Times New Roman" panose="02020603050405020304" pitchFamily="18" charset="0"/>
              </a:rPr>
              <a:t>D: 1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endParaRPr lang="en-US" sz="3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417618" y="4346893"/>
            <a:ext cx="280208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ea typeface="Cambria Math" panose="02040503050406030204" pitchFamily="18" charset="0"/>
                <a:cs typeface="Times New Roman" panose="02020603050405020304" pitchFamily="18" charset="0"/>
              </a:rPr>
              <a:t>C: </a:t>
            </a:r>
            <a:r>
              <a:rPr lang="en-US" sz="3200" dirty="0">
                <a:latin typeface="Times New Roman" panose="02020603050405020304" pitchFamily="18" charset="0"/>
                <a:ea typeface="Cambria Math" panose="02040503050406030204" pitchFamily="18" charset="0"/>
                <a:cs typeface="Times New Roman" panose="02020603050405020304" pitchFamily="18" charset="0"/>
              </a:rPr>
              <a:t>2 </a:t>
            </a:r>
            <a:r>
              <a:rPr lang="en-US" sz="3200" dirty="0" err="1">
                <a:latin typeface="Times New Roman" panose="02020603050405020304" pitchFamily="18" charset="0"/>
                <a:ea typeface="Cambria Math" panose="02040503050406030204" pitchFamily="18" charset="0"/>
                <a:cs typeface="Times New Roman" panose="02020603050405020304" pitchFamily="18" charset="0"/>
              </a:rPr>
              <a:t>cặp</a:t>
            </a:r>
            <a:r>
              <a:rPr lang="en-US" sz="3200" dirty="0">
                <a:latin typeface="Times New Roman" panose="02020603050405020304" pitchFamily="18" charset="0"/>
                <a:ea typeface="Cambria Math" panose="02040503050406030204" pitchFamily="18" charset="0"/>
                <a:cs typeface="Times New Roman" panose="02020603050405020304" pitchFamily="18" charset="0"/>
              </a:rPr>
              <a:t> </a:t>
            </a:r>
            <a:r>
              <a:rPr lang="en-US" sz="3200" dirty="0" err="1">
                <a:latin typeface="Times New Roman" panose="02020603050405020304" pitchFamily="18" charset="0"/>
                <a:ea typeface="Cambria Math" panose="02040503050406030204" pitchFamily="18" charset="0"/>
                <a:cs typeface="Times New Roman" panose="02020603050405020304" pitchFamily="18" charset="0"/>
              </a:rPr>
              <a:t>số</a:t>
            </a:r>
            <a:endParaRPr lang="en-US" sz="32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417618" y="3398713"/>
            <a:ext cx="282113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latin typeface="Times New Roman" panose="02020603050405020304" pitchFamily="18" charset="0"/>
                <a:cs typeface="Times New Roman" panose="02020603050405020304" pitchFamily="18" charset="0"/>
              </a:rPr>
              <a:t>B: 4 </a:t>
            </a:r>
            <a:r>
              <a:rPr lang="en-US" sz="3200" dirty="0" err="1">
                <a:latin typeface="Times New Roman" panose="02020603050405020304" pitchFamily="18" charset="0"/>
                <a:cs typeface="Times New Roman" panose="02020603050405020304" pitchFamily="18" charset="0"/>
              </a:rPr>
              <a:t>cặp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endParaRPr lang="en-US" sz="3200" dirty="0">
              <a:latin typeface="Times New Roman" panose="02020603050405020304" pitchFamily="18" charset="0"/>
              <a:cs typeface="Times New Roman" panose="02020603050405020304" pitchFamily="18" charset="0"/>
            </a:endParaRPr>
          </a:p>
        </p:txBody>
      </p:sp>
      <p:pic>
        <p:nvPicPr>
          <p:cNvPr id="9" name="q1">
            <a:hlinkClick r:id="rId6" action="ppaction://hlinksldjump"/>
          </p:cNvPr>
          <p:cNvPicPr>
            <a:picLocks noChangeAspect="1"/>
          </p:cNvPicPr>
          <p:nvPr/>
        </p:nvPicPr>
        <p:blipFill rotWithShape="1">
          <a:blip r:embed="rId7" cstate="print">
            <a:extLst>
              <a:ext uri="{BEBA8EAE-BF5A-486C-A8C5-ECC9F3942E4B}">
                <a14:imgProps xmlns="" xmlns:a14="http://schemas.microsoft.com/office/drawing/2010/main">
                  <a14:imgLayer r:embed="rId8">
                    <a14:imgEffect>
                      <a14:backgroundRemoval t="8250" b="90000" l="10000" r="94250"/>
                    </a14:imgEffect>
                  </a14:imgLayer>
                </a14:imgProps>
              </a:ext>
              <a:ext uri="{28A0092B-C50C-407E-A947-70E740481C1C}">
                <a14:useLocalDpi xmlns="" xmlns:a14="http://schemas.microsoft.com/office/drawing/2010/main" val="0"/>
              </a:ext>
            </a:extLst>
          </a:blip>
          <a:srcRect l="11657" t="7930" r="3850" b="11894"/>
          <a:stretch>
            <a:fillRect/>
          </a:stretch>
        </p:blipFill>
        <p:spPr>
          <a:xfrm>
            <a:off x="9601201" y="5630373"/>
            <a:ext cx="1222549" cy="1126602"/>
          </a:xfrm>
          <a:prstGeom prst="rect">
            <a:avLst/>
          </a:prstGeom>
        </p:spPr>
      </p:pic>
      <p:pic>
        <p:nvPicPr>
          <p:cNvPr id="10" name="Am-thanh-tra-loi-dung-www_nhacchuongvui_com.mp3">
            <a:hlinkClick r:id="" action="ppaction://media"/>
          </p:cNvPr>
          <p:cNvPicPr>
            <a:picLocks noChangeAspect="1"/>
          </p:cNvPicPr>
          <p:nvPr>
            <a:audioFile r:link="rId1"/>
            <p:extLst>
              <p:ext uri="{DAA4B4D4-6D71-4841-9C94-3DE7FCFB9230}">
                <p14:media xmlns="" xmlns:p14="http://schemas.microsoft.com/office/powerpoint/2010/main" r:embed="rId9"/>
              </p:ext>
            </p:extLst>
          </p:nvPr>
        </p:nvPicPr>
        <p:blipFill>
          <a:blip r:embed="rId10" cstate="print"/>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2"/>
            <p:extLst>
              <p:ext uri="{DAA4B4D4-6D71-4841-9C94-3DE7FCFB9230}">
                <p14:media xmlns="" xmlns:p14="http://schemas.microsoft.com/office/powerpoint/2010/main" r:embed="rId11"/>
              </p:ext>
            </p:extLst>
          </p:nvPr>
        </p:nvPicPr>
        <p:blipFill>
          <a:blip r:embed="rId10" cstate="print"/>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2"/>
            <p:extLst>
              <p:ext uri="{DAA4B4D4-6D71-4841-9C94-3DE7FCFB9230}">
                <p14:media xmlns="" xmlns:p14="http://schemas.microsoft.com/office/powerpoint/2010/main" r:embed="rId11"/>
              </p:ext>
            </p:extLst>
          </p:nvPr>
        </p:nvPicPr>
        <p:blipFill>
          <a:blip r:embed="rId10" cstate="print"/>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2"/>
            <p:extLst>
              <p:ext uri="{DAA4B4D4-6D71-4841-9C94-3DE7FCFB9230}">
                <p14:media xmlns="" xmlns:p14="http://schemas.microsoft.com/office/powerpoint/2010/main" r:embed="rId11"/>
              </p:ext>
            </p:extLst>
          </p:nvPr>
        </p:nvPicPr>
        <p:blipFill>
          <a:blip r:embed="rId10" cstate="print"/>
          <a:stretch>
            <a:fillRect/>
          </a:stretch>
        </p:blipFill>
        <p:spPr>
          <a:xfrm>
            <a:off x="12292330" y="2345801"/>
            <a:ext cx="609600" cy="609600"/>
          </a:xfrm>
          <a:prstGeom prst="rect">
            <a:avLst/>
          </a:prstGeom>
        </p:spPr>
      </p:pic>
      <p:sp>
        <p:nvSpPr>
          <p:cNvPr id="16" name="Cloud 15"/>
          <p:cNvSpPr/>
          <p:nvPr/>
        </p:nvSpPr>
        <p:spPr>
          <a:xfrm>
            <a:off x="5356184" y="2272447"/>
            <a:ext cx="3505200" cy="219738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7" name="TextBox 16"/>
          <p:cNvSpPr txBox="1"/>
          <p:nvPr/>
        </p:nvSpPr>
        <p:spPr>
          <a:xfrm>
            <a:off x="6232484" y="2645052"/>
            <a:ext cx="1752600"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CHÚC MỪNG</a:t>
            </a:r>
          </a:p>
        </p:txBody>
      </p:sp>
      <p:pic>
        <p:nvPicPr>
          <p:cNvPr id="18" name="Picture 17"/>
          <p:cNvPicPr>
            <a:picLocks noChangeAspect="1"/>
          </p:cNvPicPr>
          <p:nvPr/>
        </p:nvPicPr>
        <p:blipFill rotWithShape="1">
          <a:blip r:embed="rId12" cstate="print">
            <a:extLst>
              <a:ext uri="{BEBA8EAE-BF5A-486C-A8C5-ECC9F3942E4B}">
                <a14:imgProps xmln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 xmlns:a14="http://schemas.microsoft.com/office/drawing/2010/main" val="0"/>
              </a:ext>
            </a:extLst>
          </a:blip>
          <a:srcRect l="23171" t="430" r="22525"/>
          <a:stretch>
            <a:fillRect/>
          </a:stretch>
        </p:blipFill>
        <p:spPr>
          <a:xfrm rot="21235483">
            <a:off x="1343667" y="4051877"/>
            <a:ext cx="1233055" cy="1256068"/>
          </a:xfrm>
          <a:prstGeom prst="rect">
            <a:avLst/>
          </a:prstGeom>
        </p:spPr>
      </p:pic>
      <p:pic>
        <p:nvPicPr>
          <p:cNvPr id="19" name="Picture 18"/>
          <p:cNvPicPr>
            <a:picLocks noChangeAspect="1"/>
          </p:cNvPicPr>
          <p:nvPr/>
        </p:nvPicPr>
        <p:blipFill rotWithShape="1">
          <a:blip r:embed="rId12" cstate="print">
            <a:extLst>
              <a:ext uri="{BEBA8EAE-BF5A-486C-A8C5-ECC9F3942E4B}">
                <a14:imgProps xmln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 xmlns:a14="http://schemas.microsoft.com/office/drawing/2010/main" val="0"/>
              </a:ext>
            </a:extLst>
          </a:blip>
          <a:srcRect l="23171" t="430" r="22525"/>
          <a:stretch>
            <a:fillRect/>
          </a:stretch>
        </p:blipFill>
        <p:spPr>
          <a:xfrm>
            <a:off x="1393229" y="5087746"/>
            <a:ext cx="1233055" cy="1256068"/>
          </a:xfrm>
          <a:prstGeom prst="rect">
            <a:avLst/>
          </a:prstGeom>
        </p:spPr>
      </p:pic>
      <p:pic>
        <p:nvPicPr>
          <p:cNvPr id="20" name="Picture 19"/>
          <p:cNvPicPr>
            <a:picLocks noChangeAspect="1"/>
          </p:cNvPicPr>
          <p:nvPr/>
        </p:nvPicPr>
        <p:blipFill rotWithShape="1">
          <a:blip r:embed="rId12" cstate="print">
            <a:extLst>
              <a:ext uri="{BEBA8EAE-BF5A-486C-A8C5-ECC9F3942E4B}">
                <a14:imgProps xmln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 xmlns:a14="http://schemas.microsoft.com/office/drawing/2010/main" val="0"/>
              </a:ext>
            </a:extLst>
          </a:blip>
          <a:srcRect l="23171" t="430" r="22525"/>
          <a:stretch>
            <a:fillRect/>
          </a:stretch>
        </p:blipFill>
        <p:spPr>
          <a:xfrm>
            <a:off x="1280661" y="2997278"/>
            <a:ext cx="1233055" cy="1256068"/>
          </a:xfrm>
          <a:prstGeom prst="rect">
            <a:avLst/>
          </a:prstGeom>
        </p:spPr>
      </p:pic>
      <p:grpSp>
        <p:nvGrpSpPr>
          <p:cNvPr id="21" name="times up"/>
          <p:cNvGrpSpPr/>
          <p:nvPr/>
        </p:nvGrpSpPr>
        <p:grpSpPr>
          <a:xfrm>
            <a:off x="9474740" y="1775963"/>
            <a:ext cx="1205624" cy="362438"/>
            <a:chOff x="4284637" y="-304827"/>
            <a:chExt cx="2669678" cy="697560"/>
          </a:xfrm>
        </p:grpSpPr>
        <p:sp>
          <p:nvSpPr>
            <p:cNvPr id="22" name="Rounded Rectangle 21"/>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3" name="Rounded Rectangle 22"/>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4" name="Rectangle 23"/>
          <p:cNvSpPr/>
          <p:nvPr/>
        </p:nvSpPr>
        <p:spPr>
          <a:xfrm>
            <a:off x="9789854" y="24354"/>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p>
        </p:txBody>
      </p:sp>
      <p:pic>
        <p:nvPicPr>
          <p:cNvPr id="25" name="Picture 24"/>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9389587" y="328734"/>
            <a:ext cx="1370670" cy="1366322"/>
          </a:xfrm>
          <a:prstGeom prst="rect">
            <a:avLst/>
          </a:prstGeom>
        </p:spPr>
      </p:pic>
      <p:grpSp>
        <p:nvGrpSpPr>
          <p:cNvPr id="26" name="Clock hand spin"/>
          <p:cNvGrpSpPr/>
          <p:nvPr/>
        </p:nvGrpSpPr>
        <p:grpSpPr>
          <a:xfrm rot="1786145">
            <a:off x="9812073" y="906105"/>
            <a:ext cx="525701" cy="509437"/>
            <a:chOff x="840573" y="2379277"/>
            <a:chExt cx="3829048" cy="3849975"/>
          </a:xfrm>
        </p:grpSpPr>
        <p:sp>
          <p:nvSpPr>
            <p:cNvPr id="27"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8"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29" name="TextBox 28"/>
          <p:cNvSpPr txBox="1"/>
          <p:nvPr/>
        </p:nvSpPr>
        <p:spPr>
          <a:xfrm>
            <a:off x="10232357" y="951468"/>
            <a:ext cx="281032" cy="246221"/>
          </a:xfrm>
          <a:prstGeom prst="rect">
            <a:avLst/>
          </a:prstGeom>
          <a:noFill/>
        </p:spPr>
        <p:txBody>
          <a:bodyPr wrap="square" rtlCol="0">
            <a:spAutoFit/>
          </a:bodyPr>
          <a:lstStyle/>
          <a:p>
            <a:pPr defTabSz="914400">
              <a:defRPr/>
            </a:pPr>
            <a:r>
              <a:rPr lang="en-US" sz="1000" b="1" kern="0" dirty="0">
                <a:solidFill>
                  <a:srgbClr val="99B2C8"/>
                </a:solidFill>
              </a:rPr>
              <a:t>3</a:t>
            </a:r>
          </a:p>
        </p:txBody>
      </p:sp>
      <p:sp>
        <p:nvSpPr>
          <p:cNvPr id="30" name="TextBox 29"/>
          <p:cNvSpPr txBox="1"/>
          <p:nvPr/>
        </p:nvSpPr>
        <p:spPr>
          <a:xfrm>
            <a:off x="9979771" y="1205115"/>
            <a:ext cx="341087" cy="246221"/>
          </a:xfrm>
          <a:prstGeom prst="rect">
            <a:avLst/>
          </a:prstGeom>
          <a:noFill/>
        </p:spPr>
        <p:txBody>
          <a:bodyPr wrap="square" rtlCol="0">
            <a:spAutoFit/>
          </a:bodyPr>
          <a:lstStyle/>
          <a:p>
            <a:pPr defTabSz="914400">
              <a:defRPr/>
            </a:pPr>
            <a:r>
              <a:rPr lang="en-US" sz="1000" b="1" kern="0" dirty="0">
                <a:solidFill>
                  <a:srgbClr val="99B2C8"/>
                </a:solidFill>
              </a:rPr>
              <a:t>6</a:t>
            </a:r>
          </a:p>
        </p:txBody>
      </p:sp>
      <p:sp>
        <p:nvSpPr>
          <p:cNvPr id="31" name="TextBox 30"/>
          <p:cNvSpPr txBox="1"/>
          <p:nvPr/>
        </p:nvSpPr>
        <p:spPr>
          <a:xfrm>
            <a:off x="9634046" y="989038"/>
            <a:ext cx="308455" cy="246221"/>
          </a:xfrm>
          <a:prstGeom prst="rect">
            <a:avLst/>
          </a:prstGeom>
          <a:noFill/>
        </p:spPr>
        <p:txBody>
          <a:bodyPr wrap="square" rtlCol="0">
            <a:spAutoFit/>
          </a:bodyPr>
          <a:lstStyle/>
          <a:p>
            <a:pPr defTabSz="914400">
              <a:defRPr/>
            </a:pPr>
            <a:r>
              <a:rPr lang="en-US" sz="1000" b="1" kern="0" dirty="0">
                <a:solidFill>
                  <a:srgbClr val="99B2C8"/>
                </a:solidFill>
              </a:rPr>
              <a:t>9</a:t>
            </a:r>
          </a:p>
        </p:txBody>
      </p:sp>
      <p:sp>
        <p:nvSpPr>
          <p:cNvPr id="32" name="TextBox 31"/>
          <p:cNvSpPr txBox="1"/>
          <p:nvPr/>
        </p:nvSpPr>
        <p:spPr>
          <a:xfrm>
            <a:off x="9917943" y="705247"/>
            <a:ext cx="371406" cy="246221"/>
          </a:xfrm>
          <a:prstGeom prst="rect">
            <a:avLst/>
          </a:prstGeom>
          <a:noFill/>
        </p:spPr>
        <p:txBody>
          <a:bodyPr wrap="square" rtlCol="0">
            <a:spAutoFit/>
          </a:bodyPr>
          <a:lstStyle/>
          <a:p>
            <a:pPr defTabSz="914400">
              <a:defRPr/>
            </a:pPr>
            <a:r>
              <a:rPr lang="en-US" sz="1000" b="1" kern="0" dirty="0">
                <a:solidFill>
                  <a:srgbClr val="99B2C8"/>
                </a:solidFill>
              </a:rPr>
              <a:t>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3"/>
                </p:tgtEl>
              </p:cMediaNode>
            </p:audio>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mediacall" presetSubtype="0" fill="hold" nodeType="withEffect">
                                  <p:stCondLst>
                                    <p:cond delay="0"/>
                                  </p:stCondLst>
                                  <p:childTnLst>
                                    <p:cmd type="call" cmd="playFrom(0.0)">
                                      <p:cBhvr>
                                        <p:cTn id="37" dur="8091" fill="hold"/>
                                        <p:tgtEl>
                                          <p:spTgt spid="10"/>
                                        </p:tgtEl>
                                      </p:cBhvr>
                                    </p:cmd>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 presetClass="mediacall" presetSubtype="0" fill="hold" nodeType="withEffect">
                                  <p:stCondLst>
                                    <p:cond delay="0"/>
                                  </p:stCondLst>
                                  <p:childTnLst>
                                    <p:cmd type="call" cmd="playFrom(0.0)">
                                      <p:cBhvr>
                                        <p:cTn id="51" dur="8158" fill="hold"/>
                                        <p:tgtEl>
                                          <p:spTgt spid="13"/>
                                        </p:tgtEl>
                                      </p:cBhvr>
                                    </p:cmd>
                                  </p:childTnLst>
                                </p:cTn>
                              </p:par>
                            </p:childTnLst>
                          </p:cTn>
                        </p:par>
                      </p:childTnLst>
                    </p:cTn>
                  </p:par>
                </p:childTnLst>
              </p:cTn>
              <p:nextCondLst>
                <p:cond evt="onClick" delay="0">
                  <p:tgtEl>
                    <p:spTgt spid="8"/>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mediacall" presetSubtype="0" fill="hold" nodeType="withEffect">
                                  <p:stCondLst>
                                    <p:cond delay="0"/>
                                  </p:stCondLst>
                                  <p:childTnLst>
                                    <p:cmd type="call" cmd="playFrom(0.0)">
                                      <p:cBhvr>
                                        <p:cTn id="56" dur="8158" fill="hold"/>
                                        <p:tgtEl>
                                          <p:spTgt spid="12"/>
                                        </p:tgtEl>
                                      </p:cBhvr>
                                    </p:cmd>
                                  </p:childTnLst>
                                </p:cTn>
                              </p:par>
                              <p:par>
                                <p:cTn id="57" presetID="10"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6"/>
                    </p:tgtEl>
                  </p:cond>
                </p:stCondLst>
                <p:endSync evt="end" delay="0">
                  <p:rtn val="all"/>
                </p:endSync>
                <p:childTnLst>
                  <p:par>
                    <p:cTn id="61" fill="hold">
                      <p:stCondLst>
                        <p:cond delay="0"/>
                      </p:stCondLst>
                      <p:childTnLst>
                        <p:par>
                          <p:cTn id="62" fill="hold">
                            <p:stCondLst>
                              <p:cond delay="0"/>
                            </p:stCondLst>
                            <p:childTnLst>
                              <p:par>
                                <p:cTn id="63" presetID="10" presetClass="entr" presetSubtype="0"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 presetClass="mediacall" presetSubtype="0" fill="hold" nodeType="withEffect">
                                  <p:stCondLst>
                                    <p:cond delay="0"/>
                                  </p:stCondLst>
                                  <p:childTnLst>
                                    <p:cmd type="call" cmd="playFrom(0.0)">
                                      <p:cBhvr>
                                        <p:cTn id="67" dur="8158" fill="hold"/>
                                        <p:tgtEl>
                                          <p:spTgt spid="11"/>
                                        </p:tgtEl>
                                      </p:cBhvr>
                                    </p:cmd>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24"/>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6"/>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p:cTn id="76" dur="3000" fill="hold"/>
                                        <p:tgtEl>
                                          <p:spTgt spid="21"/>
                                        </p:tgtEl>
                                        <p:attrNameLst>
                                          <p:attrName>ppt_w</p:attrName>
                                        </p:attrNameLst>
                                      </p:cBhvr>
                                      <p:tavLst>
                                        <p:tav tm="0">
                                          <p:val>
                                            <p:fltVal val="0"/>
                                          </p:val>
                                        </p:tav>
                                        <p:tav tm="100000">
                                          <p:val>
                                            <p:strVal val="#ppt_w"/>
                                          </p:val>
                                        </p:tav>
                                      </p:tavLst>
                                    </p:anim>
                                    <p:anim calcmode="lin" valueType="num">
                                      <p:cBhvr>
                                        <p:cTn id="77" dur="3000" fill="hold"/>
                                        <p:tgtEl>
                                          <p:spTgt spid="21"/>
                                        </p:tgtEl>
                                        <p:attrNameLst>
                                          <p:attrName>ppt_h</p:attrName>
                                        </p:attrNameLst>
                                      </p:cBhvr>
                                      <p:tavLst>
                                        <p:tav tm="0">
                                          <p:val>
                                            <p:fltVal val="0"/>
                                          </p:val>
                                        </p:tav>
                                        <p:tav tm="100000">
                                          <p:val>
                                            <p:strVal val="#ppt_h"/>
                                          </p:val>
                                        </p:tav>
                                      </p:tavLst>
                                    </p:anim>
                                    <p:animEffect transition="in" filter="fade">
                                      <p:cBhvr>
                                        <p:cTn id="78" dur="3000"/>
                                        <p:tgtEl>
                                          <p:spTgt spid="21"/>
                                        </p:tgtEl>
                                      </p:cBhvr>
                                    </p:animEffect>
                                  </p:childTnLst>
                                  <p:subTnLst>
                                    <p:audio>
                                      <p:cMediaNode>
                                        <p:cTn display="0" masterRel="sameClick">
                                          <p:stCondLst>
                                            <p:cond evt="begin" delay="0">
                                              <p:tn val="74"/>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4"/>
                  </p:tgtEl>
                </p:cond>
              </p:nextCondLst>
            </p:seq>
          </p:childTnLst>
        </p:cTn>
      </p:par>
    </p:tnLst>
    <p:bldLst>
      <p:bldP spid="4" grpId="0" bldLvl="0" animBg="1"/>
      <p:bldP spid="6" grpId="0" animBg="1"/>
      <p:bldP spid="7" grpId="0" animBg="1"/>
      <p:bldP spid="8" grpId="0" animBg="1"/>
      <p:bldP spid="16" grpId="0" animBg="1"/>
      <p:bldP spid="16" grpId="1" animBg="1"/>
      <p:bldP spid="17" grpId="0"/>
      <p:bldP spid="1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80231" y="128345"/>
            <a:ext cx="7038668" cy="157071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endParaRPr>
          </a:p>
        </p:txBody>
      </p:sp>
      <p:sp>
        <p:nvSpPr>
          <p:cNvPr id="3" name="TextBox 2"/>
          <p:cNvSpPr txBox="1"/>
          <p:nvPr/>
        </p:nvSpPr>
        <p:spPr>
          <a:xfrm>
            <a:off x="2409285" y="392828"/>
            <a:ext cx="6560267" cy="1077218"/>
          </a:xfrm>
          <a:prstGeom prst="rect">
            <a:avLst/>
          </a:prstGeom>
          <a:noFill/>
        </p:spPr>
        <p:txBody>
          <a:bodyPr wrap="square" rtlCol="0">
            <a:spAutoFit/>
          </a:bodyPr>
          <a:lstStyle/>
          <a:p>
            <a:r>
              <a:rPr lang="en-US" sz="3200" dirty="0" err="1">
                <a:solidFill>
                  <a:prstClr val="black"/>
                </a:solidFill>
                <a:latin typeface="Times New Roman" panose="02020603050405020304" pitchFamily="18" charset="0"/>
                <a:cs typeface="Times New Roman" panose="02020603050405020304" pitchFamily="18" charset="0"/>
              </a:rPr>
              <a:t>Tổng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nghiệm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phương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trình</a:t>
            </a:r>
            <a:r>
              <a:rPr lang="en-US" sz="3200" dirty="0">
                <a:solidFill>
                  <a:prstClr val="black"/>
                </a:solidFill>
                <a:latin typeface="Times New Roman" panose="02020603050405020304" pitchFamily="18" charset="0"/>
                <a:cs typeface="Times New Roman" panose="02020603050405020304" pitchFamily="18" charset="0"/>
              </a:rPr>
              <a:t> </a:t>
            </a:r>
          </a:p>
          <a:p>
            <a:r>
              <a:rPr lang="en-US" sz="3200" dirty="0">
                <a:solidFill>
                  <a:prstClr val="black"/>
                </a:solidFill>
                <a:latin typeface="Times New Roman" panose="02020603050405020304" pitchFamily="18" charset="0"/>
                <a:cs typeface="Times New Roman" panose="02020603050405020304" pitchFamily="18" charset="0"/>
              </a:rPr>
              <a:t>(x – 3)(2x + 6) = 0 </a:t>
            </a:r>
            <a:r>
              <a:rPr lang="en-US" sz="3200" dirty="0" err="1">
                <a:solidFill>
                  <a:prstClr val="black"/>
                </a:solidFill>
                <a:latin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2409283" y="3389854"/>
            <a:ext cx="3000918"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B: 0</a:t>
            </a:r>
          </a:p>
        </p:txBody>
      </p:sp>
      <p:sp>
        <p:nvSpPr>
          <p:cNvPr id="6" name="TextBox 5"/>
          <p:cNvSpPr txBox="1"/>
          <p:nvPr/>
        </p:nvSpPr>
        <p:spPr>
          <a:xfrm>
            <a:off x="2409283" y="5264728"/>
            <a:ext cx="3000918"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D: 6</a:t>
            </a:r>
          </a:p>
        </p:txBody>
      </p:sp>
      <p:sp>
        <p:nvSpPr>
          <p:cNvPr id="7" name="TextBox 6"/>
          <p:cNvSpPr txBox="1"/>
          <p:nvPr/>
        </p:nvSpPr>
        <p:spPr>
          <a:xfrm>
            <a:off x="2409283" y="4294421"/>
            <a:ext cx="3000917"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 3</a:t>
            </a:r>
          </a:p>
        </p:txBody>
      </p:sp>
      <p:sp>
        <p:nvSpPr>
          <p:cNvPr id="8" name="TextBox 7"/>
          <p:cNvSpPr txBox="1"/>
          <p:nvPr/>
        </p:nvSpPr>
        <p:spPr>
          <a:xfrm>
            <a:off x="2409283" y="2426358"/>
            <a:ext cx="3000918"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A: -6</a:t>
            </a:r>
          </a:p>
        </p:txBody>
      </p:sp>
      <p:pic>
        <p:nvPicPr>
          <p:cNvPr id="10" name="Am-thanh-tra-loi-dung-www_nhacchuongvui_com.mp3">
            <a:hlinkClick r:id="" action="ppaction://media"/>
          </p:cNvPr>
          <p:cNvPicPr>
            <a:picLocks noChangeAspect="1"/>
          </p:cNvPicPr>
          <p:nvPr>
            <a:audioFile r:link="rId1"/>
            <p:extLst>
              <p:ext uri="{DAA4B4D4-6D71-4841-9C94-3DE7FCFB9230}">
                <p14:media xmlns="" xmlns:p14="http://schemas.microsoft.com/office/powerpoint/2010/main" r:embed="rId5"/>
              </p:ext>
            </p:extLst>
          </p:nvPr>
        </p:nvPicPr>
        <p:blipFill>
          <a:blip r:embed="rId6" cstate="print"/>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2"/>
            <p:extLst>
              <p:ext uri="{DAA4B4D4-6D71-4841-9C94-3DE7FCFB9230}">
                <p14:media xmlns="" xmlns:p14="http://schemas.microsoft.com/office/powerpoint/2010/main" r:embed="rId7"/>
              </p:ext>
            </p:extLst>
          </p:nvPr>
        </p:nvPicPr>
        <p:blipFill>
          <a:blip r:embed="rId6" cstate="print"/>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2"/>
            <p:extLst>
              <p:ext uri="{DAA4B4D4-6D71-4841-9C94-3DE7FCFB9230}">
                <p14:media xmlns="" xmlns:p14="http://schemas.microsoft.com/office/powerpoint/2010/main" r:embed="rId7"/>
              </p:ext>
            </p:extLst>
          </p:nvPr>
        </p:nvPicPr>
        <p:blipFill>
          <a:blip r:embed="rId6" cstate="print"/>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2"/>
            <p:extLst>
              <p:ext uri="{DAA4B4D4-6D71-4841-9C94-3DE7FCFB9230}">
                <p14:media xmlns="" xmlns:p14="http://schemas.microsoft.com/office/powerpoint/2010/main" r:embed="rId7"/>
              </p:ext>
            </p:extLst>
          </p:nvPr>
        </p:nvPicPr>
        <p:blipFill>
          <a:blip r:embed="rId6" cstate="print"/>
          <a:stretch>
            <a:fillRect/>
          </a:stretch>
        </p:blipFill>
        <p:spPr>
          <a:xfrm>
            <a:off x="12292330" y="2345801"/>
            <a:ext cx="609600" cy="609600"/>
          </a:xfrm>
          <a:prstGeom prst="rect">
            <a:avLst/>
          </a:prstGeom>
        </p:spPr>
      </p:pic>
      <p:sp>
        <p:nvSpPr>
          <p:cNvPr id="16" name="Cloud 15"/>
          <p:cNvSpPr/>
          <p:nvPr/>
        </p:nvSpPr>
        <p:spPr>
          <a:xfrm>
            <a:off x="6504203" y="2084588"/>
            <a:ext cx="2789123" cy="2197387"/>
          </a:xfrm>
          <a:prstGeom prst="cloud">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7321204" y="2522142"/>
            <a:ext cx="1517997" cy="1077218"/>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CHÚC MỪNG</a:t>
            </a:r>
          </a:p>
        </p:txBody>
      </p:sp>
      <p:pic>
        <p:nvPicPr>
          <p:cNvPr id="18" name="Picture 17"/>
          <p:cNvPicPr>
            <a:picLocks noChangeAspect="1"/>
          </p:cNvPicPr>
          <p:nvPr/>
        </p:nvPicPr>
        <p:blipFill rotWithShape="1">
          <a:blip r:embed="rId8" cstate="print">
            <a:extLst>
              <a:ext uri="{BEBA8EAE-BF5A-486C-A8C5-ECC9F3942E4B}">
                <a14:imgProps xmlns="" xmlns:a14="http://schemas.microsoft.com/office/drawing/2010/main">
                  <a14:imgLayer r:embed="rId9">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 xmlns:a14="http://schemas.microsoft.com/office/drawing/2010/main" val="0"/>
              </a:ext>
            </a:extLst>
          </a:blip>
          <a:srcRect l="23171" t="430" r="22525"/>
          <a:stretch>
            <a:fillRect/>
          </a:stretch>
        </p:blipFill>
        <p:spPr>
          <a:xfrm>
            <a:off x="1378725" y="3934390"/>
            <a:ext cx="1233055" cy="1256068"/>
          </a:xfrm>
          <a:prstGeom prst="rect">
            <a:avLst/>
          </a:prstGeom>
        </p:spPr>
      </p:pic>
      <p:pic>
        <p:nvPicPr>
          <p:cNvPr id="19" name="Picture 18"/>
          <p:cNvPicPr>
            <a:picLocks noChangeAspect="1"/>
          </p:cNvPicPr>
          <p:nvPr/>
        </p:nvPicPr>
        <p:blipFill rotWithShape="1">
          <a:blip r:embed="rId8" cstate="print">
            <a:extLst>
              <a:ext uri="{BEBA8EAE-BF5A-486C-A8C5-ECC9F3942E4B}">
                <a14:imgProps xmlns="" xmlns:a14="http://schemas.microsoft.com/office/drawing/2010/main">
                  <a14:imgLayer r:embed="rId9">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 xmlns:a14="http://schemas.microsoft.com/office/drawing/2010/main" val="0"/>
              </a:ext>
            </a:extLst>
          </a:blip>
          <a:srcRect l="23171" t="430" r="22525"/>
          <a:stretch>
            <a:fillRect/>
          </a:stretch>
        </p:blipFill>
        <p:spPr>
          <a:xfrm>
            <a:off x="1330035" y="4968832"/>
            <a:ext cx="1233055" cy="1256068"/>
          </a:xfrm>
          <a:prstGeom prst="rect">
            <a:avLst/>
          </a:prstGeom>
        </p:spPr>
      </p:pic>
      <p:pic>
        <p:nvPicPr>
          <p:cNvPr id="20" name="Picture 19"/>
          <p:cNvPicPr>
            <a:picLocks noChangeAspect="1"/>
          </p:cNvPicPr>
          <p:nvPr/>
        </p:nvPicPr>
        <p:blipFill rotWithShape="1">
          <a:blip r:embed="rId8" cstate="print">
            <a:extLst>
              <a:ext uri="{BEBA8EAE-BF5A-486C-A8C5-ECC9F3942E4B}">
                <a14:imgProps xmlns="" xmlns:a14="http://schemas.microsoft.com/office/drawing/2010/main">
                  <a14:imgLayer r:embed="rId9">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 xmlns:a14="http://schemas.microsoft.com/office/drawing/2010/main" val="0"/>
              </a:ext>
            </a:extLst>
          </a:blip>
          <a:srcRect l="23171" t="430" r="22525"/>
          <a:stretch>
            <a:fillRect/>
          </a:stretch>
        </p:blipFill>
        <p:spPr>
          <a:xfrm>
            <a:off x="1334331" y="2084588"/>
            <a:ext cx="1233055" cy="1256068"/>
          </a:xfrm>
          <a:prstGeom prst="rect">
            <a:avLst/>
          </a:prstGeom>
        </p:spPr>
      </p:pic>
      <p:pic>
        <p:nvPicPr>
          <p:cNvPr id="21" name="q2">
            <a:hlinkClick r:id="rId10" action="ppaction://hlinksldjump"/>
          </p:cNvPr>
          <p:cNvPicPr>
            <a:picLocks noChangeAspect="1"/>
          </p:cNvPicPr>
          <p:nvPr/>
        </p:nvPicPr>
        <p:blipFill rotWithShape="1">
          <a:blip r:embed="rId11" cstate="print">
            <a:extLst>
              <a:ext uri="{BEBA8EAE-BF5A-486C-A8C5-ECC9F3942E4B}">
                <a14:imgProps xmlns="" xmlns:a14="http://schemas.microsoft.com/office/drawing/2010/main">
                  <a14:imgLayer r:embed="rId12">
                    <a14:imgEffect>
                      <a14:backgroundRemoval t="10000" b="90000" l="10000" r="90000"/>
                    </a14:imgEffect>
                  </a14:imgLayer>
                </a14:imgProps>
              </a:ext>
              <a:ext uri="{28A0092B-C50C-407E-A947-70E740481C1C}">
                <a14:useLocalDpi xmlns="" xmlns:a14="http://schemas.microsoft.com/office/drawing/2010/main" val="0"/>
              </a:ext>
            </a:extLst>
          </a:blip>
          <a:srcRect l="10000" t="13940" r="6767" b="8081"/>
          <a:stretch>
            <a:fillRect/>
          </a:stretch>
        </p:blipFill>
        <p:spPr>
          <a:xfrm>
            <a:off x="9409516" y="5596866"/>
            <a:ext cx="1293121" cy="1217178"/>
          </a:xfrm>
          <a:prstGeom prst="rect">
            <a:avLst/>
          </a:prstGeom>
        </p:spPr>
      </p:pic>
      <p:grpSp>
        <p:nvGrpSpPr>
          <p:cNvPr id="22" name="times up"/>
          <p:cNvGrpSpPr/>
          <p:nvPr/>
        </p:nvGrpSpPr>
        <p:grpSpPr>
          <a:xfrm>
            <a:off x="9385406" y="1805905"/>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700520" y="54296"/>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p>
        </p:txBody>
      </p:sp>
      <p:pic>
        <p:nvPicPr>
          <p:cNvPr id="26" name="Picture 25"/>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9300253" y="358676"/>
            <a:ext cx="1370670" cy="1366322"/>
          </a:xfrm>
          <a:prstGeom prst="rect">
            <a:avLst/>
          </a:prstGeom>
        </p:spPr>
      </p:pic>
      <p:grpSp>
        <p:nvGrpSpPr>
          <p:cNvPr id="27" name="Clock hand spin"/>
          <p:cNvGrpSpPr/>
          <p:nvPr/>
        </p:nvGrpSpPr>
        <p:grpSpPr>
          <a:xfrm rot="1786145">
            <a:off x="9722739" y="936047"/>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30" name="TextBox 29"/>
          <p:cNvSpPr txBox="1"/>
          <p:nvPr/>
        </p:nvSpPr>
        <p:spPr>
          <a:xfrm>
            <a:off x="10143023" y="981410"/>
            <a:ext cx="281032" cy="246221"/>
          </a:xfrm>
          <a:prstGeom prst="rect">
            <a:avLst/>
          </a:prstGeom>
          <a:noFill/>
        </p:spPr>
        <p:txBody>
          <a:bodyPr wrap="square" rtlCol="0">
            <a:spAutoFit/>
          </a:bodyPr>
          <a:lstStyle/>
          <a:p>
            <a:pPr defTabSz="914400">
              <a:defRPr/>
            </a:pPr>
            <a:r>
              <a:rPr lang="en-US" sz="1000" b="1" kern="0" dirty="0">
                <a:solidFill>
                  <a:srgbClr val="99B2C8"/>
                </a:solidFill>
              </a:rPr>
              <a:t>3</a:t>
            </a:r>
          </a:p>
        </p:txBody>
      </p:sp>
      <p:sp>
        <p:nvSpPr>
          <p:cNvPr id="31" name="TextBox 30"/>
          <p:cNvSpPr txBox="1"/>
          <p:nvPr/>
        </p:nvSpPr>
        <p:spPr>
          <a:xfrm>
            <a:off x="9890437" y="1235057"/>
            <a:ext cx="341087" cy="246221"/>
          </a:xfrm>
          <a:prstGeom prst="rect">
            <a:avLst/>
          </a:prstGeom>
          <a:noFill/>
        </p:spPr>
        <p:txBody>
          <a:bodyPr wrap="square" rtlCol="0">
            <a:spAutoFit/>
          </a:bodyPr>
          <a:lstStyle/>
          <a:p>
            <a:pPr defTabSz="914400">
              <a:defRPr/>
            </a:pPr>
            <a:r>
              <a:rPr lang="en-US" sz="1000" b="1" kern="0" dirty="0">
                <a:solidFill>
                  <a:srgbClr val="99B2C8"/>
                </a:solidFill>
              </a:rPr>
              <a:t>6</a:t>
            </a:r>
          </a:p>
        </p:txBody>
      </p:sp>
      <p:sp>
        <p:nvSpPr>
          <p:cNvPr id="32" name="TextBox 31"/>
          <p:cNvSpPr txBox="1"/>
          <p:nvPr/>
        </p:nvSpPr>
        <p:spPr>
          <a:xfrm>
            <a:off x="9544712" y="1018980"/>
            <a:ext cx="308455" cy="246221"/>
          </a:xfrm>
          <a:prstGeom prst="rect">
            <a:avLst/>
          </a:prstGeom>
          <a:noFill/>
        </p:spPr>
        <p:txBody>
          <a:bodyPr wrap="square" rtlCol="0">
            <a:spAutoFit/>
          </a:bodyPr>
          <a:lstStyle/>
          <a:p>
            <a:pPr defTabSz="914400">
              <a:defRPr/>
            </a:pPr>
            <a:r>
              <a:rPr lang="en-US" sz="1000" b="1" kern="0" dirty="0">
                <a:solidFill>
                  <a:srgbClr val="99B2C8"/>
                </a:solidFill>
              </a:rPr>
              <a:t>9</a:t>
            </a:r>
          </a:p>
        </p:txBody>
      </p:sp>
      <p:sp>
        <p:nvSpPr>
          <p:cNvPr id="33" name="TextBox 32"/>
          <p:cNvSpPr txBox="1"/>
          <p:nvPr/>
        </p:nvSpPr>
        <p:spPr>
          <a:xfrm>
            <a:off x="9828609" y="735189"/>
            <a:ext cx="371406" cy="246221"/>
          </a:xfrm>
          <a:prstGeom prst="rect">
            <a:avLst/>
          </a:prstGeom>
          <a:noFill/>
        </p:spPr>
        <p:txBody>
          <a:bodyPr wrap="square" rtlCol="0">
            <a:spAutoFit/>
          </a:bodyPr>
          <a:lstStyle/>
          <a:p>
            <a:pPr defTabSz="914400">
              <a:defRPr/>
            </a:pPr>
            <a:r>
              <a:rPr lang="en-US" sz="1000" b="1" kern="0" dirty="0">
                <a:solidFill>
                  <a:srgbClr val="99B2C8"/>
                </a:solidFill>
              </a:rPr>
              <a:t>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audio>
              <p:cMediaNode vol="80000">
                <p:cTn id="18" fill="hold" display="0">
                  <p:stCondLst>
                    <p:cond delay="indefinite"/>
                  </p:stCondLst>
                  <p:endCondLst>
                    <p:cond evt="onStopAudio" delay="0">
                      <p:tgtEl>
                        <p:sldTgt/>
                      </p:tgtEl>
                    </p:cond>
                  </p:endCondLst>
                </p:cTn>
                <p:tgtEl>
                  <p:spTgt spid="11"/>
                </p:tgtEl>
              </p:cMediaNode>
            </p:audio>
            <p:audio>
              <p:cMediaNode vol="80000">
                <p:cTn id="19" fill="hold" display="0">
                  <p:stCondLst>
                    <p:cond delay="indefinite"/>
                  </p:stCondLst>
                  <p:endCondLst>
                    <p:cond evt="onStopAudio" delay="0">
                      <p:tgtEl>
                        <p:sldTgt/>
                      </p:tgtEl>
                    </p:cond>
                  </p:endCondLst>
                </p:cTn>
                <p:tgtEl>
                  <p:spTgt spid="12"/>
                </p:tgtEl>
              </p:cMediaNode>
            </p:audio>
            <p:audio>
              <p:cMediaNode vol="80000">
                <p:cTn id="20" fill="hold" display="0">
                  <p:stCondLst>
                    <p:cond delay="indefinite"/>
                  </p:stCondLst>
                  <p:endCondLst>
                    <p:cond evt="onStopAudio" delay="0">
                      <p:tgtEl>
                        <p:sldTgt/>
                      </p:tgtEl>
                    </p:cond>
                  </p:endCondLst>
                </p:cTn>
                <p:tgtEl>
                  <p:spTgt spid="13"/>
                </p:tgtEl>
              </p:cMediaNode>
            </p:audio>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 presetClass="mediacall" presetSubtype="0" fill="hold" nodeType="withEffect">
                                  <p:stCondLst>
                                    <p:cond delay="0"/>
                                  </p:stCondLst>
                                  <p:childTnLst>
                                    <p:cmd type="call" cmd="playFrom(0.0)">
                                      <p:cBhvr>
                                        <p:cTn id="31" dur="8091" fill="hold"/>
                                        <p:tgtEl>
                                          <p:spTgt spid="10"/>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 presetClass="mediacall" presetSubtype="0" fill="hold" nodeType="withEffect">
                                  <p:stCondLst>
                                    <p:cond delay="0"/>
                                  </p:stCondLst>
                                  <p:childTnLst>
                                    <p:cmd type="call" cmd="playFrom(0.0)">
                                      <p:cBhvr>
                                        <p:cTn id="45" dur="8158" fill="hold"/>
                                        <p:tgtEl>
                                          <p:spTgt spid="13"/>
                                        </p:tgtEl>
                                      </p:cBhvr>
                                    </p:cmd>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8" fill="hold"/>
                                        <p:tgtEl>
                                          <p:spTgt spid="12"/>
                                        </p:tgtEl>
                                      </p:cBhvr>
                                    </p:cmd>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 presetClass="mediacall" presetSubtype="0" fill="hold" nodeType="withEffect">
                                  <p:stCondLst>
                                    <p:cond delay="0"/>
                                  </p:stCondLst>
                                  <p:childTnLst>
                                    <p:cmd type="call" cmd="playFrom(0.0)">
                                      <p:cBhvr>
                                        <p:cTn id="61" dur="8158" fill="hold"/>
                                        <p:tgtEl>
                                          <p:spTgt spid="11"/>
                                        </p:tgtEl>
                                      </p:cBhvr>
                                    </p:cmd>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7"/>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3000" fill="hold"/>
                                        <p:tgtEl>
                                          <p:spTgt spid="22"/>
                                        </p:tgtEl>
                                        <p:attrNameLst>
                                          <p:attrName>ppt_w</p:attrName>
                                        </p:attrNameLst>
                                      </p:cBhvr>
                                      <p:tavLst>
                                        <p:tav tm="0">
                                          <p:val>
                                            <p:fltVal val="0"/>
                                          </p:val>
                                        </p:tav>
                                        <p:tav tm="100000">
                                          <p:val>
                                            <p:strVal val="#ppt_w"/>
                                          </p:val>
                                        </p:tav>
                                      </p:tavLst>
                                    </p:anim>
                                    <p:anim calcmode="lin" valueType="num">
                                      <p:cBhvr>
                                        <p:cTn id="77" dur="3000" fill="hold"/>
                                        <p:tgtEl>
                                          <p:spTgt spid="22"/>
                                        </p:tgtEl>
                                        <p:attrNameLst>
                                          <p:attrName>ppt_h</p:attrName>
                                        </p:attrNameLst>
                                      </p:cBhvr>
                                      <p:tavLst>
                                        <p:tav tm="0">
                                          <p:val>
                                            <p:fltVal val="0"/>
                                          </p:val>
                                        </p:tav>
                                        <p:tav tm="100000">
                                          <p:val>
                                            <p:strVal val="#ppt_h"/>
                                          </p:val>
                                        </p:tav>
                                      </p:tavLst>
                                    </p:anim>
                                    <p:animEffect transition="in" filter="fade">
                                      <p:cBhvr>
                                        <p:cTn id="78" dur="3000"/>
                                        <p:tgtEl>
                                          <p:spTgt spid="22"/>
                                        </p:tgtEl>
                                      </p:cBhvr>
                                    </p:animEffect>
                                  </p:childTnLst>
                                  <p:subTnLst>
                                    <p:audio>
                                      <p:cMediaNode>
                                        <p:cTn display="0" masterRel="sameClick">
                                          <p:stCondLst>
                                            <p:cond evt="begin" delay="0">
                                              <p:tn val="74"/>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2" name="Rounded Rectangle 1"/>
              <p:cNvSpPr/>
              <p:nvPr/>
            </p:nvSpPr>
            <p:spPr>
              <a:xfrm>
                <a:off x="1979549" y="285314"/>
                <a:ext cx="7417764" cy="160556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200" b="1" dirty="0">
                    <a:solidFill>
                      <a:prstClr val="black"/>
                    </a:solidFill>
                    <a:latin typeface="Times New Roman" panose="02020603050405020304" pitchFamily="18" charset="0"/>
                    <a:cs typeface="Times New Roman" panose="02020603050405020304" pitchFamily="18" charset="0"/>
                  </a:rPr>
                  <a:t>Nghiệm </a:t>
                </a:r>
                <a:r>
                  <a:rPr lang="en-US" sz="3200" b="1" dirty="0" err="1">
                    <a:solidFill>
                      <a:prstClr val="black"/>
                    </a:solidFill>
                    <a:latin typeface="Times New Roman" panose="02020603050405020304" pitchFamily="18" charset="0"/>
                    <a:cs typeface="Times New Roman" panose="02020603050405020304" pitchFamily="18" charset="0"/>
                  </a:rPr>
                  <a:t>của</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phương</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trình</a:t>
                </a:r>
                <a:r>
                  <a:rPr lang="en-US" sz="3200" b="1"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b="1" i="1">
                            <a:solidFill>
                              <a:prstClr val="black"/>
                            </a:solidFill>
                            <a:latin typeface="Cambria Math" panose="02040503050406030204" pitchFamily="18" charset="0"/>
                            <a:cs typeface="Times New Roman" panose="02020603050405020304" pitchFamily="18" charset="0"/>
                          </a:rPr>
                        </m:ctrlPr>
                      </m:fPr>
                      <m:num>
                        <m:r>
                          <a:rPr lang="en-US" sz="3200" b="1" i="1" smtClean="0">
                            <a:solidFill>
                              <a:prstClr val="black"/>
                            </a:solidFill>
                            <a:latin typeface="Cambria Math" panose="02040503050406030204" pitchFamily="18" charset="0"/>
                            <a:cs typeface="Times New Roman" panose="02020603050405020304" pitchFamily="18" charset="0"/>
                          </a:rPr>
                          <m:t>𝟏</m:t>
                        </m:r>
                      </m:num>
                      <m:den>
                        <m:r>
                          <a:rPr lang="en-US" sz="3200" b="1" i="1" smtClean="0">
                            <a:solidFill>
                              <a:prstClr val="black"/>
                            </a:solidFill>
                            <a:latin typeface="Cambria Math" panose="02040503050406030204" pitchFamily="18" charset="0"/>
                            <a:cs typeface="Times New Roman" panose="02020603050405020304" pitchFamily="18" charset="0"/>
                          </a:rPr>
                          <m:t>𝒙</m:t>
                        </m:r>
                      </m:den>
                    </m:f>
                  </m:oMath>
                </a14:m>
                <a:r>
                  <a:rPr lang="en-US" sz="3200" b="1" dirty="0">
                    <a:solidFill>
                      <a:prstClr val="black"/>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b="1" i="1">
                            <a:solidFill>
                              <a:prstClr val="black"/>
                            </a:solidFill>
                            <a:latin typeface="Cambria Math" panose="02040503050406030204" pitchFamily="18" charset="0"/>
                            <a:cs typeface="Times New Roman" panose="02020603050405020304" pitchFamily="18" charset="0"/>
                          </a:rPr>
                        </m:ctrlPr>
                      </m:fPr>
                      <m:num>
                        <m:r>
                          <a:rPr lang="en-US" sz="3200" b="1" i="0">
                            <a:solidFill>
                              <a:prstClr val="black"/>
                            </a:solidFill>
                            <a:latin typeface="Cambria Math" panose="02040503050406030204" pitchFamily="18" charset="0"/>
                            <a:cs typeface="Times New Roman" panose="02020603050405020304" pitchFamily="18" charset="0"/>
                          </a:rPr>
                          <m:t>𝟑</m:t>
                        </m:r>
                      </m:num>
                      <m:den>
                        <m:r>
                          <a:rPr lang="en-US" sz="3200" b="1" i="0">
                            <a:solidFill>
                              <a:prstClr val="black"/>
                            </a:solidFill>
                            <a:latin typeface="Cambria Math" panose="02040503050406030204" pitchFamily="18" charset="0"/>
                            <a:cs typeface="Times New Roman" panose="02020603050405020304" pitchFamily="18" charset="0"/>
                          </a:rPr>
                          <m:t>𝟐𝐱</m:t>
                        </m:r>
                      </m:den>
                    </m:f>
                  </m:oMath>
                </a14:m>
                <a:r>
                  <a:rPr lang="en-US" sz="3200" b="1" dirty="0">
                    <a:solidFill>
                      <a:prstClr val="black"/>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b="1" i="1">
                            <a:solidFill>
                              <a:prstClr val="black"/>
                            </a:solidFill>
                            <a:latin typeface="Cambria Math" panose="02040503050406030204" pitchFamily="18" charset="0"/>
                            <a:cs typeface="Times New Roman" panose="02020603050405020304" pitchFamily="18" charset="0"/>
                          </a:rPr>
                        </m:ctrlPr>
                      </m:fPr>
                      <m:num>
                        <m:r>
                          <a:rPr lang="en-US" sz="3200" b="1" i="0">
                            <a:solidFill>
                              <a:prstClr val="black"/>
                            </a:solidFill>
                            <a:latin typeface="Cambria Math" panose="02040503050406030204" pitchFamily="18" charset="0"/>
                            <a:cs typeface="Times New Roman" panose="02020603050405020304" pitchFamily="18" charset="0"/>
                          </a:rPr>
                          <m:t>𝟏</m:t>
                        </m:r>
                      </m:num>
                      <m:den>
                        <m:r>
                          <a:rPr lang="en-US" sz="3200" b="1" i="0">
                            <a:solidFill>
                              <a:prstClr val="black"/>
                            </a:solidFill>
                            <a:latin typeface="Cambria Math" panose="02040503050406030204" pitchFamily="18" charset="0"/>
                            <a:cs typeface="Times New Roman" panose="02020603050405020304" pitchFamily="18" charset="0"/>
                          </a:rPr>
                          <m:t>𝟔</m:t>
                        </m:r>
                      </m:den>
                    </m:f>
                  </m:oMath>
                </a14:m>
                <a:endParaRPr lang="en-US" sz="3200" b="1" dirty="0">
                  <a:solidFill>
                    <a:prstClr val="black"/>
                  </a:solidFill>
                  <a:latin typeface="Times New Roman" panose="02020603050405020304" pitchFamily="18" charset="0"/>
                  <a:cs typeface="Times New Roman" panose="02020603050405020304" pitchFamily="18" charset="0"/>
                </a:endParaRPr>
              </a:p>
              <a:p>
                <a:pPr algn="ctr"/>
                <a:r>
                  <a:rPr lang="en-US" sz="3200" b="1" dirty="0">
                    <a:solidFill>
                      <a:prstClr val="black"/>
                    </a:solidFill>
                    <a:latin typeface="Times New Roman" panose="02020603050405020304" pitchFamily="18" charset="0"/>
                    <a:cs typeface="Times New Roman" panose="02020603050405020304" pitchFamily="18" charset="0"/>
                  </a:rPr>
                  <a:t> </a:t>
                </a:r>
                <a:endParaRPr lang="en-US" sz="3200" b="1" dirty="0">
                  <a:solidFill>
                    <a:prstClr val="black"/>
                  </a:solidFill>
                  <a:latin typeface="Times New Roman" panose="02020603050405020304" pitchFamily="18" charset="0"/>
                  <a:cs typeface="Times New Roman" panose="02020603050405020304" pitchFamily="18" charset="0"/>
                </a:endParaRPr>
              </a:p>
            </p:txBody>
          </p:sp>
        </mc:Choice>
        <mc:Fallback>
          <p:sp>
            <p:nvSpPr>
              <p:cNvPr id="2" name="Rounded Rectangle 1"/>
              <p:cNvSpPr>
                <a:spLocks noRot="1" noChangeAspect="1" noMove="1" noResize="1" noEditPoints="1" noAdjustHandles="1" noChangeArrowheads="1" noChangeShapeType="1" noTextEdit="1"/>
              </p:cNvSpPr>
              <p:nvPr/>
            </p:nvSpPr>
            <p:spPr>
              <a:xfrm>
                <a:off x="1979549" y="285314"/>
                <a:ext cx="7417764" cy="1605560"/>
              </a:xfrm>
              <a:prstGeom prst="roundRect">
                <a:avLst/>
              </a:prstGeom>
              <a:blipFill rotWithShape="1">
                <a:blip r:embed="rId5" cstate="print"/>
                <a:stretch>
                  <a:fillRect l="-175" t="-803" r="-163" b="-761"/>
                </a:stretch>
              </a:blipFill>
            </p:spPr>
            <p:style>
              <a:lnRef idx="3">
                <a:schemeClr val="lt1"/>
              </a:lnRef>
              <a:fillRef idx="1">
                <a:schemeClr val="accent3"/>
              </a:fillRef>
              <a:effectRef idx="1">
                <a:schemeClr val="accent3"/>
              </a:effectRef>
              <a:fontRef idx="minor">
                <a:schemeClr val="lt1"/>
              </a:fontRef>
            </p:style>
            <p:txBody>
              <a:bodyPr/>
              <a:lstStyle/>
              <a:p>
                <a:r>
                  <a:rPr lang="en-US" altLang="en-US">
                    <a:noFill/>
                  </a:rPr>
                  <a:t> </a:t>
                </a:r>
              </a:p>
            </p:txBody>
          </p:sp>
        </mc:Fallback>
      </mc:AlternateContent>
      <mc:AlternateContent xmlns:mc="http://schemas.openxmlformats.org/markup-compatibility/2006">
        <mc:Choice xmlns="" xmlns:a14="http://schemas.microsoft.com/office/drawing/2010/main" Requires="a14">
          <p:sp>
            <p:nvSpPr>
              <p:cNvPr id="4" name="TextBox 3"/>
              <p:cNvSpPr txBox="1"/>
              <p:nvPr/>
            </p:nvSpPr>
            <p:spPr>
              <a:xfrm>
                <a:off x="2769177" y="4257863"/>
                <a:ext cx="1676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 </a:t>
                </a:r>
                <a14:m>
                  <m:oMath xmlns:m="http://schemas.openxmlformats.org/officeDocument/2006/math">
                    <m:r>
                      <a:rPr lang="en-US" sz="3200" i="1">
                        <a:solidFill>
                          <a:prstClr val="black"/>
                        </a:solidFill>
                        <a:latin typeface="Cambria Math" panose="02040503050406030204" pitchFamily="18" charset="0"/>
                        <a:cs typeface="Times New Roman" panose="02020603050405020304" pitchFamily="18" charset="0"/>
                      </a:rPr>
                      <m:t>𝑥</m:t>
                    </m:r>
                  </m:oMath>
                </a14:m>
                <a:r>
                  <a:rPr lang="en-US" sz="3200" dirty="0">
                    <a:solidFill>
                      <a:prstClr val="black"/>
                    </a:solidFill>
                    <a:latin typeface="Times New Roman" panose="02020603050405020304" pitchFamily="18" charset="0"/>
                    <a:cs typeface="Times New Roman" panose="02020603050405020304" pitchFamily="18" charset="0"/>
                  </a:rPr>
                  <a:t> = -3</a:t>
                </a:r>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2769177" y="4257863"/>
                <a:ext cx="1676400" cy="584775"/>
              </a:xfrm>
              <a:prstGeom prst="rect">
                <a:avLst/>
              </a:prstGeom>
              <a:blipFill rotWithShape="1">
                <a:blip r:embed="rId6" cstate="print"/>
                <a:stretch>
                  <a:fillRect l="-413" t="-1118" r="-344" b="-1064"/>
                </a:stretch>
              </a:blipFill>
            </p:spPr>
            <p:style>
              <a:lnRef idx="1">
                <a:schemeClr val="accent5"/>
              </a:lnRef>
              <a:fillRef idx="2">
                <a:schemeClr val="accent5"/>
              </a:fillRef>
              <a:effectRef idx="1">
                <a:schemeClr val="accent5"/>
              </a:effectRef>
              <a:fontRef idx="minor">
                <a:schemeClr val="dk1"/>
              </a:fontRef>
            </p:style>
            <p:txBody>
              <a:bodyPr/>
              <a:lstStyle/>
              <a:p>
                <a:r>
                  <a:rPr lang="en-US" altLang="en-US">
                    <a:noFill/>
                  </a:rPr>
                  <a:t> </a:t>
                </a:r>
              </a:p>
            </p:txBody>
          </p:sp>
        </mc:Fallback>
      </mc:AlternateContent>
      <p:sp>
        <p:nvSpPr>
          <p:cNvPr id="6" name="TextBox 5"/>
          <p:cNvSpPr txBox="1"/>
          <p:nvPr/>
        </p:nvSpPr>
        <p:spPr>
          <a:xfrm>
            <a:off x="2769177" y="5379974"/>
            <a:ext cx="1998664"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D: x = -6</a:t>
            </a:r>
          </a:p>
        </p:txBody>
      </p:sp>
      <mc:AlternateContent xmlns:mc="http://schemas.openxmlformats.org/markup-compatibility/2006">
        <mc:Choice xmlns="" xmlns:a14="http://schemas.microsoft.com/office/drawing/2010/main" Requires="a14">
          <p:sp>
            <p:nvSpPr>
              <p:cNvPr id="7" name="TextBox 6"/>
              <p:cNvSpPr txBox="1"/>
              <p:nvPr/>
            </p:nvSpPr>
            <p:spPr>
              <a:xfrm>
                <a:off x="2769177" y="2053414"/>
                <a:ext cx="16764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A: </a:t>
                </a:r>
                <a14:m>
                  <m:oMath xmlns:m="http://schemas.openxmlformats.org/officeDocument/2006/math">
                    <m:r>
                      <a:rPr lang="en-US" sz="3200" i="1">
                        <a:solidFill>
                          <a:prstClr val="black"/>
                        </a:solidFill>
                        <a:latin typeface="Cambria Math" panose="02040503050406030204" pitchFamily="18" charset="0"/>
                        <a:cs typeface="Times New Roman" panose="02020603050405020304" pitchFamily="18" charset="0"/>
                      </a:rPr>
                      <m:t>𝑥</m:t>
                    </m:r>
                  </m:oMath>
                </a14:m>
                <a:r>
                  <a:rPr lang="en-US" sz="3200" dirty="0">
                    <a:solidFill>
                      <a:prstClr val="black"/>
                    </a:solidFill>
                    <a:latin typeface="Times New Roman" panose="02020603050405020304" pitchFamily="18" charset="0"/>
                    <a:cs typeface="Times New Roman" panose="02020603050405020304" pitchFamily="18" charset="0"/>
                  </a:rPr>
                  <a:t> = 3</a:t>
                </a:r>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2769177" y="2053414"/>
                <a:ext cx="1676400" cy="584775"/>
              </a:xfrm>
              <a:prstGeom prst="rect">
                <a:avLst/>
              </a:prstGeom>
              <a:blipFill rotWithShape="1">
                <a:blip r:embed="rId7" cstate="print"/>
                <a:stretch>
                  <a:fillRect l="-413" t="-1164" r="-344" b="-1018"/>
                </a:stretch>
              </a:blipFill>
            </p:spPr>
            <p:style>
              <a:lnRef idx="1">
                <a:schemeClr val="accent5"/>
              </a:lnRef>
              <a:fillRef idx="2">
                <a:schemeClr val="accent5"/>
              </a:fillRef>
              <a:effectRef idx="1">
                <a:schemeClr val="accent5"/>
              </a:effectRef>
              <a:fontRef idx="minor">
                <a:schemeClr val="dk1"/>
              </a:fontRef>
            </p:style>
            <p:txBody>
              <a:bodyPr/>
              <a:lstStyle/>
              <a:p>
                <a:r>
                  <a:rPr lang="en-US" altLang="en-US">
                    <a:noFill/>
                  </a:rPr>
                  <a:t> </a:t>
                </a:r>
              </a:p>
            </p:txBody>
          </p:sp>
        </mc:Fallback>
      </mc:AlternateContent>
      <mc:AlternateContent xmlns:mc="http://schemas.openxmlformats.org/markup-compatibility/2006">
        <mc:Choice xmlns="" xmlns:a14="http://schemas.microsoft.com/office/drawing/2010/main" Requires="a14">
          <p:sp>
            <p:nvSpPr>
              <p:cNvPr id="8" name="TextBox 7"/>
              <p:cNvSpPr txBox="1"/>
              <p:nvPr/>
            </p:nvSpPr>
            <p:spPr>
              <a:xfrm>
                <a:off x="2769176" y="3135751"/>
                <a:ext cx="1998665" cy="58477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B: </a:t>
                </a:r>
                <a14:m>
                  <m:oMath xmlns:m="http://schemas.openxmlformats.org/officeDocument/2006/math">
                    <m:r>
                      <a:rPr lang="en-US" sz="3200" i="1">
                        <a:solidFill>
                          <a:prstClr val="black"/>
                        </a:solidFill>
                        <a:latin typeface="Cambria Math" panose="02040503050406030204" pitchFamily="18" charset="0"/>
                        <a:cs typeface="Times New Roman" panose="02020603050405020304" pitchFamily="18" charset="0"/>
                      </a:rPr>
                      <m:t>𝑥</m:t>
                    </m:r>
                  </m:oMath>
                </a14:m>
                <a:r>
                  <a:rPr lang="en-US" sz="3200" dirty="0">
                    <a:solidFill>
                      <a:prstClr val="black"/>
                    </a:solidFill>
                    <a:latin typeface="Times New Roman" panose="02020603050405020304" pitchFamily="18" charset="0"/>
                    <a:cs typeface="Times New Roman" panose="02020603050405020304" pitchFamily="18" charset="0"/>
                  </a:rPr>
                  <a:t> = 6</a:t>
                </a:r>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2769176" y="3135751"/>
                <a:ext cx="1998665" cy="584775"/>
              </a:xfrm>
              <a:prstGeom prst="rect">
                <a:avLst/>
              </a:prstGeom>
              <a:blipFill rotWithShape="1">
                <a:blip r:embed="rId8" cstate="print"/>
                <a:stretch>
                  <a:fillRect l="-347" t="-1107" r="-305" b="-1075"/>
                </a:stretch>
              </a:blipFill>
            </p:spPr>
            <p:style>
              <a:lnRef idx="1">
                <a:schemeClr val="accent5"/>
              </a:lnRef>
              <a:fillRef idx="2">
                <a:schemeClr val="accent5"/>
              </a:fillRef>
              <a:effectRef idx="1">
                <a:schemeClr val="accent5"/>
              </a:effectRef>
              <a:fontRef idx="minor">
                <a:schemeClr val="dk1"/>
              </a:fontRef>
            </p:style>
            <p:txBody>
              <a:bodyPr/>
              <a:lstStyle/>
              <a:p>
                <a:r>
                  <a:rPr lang="en-US" altLang="en-US">
                    <a:noFill/>
                  </a:rPr>
                  <a:t> </a:t>
                </a:r>
              </a:p>
            </p:txBody>
          </p:sp>
        </mc:Fallback>
      </mc:AlternateContent>
      <p:pic>
        <p:nvPicPr>
          <p:cNvPr id="10" name="Am-thanh-tra-loi-dung-www_nhacchuongvui_com.mp3">
            <a:hlinkClick r:id="" action="ppaction://media"/>
          </p:cNvPr>
          <p:cNvPicPr>
            <a:picLocks noChangeAspect="1"/>
          </p:cNvPicPr>
          <p:nvPr>
            <a:audioFile r:link="rId1"/>
            <p:extLst>
              <p:ext uri="{DAA4B4D4-6D71-4841-9C94-3DE7FCFB9230}">
                <p14:media xmlns="" xmlns:p14="http://schemas.microsoft.com/office/powerpoint/2010/main" r:embed="rId9"/>
              </p:ext>
            </p:extLst>
          </p:nvPr>
        </p:nvPicPr>
        <p:blipFill>
          <a:blip r:embed="rId10" cstate="print"/>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2"/>
            <p:extLst>
              <p:ext uri="{DAA4B4D4-6D71-4841-9C94-3DE7FCFB9230}">
                <p14:media xmlns="" xmlns:p14="http://schemas.microsoft.com/office/powerpoint/2010/main" r:embed="rId11"/>
              </p:ext>
            </p:extLst>
          </p:nvPr>
        </p:nvPicPr>
        <p:blipFill>
          <a:blip r:embed="rId10" cstate="print"/>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2"/>
            <p:extLst>
              <p:ext uri="{DAA4B4D4-6D71-4841-9C94-3DE7FCFB9230}">
                <p14:media xmlns="" xmlns:p14="http://schemas.microsoft.com/office/powerpoint/2010/main" r:embed="rId11"/>
              </p:ext>
            </p:extLst>
          </p:nvPr>
        </p:nvPicPr>
        <p:blipFill>
          <a:blip r:embed="rId10" cstate="print"/>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2"/>
            <p:extLst>
              <p:ext uri="{DAA4B4D4-6D71-4841-9C94-3DE7FCFB9230}">
                <p14:media xmlns="" xmlns:p14="http://schemas.microsoft.com/office/powerpoint/2010/main" r:embed="rId11"/>
              </p:ext>
            </p:extLst>
          </p:nvPr>
        </p:nvPicPr>
        <p:blipFill>
          <a:blip r:embed="rId10" cstate="print"/>
          <a:stretch>
            <a:fillRect/>
          </a:stretch>
        </p:blipFill>
        <p:spPr>
          <a:xfrm>
            <a:off x="12292330" y="2345801"/>
            <a:ext cx="609600" cy="609600"/>
          </a:xfrm>
          <a:prstGeom prst="rect">
            <a:avLst/>
          </a:prstGeom>
        </p:spPr>
      </p:pic>
      <p:sp>
        <p:nvSpPr>
          <p:cNvPr id="16" name="Cloud 15"/>
          <p:cNvSpPr/>
          <p:nvPr/>
        </p:nvSpPr>
        <p:spPr>
          <a:xfrm>
            <a:off x="6403095" y="2549109"/>
            <a:ext cx="3505200" cy="2197387"/>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7559949" y="3109193"/>
            <a:ext cx="1752600" cy="1077218"/>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CHÚC MỪNG</a:t>
            </a:r>
          </a:p>
        </p:txBody>
      </p:sp>
      <p:pic>
        <p:nvPicPr>
          <p:cNvPr id="18" name="Picture 17"/>
          <p:cNvPicPr>
            <a:picLocks noChangeAspect="1"/>
          </p:cNvPicPr>
          <p:nvPr/>
        </p:nvPicPr>
        <p:blipFill rotWithShape="1">
          <a:blip r:embed="rId12" cstate="print">
            <a:extLst>
              <a:ext uri="{BEBA8EAE-BF5A-486C-A8C5-ECC9F3942E4B}">
                <a14:imgProps xmln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 xmlns:a14="http://schemas.microsoft.com/office/drawing/2010/main" val="0"/>
              </a:ext>
            </a:extLst>
          </a:blip>
          <a:srcRect l="23171" t="430" r="22525"/>
          <a:stretch>
            <a:fillRect/>
          </a:stretch>
        </p:blipFill>
        <p:spPr>
          <a:xfrm>
            <a:off x="1688883" y="1778615"/>
            <a:ext cx="1121441" cy="1142371"/>
          </a:xfrm>
          <a:prstGeom prst="rect">
            <a:avLst/>
          </a:prstGeom>
        </p:spPr>
      </p:pic>
      <p:pic>
        <p:nvPicPr>
          <p:cNvPr id="19" name="Picture 18"/>
          <p:cNvPicPr>
            <a:picLocks noChangeAspect="1"/>
          </p:cNvPicPr>
          <p:nvPr/>
        </p:nvPicPr>
        <p:blipFill rotWithShape="1">
          <a:blip r:embed="rId14" cstate="print">
            <a:extLst>
              <a:ext uri="{BEBA8EAE-BF5A-486C-A8C5-ECC9F3942E4B}">
                <a14:imgProps xmlns="" xmlns:a14="http://schemas.microsoft.com/office/drawing/2010/main">
                  <a14:imgLayer r:embed="rId15">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 xmlns:a14="http://schemas.microsoft.com/office/drawing/2010/main" val="0"/>
              </a:ext>
            </a:extLst>
          </a:blip>
          <a:srcRect l="23171" t="430" r="22525"/>
          <a:stretch>
            <a:fillRect/>
          </a:stretch>
        </p:blipFill>
        <p:spPr>
          <a:xfrm>
            <a:off x="1778272" y="5339853"/>
            <a:ext cx="1032051" cy="1051313"/>
          </a:xfrm>
          <a:prstGeom prst="rect">
            <a:avLst/>
          </a:prstGeom>
        </p:spPr>
      </p:pic>
      <p:pic>
        <p:nvPicPr>
          <p:cNvPr id="20" name="Picture 19"/>
          <p:cNvPicPr>
            <a:picLocks noChangeAspect="1"/>
          </p:cNvPicPr>
          <p:nvPr/>
        </p:nvPicPr>
        <p:blipFill rotWithShape="1">
          <a:blip r:embed="rId14" cstate="print">
            <a:extLst>
              <a:ext uri="{BEBA8EAE-BF5A-486C-A8C5-ECC9F3942E4B}">
                <a14:imgProps xmlns="" xmlns:a14="http://schemas.microsoft.com/office/drawing/2010/main">
                  <a14:imgLayer r:embed="rId15">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 xmlns:a14="http://schemas.microsoft.com/office/drawing/2010/main" val="0"/>
              </a:ext>
            </a:extLst>
          </a:blip>
          <a:srcRect l="23171" t="430" r="22525"/>
          <a:stretch>
            <a:fillRect/>
          </a:stretch>
        </p:blipFill>
        <p:spPr>
          <a:xfrm>
            <a:off x="1778273" y="2930975"/>
            <a:ext cx="1032051" cy="1051313"/>
          </a:xfrm>
          <a:prstGeom prst="rect">
            <a:avLst/>
          </a:prstGeom>
        </p:spPr>
      </p:pic>
      <p:pic>
        <p:nvPicPr>
          <p:cNvPr id="21" name="q3">
            <a:hlinkClick r:id="rId16" action="ppaction://hlinksldjump"/>
          </p:cNvPr>
          <p:cNvPicPr>
            <a:picLocks noChangeAspect="1"/>
          </p:cNvPicPr>
          <p:nvPr/>
        </p:nvPicPr>
        <p:blipFill rotWithShape="1">
          <a:blip r:embed="rId17" cstate="print">
            <a:clrChange>
              <a:clrFrom>
                <a:srgbClr val="FBFBFB"/>
              </a:clrFrom>
              <a:clrTo>
                <a:srgbClr val="FBFBFB">
                  <a:alpha val="0"/>
                </a:srgbClr>
              </a:clrTo>
            </a:clrChange>
            <a:extLst>
              <a:ext uri="{28A0092B-C50C-407E-A947-70E740481C1C}">
                <a14:useLocalDpi xmlns="" xmlns:a14="http://schemas.microsoft.com/office/drawing/2010/main" val="0"/>
              </a:ext>
            </a:extLst>
          </a:blip>
          <a:srcRect l="14488" t="1333" r="21307" b="11174"/>
          <a:stretch>
            <a:fillRect/>
          </a:stretch>
        </p:blipFill>
        <p:spPr>
          <a:xfrm>
            <a:off x="9429420" y="5550187"/>
            <a:ext cx="1238580" cy="1265892"/>
          </a:xfrm>
          <a:prstGeom prst="rect">
            <a:avLst/>
          </a:prstGeom>
        </p:spPr>
      </p:pic>
      <p:grpSp>
        <p:nvGrpSpPr>
          <p:cNvPr id="22" name="times up"/>
          <p:cNvGrpSpPr/>
          <p:nvPr/>
        </p:nvGrpSpPr>
        <p:grpSpPr>
          <a:xfrm>
            <a:off x="9382483" y="1783021"/>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97597" y="31412"/>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p>
        </p:txBody>
      </p:sp>
      <p:pic>
        <p:nvPicPr>
          <p:cNvPr id="26" name="Picture 25"/>
          <p:cNvPicPr>
            <a:picLocks noChangeAspect="1"/>
          </p:cNvPicPr>
          <p:nvPr/>
        </p:nvPicPr>
        <p:blipFill>
          <a:blip r:embed="rId18" cstate="print">
            <a:extLst>
              <a:ext uri="{28A0092B-C50C-407E-A947-70E740481C1C}">
                <a14:useLocalDpi xmlns="" xmlns:a14="http://schemas.microsoft.com/office/drawing/2010/main" val="0"/>
              </a:ext>
            </a:extLst>
          </a:blip>
          <a:stretch>
            <a:fillRect/>
          </a:stretch>
        </p:blipFill>
        <p:spPr>
          <a:xfrm>
            <a:off x="9297330" y="335792"/>
            <a:ext cx="1370670" cy="1366322"/>
          </a:xfrm>
          <a:prstGeom prst="rect">
            <a:avLst/>
          </a:prstGeom>
        </p:spPr>
      </p:pic>
      <p:grpSp>
        <p:nvGrpSpPr>
          <p:cNvPr id="27" name="Clock hand spin"/>
          <p:cNvGrpSpPr/>
          <p:nvPr/>
        </p:nvGrpSpPr>
        <p:grpSpPr>
          <a:xfrm rot="1786145">
            <a:off x="9719816" y="913163"/>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30" name="TextBox 29"/>
          <p:cNvSpPr txBox="1"/>
          <p:nvPr/>
        </p:nvSpPr>
        <p:spPr>
          <a:xfrm>
            <a:off x="10140100" y="958526"/>
            <a:ext cx="281032" cy="246221"/>
          </a:xfrm>
          <a:prstGeom prst="rect">
            <a:avLst/>
          </a:prstGeom>
          <a:noFill/>
        </p:spPr>
        <p:txBody>
          <a:bodyPr wrap="square" rtlCol="0">
            <a:spAutoFit/>
          </a:bodyPr>
          <a:lstStyle/>
          <a:p>
            <a:pPr defTabSz="914400">
              <a:defRPr/>
            </a:pPr>
            <a:r>
              <a:rPr lang="en-US" sz="1000" b="1" kern="0" dirty="0">
                <a:solidFill>
                  <a:srgbClr val="99B2C8"/>
                </a:solidFill>
              </a:rPr>
              <a:t>3</a:t>
            </a:r>
          </a:p>
        </p:txBody>
      </p:sp>
      <p:sp>
        <p:nvSpPr>
          <p:cNvPr id="31" name="TextBox 30"/>
          <p:cNvSpPr txBox="1"/>
          <p:nvPr/>
        </p:nvSpPr>
        <p:spPr>
          <a:xfrm>
            <a:off x="9887514" y="1212173"/>
            <a:ext cx="341087" cy="246221"/>
          </a:xfrm>
          <a:prstGeom prst="rect">
            <a:avLst/>
          </a:prstGeom>
          <a:noFill/>
        </p:spPr>
        <p:txBody>
          <a:bodyPr wrap="square" rtlCol="0">
            <a:spAutoFit/>
          </a:bodyPr>
          <a:lstStyle/>
          <a:p>
            <a:pPr defTabSz="914400">
              <a:defRPr/>
            </a:pPr>
            <a:r>
              <a:rPr lang="en-US" sz="1000" b="1" kern="0" dirty="0">
                <a:solidFill>
                  <a:srgbClr val="99B2C8"/>
                </a:solidFill>
              </a:rPr>
              <a:t>6</a:t>
            </a:r>
          </a:p>
        </p:txBody>
      </p:sp>
      <p:sp>
        <p:nvSpPr>
          <p:cNvPr id="32" name="TextBox 31"/>
          <p:cNvSpPr txBox="1"/>
          <p:nvPr/>
        </p:nvSpPr>
        <p:spPr>
          <a:xfrm>
            <a:off x="9541789" y="996096"/>
            <a:ext cx="308455" cy="246221"/>
          </a:xfrm>
          <a:prstGeom prst="rect">
            <a:avLst/>
          </a:prstGeom>
          <a:noFill/>
        </p:spPr>
        <p:txBody>
          <a:bodyPr wrap="square" rtlCol="0">
            <a:spAutoFit/>
          </a:bodyPr>
          <a:lstStyle/>
          <a:p>
            <a:pPr defTabSz="914400">
              <a:defRPr/>
            </a:pPr>
            <a:r>
              <a:rPr lang="en-US" sz="1000" b="1" kern="0" dirty="0">
                <a:solidFill>
                  <a:srgbClr val="99B2C8"/>
                </a:solidFill>
              </a:rPr>
              <a:t>9</a:t>
            </a:r>
          </a:p>
        </p:txBody>
      </p:sp>
      <p:sp>
        <p:nvSpPr>
          <p:cNvPr id="33" name="TextBox 32"/>
          <p:cNvSpPr txBox="1"/>
          <p:nvPr/>
        </p:nvSpPr>
        <p:spPr>
          <a:xfrm>
            <a:off x="9825686" y="712305"/>
            <a:ext cx="371406" cy="246221"/>
          </a:xfrm>
          <a:prstGeom prst="rect">
            <a:avLst/>
          </a:prstGeom>
          <a:noFill/>
        </p:spPr>
        <p:txBody>
          <a:bodyPr wrap="square" rtlCol="0">
            <a:spAutoFit/>
          </a:bodyPr>
          <a:lstStyle/>
          <a:p>
            <a:pPr defTabSz="914400">
              <a:defRPr/>
            </a:pPr>
            <a:r>
              <a:rPr lang="en-US" sz="1000" b="1" kern="0" dirty="0">
                <a:solidFill>
                  <a:srgbClr val="99B2C8"/>
                </a:solidFill>
              </a:rPr>
              <a:t>12</a:t>
            </a:r>
          </a:p>
        </p:txBody>
      </p:sp>
      <p:pic>
        <p:nvPicPr>
          <p:cNvPr id="9" name="Picture 8"/>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2122547" y="6605278"/>
            <a:ext cx="7131768" cy="13663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audio>
              <p:cMediaNode vol="80000">
                <p:cTn id="18" fill="hold" display="0">
                  <p:stCondLst>
                    <p:cond delay="indefinite"/>
                  </p:stCondLst>
                  <p:endCondLst>
                    <p:cond evt="onStopAudio" delay="0">
                      <p:tgtEl>
                        <p:sldTgt/>
                      </p:tgtEl>
                    </p:cond>
                  </p:endCondLst>
                </p:cTn>
                <p:tgtEl>
                  <p:spTgt spid="11"/>
                </p:tgtEl>
              </p:cMediaNode>
            </p:audio>
            <p:audio>
              <p:cMediaNode vol="80000">
                <p:cTn id="19" fill="hold" display="0">
                  <p:stCondLst>
                    <p:cond delay="indefinite"/>
                  </p:stCondLst>
                  <p:endCondLst>
                    <p:cond evt="onStopAudio" delay="0">
                      <p:tgtEl>
                        <p:sldTgt/>
                      </p:tgtEl>
                    </p:cond>
                  </p:endCondLst>
                </p:cTn>
                <p:tgtEl>
                  <p:spTgt spid="12"/>
                </p:tgtEl>
              </p:cMediaNode>
            </p:audio>
            <p:audio>
              <p:cMediaNode vol="80000">
                <p:cTn id="20" fill="hold" display="0">
                  <p:stCondLst>
                    <p:cond delay="indefinite"/>
                  </p:stCondLst>
                  <p:endCondLst>
                    <p:cond evt="onStopAudio" delay="0">
                      <p:tgtEl>
                        <p:sldTgt/>
                      </p:tgtEl>
                    </p:cond>
                  </p:endCondLst>
                </p:cTn>
                <p:tgtEl>
                  <p:spTgt spid="13"/>
                </p:tgtEl>
              </p:cMediaNode>
            </p:audio>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 presetClass="mediacall" presetSubtype="0" fill="hold" nodeType="withEffect">
                                  <p:stCondLst>
                                    <p:cond delay="0"/>
                                  </p:stCondLst>
                                  <p:childTnLst>
                                    <p:cmd type="call" cmd="playFrom(0.0)">
                                      <p:cBhvr>
                                        <p:cTn id="31" dur="8091" fill="hold"/>
                                        <p:tgtEl>
                                          <p:spTgt spid="10"/>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 presetClass="mediacall" presetSubtype="0" fill="hold" nodeType="withEffect">
                                  <p:stCondLst>
                                    <p:cond delay="0"/>
                                  </p:stCondLst>
                                  <p:childTnLst>
                                    <p:cmd type="call" cmd="playFrom(0.0)">
                                      <p:cBhvr>
                                        <p:cTn id="45" dur="8150" fill="hold"/>
                                        <p:tgtEl>
                                          <p:spTgt spid="13"/>
                                        </p:tgtEl>
                                      </p:cBhvr>
                                    </p:cmd>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8" fill="hold"/>
                                        <p:tgtEl>
                                          <p:spTgt spid="12"/>
                                        </p:tgtEl>
                                      </p:cBhvr>
                                    </p:cmd>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 presetClass="mediacall" presetSubtype="0" fill="hold" nodeType="withEffect">
                                  <p:stCondLst>
                                    <p:cond delay="0"/>
                                  </p:stCondLst>
                                  <p:childTnLst>
                                    <p:cmd type="call" cmd="playFrom(0.0)">
                                      <p:cBhvr>
                                        <p:cTn id="61" dur="8158" fill="hold"/>
                                        <p:tgtEl>
                                          <p:spTgt spid="11"/>
                                        </p:tgtEl>
                                      </p:cBhvr>
                                    </p:cmd>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7"/>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3000" fill="hold"/>
                                        <p:tgtEl>
                                          <p:spTgt spid="22"/>
                                        </p:tgtEl>
                                        <p:attrNameLst>
                                          <p:attrName>ppt_w</p:attrName>
                                        </p:attrNameLst>
                                      </p:cBhvr>
                                      <p:tavLst>
                                        <p:tav tm="0">
                                          <p:val>
                                            <p:fltVal val="0"/>
                                          </p:val>
                                        </p:tav>
                                        <p:tav tm="100000">
                                          <p:val>
                                            <p:strVal val="#ppt_w"/>
                                          </p:val>
                                        </p:tav>
                                      </p:tavLst>
                                    </p:anim>
                                    <p:anim calcmode="lin" valueType="num">
                                      <p:cBhvr>
                                        <p:cTn id="77" dur="3000" fill="hold"/>
                                        <p:tgtEl>
                                          <p:spTgt spid="22"/>
                                        </p:tgtEl>
                                        <p:attrNameLst>
                                          <p:attrName>ppt_h</p:attrName>
                                        </p:attrNameLst>
                                      </p:cBhvr>
                                      <p:tavLst>
                                        <p:tav tm="0">
                                          <p:val>
                                            <p:fltVal val="0"/>
                                          </p:val>
                                        </p:tav>
                                        <p:tav tm="100000">
                                          <p:val>
                                            <p:strVal val="#ppt_h"/>
                                          </p:val>
                                        </p:tav>
                                      </p:tavLst>
                                    </p:anim>
                                    <p:animEffect transition="in" filter="fade">
                                      <p:cBhvr>
                                        <p:cTn id="78" dur="3000"/>
                                        <p:tgtEl>
                                          <p:spTgt spid="22"/>
                                        </p:tgtEl>
                                      </p:cBhvr>
                                    </p:animEffect>
                                  </p:childTnLst>
                                  <p:subTnLst>
                                    <p:audio>
                                      <p:cMediaNode>
                                        <p:cTn display="0" masterRel="sameClick">
                                          <p:stCondLst>
                                            <p:cond evt="begin" delay="0">
                                              <p:tn val="74"/>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52600" y="228600"/>
            <a:ext cx="7177743" cy="153327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mc:AlternateContent xmlns:mc="http://schemas.openxmlformats.org/markup-compatibility/2006">
        <mc:Choice xmlns="" xmlns:a14="http://schemas.microsoft.com/office/drawing/2010/main" Requires="a14">
          <p:sp>
            <p:nvSpPr>
              <p:cNvPr id="3" name="TextBox 2"/>
              <p:cNvSpPr txBox="1"/>
              <p:nvPr/>
            </p:nvSpPr>
            <p:spPr>
              <a:xfrm>
                <a:off x="2112355" y="234067"/>
                <a:ext cx="6511455" cy="1352871"/>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Điều </a:t>
                </a:r>
                <a:r>
                  <a:rPr lang="en-US" sz="3200" dirty="0" err="1">
                    <a:solidFill>
                      <a:prstClr val="black"/>
                    </a:solidFill>
                    <a:latin typeface="Times New Roman" panose="02020603050405020304" pitchFamily="18" charset="0"/>
                    <a:cs typeface="Times New Roman" panose="02020603050405020304" pitchFamily="18" charset="0"/>
                  </a:rPr>
                  <a:t>kiện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xác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định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phương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trình</a:t>
                </a:r>
                <a:endParaRPr lang="en-US" sz="3200" dirty="0">
                  <a:solidFill>
                    <a:prstClr val="black"/>
                  </a:solidFill>
                  <a:latin typeface="Times New Roman" panose="02020603050405020304" pitchFamily="18" charset="0"/>
                  <a:cs typeface="Times New Roman" panose="02020603050405020304" pitchFamily="18" charset="0"/>
                </a:endParaRPr>
              </a:p>
              <a:p>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b="0" i="1" smtClean="0">
                            <a:solidFill>
                              <a:prstClr val="black"/>
                            </a:solidFill>
                            <a:latin typeface="Cambria Math" panose="02040503050406030204" pitchFamily="18" charset="0"/>
                            <a:cs typeface="Times New Roman" panose="02020603050405020304" pitchFamily="18" charset="0"/>
                          </a:rPr>
                          <m:t>𝑥</m:t>
                        </m:r>
                      </m:num>
                      <m:den>
                        <m:r>
                          <a:rPr lang="en-US" sz="3200" b="0" i="1" smtClean="0">
                            <a:solidFill>
                              <a:prstClr val="black"/>
                            </a:solidFill>
                            <a:latin typeface="Cambria Math" panose="02040503050406030204" pitchFamily="18" charset="0"/>
                            <a:cs typeface="Times New Roman" panose="02020603050405020304" pitchFamily="18" charset="0"/>
                          </a:rPr>
                          <m:t>2</m:t>
                        </m:r>
                      </m:den>
                    </m:f>
                  </m:oMath>
                </a14:m>
                <a:r>
                  <a:rPr lang="en-US" sz="3200" dirty="0">
                    <a:solidFill>
                      <a:prstClr val="black"/>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b="0" i="1" smtClean="0">
                            <a:solidFill>
                              <a:prstClr val="black"/>
                            </a:solidFill>
                            <a:latin typeface="Cambria Math" panose="02040503050406030204" pitchFamily="18" charset="0"/>
                            <a:cs typeface="Times New Roman" panose="02020603050405020304" pitchFamily="18" charset="0"/>
                          </a:rPr>
                          <m:t>1</m:t>
                        </m:r>
                      </m:num>
                      <m:den>
                        <m:r>
                          <a:rPr lang="en-US" sz="3200" b="0" i="1" smtClean="0">
                            <a:solidFill>
                              <a:prstClr val="black"/>
                            </a:solidFill>
                            <a:latin typeface="Cambria Math" panose="02040503050406030204" pitchFamily="18" charset="0"/>
                            <a:cs typeface="Times New Roman" panose="02020603050405020304" pitchFamily="18" charset="0"/>
                          </a:rPr>
                          <m:t>5</m:t>
                        </m:r>
                      </m:den>
                    </m:f>
                  </m:oMath>
                </a14:m>
                <a:r>
                  <a:rPr lang="en-US" sz="3200" dirty="0">
                    <a:solidFill>
                      <a:prstClr val="black"/>
                    </a:solidFill>
                    <a:latin typeface="Times New Roman" panose="02020603050405020304" pitchFamily="18" charset="0"/>
                    <a:cs typeface="Times New Roman" panose="02020603050405020304" pitchFamily="18" charset="0"/>
                  </a:rPr>
                  <a:t> =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sSup>
                          <m:sSupPr>
                            <m:ctrlPr>
                              <a:rPr lang="en-US" sz="3200" i="1">
                                <a:solidFill>
                                  <a:prstClr val="black"/>
                                </a:solidFill>
                                <a:latin typeface="Cambria Math" panose="02040503050406030204" pitchFamily="18" charset="0"/>
                                <a:cs typeface="Times New Roman" panose="02020603050405020304" pitchFamily="18" charset="0"/>
                              </a:rPr>
                            </m:ctrlPr>
                          </m:sSupPr>
                          <m:e>
                            <m:r>
                              <a:rPr lang="en-US" sz="3200" i="1">
                                <a:solidFill>
                                  <a:prstClr val="black"/>
                                </a:solidFill>
                                <a:latin typeface="Cambria Math" panose="02040503050406030204" pitchFamily="18" charset="0"/>
                                <a:cs typeface="Times New Roman" panose="02020603050405020304" pitchFamily="18" charset="0"/>
                              </a:rPr>
                              <m:t>𝑥</m:t>
                            </m:r>
                          </m:e>
                          <m:sup>
                            <m:r>
                              <a:rPr lang="en-US" sz="3200" i="1">
                                <a:solidFill>
                                  <a:prstClr val="black"/>
                                </a:solidFill>
                                <a:latin typeface="Cambria Math" panose="02040503050406030204" pitchFamily="18" charset="0"/>
                                <a:cs typeface="Times New Roman" panose="02020603050405020304" pitchFamily="18" charset="0"/>
                              </a:rPr>
                              <m:t>2</m:t>
                            </m:r>
                          </m:sup>
                        </m:sSup>
                      </m:num>
                      <m:den>
                        <m:r>
                          <a:rPr lang="en-US" sz="3200" i="1">
                            <a:solidFill>
                              <a:prstClr val="black"/>
                            </a:solidFill>
                            <a:latin typeface="Cambria Math" panose="02040503050406030204" pitchFamily="18" charset="0"/>
                            <a:cs typeface="Times New Roman" panose="02020603050405020304" pitchFamily="18" charset="0"/>
                          </a:rPr>
                          <m:t>𝑥</m:t>
                        </m:r>
                        <m:r>
                          <a:rPr lang="en-US" sz="3200" b="0" i="1" smtClean="0">
                            <a:solidFill>
                              <a:prstClr val="black"/>
                            </a:solidFill>
                            <a:latin typeface="Cambria Math" panose="02040503050406030204" pitchFamily="18" charset="0"/>
                            <a:cs typeface="Times New Roman" panose="02020603050405020304" pitchFamily="18" charset="0"/>
                          </a:rPr>
                          <m:t> −</m:t>
                        </m:r>
                        <m:r>
                          <a:rPr lang="en-US" sz="3200" b="0" i="1" smtClean="0">
                            <a:solidFill>
                              <a:prstClr val="black"/>
                            </a:solidFill>
                            <a:latin typeface="Cambria Math" panose="02040503050406030204" pitchFamily="18" charset="0"/>
                            <a:cs typeface="Times New Roman" panose="02020603050405020304" pitchFamily="18" charset="0"/>
                          </a:rPr>
                          <m:t>3</m:t>
                        </m:r>
                      </m:den>
                    </m:f>
                  </m:oMath>
                </a14:m>
                <a:r>
                  <a:rPr lang="en-US" sz="3200" dirty="0">
                    <a:solidFill>
                      <a:prstClr val="black"/>
                    </a:solidFill>
                    <a:latin typeface="Times New Roman" panose="02020603050405020304" pitchFamily="18" charset="0"/>
                    <a:cs typeface="Times New Roman" panose="02020603050405020304" pitchFamily="18" charset="0"/>
                  </a:rPr>
                  <a:t> là:</a:t>
                </a:r>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2112355" y="234067"/>
                <a:ext cx="6511455" cy="1352871"/>
              </a:xfrm>
              <a:prstGeom prst="rect">
                <a:avLst/>
              </a:prstGeom>
              <a:blipFill rotWithShape="1">
                <a:blip r:embed="rId5" cstate="print"/>
                <a:stretch>
                  <a:fillRect l="-5" t="-29" r="8" b="5"/>
                </a:stretch>
              </a:blipFill>
            </p:spPr>
            <p:txBody>
              <a:bodyPr/>
              <a:lstStyle/>
              <a:p>
                <a:r>
                  <a:rPr lang="en-US" altLang="en-US">
                    <a:noFill/>
                  </a:rPr>
                  <a:t> </a:t>
                </a:r>
              </a:p>
            </p:txBody>
          </p:sp>
        </mc:Fallback>
      </mc:AlternateContent>
      <mc:AlternateContent xmlns:mc="http://schemas.openxmlformats.org/markup-compatibility/2006">
        <mc:Choice xmlns="" xmlns:a14="http://schemas.microsoft.com/office/drawing/2010/main" Requires="a14">
          <p:sp>
            <p:nvSpPr>
              <p:cNvPr id="4" name="TextBox 3"/>
              <p:cNvSpPr txBox="1"/>
              <p:nvPr/>
            </p:nvSpPr>
            <p:spPr>
              <a:xfrm>
                <a:off x="2511901" y="3204314"/>
                <a:ext cx="25146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B: </a:t>
                </a:r>
                <a14:m>
                  <m:oMath xmlns:m="http://schemas.openxmlformats.org/officeDocument/2006/math">
                    <m:r>
                      <a:rPr lang="en-US" sz="3200" i="1">
                        <a:solidFill>
                          <a:prstClr val="black"/>
                        </a:solidFill>
                        <a:latin typeface="Cambria Math" panose="02040503050406030204" pitchFamily="18" charset="0"/>
                        <a:cs typeface="Times New Roman" panose="02020603050405020304" pitchFamily="18" charset="0"/>
                      </a:rPr>
                      <m:t>𝑥</m:t>
                    </m:r>
                    <m:r>
                      <a:rPr lang="en-US" sz="32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b="0" i="1" smtClean="0">
                        <a:solidFill>
                          <a:prstClr val="black"/>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3200" dirty="0">
                    <a:solidFill>
                      <a:prstClr val="black"/>
                    </a:solidFill>
                    <a:latin typeface="Times New Roman" panose="02020603050405020304" pitchFamily="18" charset="0"/>
                    <a:cs typeface="Times New Roman" panose="02020603050405020304" pitchFamily="18" charset="0"/>
                  </a:rPr>
                  <a:t>3 </a:t>
                </a:r>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2511901" y="3204314"/>
                <a:ext cx="2514600" cy="584775"/>
              </a:xfrm>
              <a:prstGeom prst="rect">
                <a:avLst/>
              </a:prstGeom>
              <a:blipFill rotWithShape="1">
                <a:blip r:embed="rId6" cstate="print"/>
                <a:stretch>
                  <a:fillRect l="-271" t="-1104" r="-234" b="-1078"/>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mc:Choice xmlns="" xmlns:a14="http://schemas.microsoft.com/office/drawing/2010/main" Requires="a14">
          <p:sp>
            <p:nvSpPr>
              <p:cNvPr id="6" name="TextBox 5"/>
              <p:cNvSpPr txBox="1"/>
              <p:nvPr/>
            </p:nvSpPr>
            <p:spPr>
              <a:xfrm>
                <a:off x="2621313" y="5898454"/>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D: </a:t>
                </a:r>
                <a14:m>
                  <m:oMath xmlns:m="http://schemas.openxmlformats.org/officeDocument/2006/math">
                    <m:r>
                      <a:rPr lang="en-US" sz="3200" i="1">
                        <a:latin typeface="Cambria Math" panose="02040503050406030204" pitchFamily="18" charset="0"/>
                        <a:cs typeface="Times New Roman" panose="02020603050405020304" pitchFamily="18" charset="0"/>
                      </a:rPr>
                      <m:t>𝑥</m:t>
                    </m:r>
                    <m:r>
                      <a:rPr lang="en-US" sz="3200" i="1">
                        <a:latin typeface="Cambria Math" panose="02040503050406030204" pitchFamily="18" charset="0"/>
                        <a:ea typeface="Cambria Math" panose="02040503050406030204" pitchFamily="18" charset="0"/>
                        <a:cs typeface="Times New Roman" panose="02020603050405020304" pitchFamily="18" charset="0"/>
                      </a:rPr>
                      <m:t>≠</m:t>
                    </m:r>
                    <m:r>
                      <a:rPr lang="en-US" sz="3200" i="1">
                        <a:latin typeface="Cambria Math" panose="02040503050406030204" pitchFamily="18" charset="0"/>
                        <a:ea typeface="Cambria Math" panose="02040503050406030204" pitchFamily="18" charset="0"/>
                        <a:cs typeface="Times New Roman" panose="02020603050405020304" pitchFamily="18" charset="0"/>
                      </a:rPr>
                      <m:t>1</m:t>
                    </m:r>
                  </m:oMath>
                </a14:m>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2621313" y="5898454"/>
                <a:ext cx="1676400" cy="584775"/>
              </a:xfrm>
              <a:prstGeom prst="rect">
                <a:avLst/>
              </a:prstGeom>
              <a:blipFill rotWithShape="1">
                <a:blip r:embed="rId7" cstate="print"/>
                <a:stretch>
                  <a:fillRect l="-381" t="-1184" r="-377" b="-998"/>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mc:Choice xmlns="" xmlns:a14="http://schemas.microsoft.com/office/drawing/2010/main" Requires="a14">
          <p:sp>
            <p:nvSpPr>
              <p:cNvPr id="7" name="TextBox 6"/>
              <p:cNvSpPr txBox="1"/>
              <p:nvPr/>
            </p:nvSpPr>
            <p:spPr>
              <a:xfrm>
                <a:off x="2621313" y="4551384"/>
                <a:ext cx="167640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a:t>
                </a:r>
                <a:r>
                  <a:rPr lang="en-US" sz="3200" dirty="0">
                    <a:cs typeface="Times New Roman" panose="02020603050405020304" pitchFamily="18" charset="0"/>
                  </a:rPr>
                  <a:t> </a:t>
                </a:r>
                <a14:m>
                  <m:oMath xmlns:m="http://schemas.openxmlformats.org/officeDocument/2006/math">
                    <m:r>
                      <a:rPr lang="en-US" sz="3200" i="1">
                        <a:latin typeface="Cambria Math" panose="02040503050406030204" pitchFamily="18" charset="0"/>
                        <a:cs typeface="Times New Roman" panose="02020603050405020304" pitchFamily="18" charset="0"/>
                      </a:rPr>
                      <m:t>𝑥</m:t>
                    </m:r>
                    <m:r>
                      <a:rPr lang="en-US" sz="32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dirty="0">
                    <a:solidFill>
                      <a:prstClr val="black"/>
                    </a:solidFill>
                    <a:latin typeface="Times New Roman" panose="02020603050405020304" pitchFamily="18" charset="0"/>
                    <a:cs typeface="Times New Roman" panose="02020603050405020304" pitchFamily="18" charset="0"/>
                  </a:rPr>
                  <a:t>5</a:t>
                </a:r>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2621313" y="4551384"/>
                <a:ext cx="1676400" cy="584775"/>
              </a:xfrm>
              <a:prstGeom prst="rect">
                <a:avLst/>
              </a:prstGeom>
              <a:blipFill rotWithShape="1">
                <a:blip r:embed="rId8" cstate="print"/>
                <a:stretch>
                  <a:fillRect l="-381" t="-1144" r="-377" b="-1038"/>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mc:Choice xmlns="" xmlns:a14="http://schemas.microsoft.com/office/drawing/2010/main" Requires="a14">
          <p:sp>
            <p:nvSpPr>
              <p:cNvPr id="8" name="TextBox 7"/>
              <p:cNvSpPr txBox="1"/>
              <p:nvPr/>
            </p:nvSpPr>
            <p:spPr>
              <a:xfrm>
                <a:off x="2511902" y="2014228"/>
                <a:ext cx="2514599"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A: </a:t>
                </a:r>
                <a14:m>
                  <m:oMath xmlns:m="http://schemas.openxmlformats.org/officeDocument/2006/math">
                    <m:r>
                      <a:rPr lang="en-US" sz="3200" i="1">
                        <a:latin typeface="Cambria Math" panose="02040503050406030204" pitchFamily="18" charset="0"/>
                        <a:cs typeface="Times New Roman" panose="02020603050405020304" pitchFamily="18" charset="0"/>
                      </a:rPr>
                      <m:t>𝑥</m:t>
                    </m:r>
                    <m:r>
                      <a:rPr lang="en-US" sz="32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dirty="0">
                    <a:solidFill>
                      <a:prstClr val="black"/>
                    </a:solidFill>
                    <a:latin typeface="Times New Roman" panose="02020603050405020304" pitchFamily="18" charset="0"/>
                    <a:cs typeface="Times New Roman" panose="02020603050405020304" pitchFamily="18" charset="0"/>
                  </a:rPr>
                  <a:t>0</a:t>
                </a:r>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2511902" y="2014228"/>
                <a:ext cx="2514599" cy="584775"/>
              </a:xfrm>
              <a:prstGeom prst="rect">
                <a:avLst/>
              </a:prstGeom>
              <a:blipFill rotWithShape="1">
                <a:blip r:embed="rId9" cstate="print"/>
                <a:stretch>
                  <a:fillRect l="-271" t="-1087" r="-234" b="-986"/>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p:pic>
        <p:nvPicPr>
          <p:cNvPr id="10" name="Am-thanh-tra-loi-dung-www_nhacchuongvui_com.mp3">
            <a:hlinkClick r:id="" action="ppaction://media"/>
          </p:cNvPr>
          <p:cNvPicPr>
            <a:picLocks noChangeAspect="1"/>
          </p:cNvPicPr>
          <p:nvPr>
            <a:audioFile r:link="rId1"/>
            <p:extLst>
              <p:ext uri="{DAA4B4D4-6D71-4841-9C94-3DE7FCFB9230}">
                <p14:media xmlns="" xmlns:p14="http://schemas.microsoft.com/office/powerpoint/2010/main" r:embed="rId10"/>
              </p:ext>
            </p:extLst>
          </p:nvPr>
        </p:nvPicPr>
        <p:blipFill>
          <a:blip r:embed="rId11" cstate="print"/>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2"/>
            <p:extLst>
              <p:ext uri="{DAA4B4D4-6D71-4841-9C94-3DE7FCFB9230}">
                <p14:media xmlns="" xmlns:p14="http://schemas.microsoft.com/office/powerpoint/2010/main" r:embed="rId12"/>
              </p:ext>
            </p:extLst>
          </p:nvPr>
        </p:nvPicPr>
        <p:blipFill>
          <a:blip r:embed="rId11" cstate="print"/>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2"/>
            <p:extLst>
              <p:ext uri="{DAA4B4D4-6D71-4841-9C94-3DE7FCFB9230}">
                <p14:media xmlns="" xmlns:p14="http://schemas.microsoft.com/office/powerpoint/2010/main" r:embed="rId12"/>
              </p:ext>
            </p:extLst>
          </p:nvPr>
        </p:nvPicPr>
        <p:blipFill>
          <a:blip r:embed="rId11" cstate="print"/>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2"/>
            <p:extLst>
              <p:ext uri="{DAA4B4D4-6D71-4841-9C94-3DE7FCFB9230}">
                <p14:media xmlns="" xmlns:p14="http://schemas.microsoft.com/office/powerpoint/2010/main" r:embed="rId12"/>
              </p:ext>
            </p:extLst>
          </p:nvPr>
        </p:nvPicPr>
        <p:blipFill>
          <a:blip r:embed="rId11" cstate="print"/>
          <a:stretch>
            <a:fillRect/>
          </a:stretch>
        </p:blipFill>
        <p:spPr>
          <a:xfrm>
            <a:off x="12292330" y="2345801"/>
            <a:ext cx="609600" cy="609600"/>
          </a:xfrm>
          <a:prstGeom prst="rect">
            <a:avLst/>
          </a:prstGeom>
        </p:spPr>
      </p:pic>
      <p:sp>
        <p:nvSpPr>
          <p:cNvPr id="16" name="Cloud 15"/>
          <p:cNvSpPr/>
          <p:nvPr/>
        </p:nvSpPr>
        <p:spPr>
          <a:xfrm>
            <a:off x="6324600" y="2438400"/>
            <a:ext cx="2973338" cy="1891006"/>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7107382" y="2780300"/>
            <a:ext cx="1752600" cy="1077218"/>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CHÚC MỪNG</a:t>
            </a:r>
          </a:p>
        </p:txBody>
      </p:sp>
      <p:pic>
        <p:nvPicPr>
          <p:cNvPr id="18" name="Picture 17"/>
          <p:cNvPicPr>
            <a:picLocks noChangeAspect="1"/>
          </p:cNvPicPr>
          <p:nvPr/>
        </p:nvPicPr>
        <p:blipFill rotWithShape="1">
          <a:blip r:embed="rId13" cstate="print">
            <a:extLst>
              <a:ext uri="{BEBA8EAE-BF5A-486C-A8C5-ECC9F3942E4B}">
                <a14:imgProps xmln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 xmlns:a14="http://schemas.microsoft.com/office/drawing/2010/main" val="0"/>
              </a:ext>
            </a:extLst>
          </a:blip>
          <a:srcRect l="23171" t="430" r="22525"/>
          <a:stretch>
            <a:fillRect/>
          </a:stretch>
        </p:blipFill>
        <p:spPr>
          <a:xfrm>
            <a:off x="1761819" y="4534666"/>
            <a:ext cx="859494" cy="875535"/>
          </a:xfrm>
          <a:prstGeom prst="rect">
            <a:avLst/>
          </a:prstGeom>
        </p:spPr>
      </p:pic>
      <p:pic>
        <p:nvPicPr>
          <p:cNvPr id="19" name="Picture 18"/>
          <p:cNvPicPr>
            <a:picLocks noChangeAspect="1"/>
          </p:cNvPicPr>
          <p:nvPr/>
        </p:nvPicPr>
        <p:blipFill rotWithShape="1">
          <a:blip r:embed="rId13" cstate="print">
            <a:extLst>
              <a:ext uri="{BEBA8EAE-BF5A-486C-A8C5-ECC9F3942E4B}">
                <a14:imgProps xmlns="" xmlns:a14="http://schemas.microsoft.com/office/drawing/2010/main">
                  <a14:imgLayer r:embed="rId14">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 xmlns:a14="http://schemas.microsoft.com/office/drawing/2010/main" val="0"/>
              </a:ext>
            </a:extLst>
          </a:blip>
          <a:srcRect l="23171" t="430" r="22525"/>
          <a:stretch>
            <a:fillRect/>
          </a:stretch>
        </p:blipFill>
        <p:spPr>
          <a:xfrm>
            <a:off x="1752599" y="5781519"/>
            <a:ext cx="859494" cy="875535"/>
          </a:xfrm>
          <a:prstGeom prst="rect">
            <a:avLst/>
          </a:prstGeom>
        </p:spPr>
      </p:pic>
      <p:pic>
        <p:nvPicPr>
          <p:cNvPr id="20" name="Picture 19"/>
          <p:cNvPicPr>
            <a:picLocks noChangeAspect="1"/>
          </p:cNvPicPr>
          <p:nvPr/>
        </p:nvPicPr>
        <p:blipFill rotWithShape="1">
          <a:blip r:embed="rId15" cstate="print">
            <a:extLst>
              <a:ext uri="{BEBA8EAE-BF5A-486C-A8C5-ECC9F3942E4B}">
                <a14:imgProps xmlns="" xmlns:a14="http://schemas.microsoft.com/office/drawing/2010/main">
                  <a14:imgLayer r:embed="rId16">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 xmlns:a14="http://schemas.microsoft.com/office/drawing/2010/main" val="0"/>
              </a:ext>
            </a:extLst>
          </a:blip>
          <a:srcRect l="23171" t="430" r="22525"/>
          <a:stretch>
            <a:fillRect/>
          </a:stretch>
        </p:blipFill>
        <p:spPr>
          <a:xfrm>
            <a:off x="1681023" y="1866981"/>
            <a:ext cx="830879" cy="846386"/>
          </a:xfrm>
          <a:prstGeom prst="rect">
            <a:avLst/>
          </a:prstGeom>
        </p:spPr>
      </p:pic>
      <p:pic>
        <p:nvPicPr>
          <p:cNvPr id="21" name="q4">
            <a:hlinkClick r:id="rId17" action="ppaction://hlinksldjump"/>
          </p:cNvPr>
          <p:cNvPicPr>
            <a:picLocks noChangeAspect="1"/>
          </p:cNvPicPr>
          <p:nvPr/>
        </p:nvPicPr>
        <p:blipFill rotWithShape="1">
          <a:blip r:embed="rId18" cstate="print">
            <a:extLst>
              <a:ext uri="{BEBA8EAE-BF5A-486C-A8C5-ECC9F3942E4B}">
                <a14:imgProps xmlns="" xmlns:a14="http://schemas.microsoft.com/office/drawing/2010/main">
                  <a14:imgLayer r:embed="rId19">
                    <a14:imgEffect>
                      <a14:backgroundRemoval t="1200" b="96800" l="10000" r="90000"/>
                    </a14:imgEffect>
                  </a14:imgLayer>
                </a14:imgProps>
              </a:ext>
              <a:ext uri="{28A0092B-C50C-407E-A947-70E740481C1C}">
                <a14:useLocalDpi xmlns="" xmlns:a14="http://schemas.microsoft.com/office/drawing/2010/main" val="0"/>
              </a:ext>
            </a:extLst>
          </a:blip>
          <a:srcRect l="8728" t="2546" r="13090" b="4509"/>
          <a:stretch>
            <a:fillRect/>
          </a:stretch>
        </p:blipFill>
        <p:spPr>
          <a:xfrm>
            <a:off x="9304969" y="5410200"/>
            <a:ext cx="1363031" cy="1350352"/>
          </a:xfrm>
          <a:prstGeom prst="rect">
            <a:avLst/>
          </a:prstGeom>
        </p:spPr>
      </p:pic>
      <p:grpSp>
        <p:nvGrpSpPr>
          <p:cNvPr id="22" name="times up"/>
          <p:cNvGrpSpPr/>
          <p:nvPr/>
        </p:nvGrpSpPr>
        <p:grpSpPr>
          <a:xfrm>
            <a:off x="9305353" y="1752029"/>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20467" y="420"/>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p>
        </p:txBody>
      </p:sp>
      <p:pic>
        <p:nvPicPr>
          <p:cNvPr id="26" name="Picture 25"/>
          <p:cNvPicPr>
            <a:picLocks noChangeAspect="1"/>
          </p:cNvPicPr>
          <p:nvPr/>
        </p:nvPicPr>
        <p:blipFill>
          <a:blip r:embed="rId20" cstate="print">
            <a:extLst>
              <a:ext uri="{28A0092B-C50C-407E-A947-70E740481C1C}">
                <a14:useLocalDpi xmlns="" xmlns:a14="http://schemas.microsoft.com/office/drawing/2010/main" val="0"/>
              </a:ext>
            </a:extLst>
          </a:blip>
          <a:stretch>
            <a:fillRect/>
          </a:stretch>
        </p:blipFill>
        <p:spPr>
          <a:xfrm>
            <a:off x="9220200" y="304800"/>
            <a:ext cx="1370670" cy="1366322"/>
          </a:xfrm>
          <a:prstGeom prst="rect">
            <a:avLst/>
          </a:prstGeom>
        </p:spPr>
      </p:pic>
      <p:grpSp>
        <p:nvGrpSpPr>
          <p:cNvPr id="27" name="Clock hand spin"/>
          <p:cNvGrpSpPr/>
          <p:nvPr/>
        </p:nvGrpSpPr>
        <p:grpSpPr>
          <a:xfrm rot="1786145">
            <a:off x="9642686" y="882171"/>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30" name="TextBox 29"/>
          <p:cNvSpPr txBox="1"/>
          <p:nvPr/>
        </p:nvSpPr>
        <p:spPr>
          <a:xfrm>
            <a:off x="10062970" y="927534"/>
            <a:ext cx="281032" cy="246221"/>
          </a:xfrm>
          <a:prstGeom prst="rect">
            <a:avLst/>
          </a:prstGeom>
          <a:noFill/>
        </p:spPr>
        <p:txBody>
          <a:bodyPr wrap="square" rtlCol="0">
            <a:spAutoFit/>
          </a:bodyPr>
          <a:lstStyle/>
          <a:p>
            <a:pPr defTabSz="914400">
              <a:defRPr/>
            </a:pPr>
            <a:r>
              <a:rPr lang="en-US" sz="1000" b="1" kern="0" dirty="0">
                <a:solidFill>
                  <a:srgbClr val="99B2C8"/>
                </a:solidFill>
              </a:rPr>
              <a:t>3</a:t>
            </a:r>
          </a:p>
        </p:txBody>
      </p:sp>
      <p:sp>
        <p:nvSpPr>
          <p:cNvPr id="31" name="TextBox 30"/>
          <p:cNvSpPr txBox="1"/>
          <p:nvPr/>
        </p:nvSpPr>
        <p:spPr>
          <a:xfrm>
            <a:off x="9810384" y="1181181"/>
            <a:ext cx="341087" cy="246221"/>
          </a:xfrm>
          <a:prstGeom prst="rect">
            <a:avLst/>
          </a:prstGeom>
          <a:noFill/>
        </p:spPr>
        <p:txBody>
          <a:bodyPr wrap="square" rtlCol="0">
            <a:spAutoFit/>
          </a:bodyPr>
          <a:lstStyle/>
          <a:p>
            <a:pPr defTabSz="914400">
              <a:defRPr/>
            </a:pPr>
            <a:r>
              <a:rPr lang="en-US" sz="1000" b="1" kern="0" dirty="0">
                <a:solidFill>
                  <a:srgbClr val="99B2C8"/>
                </a:solidFill>
              </a:rPr>
              <a:t>6</a:t>
            </a:r>
          </a:p>
        </p:txBody>
      </p:sp>
      <p:sp>
        <p:nvSpPr>
          <p:cNvPr id="32" name="TextBox 31"/>
          <p:cNvSpPr txBox="1"/>
          <p:nvPr/>
        </p:nvSpPr>
        <p:spPr>
          <a:xfrm>
            <a:off x="9464659" y="965104"/>
            <a:ext cx="308455" cy="246221"/>
          </a:xfrm>
          <a:prstGeom prst="rect">
            <a:avLst/>
          </a:prstGeom>
          <a:noFill/>
        </p:spPr>
        <p:txBody>
          <a:bodyPr wrap="square" rtlCol="0">
            <a:spAutoFit/>
          </a:bodyPr>
          <a:lstStyle/>
          <a:p>
            <a:pPr defTabSz="914400">
              <a:defRPr/>
            </a:pPr>
            <a:r>
              <a:rPr lang="en-US" sz="1000" b="1" kern="0" dirty="0">
                <a:solidFill>
                  <a:srgbClr val="99B2C8"/>
                </a:solidFill>
              </a:rPr>
              <a:t>9</a:t>
            </a:r>
          </a:p>
        </p:txBody>
      </p:sp>
      <p:sp>
        <p:nvSpPr>
          <p:cNvPr id="33" name="TextBox 32"/>
          <p:cNvSpPr txBox="1"/>
          <p:nvPr/>
        </p:nvSpPr>
        <p:spPr>
          <a:xfrm>
            <a:off x="9748556" y="681313"/>
            <a:ext cx="371406" cy="246221"/>
          </a:xfrm>
          <a:prstGeom prst="rect">
            <a:avLst/>
          </a:prstGeom>
          <a:noFill/>
        </p:spPr>
        <p:txBody>
          <a:bodyPr wrap="square" rtlCol="0">
            <a:spAutoFit/>
          </a:bodyPr>
          <a:lstStyle/>
          <a:p>
            <a:pPr defTabSz="914400">
              <a:defRPr/>
            </a:pPr>
            <a:r>
              <a:rPr lang="en-US" sz="1000" b="1" kern="0" dirty="0">
                <a:solidFill>
                  <a:srgbClr val="99B2C8"/>
                </a:solidFill>
              </a:rPr>
              <a:t>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audio>
              <p:cMediaNode vol="80000">
                <p:cTn id="18" fill="hold" display="0">
                  <p:stCondLst>
                    <p:cond delay="indefinite"/>
                  </p:stCondLst>
                  <p:endCondLst>
                    <p:cond evt="onStopAudio" delay="0">
                      <p:tgtEl>
                        <p:sldTgt/>
                      </p:tgtEl>
                    </p:cond>
                  </p:endCondLst>
                </p:cTn>
                <p:tgtEl>
                  <p:spTgt spid="11"/>
                </p:tgtEl>
              </p:cMediaNode>
            </p:audio>
            <p:audio>
              <p:cMediaNode vol="80000">
                <p:cTn id="19" fill="hold" display="0">
                  <p:stCondLst>
                    <p:cond delay="indefinite"/>
                  </p:stCondLst>
                  <p:endCondLst>
                    <p:cond evt="onStopAudio" delay="0">
                      <p:tgtEl>
                        <p:sldTgt/>
                      </p:tgtEl>
                    </p:cond>
                  </p:endCondLst>
                </p:cTn>
                <p:tgtEl>
                  <p:spTgt spid="12"/>
                </p:tgtEl>
              </p:cMediaNode>
            </p:audio>
            <p:audio>
              <p:cMediaNode vol="80000">
                <p:cTn id="20" fill="hold" display="0">
                  <p:stCondLst>
                    <p:cond delay="indefinite"/>
                  </p:stCondLst>
                  <p:endCondLst>
                    <p:cond evt="onStopAudio" delay="0">
                      <p:tgtEl>
                        <p:sldTgt/>
                      </p:tgtEl>
                    </p:cond>
                  </p:endCondLst>
                </p:cTn>
                <p:tgtEl>
                  <p:spTgt spid="13"/>
                </p:tgtEl>
              </p:cMediaNode>
            </p:audio>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 presetClass="mediacall" presetSubtype="0" fill="hold" nodeType="withEffect">
                                  <p:stCondLst>
                                    <p:cond delay="0"/>
                                  </p:stCondLst>
                                  <p:childTnLst>
                                    <p:cmd type="call" cmd="playFrom(0.0)">
                                      <p:cBhvr>
                                        <p:cTn id="31" dur="8091" fill="hold"/>
                                        <p:tgtEl>
                                          <p:spTgt spid="10"/>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 presetClass="mediacall" presetSubtype="0" fill="hold" nodeType="withEffect">
                                  <p:stCondLst>
                                    <p:cond delay="0"/>
                                  </p:stCondLst>
                                  <p:childTnLst>
                                    <p:cmd type="call" cmd="playFrom(0.0)">
                                      <p:cBhvr>
                                        <p:cTn id="45" dur="8158" fill="hold"/>
                                        <p:tgtEl>
                                          <p:spTgt spid="13"/>
                                        </p:tgtEl>
                                      </p:cBhvr>
                                    </p:cmd>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8" fill="hold"/>
                                        <p:tgtEl>
                                          <p:spTgt spid="12"/>
                                        </p:tgtEl>
                                      </p:cBhvr>
                                    </p:cmd>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 presetClass="mediacall" presetSubtype="0" fill="hold" nodeType="withEffect">
                                  <p:stCondLst>
                                    <p:cond delay="0"/>
                                  </p:stCondLst>
                                  <p:childTnLst>
                                    <p:cmd type="call" cmd="playFrom(0.0)">
                                      <p:cBhvr>
                                        <p:cTn id="61" dur="8158" fill="hold"/>
                                        <p:tgtEl>
                                          <p:spTgt spid="11"/>
                                        </p:tgtEl>
                                      </p:cBhvr>
                                    </p:cmd>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7"/>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3000" fill="hold"/>
                                        <p:tgtEl>
                                          <p:spTgt spid="22"/>
                                        </p:tgtEl>
                                        <p:attrNameLst>
                                          <p:attrName>ppt_w</p:attrName>
                                        </p:attrNameLst>
                                      </p:cBhvr>
                                      <p:tavLst>
                                        <p:tav tm="0">
                                          <p:val>
                                            <p:fltVal val="0"/>
                                          </p:val>
                                        </p:tav>
                                        <p:tav tm="100000">
                                          <p:val>
                                            <p:strVal val="#ppt_w"/>
                                          </p:val>
                                        </p:tav>
                                      </p:tavLst>
                                    </p:anim>
                                    <p:anim calcmode="lin" valueType="num">
                                      <p:cBhvr>
                                        <p:cTn id="77" dur="3000" fill="hold"/>
                                        <p:tgtEl>
                                          <p:spTgt spid="22"/>
                                        </p:tgtEl>
                                        <p:attrNameLst>
                                          <p:attrName>ppt_h</p:attrName>
                                        </p:attrNameLst>
                                      </p:cBhvr>
                                      <p:tavLst>
                                        <p:tav tm="0">
                                          <p:val>
                                            <p:fltVal val="0"/>
                                          </p:val>
                                        </p:tav>
                                        <p:tav tm="100000">
                                          <p:val>
                                            <p:strVal val="#ppt_h"/>
                                          </p:val>
                                        </p:tav>
                                      </p:tavLst>
                                    </p:anim>
                                    <p:animEffect transition="in" filter="fade">
                                      <p:cBhvr>
                                        <p:cTn id="78" dur="3000"/>
                                        <p:tgtEl>
                                          <p:spTgt spid="22"/>
                                        </p:tgtEl>
                                      </p:cBhvr>
                                    </p:animEffect>
                                  </p:childTnLst>
                                  <p:subTnLst>
                                    <p:audio>
                                      <p:cMediaNode>
                                        <p:cTn display="0" masterRel="sameClick">
                                          <p:stCondLst>
                                            <p:cond evt="begin" delay="0">
                                              <p:tn val="74"/>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30571" y="117803"/>
            <a:ext cx="6745207" cy="163483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endParaRPr>
          </a:p>
        </p:txBody>
      </p:sp>
      <p:sp>
        <p:nvSpPr>
          <p:cNvPr id="3" name="TextBox 2"/>
          <p:cNvSpPr txBox="1"/>
          <p:nvPr/>
        </p:nvSpPr>
        <p:spPr>
          <a:xfrm>
            <a:off x="2050711" y="280334"/>
            <a:ext cx="6419811" cy="1077218"/>
          </a:xfrm>
          <a:prstGeom prst="rect">
            <a:avLst/>
          </a:prstGeom>
          <a:noFill/>
        </p:spPr>
        <p:txBody>
          <a:bodyPr wrap="square" rtlCol="0">
            <a:spAutoFit/>
          </a:bodyPr>
          <a:lstStyle/>
          <a:p>
            <a:r>
              <a:rPr lang="en-US" sz="3200" dirty="0" err="1">
                <a:solidFill>
                  <a:prstClr val="black"/>
                </a:solidFill>
                <a:latin typeface="Times New Roman" panose="02020603050405020304" pitchFamily="18" charset="0"/>
                <a:cs typeface="Times New Roman" panose="02020603050405020304" pitchFamily="18" charset="0"/>
              </a:rPr>
              <a:t>Nghiệm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của</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hệ</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phương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trình</a:t>
            </a:r>
            <a:r>
              <a:rPr lang="en-US" sz="3200" dirty="0">
                <a:solidFill>
                  <a:prstClr val="black"/>
                </a:solidFill>
                <a:latin typeface="Times New Roman" panose="02020603050405020304" pitchFamily="18" charset="0"/>
                <a:cs typeface="Times New Roman" panose="02020603050405020304" pitchFamily="18" charset="0"/>
              </a:rPr>
              <a:t>:</a:t>
            </a:r>
          </a:p>
          <a:p>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2518996" y="5958564"/>
            <a:ext cx="3253151"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D: (x; y) = (4; 5)</a:t>
            </a:r>
          </a:p>
        </p:txBody>
      </p:sp>
      <p:sp>
        <p:nvSpPr>
          <p:cNvPr id="6" name="TextBox 5"/>
          <p:cNvSpPr txBox="1"/>
          <p:nvPr/>
        </p:nvSpPr>
        <p:spPr>
          <a:xfrm>
            <a:off x="2522648" y="2165057"/>
            <a:ext cx="309265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A: (x; y) = (5; 4)</a:t>
            </a:r>
          </a:p>
        </p:txBody>
      </p:sp>
      <p:sp>
        <p:nvSpPr>
          <p:cNvPr id="7" name="TextBox 6"/>
          <p:cNvSpPr txBox="1"/>
          <p:nvPr/>
        </p:nvSpPr>
        <p:spPr>
          <a:xfrm>
            <a:off x="2518997" y="4619855"/>
            <a:ext cx="3253152"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 (x; y) = (-4; -5)</a:t>
            </a:r>
          </a:p>
        </p:txBody>
      </p:sp>
      <p:sp>
        <p:nvSpPr>
          <p:cNvPr id="8" name="TextBox 7"/>
          <p:cNvSpPr txBox="1"/>
          <p:nvPr/>
        </p:nvSpPr>
        <p:spPr>
          <a:xfrm>
            <a:off x="2518996" y="3452486"/>
            <a:ext cx="3253153"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B: (x; y) = (-5; -4)</a:t>
            </a:r>
          </a:p>
        </p:txBody>
      </p:sp>
      <p:pic>
        <p:nvPicPr>
          <p:cNvPr id="10" name="Am-thanh-tra-loi-dung-www_nhacchuongvui_com.mp3">
            <a:hlinkClick r:id="" action="ppaction://media"/>
          </p:cNvPr>
          <p:cNvPicPr>
            <a:picLocks noChangeAspect="1"/>
          </p:cNvPicPr>
          <p:nvPr>
            <a:audioFile r:link="rId2"/>
            <p:extLst>
              <p:ext uri="{DAA4B4D4-6D71-4841-9C94-3DE7FCFB9230}">
                <p14:media xmlns="" xmlns:p14="http://schemas.microsoft.com/office/powerpoint/2010/main" r:embed="rId6"/>
              </p:ext>
            </p:extLst>
          </p:nvPr>
        </p:nvPicPr>
        <p:blipFill>
          <a:blip r:embed="rId7" cstate="print"/>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3"/>
            <p:extLst>
              <p:ext uri="{DAA4B4D4-6D71-4841-9C94-3DE7FCFB9230}">
                <p14:media xmlns="" xmlns:p14="http://schemas.microsoft.com/office/powerpoint/2010/main" r:embed="rId8"/>
              </p:ext>
            </p:extLst>
          </p:nvPr>
        </p:nvPicPr>
        <p:blipFill>
          <a:blip r:embed="rId7" cstate="print"/>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3"/>
            <p:extLst>
              <p:ext uri="{DAA4B4D4-6D71-4841-9C94-3DE7FCFB9230}">
                <p14:media xmlns="" xmlns:p14="http://schemas.microsoft.com/office/powerpoint/2010/main" r:embed="rId8"/>
              </p:ext>
            </p:extLst>
          </p:nvPr>
        </p:nvPicPr>
        <p:blipFill>
          <a:blip r:embed="rId7" cstate="print"/>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3"/>
            <p:extLst>
              <p:ext uri="{DAA4B4D4-6D71-4841-9C94-3DE7FCFB9230}">
                <p14:media xmlns="" xmlns:p14="http://schemas.microsoft.com/office/powerpoint/2010/main" r:embed="rId8"/>
              </p:ext>
            </p:extLst>
          </p:nvPr>
        </p:nvPicPr>
        <p:blipFill>
          <a:blip r:embed="rId7" cstate="print"/>
          <a:stretch>
            <a:fillRect/>
          </a:stretch>
        </p:blipFill>
        <p:spPr>
          <a:xfrm>
            <a:off x="12292330" y="2345801"/>
            <a:ext cx="609600" cy="609600"/>
          </a:xfrm>
          <a:prstGeom prst="rect">
            <a:avLst/>
          </a:prstGeom>
        </p:spPr>
      </p:pic>
      <p:sp>
        <p:nvSpPr>
          <p:cNvPr id="16" name="Cloud 15"/>
          <p:cNvSpPr/>
          <p:nvPr/>
        </p:nvSpPr>
        <p:spPr>
          <a:xfrm>
            <a:off x="5808821" y="4729701"/>
            <a:ext cx="3092653" cy="1854297"/>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dirty="0">
              <a:solidFill>
                <a:prstClr val="white"/>
              </a:solidFill>
            </a:endParaRPr>
          </a:p>
        </p:txBody>
      </p:sp>
      <p:sp>
        <p:nvSpPr>
          <p:cNvPr id="17" name="TextBox 16"/>
          <p:cNvSpPr txBox="1"/>
          <p:nvPr/>
        </p:nvSpPr>
        <p:spPr>
          <a:xfrm>
            <a:off x="6661110" y="5015310"/>
            <a:ext cx="1643574" cy="1077218"/>
          </a:xfrm>
          <a:prstGeom prst="rect">
            <a:avLst/>
          </a:prstGeom>
          <a:noFill/>
        </p:spPr>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CHÚC MỪNG</a:t>
            </a:r>
          </a:p>
        </p:txBody>
      </p:sp>
      <p:pic>
        <p:nvPicPr>
          <p:cNvPr id="18" name="Picture 17"/>
          <p:cNvPicPr>
            <a:picLocks noChangeAspect="1"/>
          </p:cNvPicPr>
          <p:nvPr/>
        </p:nvPicPr>
        <p:blipFill rotWithShape="1">
          <a:blip r:embed="rId9" cstate="print">
            <a:extLst>
              <a:ext uri="{BEBA8EAE-BF5A-486C-A8C5-ECC9F3942E4B}">
                <a14:imgProps xmlns="" xmlns:a14="http://schemas.microsoft.com/office/drawing/2010/main">
                  <a14:imgLayer r:embed="rId10">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 xmlns:a14="http://schemas.microsoft.com/office/drawing/2010/main" val="0"/>
              </a:ext>
            </a:extLst>
          </a:blip>
          <a:srcRect l="23171" t="430" r="22525"/>
          <a:stretch>
            <a:fillRect/>
          </a:stretch>
        </p:blipFill>
        <p:spPr>
          <a:xfrm>
            <a:off x="1630034" y="4548591"/>
            <a:ext cx="916337" cy="933439"/>
          </a:xfrm>
          <a:prstGeom prst="rect">
            <a:avLst/>
          </a:prstGeom>
        </p:spPr>
      </p:pic>
      <p:pic>
        <p:nvPicPr>
          <p:cNvPr id="19" name="Picture 18"/>
          <p:cNvPicPr>
            <a:picLocks noChangeAspect="1"/>
          </p:cNvPicPr>
          <p:nvPr/>
        </p:nvPicPr>
        <p:blipFill rotWithShape="1">
          <a:blip r:embed="rId11" cstate="print">
            <a:extLst>
              <a:ext uri="{BEBA8EAE-BF5A-486C-A8C5-ECC9F3942E4B}">
                <a14:imgProps xmlns="" xmlns:a14="http://schemas.microsoft.com/office/drawing/2010/main">
                  <a14:imgLayer r:embed="rId12">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 xmlns:a14="http://schemas.microsoft.com/office/drawing/2010/main" val="0"/>
              </a:ext>
            </a:extLst>
          </a:blip>
          <a:srcRect l="23171" t="430" r="22525"/>
          <a:stretch>
            <a:fillRect/>
          </a:stretch>
        </p:blipFill>
        <p:spPr>
          <a:xfrm>
            <a:off x="1615827" y="2042542"/>
            <a:ext cx="944753" cy="962385"/>
          </a:xfrm>
          <a:prstGeom prst="rect">
            <a:avLst/>
          </a:prstGeom>
        </p:spPr>
      </p:pic>
      <p:pic>
        <p:nvPicPr>
          <p:cNvPr id="20" name="Picture 19"/>
          <p:cNvPicPr>
            <a:picLocks noChangeAspect="1"/>
          </p:cNvPicPr>
          <p:nvPr/>
        </p:nvPicPr>
        <p:blipFill rotWithShape="1">
          <a:blip r:embed="rId11" cstate="print">
            <a:extLst>
              <a:ext uri="{BEBA8EAE-BF5A-486C-A8C5-ECC9F3942E4B}">
                <a14:imgProps xmlns="" xmlns:a14="http://schemas.microsoft.com/office/drawing/2010/main">
                  <a14:imgLayer r:embed="rId12">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 xmlns:a14="http://schemas.microsoft.com/office/drawing/2010/main" val="0"/>
              </a:ext>
            </a:extLst>
          </a:blip>
          <a:srcRect l="23171" t="430" r="22525"/>
          <a:stretch>
            <a:fillRect/>
          </a:stretch>
        </p:blipFill>
        <p:spPr>
          <a:xfrm>
            <a:off x="1615827" y="3248426"/>
            <a:ext cx="944753" cy="962386"/>
          </a:xfrm>
          <a:prstGeom prst="rect">
            <a:avLst/>
          </a:prstGeom>
        </p:spPr>
      </p:pic>
      <p:pic>
        <p:nvPicPr>
          <p:cNvPr id="21" name="q5">
            <a:hlinkClick r:id="rId13" action="ppaction://hlinksldjump"/>
          </p:cNvPr>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9296864" y="5410200"/>
            <a:ext cx="1499175" cy="1499175"/>
          </a:xfrm>
          <a:prstGeom prst="rect">
            <a:avLst/>
          </a:prstGeom>
        </p:spPr>
      </p:pic>
      <p:grpSp>
        <p:nvGrpSpPr>
          <p:cNvPr id="22" name="times up"/>
          <p:cNvGrpSpPr/>
          <p:nvPr/>
        </p:nvGrpSpPr>
        <p:grpSpPr>
          <a:xfrm>
            <a:off x="9364158" y="1792767"/>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79272" y="4115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p>
        </p:txBody>
      </p:sp>
      <p:pic>
        <p:nvPicPr>
          <p:cNvPr id="26" name="Picture 25"/>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9279005" y="345538"/>
            <a:ext cx="1370670" cy="1366322"/>
          </a:xfrm>
          <a:prstGeom prst="rect">
            <a:avLst/>
          </a:prstGeom>
        </p:spPr>
      </p:pic>
      <p:grpSp>
        <p:nvGrpSpPr>
          <p:cNvPr id="27" name="Clock hand spin"/>
          <p:cNvGrpSpPr/>
          <p:nvPr/>
        </p:nvGrpSpPr>
        <p:grpSpPr>
          <a:xfrm rot="1786145">
            <a:off x="9701491" y="922909"/>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30" name="TextBox 29"/>
          <p:cNvSpPr txBox="1"/>
          <p:nvPr/>
        </p:nvSpPr>
        <p:spPr>
          <a:xfrm>
            <a:off x="10121775" y="968272"/>
            <a:ext cx="281032" cy="246221"/>
          </a:xfrm>
          <a:prstGeom prst="rect">
            <a:avLst/>
          </a:prstGeom>
          <a:noFill/>
        </p:spPr>
        <p:txBody>
          <a:bodyPr wrap="square" rtlCol="0">
            <a:spAutoFit/>
          </a:bodyPr>
          <a:lstStyle/>
          <a:p>
            <a:pPr defTabSz="914400">
              <a:defRPr/>
            </a:pPr>
            <a:r>
              <a:rPr lang="en-US" sz="1000" b="1" kern="0" dirty="0">
                <a:solidFill>
                  <a:srgbClr val="99B2C8"/>
                </a:solidFill>
              </a:rPr>
              <a:t>3</a:t>
            </a:r>
          </a:p>
        </p:txBody>
      </p:sp>
      <p:sp>
        <p:nvSpPr>
          <p:cNvPr id="31" name="TextBox 30"/>
          <p:cNvSpPr txBox="1"/>
          <p:nvPr/>
        </p:nvSpPr>
        <p:spPr>
          <a:xfrm>
            <a:off x="9869189" y="1221919"/>
            <a:ext cx="341087" cy="246221"/>
          </a:xfrm>
          <a:prstGeom prst="rect">
            <a:avLst/>
          </a:prstGeom>
          <a:noFill/>
        </p:spPr>
        <p:txBody>
          <a:bodyPr wrap="square" rtlCol="0">
            <a:spAutoFit/>
          </a:bodyPr>
          <a:lstStyle/>
          <a:p>
            <a:pPr defTabSz="914400">
              <a:defRPr/>
            </a:pPr>
            <a:r>
              <a:rPr lang="en-US" sz="1000" b="1" kern="0" dirty="0">
                <a:solidFill>
                  <a:srgbClr val="99B2C8"/>
                </a:solidFill>
              </a:rPr>
              <a:t>6</a:t>
            </a:r>
          </a:p>
        </p:txBody>
      </p:sp>
      <p:sp>
        <p:nvSpPr>
          <p:cNvPr id="32" name="TextBox 31"/>
          <p:cNvSpPr txBox="1"/>
          <p:nvPr/>
        </p:nvSpPr>
        <p:spPr>
          <a:xfrm>
            <a:off x="9523464" y="1005842"/>
            <a:ext cx="308455" cy="246221"/>
          </a:xfrm>
          <a:prstGeom prst="rect">
            <a:avLst/>
          </a:prstGeom>
          <a:noFill/>
        </p:spPr>
        <p:txBody>
          <a:bodyPr wrap="square" rtlCol="0">
            <a:spAutoFit/>
          </a:bodyPr>
          <a:lstStyle/>
          <a:p>
            <a:pPr defTabSz="914400">
              <a:defRPr/>
            </a:pPr>
            <a:r>
              <a:rPr lang="en-US" sz="1000" b="1" kern="0" dirty="0">
                <a:solidFill>
                  <a:srgbClr val="99B2C8"/>
                </a:solidFill>
              </a:rPr>
              <a:t>9</a:t>
            </a:r>
          </a:p>
        </p:txBody>
      </p:sp>
      <p:sp>
        <p:nvSpPr>
          <p:cNvPr id="33" name="TextBox 32"/>
          <p:cNvSpPr txBox="1"/>
          <p:nvPr/>
        </p:nvSpPr>
        <p:spPr>
          <a:xfrm>
            <a:off x="9807361" y="722051"/>
            <a:ext cx="371406" cy="246221"/>
          </a:xfrm>
          <a:prstGeom prst="rect">
            <a:avLst/>
          </a:prstGeom>
          <a:noFill/>
        </p:spPr>
        <p:txBody>
          <a:bodyPr wrap="square" rtlCol="0">
            <a:spAutoFit/>
          </a:bodyPr>
          <a:lstStyle/>
          <a:p>
            <a:pPr defTabSz="914400">
              <a:defRPr/>
            </a:pPr>
            <a:r>
              <a:rPr lang="en-US" sz="1000" b="1" kern="0" dirty="0">
                <a:solidFill>
                  <a:srgbClr val="99B2C8"/>
                </a:solidFill>
              </a:rPr>
              <a:t>12</a:t>
            </a:r>
          </a:p>
        </p:txBody>
      </p:sp>
      <p:graphicFrame>
        <p:nvGraphicFramePr>
          <p:cNvPr id="5" name="Object 4"/>
          <p:cNvGraphicFramePr>
            <a:graphicFrameLocks/>
          </p:cNvGraphicFramePr>
          <p:nvPr/>
        </p:nvGraphicFramePr>
        <p:xfrm>
          <a:off x="6951663" y="107950"/>
          <a:ext cx="1584325" cy="1177925"/>
        </p:xfrm>
        <a:graphic>
          <a:graphicData uri="http://schemas.openxmlformats.org/presentationml/2006/ole">
            <p:oleObj spid="_x0000_s1056" name="Equation" r:id="rId16" imgW="20421600" imgH="137160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audio>
              <p:cMediaNode vol="80000">
                <p:cTn id="18" fill="hold" display="0">
                  <p:stCondLst>
                    <p:cond delay="indefinite"/>
                  </p:stCondLst>
                  <p:endCondLst>
                    <p:cond evt="onStopAudio" delay="0">
                      <p:tgtEl>
                        <p:sldTgt/>
                      </p:tgtEl>
                    </p:cond>
                  </p:endCondLst>
                </p:cTn>
                <p:tgtEl>
                  <p:spTgt spid="11"/>
                </p:tgtEl>
              </p:cMediaNode>
            </p:audio>
            <p:audio>
              <p:cMediaNode vol="80000">
                <p:cTn id="19" fill="hold" display="0">
                  <p:stCondLst>
                    <p:cond delay="indefinite"/>
                  </p:stCondLst>
                  <p:endCondLst>
                    <p:cond evt="onStopAudio" delay="0">
                      <p:tgtEl>
                        <p:sldTgt/>
                      </p:tgtEl>
                    </p:cond>
                  </p:endCondLst>
                </p:cTn>
                <p:tgtEl>
                  <p:spTgt spid="12"/>
                </p:tgtEl>
              </p:cMediaNode>
            </p:audio>
            <p:audio>
              <p:cMediaNode vol="80000">
                <p:cTn id="20" fill="hold" display="0">
                  <p:stCondLst>
                    <p:cond delay="indefinite"/>
                  </p:stCondLst>
                  <p:endCondLst>
                    <p:cond evt="onStopAudio" delay="0">
                      <p:tgtEl>
                        <p:sldTgt/>
                      </p:tgtEl>
                    </p:cond>
                  </p:endCondLst>
                </p:cTn>
                <p:tgtEl>
                  <p:spTgt spid="13"/>
                </p:tgtEl>
              </p:cMediaNode>
            </p:audio>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 presetClass="mediacall" presetSubtype="0" fill="hold" nodeType="withEffect">
                                  <p:stCondLst>
                                    <p:cond delay="0"/>
                                  </p:stCondLst>
                                  <p:childTnLst>
                                    <p:cmd type="call" cmd="playFrom(0.0)">
                                      <p:cBhvr>
                                        <p:cTn id="31" dur="8091" fill="hold"/>
                                        <p:tgtEl>
                                          <p:spTgt spid="10"/>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 presetClass="mediacall" presetSubtype="0" fill="hold" nodeType="withEffect">
                                  <p:stCondLst>
                                    <p:cond delay="0"/>
                                  </p:stCondLst>
                                  <p:childTnLst>
                                    <p:cmd type="call" cmd="playFrom(0.0)">
                                      <p:cBhvr>
                                        <p:cTn id="45" dur="8158" fill="hold"/>
                                        <p:tgtEl>
                                          <p:spTgt spid="13"/>
                                        </p:tgtEl>
                                      </p:cBhvr>
                                    </p:cmd>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8" fill="hold"/>
                                        <p:tgtEl>
                                          <p:spTgt spid="12"/>
                                        </p:tgtEl>
                                      </p:cBhvr>
                                    </p:cmd>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 presetClass="mediacall" presetSubtype="0" fill="hold" nodeType="withEffect">
                                  <p:stCondLst>
                                    <p:cond delay="0"/>
                                  </p:stCondLst>
                                  <p:childTnLst>
                                    <p:cmd type="call" cmd="playFrom(0.0)">
                                      <p:cBhvr>
                                        <p:cTn id="61" dur="8158" fill="hold"/>
                                        <p:tgtEl>
                                          <p:spTgt spid="11"/>
                                        </p:tgtEl>
                                      </p:cBhvr>
                                    </p:cmd>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7"/>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3000" fill="hold"/>
                                        <p:tgtEl>
                                          <p:spTgt spid="22"/>
                                        </p:tgtEl>
                                        <p:attrNameLst>
                                          <p:attrName>ppt_w</p:attrName>
                                        </p:attrNameLst>
                                      </p:cBhvr>
                                      <p:tavLst>
                                        <p:tav tm="0">
                                          <p:val>
                                            <p:fltVal val="0"/>
                                          </p:val>
                                        </p:tav>
                                        <p:tav tm="100000">
                                          <p:val>
                                            <p:strVal val="#ppt_w"/>
                                          </p:val>
                                        </p:tav>
                                      </p:tavLst>
                                    </p:anim>
                                    <p:anim calcmode="lin" valueType="num">
                                      <p:cBhvr>
                                        <p:cTn id="77" dur="3000" fill="hold"/>
                                        <p:tgtEl>
                                          <p:spTgt spid="22"/>
                                        </p:tgtEl>
                                        <p:attrNameLst>
                                          <p:attrName>ppt_h</p:attrName>
                                        </p:attrNameLst>
                                      </p:cBhvr>
                                      <p:tavLst>
                                        <p:tav tm="0">
                                          <p:val>
                                            <p:fltVal val="0"/>
                                          </p:val>
                                        </p:tav>
                                        <p:tav tm="100000">
                                          <p:val>
                                            <p:strVal val="#ppt_h"/>
                                          </p:val>
                                        </p:tav>
                                      </p:tavLst>
                                    </p:anim>
                                    <p:animEffect transition="in" filter="fade">
                                      <p:cBhvr>
                                        <p:cTn id="78" dur="3000"/>
                                        <p:tgtEl>
                                          <p:spTgt spid="22"/>
                                        </p:tgtEl>
                                      </p:cBhvr>
                                    </p:animEffect>
                                  </p:childTnLst>
                                  <p:subTnLst>
                                    <p:audio>
                                      <p:cMediaNode>
                                        <p:cTn display="0" masterRel="sameClick">
                                          <p:stCondLst>
                                            <p:cond evt="begin" delay="0">
                                              <p:tn val="74"/>
                                            </p:cond>
                                          </p:stCondLst>
                                          <p:endCondLst>
                                            <p:cond evt="onStopAudio" delay="0">
                                              <p:tgtEl>
                                                <p:sldTgt/>
                                              </p:tgtEl>
                                            </p:cond>
                                          </p:endCondLst>
                                        </p:cTn>
                                        <p:tgtEl>
                                          <p:sndTgt r:embed="rId5"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81100" y="117763"/>
            <a:ext cx="7545410" cy="172368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endParaRPr>
          </a:p>
        </p:txBody>
      </p:sp>
      <p:sp>
        <p:nvSpPr>
          <p:cNvPr id="3" name="TextBox 2"/>
          <p:cNvSpPr txBox="1"/>
          <p:nvPr/>
        </p:nvSpPr>
        <p:spPr>
          <a:xfrm>
            <a:off x="1203388" y="422563"/>
            <a:ext cx="7545410" cy="1077218"/>
          </a:xfrm>
          <a:prstGeom prst="rect">
            <a:avLst/>
          </a:prstGeom>
          <a:noFill/>
        </p:spPr>
        <p:txBody>
          <a:bodyPr wrap="square" rtlCol="0">
            <a:spAutoFit/>
          </a:bodyPr>
          <a:lstStyle/>
          <a:p>
            <a:r>
              <a:rPr lang="en-US" sz="3200" dirty="0" err="1">
                <a:solidFill>
                  <a:prstClr val="black"/>
                </a:solidFill>
                <a:latin typeface="Times New Roman" panose="02020603050405020304" pitchFamily="18" charset="0"/>
                <a:cs typeface="Times New Roman" panose="02020603050405020304" pitchFamily="18" charset="0"/>
              </a:rPr>
              <a:t>Giải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phương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trình</a:t>
            </a:r>
            <a:r>
              <a:rPr lang="en-US" sz="3200" dirty="0">
                <a:solidFill>
                  <a:prstClr val="black"/>
                </a:solidFill>
                <a:latin typeface="Times New Roman" panose="02020603050405020304" pitchFamily="18" charset="0"/>
                <a:cs typeface="Times New Roman" panose="02020603050405020304" pitchFamily="18" charset="0"/>
              </a:rPr>
              <a:t> x(2x – 1) + 5(2x – 1) = 0</a:t>
            </a:r>
          </a:p>
          <a:p>
            <a:r>
              <a:rPr lang="en-US" sz="3200" dirty="0">
                <a:solidFill>
                  <a:prstClr val="black"/>
                </a:solidFill>
                <a:latin typeface="Times New Roman" panose="02020603050405020304" pitchFamily="18" charset="0"/>
                <a:cs typeface="Times New Roman" panose="02020603050405020304" pitchFamily="18" charset="0"/>
              </a:rPr>
              <a:t>Ta </a:t>
            </a:r>
            <a:r>
              <a:rPr lang="en-US" sz="3200" dirty="0" err="1">
                <a:solidFill>
                  <a:prstClr val="black"/>
                </a:solidFill>
                <a:latin typeface="Times New Roman" panose="02020603050405020304" pitchFamily="18" charset="0"/>
                <a:cs typeface="Times New Roman" panose="02020603050405020304" pitchFamily="18" charset="0"/>
              </a:rPr>
              <a:t>được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nghiệm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cs typeface="Times New Roman" panose="02020603050405020304" pitchFamily="18" charset="0"/>
              </a:rPr>
              <a:t>: </a:t>
            </a:r>
          </a:p>
        </p:txBody>
      </p:sp>
      <mc:AlternateContent xmlns:mc="http://schemas.openxmlformats.org/markup-compatibility/2006">
        <mc:Choice xmlns="" xmlns:a14="http://schemas.microsoft.com/office/drawing/2010/main" Requires="a14">
          <p:sp>
            <p:nvSpPr>
              <p:cNvPr id="4" name="TextBox 3"/>
              <p:cNvSpPr txBox="1"/>
              <p:nvPr/>
            </p:nvSpPr>
            <p:spPr>
              <a:xfrm>
                <a:off x="2438399" y="2188595"/>
                <a:ext cx="3681845" cy="79034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A: x = -5 </a:t>
                </a:r>
                <a:r>
                  <a:rPr lang="en-US" sz="3200" dirty="0" err="1">
                    <a:solidFill>
                      <a:prstClr val="black"/>
                    </a:solidFill>
                    <a:latin typeface="Times New Roman" panose="02020603050405020304" pitchFamily="18" charset="0"/>
                    <a:cs typeface="Times New Roman" panose="02020603050405020304" pitchFamily="18" charset="0"/>
                  </a:rPr>
                  <a:t>và</a:t>
                </a:r>
                <a:r>
                  <a:rPr lang="en-US" sz="3200" dirty="0">
                    <a:solidFill>
                      <a:prstClr val="black"/>
                    </a:solidFill>
                    <a:latin typeface="Times New Roman" panose="02020603050405020304" pitchFamily="18" charset="0"/>
                    <a:cs typeface="Times New Roman" panose="02020603050405020304" pitchFamily="18" charset="0"/>
                  </a:rPr>
                  <a:t> x =</a:t>
                </a:r>
                <a:r>
                  <a:rPr lang="en-US" sz="3200" dirty="0">
                    <a:solidFill>
                      <a:prstClr val="black"/>
                    </a:solidFill>
                    <a:cs typeface="Times New Roman" panose="02020603050405020304" pitchFamily="18" charset="0"/>
                  </a:rPr>
                  <a:t>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b="0" i="1" smtClean="0">
                            <a:solidFill>
                              <a:prstClr val="black"/>
                            </a:solidFill>
                            <a:latin typeface="Cambria Math" panose="02040503050406030204" pitchFamily="18" charset="0"/>
                            <a:cs typeface="Times New Roman" panose="02020603050405020304" pitchFamily="18" charset="0"/>
                          </a:rPr>
                          <m:t>1</m:t>
                        </m:r>
                      </m:num>
                      <m:den>
                        <m:r>
                          <a:rPr lang="en-US" sz="3200" i="1">
                            <a:solidFill>
                              <a:prstClr val="black"/>
                            </a:solidFill>
                            <a:latin typeface="Cambria Math" panose="02040503050406030204" pitchFamily="18" charset="0"/>
                            <a:cs typeface="Times New Roman" panose="02020603050405020304" pitchFamily="18" charset="0"/>
                          </a:rPr>
                          <m:t>2</m:t>
                        </m:r>
                      </m:den>
                    </m:f>
                  </m:oMath>
                </a14:m>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2438399" y="2188595"/>
                <a:ext cx="3681845" cy="790345"/>
              </a:xfrm>
              <a:prstGeom prst="rect">
                <a:avLst/>
              </a:prstGeom>
              <a:blipFill rotWithShape="1">
                <a:blip r:embed="rId5" cstate="print"/>
                <a:stretch>
                  <a:fillRect l="-190" t="-852" r="-169" b="-784"/>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mc:Choice xmlns="" xmlns:a14="http://schemas.microsoft.com/office/drawing/2010/main" Requires="a14">
          <p:sp>
            <p:nvSpPr>
              <p:cNvPr id="6" name="TextBox 5"/>
              <p:cNvSpPr txBox="1"/>
              <p:nvPr/>
            </p:nvSpPr>
            <p:spPr>
              <a:xfrm>
                <a:off x="2434936" y="5937287"/>
                <a:ext cx="3636820" cy="78771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D: x = -5 </a:t>
                </a:r>
                <a:r>
                  <a:rPr lang="en-US" sz="3200" dirty="0" err="1">
                    <a:solidFill>
                      <a:prstClr val="black"/>
                    </a:solidFill>
                    <a:latin typeface="Times New Roman" panose="02020603050405020304" pitchFamily="18" charset="0"/>
                    <a:cs typeface="Times New Roman" panose="02020603050405020304" pitchFamily="18" charset="0"/>
                  </a:rPr>
                  <a:t>hoặc</a:t>
                </a:r>
                <a:r>
                  <a:rPr lang="en-US" sz="3200" dirty="0">
                    <a:solidFill>
                      <a:prstClr val="black"/>
                    </a:solidFill>
                    <a:latin typeface="Times New Roman" panose="02020603050405020304" pitchFamily="18" charset="0"/>
                    <a:cs typeface="Times New Roman" panose="02020603050405020304" pitchFamily="18" charset="0"/>
                  </a:rPr>
                  <a:t> x =</a:t>
                </a:r>
                <a:r>
                  <a:rPr lang="en-US" sz="3200" dirty="0">
                    <a:solidFill>
                      <a:prstClr val="black"/>
                    </a:solidFill>
                    <a:cs typeface="Times New Roman" panose="02020603050405020304" pitchFamily="18" charset="0"/>
                  </a:rPr>
                  <a:t>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i="1">
                            <a:solidFill>
                              <a:prstClr val="black"/>
                            </a:solidFill>
                            <a:latin typeface="Cambria Math" panose="02040503050406030204" pitchFamily="18" charset="0"/>
                            <a:cs typeface="Times New Roman" panose="02020603050405020304" pitchFamily="18" charset="0"/>
                          </a:rPr>
                          <m:t>1</m:t>
                        </m:r>
                      </m:num>
                      <m:den>
                        <m:r>
                          <a:rPr lang="en-US" sz="3200" i="1">
                            <a:solidFill>
                              <a:prstClr val="black"/>
                            </a:solidFill>
                            <a:latin typeface="Cambria Math" panose="02040503050406030204" pitchFamily="18" charset="0"/>
                            <a:cs typeface="Times New Roman" panose="02020603050405020304" pitchFamily="18" charset="0"/>
                          </a:rPr>
                          <m:t>2</m:t>
                        </m:r>
                      </m:den>
                    </m:f>
                  </m:oMath>
                </a14:m>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2434936" y="5937287"/>
                <a:ext cx="3636820" cy="787716"/>
              </a:xfrm>
              <a:prstGeom prst="rect">
                <a:avLst/>
              </a:prstGeom>
              <a:blipFill rotWithShape="1">
                <a:blip r:embed="rId6" cstate="print"/>
                <a:stretch>
                  <a:fillRect l="-184" t="-811" r="-160" b="-761"/>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mc:Choice xmlns="" xmlns:a14="http://schemas.microsoft.com/office/drawing/2010/main" Requires="a14">
          <p:sp>
            <p:nvSpPr>
              <p:cNvPr id="7" name="TextBox 6"/>
              <p:cNvSpPr txBox="1"/>
              <p:nvPr/>
            </p:nvSpPr>
            <p:spPr>
              <a:xfrm>
                <a:off x="2434936" y="4711466"/>
                <a:ext cx="1676400" cy="79034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C: x = </a:t>
                </a:r>
                <a14:m>
                  <m:oMath xmlns:m="http://schemas.openxmlformats.org/officeDocument/2006/math">
                    <m:f>
                      <m:fPr>
                        <m:ctrlPr>
                          <a:rPr lang="en-US" sz="3200" i="1">
                            <a:solidFill>
                              <a:prstClr val="black"/>
                            </a:solidFill>
                            <a:latin typeface="Cambria Math" panose="02040503050406030204" pitchFamily="18" charset="0"/>
                            <a:cs typeface="Times New Roman" panose="02020603050405020304" pitchFamily="18" charset="0"/>
                          </a:rPr>
                        </m:ctrlPr>
                      </m:fPr>
                      <m:num>
                        <m:r>
                          <a:rPr lang="en-US" sz="3200" b="0" i="1" smtClean="0">
                            <a:solidFill>
                              <a:prstClr val="black"/>
                            </a:solidFill>
                            <a:latin typeface="Cambria Math" panose="02040503050406030204" pitchFamily="18" charset="0"/>
                            <a:cs typeface="Times New Roman" panose="02020603050405020304" pitchFamily="18" charset="0"/>
                          </a:rPr>
                          <m:t>1</m:t>
                        </m:r>
                      </m:num>
                      <m:den>
                        <m:r>
                          <a:rPr lang="en-US" sz="3200" i="1">
                            <a:solidFill>
                              <a:prstClr val="black"/>
                            </a:solidFill>
                            <a:latin typeface="Cambria Math" panose="02040503050406030204" pitchFamily="18" charset="0"/>
                            <a:cs typeface="Times New Roman" panose="02020603050405020304" pitchFamily="18" charset="0"/>
                          </a:rPr>
                          <m:t>2</m:t>
                        </m:r>
                      </m:den>
                    </m:f>
                  </m:oMath>
                </a14:m>
                <a:r>
                  <a:rPr lang="en-US" sz="3200" dirty="0">
                    <a:solidFill>
                      <a:prstClr val="black"/>
                    </a:solidFill>
                    <a:latin typeface="Times New Roman" panose="02020603050405020304" pitchFamily="18" charset="0"/>
                    <a:cs typeface="Times New Roman" panose="02020603050405020304" pitchFamily="18" charset="0"/>
                  </a:rPr>
                  <a:t> </a:t>
                </a:r>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p:sp>
            <p:nvSpPr>
              <p:cNvPr id="7" name="TextBox 6"/>
              <p:cNvSpPr txBox="1">
                <a:spLocks noRot="1" noChangeAspect="1" noMove="1" noResize="1" noEditPoints="1" noAdjustHandles="1" noChangeArrowheads="1" noChangeShapeType="1" noTextEdit="1"/>
              </p:cNvSpPr>
              <p:nvPr/>
            </p:nvSpPr>
            <p:spPr>
              <a:xfrm>
                <a:off x="2434936" y="4711466"/>
                <a:ext cx="1676400" cy="790345"/>
              </a:xfrm>
              <a:prstGeom prst="rect">
                <a:avLst/>
              </a:prstGeom>
              <a:blipFill rotWithShape="1">
                <a:blip r:embed="rId7" cstate="print"/>
                <a:stretch>
                  <a:fillRect l="-399" t="-854" r="-358" b="-782"/>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mc:AlternateContent xmlns:mc="http://schemas.openxmlformats.org/markup-compatibility/2006">
        <mc:Choice xmlns="" xmlns:a14="http://schemas.microsoft.com/office/drawing/2010/main" Requires="a14">
          <p:sp>
            <p:nvSpPr>
              <p:cNvPr id="8" name="TextBox 7"/>
              <p:cNvSpPr txBox="1"/>
              <p:nvPr/>
            </p:nvSpPr>
            <p:spPr>
              <a:xfrm>
                <a:off x="2434936" y="3516236"/>
                <a:ext cx="363682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solidFill>
                      <a:prstClr val="black"/>
                    </a:solidFill>
                    <a:latin typeface="Times New Roman" panose="02020603050405020304" pitchFamily="18" charset="0"/>
                    <a:cs typeface="Times New Roman" panose="02020603050405020304" pitchFamily="18" charset="0"/>
                  </a:rPr>
                  <a:t>B: </a:t>
                </a:r>
                <a14:m>
                  <m:oMath xmlns:m="http://schemas.openxmlformats.org/officeDocument/2006/math">
                    <m:r>
                      <a:rPr lang="en-US" sz="3200" b="0" i="1" smtClean="0">
                        <a:solidFill>
                          <a:prstClr val="black"/>
                        </a:solidFill>
                        <a:latin typeface="Cambria Math" panose="02040503050406030204" pitchFamily="18" charset="0"/>
                        <a:cs typeface="Times New Roman" panose="02020603050405020304" pitchFamily="18" charset="0"/>
                      </a:rPr>
                      <m:t>𝑥</m:t>
                    </m:r>
                    <m:r>
                      <a:rPr lang="en-US" sz="3200" b="0" i="1" smtClean="0">
                        <a:solidFill>
                          <a:prstClr val="black"/>
                        </a:solidFill>
                        <a:latin typeface="Cambria Math" panose="02040503050406030204" pitchFamily="18" charset="0"/>
                        <a:cs typeface="Times New Roman" panose="02020603050405020304" pitchFamily="18" charset="0"/>
                      </a:rPr>
                      <m:t>=−</m:t>
                    </m:r>
                    <m:r>
                      <a:rPr lang="en-US" sz="3200" b="0" i="1" smtClean="0">
                        <a:solidFill>
                          <a:prstClr val="black"/>
                        </a:solidFill>
                        <a:latin typeface="Cambria Math" panose="02040503050406030204" pitchFamily="18" charset="0"/>
                        <a:cs typeface="Times New Roman" panose="02020603050405020304" pitchFamily="18" charset="0"/>
                      </a:rPr>
                      <m:t>5</m:t>
                    </m:r>
                  </m:oMath>
                </a14:m>
                <a:endParaRPr lang="en-US" sz="3200" dirty="0">
                  <a:solidFill>
                    <a:prstClr val="black"/>
                  </a:solidFill>
                  <a:latin typeface="Times New Roman" panose="02020603050405020304" pitchFamily="18" charset="0"/>
                  <a:cs typeface="Times New Roman" panose="02020603050405020304" pitchFamily="18" charset="0"/>
                </a:endParaRPr>
              </a:p>
            </p:txBody>
          </p:sp>
        </mc:Choice>
        <mc:Fallback>
          <p:sp>
            <p:nvSpPr>
              <p:cNvPr id="8" name="TextBox 7"/>
              <p:cNvSpPr txBox="1">
                <a:spLocks noRot="1" noChangeAspect="1" noMove="1" noResize="1" noEditPoints="1" noAdjustHandles="1" noChangeArrowheads="1" noChangeShapeType="1" noTextEdit="1"/>
              </p:cNvSpPr>
              <p:nvPr/>
            </p:nvSpPr>
            <p:spPr>
              <a:xfrm>
                <a:off x="2434936" y="3516236"/>
                <a:ext cx="3636820" cy="584775"/>
              </a:xfrm>
              <a:prstGeom prst="rect">
                <a:avLst/>
              </a:prstGeom>
              <a:blipFill rotWithShape="1">
                <a:blip r:embed="rId8" cstate="print"/>
                <a:stretch>
                  <a:fillRect l="-184" t="-1127" r="-160" b="-1055"/>
                </a:stretch>
              </a:blipFill>
            </p:spPr>
            <p:style>
              <a:lnRef idx="1">
                <a:schemeClr val="accent2"/>
              </a:lnRef>
              <a:fillRef idx="2">
                <a:schemeClr val="accent2"/>
              </a:fillRef>
              <a:effectRef idx="1">
                <a:schemeClr val="accent2"/>
              </a:effectRef>
              <a:fontRef idx="minor">
                <a:schemeClr val="dk1"/>
              </a:fontRef>
            </p:style>
            <p:txBody>
              <a:bodyPr/>
              <a:lstStyle/>
              <a:p>
                <a:r>
                  <a:rPr lang="en-US" altLang="en-US">
                    <a:noFill/>
                  </a:rPr>
                  <a:t> </a:t>
                </a:r>
              </a:p>
            </p:txBody>
          </p:sp>
        </mc:Fallback>
      </mc:AlternateContent>
      <p:pic>
        <p:nvPicPr>
          <p:cNvPr id="10" name="Am-thanh-tra-loi-dung-www_nhacchuongvui_com.mp3">
            <a:hlinkClick r:id="" action="ppaction://media"/>
          </p:cNvPr>
          <p:cNvPicPr>
            <a:picLocks noChangeAspect="1"/>
          </p:cNvPicPr>
          <p:nvPr>
            <a:audioFile r:link="rId1"/>
            <p:extLst>
              <p:ext uri="{DAA4B4D4-6D71-4841-9C94-3DE7FCFB9230}">
                <p14:media xmlns="" xmlns:p14="http://schemas.microsoft.com/office/powerpoint/2010/main" r:embed="rId9"/>
              </p:ext>
            </p:extLst>
          </p:nvPr>
        </p:nvPicPr>
        <p:blipFill>
          <a:blip r:embed="rId10" cstate="print"/>
          <a:stretch>
            <a:fillRect/>
          </a:stretch>
        </p:blipFill>
        <p:spPr>
          <a:xfrm>
            <a:off x="12288981" y="117763"/>
            <a:ext cx="609600" cy="609600"/>
          </a:xfrm>
          <a:prstGeom prst="rect">
            <a:avLst/>
          </a:prstGeom>
        </p:spPr>
      </p:pic>
      <p:pic>
        <p:nvPicPr>
          <p:cNvPr id="11" name="Am-thanh-tra-loi-sai-www_nhacchuongvui_com.mp3">
            <a:hlinkClick r:id="" action="ppaction://media"/>
          </p:cNvPr>
          <p:cNvPicPr>
            <a:picLocks noChangeAspect="1"/>
          </p:cNvPicPr>
          <p:nvPr>
            <a:audioFile r:link="rId2"/>
            <p:extLst>
              <p:ext uri="{DAA4B4D4-6D71-4841-9C94-3DE7FCFB9230}">
                <p14:media xmlns="" xmlns:p14="http://schemas.microsoft.com/office/powerpoint/2010/main" r:embed="rId11"/>
              </p:ext>
            </p:extLst>
          </p:nvPr>
        </p:nvPicPr>
        <p:blipFill>
          <a:blip r:embed="rId10" cstate="print"/>
          <a:stretch>
            <a:fillRect/>
          </a:stretch>
        </p:blipFill>
        <p:spPr>
          <a:xfrm>
            <a:off x="12288981" y="1321087"/>
            <a:ext cx="609600" cy="609600"/>
          </a:xfrm>
          <a:prstGeom prst="rect">
            <a:avLst/>
          </a:prstGeom>
        </p:spPr>
      </p:pic>
      <p:pic>
        <p:nvPicPr>
          <p:cNvPr id="12" name="Am-thanh-tra-loi-sai-www_nhacchuongvui_com.mp3">
            <a:hlinkClick r:id="" action="ppaction://media"/>
          </p:cNvPr>
          <p:cNvPicPr>
            <a:picLocks noChangeAspect="1"/>
          </p:cNvPicPr>
          <p:nvPr>
            <a:audioFile r:link="rId2"/>
            <p:extLst>
              <p:ext uri="{DAA4B4D4-6D71-4841-9C94-3DE7FCFB9230}">
                <p14:media xmlns="" xmlns:p14="http://schemas.microsoft.com/office/powerpoint/2010/main" r:embed="rId11"/>
              </p:ext>
            </p:extLst>
          </p:nvPr>
        </p:nvPicPr>
        <p:blipFill>
          <a:blip r:embed="rId10" cstate="print"/>
          <a:stretch>
            <a:fillRect/>
          </a:stretch>
        </p:blipFill>
        <p:spPr>
          <a:xfrm>
            <a:off x="12382054" y="3696562"/>
            <a:ext cx="609600" cy="609600"/>
          </a:xfrm>
          <a:prstGeom prst="rect">
            <a:avLst/>
          </a:prstGeom>
        </p:spPr>
      </p:pic>
      <p:pic>
        <p:nvPicPr>
          <p:cNvPr id="13" name="Am-thanh-tra-loi-sai-www_nhacchuongvui_com.mp3">
            <a:hlinkClick r:id="" action="ppaction://media"/>
          </p:cNvPr>
          <p:cNvPicPr>
            <a:picLocks noChangeAspect="1"/>
          </p:cNvPicPr>
          <p:nvPr>
            <a:audioFile r:link="rId2"/>
            <p:extLst>
              <p:ext uri="{DAA4B4D4-6D71-4841-9C94-3DE7FCFB9230}">
                <p14:media xmlns="" xmlns:p14="http://schemas.microsoft.com/office/powerpoint/2010/main" r:embed="rId11"/>
              </p:ext>
            </p:extLst>
          </p:nvPr>
        </p:nvPicPr>
        <p:blipFill>
          <a:blip r:embed="rId10" cstate="print"/>
          <a:stretch>
            <a:fillRect/>
          </a:stretch>
        </p:blipFill>
        <p:spPr>
          <a:xfrm>
            <a:off x="12292330" y="2345801"/>
            <a:ext cx="609600" cy="609600"/>
          </a:xfrm>
          <a:prstGeom prst="rect">
            <a:avLst/>
          </a:prstGeom>
        </p:spPr>
      </p:pic>
      <p:sp>
        <p:nvSpPr>
          <p:cNvPr id="16" name="Cloud 15"/>
          <p:cNvSpPr/>
          <p:nvPr/>
        </p:nvSpPr>
        <p:spPr>
          <a:xfrm>
            <a:off x="6120245" y="2338189"/>
            <a:ext cx="2957946" cy="1942102"/>
          </a:xfrm>
          <a:prstGeom prst="cloud">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6882245" y="2719189"/>
            <a:ext cx="1600200" cy="1077218"/>
          </a:xfrm>
          <a:prstGeom prst="rect">
            <a:avLst/>
          </a:prstGeom>
          <a:noFill/>
        </p:spPr>
        <p:txBody>
          <a:bodyPr wrap="square" rtlCol="0">
            <a:spAutoFit/>
          </a:bodyPr>
          <a:lstStyle/>
          <a:p>
            <a:pPr algn="ctr"/>
            <a:r>
              <a:rPr lang="en-US" sz="3200" dirty="0">
                <a:solidFill>
                  <a:prstClr val="black"/>
                </a:solidFill>
                <a:latin typeface="Times New Roman" panose="02020603050405020304" pitchFamily="18" charset="0"/>
                <a:cs typeface="Times New Roman" panose="02020603050405020304" pitchFamily="18" charset="0"/>
              </a:rPr>
              <a:t>CHÚC MỪNG</a:t>
            </a:r>
          </a:p>
        </p:txBody>
      </p:sp>
      <p:pic>
        <p:nvPicPr>
          <p:cNvPr id="18" name="Picture 17"/>
          <p:cNvPicPr>
            <a:picLocks noChangeAspect="1"/>
          </p:cNvPicPr>
          <p:nvPr/>
        </p:nvPicPr>
        <p:blipFill rotWithShape="1">
          <a:blip r:embed="rId12" cstate="print">
            <a:extLst>
              <a:ext uri="{BEBA8EAE-BF5A-486C-A8C5-ECC9F3942E4B}">
                <a14:imgProps xmlns="" xmlns:a14="http://schemas.microsoft.com/office/drawing/2010/main">
                  <a14:imgLayer r:embed="rId13">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 xmlns:a14="http://schemas.microsoft.com/office/drawing/2010/main" val="0"/>
              </a:ext>
            </a:extLst>
          </a:blip>
          <a:srcRect l="23171" t="430" r="22525"/>
          <a:stretch>
            <a:fillRect/>
          </a:stretch>
        </p:blipFill>
        <p:spPr>
          <a:xfrm>
            <a:off x="1485793" y="5796698"/>
            <a:ext cx="1004455" cy="1023202"/>
          </a:xfrm>
          <a:prstGeom prst="rect">
            <a:avLst/>
          </a:prstGeom>
        </p:spPr>
      </p:pic>
      <p:pic>
        <p:nvPicPr>
          <p:cNvPr id="19" name="Picture 18"/>
          <p:cNvPicPr>
            <a:picLocks noChangeAspect="1"/>
          </p:cNvPicPr>
          <p:nvPr/>
        </p:nvPicPr>
        <p:blipFill rotWithShape="1">
          <a:blip r:embed="rId14" cstate="print">
            <a:extLst>
              <a:ext uri="{BEBA8EAE-BF5A-486C-A8C5-ECC9F3942E4B}">
                <a14:imgProps xmlns="" xmlns:a14="http://schemas.microsoft.com/office/drawing/2010/main">
                  <a14:imgLayer r:embed="rId15">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 xmlns:a14="http://schemas.microsoft.com/office/drawing/2010/main" val="0"/>
              </a:ext>
            </a:extLst>
          </a:blip>
          <a:srcRect l="23171" t="430" r="22525"/>
          <a:stretch>
            <a:fillRect/>
          </a:stretch>
        </p:blipFill>
        <p:spPr>
          <a:xfrm>
            <a:off x="1431040" y="4612518"/>
            <a:ext cx="1003896" cy="1022632"/>
          </a:xfrm>
          <a:prstGeom prst="rect">
            <a:avLst/>
          </a:prstGeom>
        </p:spPr>
      </p:pic>
      <p:pic>
        <p:nvPicPr>
          <p:cNvPr id="20" name="Picture 19"/>
          <p:cNvPicPr>
            <a:picLocks noChangeAspect="1"/>
          </p:cNvPicPr>
          <p:nvPr/>
        </p:nvPicPr>
        <p:blipFill rotWithShape="1">
          <a:blip r:embed="rId16" cstate="print">
            <a:extLst>
              <a:ext uri="{BEBA8EAE-BF5A-486C-A8C5-ECC9F3942E4B}">
                <a14:imgProps xmlns="" xmlns:a14="http://schemas.microsoft.com/office/drawing/2010/main">
                  <a14:imgLayer r:embed="rId17">
                    <a14:imgEffect>
                      <a14:backgroundRemoval t="1000" b="97600" l="10000" r="90000">
                        <a14:foregroundMark x1="30444" y1="55600" x2="51778" y2="37400"/>
                        <a14:foregroundMark x1="46000" y1="51000" x2="49333" y2="38200"/>
                      </a14:backgroundRemoval>
                    </a14:imgEffect>
                  </a14:imgLayer>
                </a14:imgProps>
              </a:ext>
              <a:ext uri="{28A0092B-C50C-407E-A947-70E740481C1C}">
                <a14:useLocalDpi xmlns="" xmlns:a14="http://schemas.microsoft.com/office/drawing/2010/main" val="0"/>
              </a:ext>
            </a:extLst>
          </a:blip>
          <a:srcRect l="23171" t="430" r="22525"/>
          <a:stretch>
            <a:fillRect/>
          </a:stretch>
        </p:blipFill>
        <p:spPr>
          <a:xfrm>
            <a:off x="1444006" y="3383826"/>
            <a:ext cx="990931" cy="1009425"/>
          </a:xfrm>
          <a:prstGeom prst="rect">
            <a:avLst/>
          </a:prstGeom>
        </p:spPr>
      </p:pic>
      <p:pic>
        <p:nvPicPr>
          <p:cNvPr id="21" name="q6">
            <a:hlinkClick r:id="rId18" action="ppaction://hlinksldjump"/>
          </p:cNvPr>
          <p:cNvPicPr>
            <a:picLocks noChangeAspect="1"/>
          </p:cNvPicPr>
          <p:nvPr/>
        </p:nvPicPr>
        <p:blipFill rotWithShape="1">
          <a:blip r:embed="rId19" cstate="print">
            <a:extLst>
              <a:ext uri="{BEBA8EAE-BF5A-486C-A8C5-ECC9F3942E4B}">
                <a14:imgProps xmlns="" xmlns:a14="http://schemas.microsoft.com/office/drawing/2010/main">
                  <a14:imgLayer r:embed="rId20">
                    <a14:imgEffect>
                      <a14:backgroundRemoval t="10000" b="90000" l="10000" r="90000"/>
                    </a14:imgEffect>
                  </a14:imgLayer>
                </a14:imgProps>
              </a:ext>
              <a:ext uri="{28A0092B-C50C-407E-A947-70E740481C1C}">
                <a14:useLocalDpi xmlns="" xmlns:a14="http://schemas.microsoft.com/office/drawing/2010/main" val="0"/>
              </a:ext>
            </a:extLst>
          </a:blip>
          <a:srcRect l="19899" t="17576" r="25555" b="21786"/>
          <a:stretch>
            <a:fillRect/>
          </a:stretch>
        </p:blipFill>
        <p:spPr>
          <a:xfrm>
            <a:off x="9448693" y="5556210"/>
            <a:ext cx="1219307" cy="1355511"/>
          </a:xfrm>
          <a:prstGeom prst="rect">
            <a:avLst/>
          </a:prstGeom>
        </p:spPr>
      </p:pic>
      <p:grpSp>
        <p:nvGrpSpPr>
          <p:cNvPr id="22" name="times up"/>
          <p:cNvGrpSpPr/>
          <p:nvPr/>
        </p:nvGrpSpPr>
        <p:grpSpPr>
          <a:xfrm>
            <a:off x="9382482" y="1792767"/>
            <a:ext cx="1205624" cy="362438"/>
            <a:chOff x="4284637" y="-304827"/>
            <a:chExt cx="2669678" cy="697560"/>
          </a:xfrm>
        </p:grpSpPr>
        <p:sp>
          <p:nvSpPr>
            <p:cNvPr id="23" name="Rounded Rectangle 22"/>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4" name="Rounded Rectangle 23"/>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defTabSz="914400">
                <a:defRPr/>
              </a:pPr>
              <a:r>
                <a:rPr lang="en-GB" sz="1400" kern="0" dirty="0" err="1">
                  <a:solidFill>
                    <a:sysClr val="window" lastClr="FFFFFF"/>
                  </a:solidFill>
                  <a:latin typeface="Arial" panose="020B0604020202020204" pitchFamily="34" charset="0"/>
                  <a:cs typeface="Arial" panose="020B0604020202020204" pitchFamily="34" charset="0"/>
                </a:rPr>
                <a:t>Hết</a:t>
              </a:r>
              <a:r>
                <a:rPr lang="en-GB" sz="1400" kern="0" dirty="0">
                  <a:solidFill>
                    <a:sysClr val="window" lastClr="FFFFFF"/>
                  </a:solidFill>
                  <a:latin typeface="Arial" panose="020B0604020202020204" pitchFamily="34" charset="0"/>
                  <a:cs typeface="Arial" panose="020B0604020202020204" pitchFamily="34" charset="0"/>
                </a:rPr>
                <a:t> </a:t>
              </a:r>
              <a:r>
                <a:rPr lang="en-GB" sz="1400" kern="0" dirty="0" err="1">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5" name="Rectangle 24"/>
          <p:cNvSpPr/>
          <p:nvPr/>
        </p:nvSpPr>
        <p:spPr>
          <a:xfrm>
            <a:off x="9697596" y="4115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914400">
              <a:defRPr/>
            </a:pPr>
            <a:r>
              <a:rPr lang="en-US" sz="1050" kern="0" dirty="0">
                <a:solidFill>
                  <a:srgbClr val="FF0000"/>
                </a:solidFill>
                <a:latin typeface="Calibri" panose="020F0502020204030204"/>
              </a:rPr>
              <a:t>START</a:t>
            </a:r>
          </a:p>
        </p:txBody>
      </p:sp>
      <p:pic>
        <p:nvPicPr>
          <p:cNvPr id="26" name="Picture 25"/>
          <p:cNvPicPr>
            <a:picLocks noChangeAspect="1"/>
          </p:cNvPicPr>
          <p:nvPr/>
        </p:nvPicPr>
        <p:blipFill>
          <a:blip r:embed="rId21" cstate="print">
            <a:extLst>
              <a:ext uri="{28A0092B-C50C-407E-A947-70E740481C1C}">
                <a14:useLocalDpi xmlns="" xmlns:a14="http://schemas.microsoft.com/office/drawing/2010/main" val="0"/>
              </a:ext>
            </a:extLst>
          </a:blip>
          <a:stretch>
            <a:fillRect/>
          </a:stretch>
        </p:blipFill>
        <p:spPr>
          <a:xfrm>
            <a:off x="9297329" y="345538"/>
            <a:ext cx="1370670" cy="1366322"/>
          </a:xfrm>
          <a:prstGeom prst="rect">
            <a:avLst/>
          </a:prstGeom>
        </p:spPr>
      </p:pic>
      <p:grpSp>
        <p:nvGrpSpPr>
          <p:cNvPr id="27" name="Clock hand spin"/>
          <p:cNvGrpSpPr/>
          <p:nvPr/>
        </p:nvGrpSpPr>
        <p:grpSpPr>
          <a:xfrm rot="1786145">
            <a:off x="9719815" y="922909"/>
            <a:ext cx="525701" cy="509437"/>
            <a:chOff x="840573" y="2379277"/>
            <a:chExt cx="3829048" cy="3849975"/>
          </a:xfrm>
        </p:grpSpPr>
        <p:sp>
          <p:nvSpPr>
            <p:cNvPr id="28"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sp>
          <p:nvSpPr>
            <p:cNvPr id="29" name="hour hand"/>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en-GB" kern="0" dirty="0">
                <a:solidFill>
                  <a:sysClr val="windowText" lastClr="000000"/>
                </a:solidFill>
              </a:endParaRPr>
            </a:p>
          </p:txBody>
        </p:sp>
      </p:grpSp>
      <p:sp>
        <p:nvSpPr>
          <p:cNvPr id="30" name="TextBox 29"/>
          <p:cNvSpPr txBox="1"/>
          <p:nvPr/>
        </p:nvSpPr>
        <p:spPr>
          <a:xfrm>
            <a:off x="10140099" y="968272"/>
            <a:ext cx="281032" cy="246221"/>
          </a:xfrm>
          <a:prstGeom prst="rect">
            <a:avLst/>
          </a:prstGeom>
          <a:noFill/>
        </p:spPr>
        <p:txBody>
          <a:bodyPr wrap="square" rtlCol="0">
            <a:spAutoFit/>
          </a:bodyPr>
          <a:lstStyle/>
          <a:p>
            <a:pPr defTabSz="914400">
              <a:defRPr/>
            </a:pPr>
            <a:r>
              <a:rPr lang="en-US" sz="1000" b="1" kern="0" dirty="0">
                <a:solidFill>
                  <a:srgbClr val="99B2C8"/>
                </a:solidFill>
              </a:rPr>
              <a:t>3</a:t>
            </a:r>
          </a:p>
        </p:txBody>
      </p:sp>
      <p:sp>
        <p:nvSpPr>
          <p:cNvPr id="31" name="TextBox 30"/>
          <p:cNvSpPr txBox="1"/>
          <p:nvPr/>
        </p:nvSpPr>
        <p:spPr>
          <a:xfrm>
            <a:off x="9887513" y="1221919"/>
            <a:ext cx="341087" cy="246221"/>
          </a:xfrm>
          <a:prstGeom prst="rect">
            <a:avLst/>
          </a:prstGeom>
          <a:noFill/>
        </p:spPr>
        <p:txBody>
          <a:bodyPr wrap="square" rtlCol="0">
            <a:spAutoFit/>
          </a:bodyPr>
          <a:lstStyle/>
          <a:p>
            <a:pPr defTabSz="914400">
              <a:defRPr/>
            </a:pPr>
            <a:r>
              <a:rPr lang="en-US" sz="1000" b="1" kern="0" dirty="0">
                <a:solidFill>
                  <a:srgbClr val="99B2C8"/>
                </a:solidFill>
              </a:rPr>
              <a:t>6</a:t>
            </a:r>
          </a:p>
        </p:txBody>
      </p:sp>
      <p:sp>
        <p:nvSpPr>
          <p:cNvPr id="32" name="TextBox 31"/>
          <p:cNvSpPr txBox="1"/>
          <p:nvPr/>
        </p:nvSpPr>
        <p:spPr>
          <a:xfrm>
            <a:off x="9541788" y="1005842"/>
            <a:ext cx="308455" cy="246221"/>
          </a:xfrm>
          <a:prstGeom prst="rect">
            <a:avLst/>
          </a:prstGeom>
          <a:noFill/>
        </p:spPr>
        <p:txBody>
          <a:bodyPr wrap="square" rtlCol="0">
            <a:spAutoFit/>
          </a:bodyPr>
          <a:lstStyle/>
          <a:p>
            <a:pPr defTabSz="914400">
              <a:defRPr/>
            </a:pPr>
            <a:r>
              <a:rPr lang="en-US" sz="1000" b="1" kern="0" dirty="0">
                <a:solidFill>
                  <a:srgbClr val="99B2C8"/>
                </a:solidFill>
              </a:rPr>
              <a:t>9</a:t>
            </a:r>
          </a:p>
        </p:txBody>
      </p:sp>
      <p:sp>
        <p:nvSpPr>
          <p:cNvPr id="33" name="TextBox 32"/>
          <p:cNvSpPr txBox="1"/>
          <p:nvPr/>
        </p:nvSpPr>
        <p:spPr>
          <a:xfrm>
            <a:off x="9825685" y="722051"/>
            <a:ext cx="371406" cy="246221"/>
          </a:xfrm>
          <a:prstGeom prst="rect">
            <a:avLst/>
          </a:prstGeom>
          <a:noFill/>
        </p:spPr>
        <p:txBody>
          <a:bodyPr wrap="square" rtlCol="0">
            <a:spAutoFit/>
          </a:bodyPr>
          <a:lstStyle/>
          <a:p>
            <a:pPr defTabSz="914400">
              <a:defRPr/>
            </a:pPr>
            <a:r>
              <a:rPr lang="en-US" sz="1000" b="1" kern="0" dirty="0">
                <a:solidFill>
                  <a:srgbClr val="99B2C8"/>
                </a:solidFill>
              </a:rPr>
              <a:t>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audio>
              <p:cMediaNode vol="80000">
                <p:cTn id="18" fill="hold" display="0">
                  <p:stCondLst>
                    <p:cond delay="indefinite"/>
                  </p:stCondLst>
                  <p:endCondLst>
                    <p:cond evt="onStopAudio" delay="0">
                      <p:tgtEl>
                        <p:sldTgt/>
                      </p:tgtEl>
                    </p:cond>
                  </p:endCondLst>
                </p:cTn>
                <p:tgtEl>
                  <p:spTgt spid="11"/>
                </p:tgtEl>
              </p:cMediaNode>
            </p:audio>
            <p:audio>
              <p:cMediaNode vol="80000">
                <p:cTn id="19" fill="hold" display="0">
                  <p:stCondLst>
                    <p:cond delay="indefinite"/>
                  </p:stCondLst>
                  <p:endCondLst>
                    <p:cond evt="onStopAudio" delay="0">
                      <p:tgtEl>
                        <p:sldTgt/>
                      </p:tgtEl>
                    </p:cond>
                  </p:endCondLst>
                </p:cTn>
                <p:tgtEl>
                  <p:spTgt spid="12"/>
                </p:tgtEl>
              </p:cMediaNode>
            </p:audio>
            <p:audio>
              <p:cMediaNode vol="80000">
                <p:cTn id="20" fill="hold" display="0">
                  <p:stCondLst>
                    <p:cond delay="indefinite"/>
                  </p:stCondLst>
                  <p:endCondLst>
                    <p:cond evt="onStopAudio" delay="0">
                      <p:tgtEl>
                        <p:sldTgt/>
                      </p:tgtEl>
                    </p:cond>
                  </p:endCondLst>
                </p:cTn>
                <p:tgtEl>
                  <p:spTgt spid="13"/>
                </p:tgtEl>
              </p:cMediaNode>
            </p:audio>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 presetClass="mediacall" presetSubtype="0" fill="hold" nodeType="withEffect">
                                  <p:stCondLst>
                                    <p:cond delay="0"/>
                                  </p:stCondLst>
                                  <p:childTnLst>
                                    <p:cmd type="call" cmd="playFrom(0.0)">
                                      <p:cBhvr>
                                        <p:cTn id="31" dur="8091" fill="hold"/>
                                        <p:tgtEl>
                                          <p:spTgt spid="10"/>
                                        </p:tgtEl>
                                      </p:cBhvr>
                                    </p:cmd>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6"/>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8" restart="whenNotActive" fill="hold" evtFilter="cancelBubble" nodeType="interactiveSeq">
                <p:stCondLst>
                  <p:cond evt="onClick" delay="0">
                    <p:tgtEl>
                      <p:spTgt spid="8"/>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 presetClass="mediacall" presetSubtype="0" fill="hold" nodeType="withEffect">
                                  <p:stCondLst>
                                    <p:cond delay="0"/>
                                  </p:stCondLst>
                                  <p:childTnLst>
                                    <p:cmd type="call" cmd="playFrom(0.0)">
                                      <p:cBhvr>
                                        <p:cTn id="45" dur="8158" fill="hold"/>
                                        <p:tgtEl>
                                          <p:spTgt spid="13"/>
                                        </p:tgtEl>
                                      </p:cBhvr>
                                    </p:cmd>
                                  </p:child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7"/>
                    </p:tgtEl>
                  </p:cond>
                </p:stCondLst>
                <p:endSync evt="end" delay="0">
                  <p:rtn val="all"/>
                </p:endSync>
                <p:childTnLst>
                  <p:par>
                    <p:cTn id="47" fill="hold">
                      <p:stCondLst>
                        <p:cond delay="0"/>
                      </p:stCondLst>
                      <p:childTnLst>
                        <p:par>
                          <p:cTn id="48" fill="hold">
                            <p:stCondLst>
                              <p:cond delay="0"/>
                            </p:stCondLst>
                            <p:childTnLst>
                              <p:par>
                                <p:cTn id="49" presetID="1" presetClass="mediacall" presetSubtype="0" fill="hold" nodeType="withEffect">
                                  <p:stCondLst>
                                    <p:cond delay="0"/>
                                  </p:stCondLst>
                                  <p:childTnLst>
                                    <p:cmd type="call" cmd="playFrom(0.0)">
                                      <p:cBhvr>
                                        <p:cTn id="50" dur="8158" fill="hold"/>
                                        <p:tgtEl>
                                          <p:spTgt spid="12"/>
                                        </p:tgtEl>
                                      </p:cBhvr>
                                    </p:cmd>
                                  </p:childTnLst>
                                </p:cTn>
                              </p:par>
                              <p:par>
                                <p:cTn id="51" presetID="10"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nextCondLst>
                <p:cond evt="onClick" delay="0">
                  <p:tgtEl>
                    <p:spTgt spid="7"/>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10" presetClass="entr" presetSubtype="0" fill="hold"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 presetClass="mediacall" presetSubtype="0" fill="hold" nodeType="withEffect">
                                  <p:stCondLst>
                                    <p:cond delay="0"/>
                                  </p:stCondLst>
                                  <p:childTnLst>
                                    <p:cmd type="call" cmd="playFrom(0.0)">
                                      <p:cBhvr>
                                        <p:cTn id="61" dur="8158" fill="hold"/>
                                        <p:tgtEl>
                                          <p:spTgt spid="11"/>
                                        </p:tgtEl>
                                      </p:cBhvr>
                                    </p:cmd>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8" restart="whenNotActive" fill="hold" evtFilter="cancelBubble" nodeType="interactiveSeq">
                <p:stCondLst>
                  <p:cond evt="onClick" delay="0">
                    <p:tgtEl>
                      <p:spTgt spid="25"/>
                    </p:tgtEl>
                  </p:cond>
                </p:stCondLst>
                <p:endSync evt="end" delay="0">
                  <p:rtn val="all"/>
                </p:endSync>
                <p:childTnLst>
                  <p:par>
                    <p:cTn id="69" fill="hold">
                      <p:stCondLst>
                        <p:cond delay="0"/>
                      </p:stCondLst>
                      <p:childTnLst>
                        <p:par>
                          <p:cTn id="70" fill="hold">
                            <p:stCondLst>
                              <p:cond delay="0"/>
                            </p:stCondLst>
                            <p:childTnLst>
                              <p:par>
                                <p:cTn id="71" presetID="8" presetClass="emph" presetSubtype="0" fill="hold" nodeType="clickEffect">
                                  <p:stCondLst>
                                    <p:cond delay="0"/>
                                  </p:stCondLst>
                                  <p:childTnLst>
                                    <p:animRot by="21600000">
                                      <p:cBhvr>
                                        <p:cTn id="72" dur="10000" fill="hold"/>
                                        <p:tgtEl>
                                          <p:spTgt spid="27"/>
                                        </p:tgtEl>
                                        <p:attrNameLst>
                                          <p:attrName>r</p:attrName>
                                        </p:attrNameLst>
                                      </p:cBhvr>
                                    </p:animRot>
                                  </p:childTnLst>
                                </p:cTn>
                              </p:par>
                            </p:childTnLst>
                          </p:cTn>
                        </p:par>
                        <p:par>
                          <p:cTn id="73" fill="hold">
                            <p:stCondLst>
                              <p:cond delay="10000"/>
                            </p:stCondLst>
                            <p:childTnLst>
                              <p:par>
                                <p:cTn id="74" presetID="53" presetClass="entr" presetSubtype="16" fill="hold"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3000" fill="hold"/>
                                        <p:tgtEl>
                                          <p:spTgt spid="22"/>
                                        </p:tgtEl>
                                        <p:attrNameLst>
                                          <p:attrName>ppt_w</p:attrName>
                                        </p:attrNameLst>
                                      </p:cBhvr>
                                      <p:tavLst>
                                        <p:tav tm="0">
                                          <p:val>
                                            <p:fltVal val="0"/>
                                          </p:val>
                                        </p:tav>
                                        <p:tav tm="100000">
                                          <p:val>
                                            <p:strVal val="#ppt_w"/>
                                          </p:val>
                                        </p:tav>
                                      </p:tavLst>
                                    </p:anim>
                                    <p:anim calcmode="lin" valueType="num">
                                      <p:cBhvr>
                                        <p:cTn id="77" dur="3000" fill="hold"/>
                                        <p:tgtEl>
                                          <p:spTgt spid="22"/>
                                        </p:tgtEl>
                                        <p:attrNameLst>
                                          <p:attrName>ppt_h</p:attrName>
                                        </p:attrNameLst>
                                      </p:cBhvr>
                                      <p:tavLst>
                                        <p:tav tm="0">
                                          <p:val>
                                            <p:fltVal val="0"/>
                                          </p:val>
                                        </p:tav>
                                        <p:tav tm="100000">
                                          <p:val>
                                            <p:strVal val="#ppt_h"/>
                                          </p:val>
                                        </p:tav>
                                      </p:tavLst>
                                    </p:anim>
                                    <p:animEffect transition="in" filter="fade">
                                      <p:cBhvr>
                                        <p:cTn id="78" dur="3000"/>
                                        <p:tgtEl>
                                          <p:spTgt spid="22"/>
                                        </p:tgtEl>
                                      </p:cBhvr>
                                    </p:animEffect>
                                  </p:childTnLst>
                                  <p:subTnLst>
                                    <p:audio>
                                      <p:cMediaNode>
                                        <p:cTn display="0" masterRel="sameClick">
                                          <p:stCondLst>
                                            <p:cond evt="begin" delay="0">
                                              <p:tn val="74"/>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25"/>
                  </p:tgtEl>
                </p:cond>
              </p:nextCondLst>
            </p:seq>
          </p:childTnLst>
        </p:cTn>
      </p:par>
    </p:tnLst>
    <p:bldLst>
      <p:bldP spid="4" grpId="0" animBg="1"/>
      <p:bldP spid="6" grpId="0" animBg="1"/>
      <p:bldP spid="7" grpId="0" animBg="1"/>
      <p:bldP spid="8" grpId="0" animBg="1"/>
      <p:bldP spid="16" grpId="0" animBg="1"/>
      <p:bldP spid="16" grpId="1" animBg="1"/>
      <p:bldP spid="17" grpId="0"/>
      <p:bldP spid="17" grpId="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816</Words>
  <Application>Microsoft Office PowerPoint</Application>
  <PresentationFormat>Custom</PresentationFormat>
  <Paragraphs>163</Paragraphs>
  <Slides>32</Slides>
  <Notes>0</Notes>
  <HiddenSlides>0</HiddenSlides>
  <MMClips>25</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32</vt:i4>
      </vt:variant>
    </vt:vector>
  </HeadingPairs>
  <TitlesOfParts>
    <vt:vector size="36" baseType="lpstr">
      <vt:lpstr>Facet</vt:lpstr>
      <vt:lpstr>Office Theme</vt:lpstr>
      <vt:lpstr>Default Design</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Laptop Sony</cp:lastModifiedBy>
  <cp:revision>81</cp:revision>
  <dcterms:created xsi:type="dcterms:W3CDTF">2023-06-19T08:36:00Z</dcterms:created>
  <dcterms:modified xsi:type="dcterms:W3CDTF">2025-03-15T15:25:11Z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095BD2B0ACFA4BCCBCF1EAC3CB3DC1D7_12</vt:lpwstr>
  </property>
  <property fmtid="{D5CDD505-2E9C-101B-9397-08002B2CF9AE}" pid="3" name="KSOProductBuildVer">
    <vt:lpwstr>1033-12.2.0.17119</vt:lpwstr>
  </property>
</Properties>
</file>