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3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52" r:id="rId11"/>
    <p:sldId id="351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1: LOCAL COMMUNITY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2 :  A closer look 1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45601"/>
              </p:ext>
            </p:extLst>
          </p:nvPr>
        </p:nvGraphicFramePr>
        <p:xfrm>
          <a:off x="757084" y="1988181"/>
          <a:ext cx="11071122" cy="31435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660</Words>
  <Application>Microsoft Office PowerPoint</Application>
  <PresentationFormat>Widescreen</PresentationFormat>
  <Paragraphs>132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229</cp:revision>
  <dcterms:created xsi:type="dcterms:W3CDTF">2020-12-09T02:04:09Z</dcterms:created>
  <dcterms:modified xsi:type="dcterms:W3CDTF">2025-03-15T11:56:59Z</dcterms:modified>
</cp:coreProperties>
</file>