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74" r:id="rId2"/>
    <p:sldId id="256" r:id="rId3"/>
    <p:sldId id="302" r:id="rId4"/>
    <p:sldId id="279" r:id="rId5"/>
    <p:sldId id="366" r:id="rId6"/>
    <p:sldId id="367" r:id="rId7"/>
    <p:sldId id="368" r:id="rId8"/>
    <p:sldId id="370" r:id="rId9"/>
    <p:sldId id="371" r:id="rId10"/>
    <p:sldId id="354" r:id="rId11"/>
    <p:sldId id="355" r:id="rId12"/>
    <p:sldId id="356" r:id="rId13"/>
    <p:sldId id="373" r:id="rId14"/>
    <p:sldId id="364" r:id="rId15"/>
    <p:sldId id="363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F7A5A5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1893-2400-E449-BF6B-44B4D49ED48A}" v="22" dt="2022-12-10T16:49:44.017"/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9"/>
  </p:normalViewPr>
  <p:slideViewPr>
    <p:cSldViewPr snapToGrid="0" showGuides="1">
      <p:cViewPr varScale="1">
        <p:scale>
          <a:sx n="59" d="100"/>
          <a:sy n="59" d="100"/>
        </p:scale>
        <p:origin x="8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Youtube pronunciation</a:t>
            </a:r>
            <a:r>
              <a:rPr lang="en-US" baseline="0"/>
              <a:t> video link: https://www.youtube.com/watch?v=oWgAfkyvZHc&amp;list=PL8_ETpRL2xNZS5A2pZ5LE7Vbrk1jzDA6k&amp;index=7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5" y="2042630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LIFESTYLE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43 :  A </a:t>
            </a:r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closer look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9568"/>
              </p:ext>
            </p:extLst>
          </p:nvPr>
        </p:nvGraphicFramePr>
        <p:xfrm>
          <a:off x="1224305" y="1421612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phẩm nghệ thuật bản địa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166112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3686183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4614610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88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4375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169FCC15-03B8-C661-30E5-3CA8610BCC81}"/>
              </a:ext>
            </a:extLst>
          </p:cNvPr>
          <p:cNvSpPr txBox="1"/>
          <p:nvPr/>
        </p:nvSpPr>
        <p:spPr>
          <a:xfrm>
            <a:off x="76613" y="2522796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CA526D6-2E83-B451-AC62-1AC6B202744B}"/>
              </a:ext>
            </a:extLst>
          </p:cNvPr>
          <p:cNvSpPr/>
          <p:nvPr/>
        </p:nvSpPr>
        <p:spPr>
          <a:xfrm>
            <a:off x="693602" y="1775462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4DCDB1ED-6D2B-1319-4DBB-0366486527CD}"/>
              </a:ext>
            </a:extLst>
          </p:cNvPr>
          <p:cNvSpPr/>
          <p:nvPr/>
        </p:nvSpPr>
        <p:spPr>
          <a:xfrm>
            <a:off x="3200387" y="1777693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0CEFA932-54B3-DBFF-6E02-B88B3218F10F}"/>
              </a:ext>
            </a:extLst>
          </p:cNvPr>
          <p:cNvSpPr/>
          <p:nvPr/>
        </p:nvSpPr>
        <p:spPr>
          <a:xfrm>
            <a:off x="5007355" y="1775462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206D6968-2A92-4859-0A76-A2C17901CD4A}"/>
              </a:ext>
            </a:extLst>
          </p:cNvPr>
          <p:cNvSpPr/>
          <p:nvPr/>
        </p:nvSpPr>
        <p:spPr>
          <a:xfrm>
            <a:off x="6879625" y="1775462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98469700-F1B5-9C9B-82E7-2742728626E4}"/>
              </a:ext>
            </a:extLst>
          </p:cNvPr>
          <p:cNvSpPr/>
          <p:nvPr/>
        </p:nvSpPr>
        <p:spPr>
          <a:xfrm>
            <a:off x="9497681" y="1775461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0078 0.107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26797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75898 0.3965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1664347"/>
            <a:ext cx="11826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The tribal women know how to ______ these threads into beautiful clothes.</a:t>
            </a:r>
            <a:endParaRPr lang="en-US" sz="3200" dirty="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weave 	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make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cut</a:t>
            </a:r>
            <a:endParaRPr lang="en-US" sz="3200" dirty="0"/>
          </a:p>
          <a:p>
            <a:r>
              <a:rPr lang="en-US" sz="3200"/>
              <a:t>	</a:t>
            </a:r>
          </a:p>
          <a:p>
            <a:r>
              <a:rPr lang="en-US" sz="3200" b="1">
                <a:solidFill>
                  <a:srgbClr val="F7941E"/>
                </a:solidFill>
              </a:rPr>
              <a:t>2.</a:t>
            </a:r>
            <a:r>
              <a:rPr lang="en-US" sz="3200"/>
              <a:t> She comes from Korea, so her ______ language is Korean. </a:t>
            </a:r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modern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native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practical</a:t>
            </a:r>
          </a:p>
          <a:p>
            <a:endParaRPr lang="en-US" sz="3200"/>
          </a:p>
          <a:p>
            <a:r>
              <a:rPr lang="en-US" sz="3200" b="1">
                <a:solidFill>
                  <a:srgbClr val="F7941E"/>
                </a:solidFill>
              </a:rPr>
              <a:t>3.</a:t>
            </a:r>
            <a:r>
              <a:rPr lang="en-US" sz="3200"/>
              <a:t> Sticking out one’s tongue was a way of greeting in ______ Tibetan culture. </a:t>
            </a:r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traditional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leisurely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simple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212720" y="267970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14433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ED9D7-9586-2740-8F98-F933BD698EBC}"/>
              </a:ext>
            </a:extLst>
          </p:cNvPr>
          <p:cNvSpPr/>
          <p:nvPr/>
        </p:nvSpPr>
        <p:spPr>
          <a:xfrm>
            <a:off x="241663" y="6104375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2605641"/>
            <a:ext cx="1182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/>
              <a:t> How do people ______ New Years in your country, Jack?</a:t>
            </a:r>
            <a:endParaRPr lang="en-US" sz="3200" dirty="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practise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keep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celebrate</a:t>
            </a:r>
            <a:endParaRPr lang="en-US" sz="3200" dirty="0"/>
          </a:p>
          <a:p>
            <a:r>
              <a:rPr lang="en-US" sz="3200"/>
              <a:t>	</a:t>
            </a:r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/>
              <a:t> We like that restaurant: it ______ very delicious food. </a:t>
            </a:r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practises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serves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buys</a:t>
            </a:r>
          </a:p>
          <a:p>
            <a:endParaRPr lang="en-US" sz="320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7644461" y="310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592573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09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7636C1-8C88-B7E0-EACD-CBC474D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7691"/>
              </p:ext>
            </p:extLst>
          </p:nvPr>
        </p:nvGraphicFramePr>
        <p:xfrm>
          <a:off x="2392721" y="2116255"/>
          <a:ext cx="7099442" cy="3928289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9" y="1025539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5B0C0-A2DF-4E3F-8B0E-1F2F985D0D55}"/>
              </a:ext>
            </a:extLst>
          </p:cNvPr>
          <p:cNvSpPr txBox="1"/>
          <p:nvPr/>
        </p:nvSpPr>
        <p:spPr>
          <a:xfrm>
            <a:off x="340409" y="1698626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>
                <a:cs typeface="Arial" panose="020B0604020202020204" pitchFamily="34" charset="0"/>
              </a:rPr>
              <a:t>﻿</a:t>
            </a: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en-VN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en-VN" sz="3200" dirty="0">
                <a:cs typeface="Arial" panose="020B0604020202020204" pitchFamily="34" charset="0"/>
              </a:rPr>
              <a:t> </a:t>
            </a:r>
            <a:r>
              <a:rPr lang="en-VN" sz="3200">
                <a:cs typeface="Arial" panose="020B0604020202020204" pitchFamily="34" charset="0"/>
              </a:rPr>
              <a:t>Santa </a:t>
            </a:r>
            <a:r>
              <a:rPr lang="en-GB" sz="3200">
                <a:cs typeface="Arial" panose="020B0604020202020204" pitchFamily="34" charset="0"/>
              </a:rPr>
              <a:t>C</a:t>
            </a:r>
            <a:r>
              <a:rPr lang="en-VN" sz="3200">
                <a:cs typeface="Arial" panose="020B0604020202020204" pitchFamily="34" charset="0"/>
              </a:rPr>
              <a:t>laus </a:t>
            </a:r>
            <a:r>
              <a:rPr lang="en-VN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en-VN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en-VN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en-VN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4B2469-0B77-916D-97E9-1F3F36BEFFD9}"/>
              </a:ext>
            </a:extLst>
          </p:cNvPr>
          <p:cNvSpPr/>
          <p:nvPr/>
        </p:nvSpPr>
        <p:spPr>
          <a:xfrm>
            <a:off x="6033591" y="2073050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D1880-E833-8515-5472-EB2584128CA5}"/>
              </a:ext>
            </a:extLst>
          </p:cNvPr>
          <p:cNvCxnSpPr/>
          <p:nvPr/>
        </p:nvCxnSpPr>
        <p:spPr>
          <a:xfrm>
            <a:off x="1450249" y="2556531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820089" y="3506019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1012983-2B33-98B5-871B-1C95422C17D2}"/>
              </a:ext>
            </a:extLst>
          </p:cNvPr>
          <p:cNvSpPr/>
          <p:nvPr/>
        </p:nvSpPr>
        <p:spPr>
          <a:xfrm>
            <a:off x="5131686" y="3074863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538931" y="4492428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427ACB1-5D8D-9615-85BB-E26F9F522D00}"/>
              </a:ext>
            </a:extLst>
          </p:cNvPr>
          <p:cNvSpPr/>
          <p:nvPr/>
        </p:nvSpPr>
        <p:spPr>
          <a:xfrm>
            <a:off x="5924394" y="4044059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5A62A8C-7BA6-D22C-E15F-BE7D6BA17D57}"/>
              </a:ext>
            </a:extLst>
          </p:cNvPr>
          <p:cNvSpPr/>
          <p:nvPr/>
        </p:nvSpPr>
        <p:spPr>
          <a:xfrm>
            <a:off x="4426204" y="5032206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312325" y="5448523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076E90B-3739-BE4C-A426-09A1BA1FD153}"/>
              </a:ext>
            </a:extLst>
          </p:cNvPr>
          <p:cNvSpPr/>
          <p:nvPr/>
        </p:nvSpPr>
        <p:spPr>
          <a:xfrm>
            <a:off x="2326920" y="5983612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6881071" y="6457563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21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82141-47F9-072B-68BA-952E833E2628}"/>
              </a:ext>
            </a:extLst>
          </p:cNvPr>
          <p:cNvSpPr txBox="1"/>
          <p:nvPr/>
        </p:nvSpPr>
        <p:spPr>
          <a:xfrm>
            <a:off x="322690" y="251289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650" y="2282180"/>
            <a:ext cx="69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2217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57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3937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08008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2302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653465" y="2948178"/>
            <a:ext cx="1078461" cy="1459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126" y="585134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37767" y="4708732"/>
            <a:ext cx="1107316" cy="1142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C7136F-93A6-DF28-F2D3-171A2F1A2EBB}"/>
              </a:ext>
            </a:extLst>
          </p:cNvPr>
          <p:cNvSpPr/>
          <p:nvPr/>
        </p:nvSpPr>
        <p:spPr>
          <a:xfrm>
            <a:off x="5588839" y="123606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22-9843-D160-AC29-D6A5375805BD}"/>
              </a:ext>
            </a:extLst>
          </p:cNvPr>
          <p:cNvSpPr/>
          <p:nvPr/>
        </p:nvSpPr>
        <p:spPr>
          <a:xfrm>
            <a:off x="5574527" y="2217176"/>
            <a:ext cx="5755112" cy="1462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﻿Complete the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﻿Choose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EA63-09A3-93A3-3F8E-2646AA2E9322}"/>
              </a:ext>
            </a:extLst>
          </p:cNvPr>
          <p:cNvSpPr/>
          <p:nvPr/>
        </p:nvSpPr>
        <p:spPr>
          <a:xfrm>
            <a:off x="5585947" y="4005952"/>
            <a:ext cx="574369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repeat the 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the sound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the sound /pr/.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41779-EC32-C9C9-C3DE-8654E28B2CCE}"/>
              </a:ext>
            </a:extLst>
          </p:cNvPr>
          <p:cNvSpPr/>
          <p:nvPr/>
        </p:nvSpPr>
        <p:spPr>
          <a:xfrm>
            <a:off x="5581683" y="581093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911E472-794C-B93A-6B33-CF6624F3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9" y="1731759"/>
            <a:ext cx="54168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</a:rPr>
              <a:t>Match the words to the suitable pictures</a:t>
            </a:r>
            <a:endParaRPr lang="vi-VN" sz="4400" b="1" dirty="0">
              <a:solidFill>
                <a:srgbClr val="E0702A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B09D437-7EDB-0C7D-E68D-6C4657B9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1" name="Hình chữ nhật 31">
            <a:extLst>
              <a:ext uri="{FF2B5EF4-FFF2-40B4-BE49-F238E27FC236}">
                <a16:creationId xmlns:a16="http://schemas.microsoft.com/office/drawing/2014/main" id="{9F433745-6D42-6746-33A1-F865B311B27F}"/>
              </a:ext>
            </a:extLst>
          </p:cNvPr>
          <p:cNvSpPr/>
          <p:nvPr/>
        </p:nvSpPr>
        <p:spPr>
          <a:xfrm>
            <a:off x="472090" y="357554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60" y="3422834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DOGSLED</a:t>
            </a:r>
            <a:endParaRPr lang="vi-VN" sz="2800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46" y="3422671"/>
            <a:ext cx="2241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MAKE CRAFTS</a:t>
            </a:r>
            <a:endParaRPr lang="vi-VN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223" y="5881330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NATIVE ART</a:t>
            </a:r>
            <a:endParaRPr lang="vi-VN" sz="2800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004" y="5904073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WEAVE</a:t>
            </a:r>
            <a:endParaRPr lang="vi-VN" sz="28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497" y="5876272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TRIBAL DANCE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9" r="1434" b="58024"/>
          <a:stretch/>
        </p:blipFill>
        <p:spPr>
          <a:xfrm>
            <a:off x="512771" y="2330774"/>
            <a:ext cx="3135756" cy="1322976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7" y="118931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dogsled</a:t>
            </a:r>
            <a:endParaRPr lang="vi-VN" sz="3600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15" y="1187548"/>
            <a:ext cx="2344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 crafts</a:t>
            </a:r>
            <a:endParaRPr lang="vi-VN" sz="360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84" y="1183570"/>
            <a:ext cx="2034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native art</a:t>
            </a:r>
            <a:endParaRPr lang="vi-VN" sz="36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11" y="1183570"/>
            <a:ext cx="142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weave</a:t>
            </a:r>
            <a:endParaRPr lang="vi-VN" sz="3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837" y="1211091"/>
            <a:ext cx="2476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tribal dance</a:t>
            </a:r>
            <a:endParaRPr lang="vi-V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79" t="41604" r="1434"/>
          <a:stretch/>
        </p:blipFill>
        <p:spPr>
          <a:xfrm>
            <a:off x="4526217" y="1998809"/>
            <a:ext cx="3135756" cy="184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31" t="879" b="50884"/>
          <a:stretch/>
        </p:blipFill>
        <p:spPr>
          <a:xfrm>
            <a:off x="8721969" y="2188060"/>
            <a:ext cx="3179885" cy="16512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731" t="50211"/>
          <a:stretch/>
        </p:blipFill>
        <p:spPr>
          <a:xfrm>
            <a:off x="1481503" y="4511534"/>
            <a:ext cx="3179885" cy="17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88" r="1385" b="2386"/>
          <a:stretch/>
        </p:blipFill>
        <p:spPr>
          <a:xfrm>
            <a:off x="7051605" y="4369005"/>
            <a:ext cx="4045750" cy="1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63711 0.7259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5208 0.72106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039 0.3659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0339 0.32893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6068 0.36458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61" y="4724901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sledge pulled by dogs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23" y="1306690"/>
            <a:ext cx="524721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dogsled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03" y="3207233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/ˈdɒɡsled/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5945847" y="2351646"/>
            <a:ext cx="6064822" cy="2832346"/>
          </a:xfrm>
          <a:prstGeom prst="rect">
            <a:avLst/>
          </a:prstGeom>
        </p:spPr>
      </p:pic>
      <p:pic>
        <p:nvPicPr>
          <p:cNvPr id="16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42" y="3287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5" y="4510138"/>
            <a:ext cx="5701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 things with your hands in a skilled way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" y="1344119"/>
            <a:ext cx="650038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﻿make crafts </a:t>
            </a:r>
            <a:r>
              <a:rPr lang="en-US" sz="6600" b="1">
                <a:solidFill>
                  <a:srgbClr val="AD4F0F"/>
                </a:solidFill>
              </a:rPr>
              <a:t>(v)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2066" y="3172919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/meɪk krɑːft/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2743200"/>
            <a:ext cx="5478033" cy="29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05" y="325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dance 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﻿tribal dance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﻿native art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817</Words>
  <Application>Microsoft Office PowerPoint</Application>
  <PresentationFormat>Widescreen</PresentationFormat>
  <Paragraphs>152</Paragraphs>
  <Slides>17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ChronicaPro-Bold</vt:lpstr>
      <vt:lpstr>ChronicaPro-Book</vt:lpstr>
      <vt:lpstr>LucidaSansUnicode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215</cp:revision>
  <dcterms:created xsi:type="dcterms:W3CDTF">2020-12-09T02:04:09Z</dcterms:created>
  <dcterms:modified xsi:type="dcterms:W3CDTF">2025-03-15T12:17:01Z</dcterms:modified>
</cp:coreProperties>
</file>