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4" r:id="rId2"/>
    <p:sldId id="256" r:id="rId3"/>
    <p:sldId id="356" r:id="rId4"/>
    <p:sldId id="279" r:id="rId5"/>
    <p:sldId id="276" r:id="rId6"/>
    <p:sldId id="298" r:id="rId7"/>
    <p:sldId id="351" r:id="rId8"/>
    <p:sldId id="327" r:id="rId9"/>
    <p:sldId id="352" r:id="rId10"/>
    <p:sldId id="314" r:id="rId11"/>
    <p:sldId id="355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362232" y="2042630"/>
            <a:ext cx="5563191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LIFE IN THE COUNTRYSIDE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12 </a:t>
            </a:r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Communication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EVERYDAY ENGLISH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Jumbled conversation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Tick the boxes to show which village the statements describe. Sometimes both boxes need to be ticked.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</a:p>
          <a:p>
            <a:r>
              <a:rPr lang="en-US">
                <a:solidFill>
                  <a:schemeClr val="tx1"/>
                </a:solidFill>
              </a:rPr>
              <a:t>Task 5: Work in pairs. Which village in 3 would you like to visit for a holiday? Explain your choice to your partner.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beautiful</a:t>
            </a:r>
            <a:r>
              <a:rPr lang="en-GB" sz="3000" b="1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3784</TotalTime>
  <Words>561</Words>
  <Application>Microsoft Office PowerPoint</Application>
  <PresentationFormat>Widescreen</PresentationFormat>
  <Paragraphs>87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218</cp:revision>
  <dcterms:created xsi:type="dcterms:W3CDTF">2020-12-09T02:04:09Z</dcterms:created>
  <dcterms:modified xsi:type="dcterms:W3CDTF">2025-03-15T08:32:29Z</dcterms:modified>
</cp:coreProperties>
</file>