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708" r:id="rId6"/>
  </p:sldMasterIdLst>
  <p:sldIdLst>
    <p:sldId id="313" r:id="rId7"/>
    <p:sldId id="296" r:id="rId8"/>
    <p:sldId id="322" r:id="rId9"/>
    <p:sldId id="348" r:id="rId10"/>
    <p:sldId id="334" r:id="rId11"/>
    <p:sldId id="323" r:id="rId12"/>
    <p:sldId id="327" r:id="rId13"/>
    <p:sldId id="317" r:id="rId14"/>
    <p:sldId id="340" r:id="rId15"/>
    <p:sldId id="336" r:id="rId16"/>
    <p:sldId id="324" r:id="rId17"/>
    <p:sldId id="349" r:id="rId18"/>
    <p:sldId id="345" r:id="rId19"/>
    <p:sldId id="351" r:id="rId20"/>
    <p:sldId id="358" r:id="rId21"/>
    <p:sldId id="359" r:id="rId22"/>
    <p:sldId id="357" r:id="rId23"/>
    <p:sldId id="344" r:id="rId24"/>
    <p:sldId id="335" r:id="rId25"/>
    <p:sldId id="337" r:id="rId26"/>
    <p:sldId id="354" r:id="rId27"/>
    <p:sldId id="365" r:id="rId28"/>
    <p:sldId id="3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79" d="100"/>
          <a:sy n="79" d="100"/>
        </p:scale>
        <p:origin x="15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xmlns=""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xmlns=""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xmlns=""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xmlns=""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xmlns=""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xmlns=""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3/16/2025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3/16/2025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3073C8-B73E-CB8A-E7A4-08CBE2D104AC}"/>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152CF-7B14-BD68-FAF9-678CA562C0F6}"/>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7B75EEC-407E-FAD2-0F29-2B5354F2CC30}"/>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FEEA3D-5616-E11A-977E-995A285E7425}"/>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6" name="Footer Placeholder 5">
            <a:extLst>
              <a:ext uri="{FF2B5EF4-FFF2-40B4-BE49-F238E27FC236}">
                <a16:creationId xmlns:a16="http://schemas.microsoft.com/office/drawing/2014/main" xmlns=""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9A90E90-B2F8-87B9-133E-7535706BD011}"/>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8" name="Footer Placeholder 7">
            <a:extLst>
              <a:ext uri="{FF2B5EF4-FFF2-40B4-BE49-F238E27FC236}">
                <a16:creationId xmlns:a16="http://schemas.microsoft.com/office/drawing/2014/main" xmlns=""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858A8AB-352C-7009-FD04-6BC9A11F674A}"/>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4" name="Footer Placeholder 3">
            <a:extLst>
              <a:ext uri="{FF2B5EF4-FFF2-40B4-BE49-F238E27FC236}">
                <a16:creationId xmlns:a16="http://schemas.microsoft.com/office/drawing/2014/main" xmlns=""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5B77EF4-2441-391D-C680-6CFDBE2B614C}"/>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3" name="Footer Placeholder 2">
            <a:extLst>
              <a:ext uri="{FF2B5EF4-FFF2-40B4-BE49-F238E27FC236}">
                <a16:creationId xmlns:a16="http://schemas.microsoft.com/office/drawing/2014/main" xmlns=""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8F7713-6C57-8019-1438-9A2346AFACA0}"/>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6" name="Footer Placeholder 5">
            <a:extLst>
              <a:ext uri="{FF2B5EF4-FFF2-40B4-BE49-F238E27FC236}">
                <a16:creationId xmlns:a16="http://schemas.microsoft.com/office/drawing/2014/main" xmlns=""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D76414-B601-8FA6-7355-9A5DDAE30526}"/>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6" name="Footer Placeholder 5">
            <a:extLst>
              <a:ext uri="{FF2B5EF4-FFF2-40B4-BE49-F238E27FC236}">
                <a16:creationId xmlns:a16="http://schemas.microsoft.com/office/drawing/2014/main" xmlns=""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7B2B8E-72B1-2F70-E101-23F6D80754A4}"/>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270FE2-5D9B-3116-DDAB-ECE56D413979}"/>
              </a:ext>
            </a:extLst>
          </p:cNvPr>
          <p:cNvSpPr>
            <a:spLocks noGrp="1"/>
          </p:cNvSpPr>
          <p:nvPr>
            <p:ph type="dt" sz="half" idx="10"/>
          </p:nvPr>
        </p:nvSpPr>
        <p:spPr/>
        <p:txBody>
          <a:body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xmlns=""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xmlns=""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3/16/2025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xmlns=""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3/16/2025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3/16/2025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3/16/2025</a:t>
            </a:fld>
            <a:endParaRPr lang="en-US"/>
          </a:p>
        </p:txBody>
      </p:sp>
      <p:sp>
        <p:nvSpPr>
          <p:cNvPr id="5" name="Footer Placeholder 4">
            <a:extLst>
              <a:ext uri="{FF2B5EF4-FFF2-40B4-BE49-F238E27FC236}">
                <a16:creationId xmlns:a16="http://schemas.microsoft.com/office/drawing/2014/main" xmlns=""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xmlns=""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3/16/2025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jpeg"/><Relationship Id="rId1" Type="http://schemas.openxmlformats.org/officeDocument/2006/relationships/slideLayout" Target="../slideLayouts/slideLayout24.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xmlns=""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xmlns=""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xmlns=""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xmlns=""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xmlns=""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xmlns=""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xmlns=""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xmlns=""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xmlns=""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xmlns=""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xmlns=""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xmlns=""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xmlns=""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xmlns=""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xmlns=""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xmlns=""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xmlns=""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xmlns=""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xmlns=""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xmlns=""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xmlns=""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xmlns=""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xmlns=""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xmlns=""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xmlns=""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xmlns=""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xmlns=""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xmlns=""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xmlns=""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xmlns=""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xmlns=""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xmlns=""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xmlns=""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xmlns=""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xmlns=""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xmlns=""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xmlns=""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xmlns=""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xmlns=""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xmlns=""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xmlns=""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xmlns=""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xmlns=""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xmlns=""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xmlns=""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xmlns=""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xmlns=""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xmlns=""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xmlns=""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xmlns=""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xmlns=""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xmlns=""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xmlns=""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xmlns=""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xmlns=""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xmlns=""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xmlns=""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xmlns=""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xmlns=""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xmlns=""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xmlns=""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xmlns=""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xmlns=""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xmlns=""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xmlns=""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xmlns=""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xmlns=""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xmlns=""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xmlns=""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xmlns=""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xmlns=""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xmlns=""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xmlns=""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xmlns=""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xmlns=""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xmlns=""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xmlns=""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xmlns=""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xmlns=""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xmlns=""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xmlns=""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xmlns=""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xmlns=""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xmlns=""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xmlns=""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xmlns=""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xmlns=""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xmlns=""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xmlns=""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xmlns=""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xmlns=""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xmlns=""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xmlns=""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xmlns=""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xmlns=""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xmlns=""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xmlns=""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xmlns=""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xmlns=""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xmlns=""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xmlns=""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xmlns=""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xmlns=""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xmlns=""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xmlns=""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xmlns=""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xmlns=""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xmlns=""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xmlns=""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xmlns=""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xmlns=""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xmlns=""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xmlns=""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xmlns=""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xmlns=""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xmlns=""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xmlns=""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xmlns=""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xmlns=""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xmlns=""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xmlns=""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xmlns=""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xmlns=""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xmlns=""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xmlns=""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xmlns=""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xmlns=""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xmlns=""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xmlns=""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xmlns=""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xmlns=""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xmlns=""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xmlns=""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xmlns=""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xmlns=""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xmlns=""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xmlns=""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xmlns=""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xmlns=""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xmlns=""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xmlns=""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xmlns=""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1256</TotalTime>
  <Words>1531</Words>
  <Application>Microsoft Office PowerPoint</Application>
  <PresentationFormat>Widescreen</PresentationFormat>
  <Paragraphs>147</Paragraphs>
  <Slides>23</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微软雅黑</vt:lpstr>
      <vt:lpstr>#9Slide02 Noi dung dai</vt:lpstr>
      <vt:lpstr>Aachen</vt:lpstr>
      <vt:lpstr>Arial</vt:lpstr>
      <vt:lpstr>Calibri</vt:lpstr>
      <vt:lpstr>黑体</vt:lpstr>
      <vt:lpstr>Tahoma</vt:lpstr>
      <vt:lpstr>Times</vt:lpstr>
      <vt:lpstr>Times New Roman</vt:lpstr>
      <vt:lpstr>Times New Roman </vt:lpstr>
      <vt:lpstr>Trebuchet MS</vt:lpstr>
      <vt:lpstr>Wingdings</vt:lpstr>
      <vt:lpstr>Wingdings 2</vt:lpstr>
      <vt:lpstr>SlateVTI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96</cp:revision>
  <dcterms:created xsi:type="dcterms:W3CDTF">2024-01-13T15:40:36Z</dcterms:created>
  <dcterms:modified xsi:type="dcterms:W3CDTF">2025-03-16T14:59:08Z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