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 id="2147483753" r:id="rId5"/>
  </p:sldMasterIdLst>
  <p:notesMasterIdLst>
    <p:notesMasterId r:id="rId35"/>
  </p:notesMasterIdLst>
  <p:handoutMasterIdLst>
    <p:handoutMasterId r:id="rId36"/>
  </p:handoutMasterIdLst>
  <p:sldIdLst>
    <p:sldId id="339" r:id="rId6"/>
    <p:sldId id="355" r:id="rId7"/>
    <p:sldId id="351" r:id="rId8"/>
    <p:sldId id="357" r:id="rId9"/>
    <p:sldId id="343" r:id="rId10"/>
    <p:sldId id="361" r:id="rId11"/>
    <p:sldId id="362" r:id="rId12"/>
    <p:sldId id="363" r:id="rId13"/>
    <p:sldId id="364" r:id="rId14"/>
    <p:sldId id="365" r:id="rId15"/>
    <p:sldId id="366" r:id="rId16"/>
    <p:sldId id="367" r:id="rId17"/>
    <p:sldId id="368" r:id="rId18"/>
    <p:sldId id="369" r:id="rId19"/>
    <p:sldId id="370" r:id="rId20"/>
    <p:sldId id="371" r:id="rId21"/>
    <p:sldId id="372" r:id="rId22"/>
    <p:sldId id="373" r:id="rId23"/>
    <p:sldId id="376" r:id="rId24"/>
    <p:sldId id="377" r:id="rId25"/>
    <p:sldId id="384" r:id="rId26"/>
    <p:sldId id="385" r:id="rId27"/>
    <p:sldId id="386" r:id="rId28"/>
    <p:sldId id="387" r:id="rId29"/>
    <p:sldId id="393" r:id="rId30"/>
    <p:sldId id="324" r:id="rId31"/>
    <p:sldId id="395" r:id="rId32"/>
    <p:sldId id="396" r:id="rId33"/>
    <p:sldId id="34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1237F2"/>
    <a:srgbClr val="CCFFCC"/>
    <a:srgbClr val="FF0000"/>
    <a:srgbClr val="71BF44"/>
    <a:srgbClr val="F1F1F1"/>
    <a:srgbClr val="083248"/>
    <a:srgbClr val="FEE7FA"/>
    <a:srgbClr val="01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79" autoAdjust="0"/>
    <p:restoredTop sz="94634" autoAdjust="0"/>
  </p:normalViewPr>
  <p:slideViewPr>
    <p:cSldViewPr snapToGrid="0">
      <p:cViewPr varScale="1">
        <p:scale>
          <a:sx n="77" d="100"/>
          <a:sy n="77" d="100"/>
        </p:scale>
        <p:origin x="256" y="64"/>
      </p:cViewPr>
      <p:guideLst>
        <p:guide orient="horz" pos="2160"/>
        <p:guide pos="3840"/>
      </p:guideLst>
    </p:cSldViewPr>
  </p:slideViewPr>
  <p:notesTextViewPr>
    <p:cViewPr>
      <p:scale>
        <a:sx n="1" d="1"/>
        <a:sy n="1" d="1"/>
      </p:scale>
      <p:origin x="0" y="0"/>
    </p:cViewPr>
  </p:notesTextViewPr>
  <p:sorterViewPr>
    <p:cViewPr>
      <p:scale>
        <a:sx n="100" d="100"/>
        <a:sy n="100" d="100"/>
      </p:scale>
      <p:origin x="0" y="-346"/>
    </p:cViewPr>
  </p:sorterViewPr>
  <p:notesViewPr>
    <p:cSldViewPr snapToGrid="0">
      <p:cViewPr>
        <p:scale>
          <a:sx n="50" d="100"/>
          <a:sy n="50" d="100"/>
        </p:scale>
        <p:origin x="3403" y="28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3/16/2025</a:t>
            </a:fld>
            <a:endParaRPr lang="en-US" dirty="0"/>
          </a:p>
        </p:txBody>
      </p:sp>
      <p:sp>
        <p:nvSpPr>
          <p:cNvPr id="4" name="Footer Placeholder 3">
            <a:extLst>
              <a:ext uri="{FF2B5EF4-FFF2-40B4-BE49-F238E27FC236}">
                <a16:creationId xmlns:a16="http://schemas.microsoft.com/office/drawing/2014/main" xmlns=""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3/16/2025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a:t>
            </a:fld>
            <a:endParaRPr lang="en-US" noProof="0" dirty="0"/>
          </a:p>
        </p:txBody>
      </p:sp>
    </p:spTree>
    <p:extLst>
      <p:ext uri="{BB962C8B-B14F-4D97-AF65-F5344CB8AC3E}">
        <p14:creationId xmlns:p14="http://schemas.microsoft.com/office/powerpoint/2010/main" val="19979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1603988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3866272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1966360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036293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3252882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408513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4091382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07812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19</a:t>
            </a:fld>
            <a:endParaRPr lang="en-US" noProof="0" dirty="0"/>
          </a:p>
        </p:txBody>
      </p:sp>
    </p:spTree>
    <p:extLst>
      <p:ext uri="{BB962C8B-B14F-4D97-AF65-F5344CB8AC3E}">
        <p14:creationId xmlns:p14="http://schemas.microsoft.com/office/powerpoint/2010/main" val="1338347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96452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381365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1293171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1767701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4228598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24</a:t>
            </a:fld>
            <a:endParaRPr lang="en-US" noProof="0" dirty="0"/>
          </a:p>
        </p:txBody>
      </p:sp>
    </p:spTree>
    <p:extLst>
      <p:ext uri="{BB962C8B-B14F-4D97-AF65-F5344CB8AC3E}">
        <p14:creationId xmlns:p14="http://schemas.microsoft.com/office/powerpoint/2010/main" val="3281162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43699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324692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836758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274120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54727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22311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482841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1112470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12" name="Table 8">
            <a:extLst>
              <a:ext uri="{FF2B5EF4-FFF2-40B4-BE49-F238E27FC236}">
                <a16:creationId xmlns:a16="http://schemas.microsoft.com/office/drawing/2014/main" xmlns="" id="{EA812700-4F7B-0919-A294-CC362E4BD2FF}"/>
              </a:ext>
              <a:ext uri="{C183D7F6-B498-43B3-948B-1728B52AA6E4}">
                <adec:decorative xmlns:adec="http://schemas.microsoft.com/office/drawing/2017/decorative" xmlns="" val="1"/>
              </a:ext>
            </a:extLst>
          </p:cNvPr>
          <p:cNvGraphicFramePr>
            <a:graphicFrameLocks noGrp="1"/>
          </p:cNvGraphicFramePr>
          <p:nvPr userDrawn="1">
            <p:extLst>
              <p:ext uri="{D42A27DB-BD31-4B8C-83A1-F6EECF244321}">
                <p14:modId xmlns:p14="http://schemas.microsoft.com/office/powerpoint/2010/main" val="3450590889"/>
              </p:ext>
            </p:extLst>
          </p:nvPr>
        </p:nvGraphicFramePr>
        <p:xfrm>
          <a:off x="7462835" y="420624"/>
          <a:ext cx="4297680" cy="6016752"/>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xmlns="" val="3227434602"/>
                    </a:ext>
                  </a:extLst>
                </a:gridCol>
                <a:gridCol w="429768">
                  <a:extLst>
                    <a:ext uri="{9D8B030D-6E8A-4147-A177-3AD203B41FA5}">
                      <a16:colId xmlns:a16="http://schemas.microsoft.com/office/drawing/2014/main" xmlns="" val="2679191072"/>
                    </a:ext>
                  </a:extLst>
                </a:gridCol>
                <a:gridCol w="429768">
                  <a:extLst>
                    <a:ext uri="{9D8B030D-6E8A-4147-A177-3AD203B41FA5}">
                      <a16:colId xmlns:a16="http://schemas.microsoft.com/office/drawing/2014/main" xmlns="" val="3275508775"/>
                    </a:ext>
                  </a:extLst>
                </a:gridCol>
                <a:gridCol w="429768">
                  <a:extLst>
                    <a:ext uri="{9D8B030D-6E8A-4147-A177-3AD203B41FA5}">
                      <a16:colId xmlns:a16="http://schemas.microsoft.com/office/drawing/2014/main" xmlns="" val="4103063430"/>
                    </a:ext>
                  </a:extLst>
                </a:gridCol>
                <a:gridCol w="429768">
                  <a:extLst>
                    <a:ext uri="{9D8B030D-6E8A-4147-A177-3AD203B41FA5}">
                      <a16:colId xmlns:a16="http://schemas.microsoft.com/office/drawing/2014/main" xmlns="" val="4218281584"/>
                    </a:ext>
                  </a:extLst>
                </a:gridCol>
                <a:gridCol w="429768">
                  <a:extLst>
                    <a:ext uri="{9D8B030D-6E8A-4147-A177-3AD203B41FA5}">
                      <a16:colId xmlns:a16="http://schemas.microsoft.com/office/drawing/2014/main" xmlns="" val="503927227"/>
                    </a:ext>
                  </a:extLst>
                </a:gridCol>
                <a:gridCol w="429768">
                  <a:extLst>
                    <a:ext uri="{9D8B030D-6E8A-4147-A177-3AD203B41FA5}">
                      <a16:colId xmlns:a16="http://schemas.microsoft.com/office/drawing/2014/main" xmlns="" val="342415256"/>
                    </a:ext>
                  </a:extLst>
                </a:gridCol>
                <a:gridCol w="429768">
                  <a:extLst>
                    <a:ext uri="{9D8B030D-6E8A-4147-A177-3AD203B41FA5}">
                      <a16:colId xmlns:a16="http://schemas.microsoft.com/office/drawing/2014/main" xmlns="" val="2092302351"/>
                    </a:ext>
                  </a:extLst>
                </a:gridCol>
                <a:gridCol w="429768">
                  <a:extLst>
                    <a:ext uri="{9D8B030D-6E8A-4147-A177-3AD203B41FA5}">
                      <a16:colId xmlns:a16="http://schemas.microsoft.com/office/drawing/2014/main" xmlns="" val="2258278874"/>
                    </a:ext>
                  </a:extLst>
                </a:gridCol>
                <a:gridCol w="429768">
                  <a:extLst>
                    <a:ext uri="{9D8B030D-6E8A-4147-A177-3AD203B41FA5}">
                      <a16:colId xmlns:a16="http://schemas.microsoft.com/office/drawing/2014/main" xmlns="" val="539162799"/>
                    </a:ext>
                  </a:extLst>
                </a:gridCol>
              </a:tblGrid>
              <a:tr h="429768">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xmlns=""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494861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1138701284"/>
                  </a:ext>
                </a:extLst>
              </a:tr>
            </a:tbl>
          </a:graphicData>
        </a:graphic>
      </p:graphicFrame>
      <p:sp>
        <p:nvSpPr>
          <p:cNvPr id="9" name="Picture Placeholder 8">
            <a:extLst>
              <a:ext uri="{FF2B5EF4-FFF2-40B4-BE49-F238E27FC236}">
                <a16:creationId xmlns:a16="http://schemas.microsoft.com/office/drawing/2014/main" xmlns="" id="{0AC4C118-FE51-F865-E568-064EE7354620}"/>
              </a:ext>
            </a:extLst>
          </p:cNvPr>
          <p:cNvSpPr>
            <a:spLocks noGrp="1"/>
          </p:cNvSpPr>
          <p:nvPr>
            <p:ph type="pic" sz="quarter" idx="10"/>
          </p:nvPr>
        </p:nvSpPr>
        <p:spPr>
          <a:xfrm>
            <a:off x="7885113" y="2576052"/>
            <a:ext cx="3451225" cy="2998633"/>
          </a:xfrm>
          <a:solidFill>
            <a:schemeClr val="accent2"/>
          </a:solidFill>
        </p:spPr>
        <p:txBody>
          <a:bodyPr/>
          <a:lstStyle>
            <a:lvl1pPr marL="0" indent="0" algn="ctr">
              <a:buNone/>
              <a:defRPr/>
            </a:lvl1pPr>
          </a:lstStyle>
          <a:p>
            <a:r>
              <a:rPr lang="en-US"/>
              <a:t>Click icon to add picture</a:t>
            </a:r>
            <a:endParaRPr lang="en-US" dirty="0"/>
          </a:p>
        </p:txBody>
      </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344128" y="589938"/>
            <a:ext cx="9802761" cy="3519949"/>
          </a:xfrm>
        </p:spPr>
        <p:txBody>
          <a:bodyPr/>
          <a:lstStyle>
            <a:lvl1pPr>
              <a:lnSpc>
                <a:spcPct val="90000"/>
              </a:lnSpc>
              <a:defRPr sz="8000"/>
            </a:lvl1pPr>
          </a:lstStyle>
          <a:p>
            <a:r>
              <a:rPr lang="en-US" dirty="0"/>
              <a:t>add title </a:t>
            </a:r>
            <a:br>
              <a:rPr lang="en-US" dirty="0"/>
            </a:br>
            <a:r>
              <a:rPr lang="en-US" dirty="0"/>
              <a:t>here</a:t>
            </a:r>
          </a:p>
        </p:txBody>
      </p:sp>
      <p:sp>
        <p:nvSpPr>
          <p:cNvPr id="11" name="Text Placeholder 10">
            <a:extLst>
              <a:ext uri="{FF2B5EF4-FFF2-40B4-BE49-F238E27FC236}">
                <a16:creationId xmlns:a16="http://schemas.microsoft.com/office/drawing/2014/main" xmlns="" id="{281C507B-2DF1-964E-FD34-1B05D2395417}"/>
              </a:ext>
            </a:extLst>
          </p:cNvPr>
          <p:cNvSpPr>
            <a:spLocks noGrp="1"/>
          </p:cNvSpPr>
          <p:nvPr>
            <p:ph type="body" sz="quarter" idx="11" hasCustomPrompt="1"/>
          </p:nvPr>
        </p:nvSpPr>
        <p:spPr>
          <a:xfrm>
            <a:off x="6096000" y="5142271"/>
            <a:ext cx="3322638" cy="904824"/>
          </a:xfrm>
          <a:prstGeom prst="roundRect">
            <a:avLst>
              <a:gd name="adj" fmla="val 50000"/>
            </a:avLst>
          </a:prstGeom>
          <a:solidFill>
            <a:schemeClr val="accent2"/>
          </a:solidFill>
          <a:ln w="28575">
            <a:solidFill>
              <a:schemeClr val="bg1"/>
            </a:solidFill>
          </a:ln>
        </p:spPr>
        <p:txBody>
          <a:bodyPr>
            <a:noAutofit/>
          </a:bodyPr>
          <a:lstStyle>
            <a:lvl1pPr marL="0" indent="0" algn="ctr">
              <a:buNone/>
              <a:defRPr sz="160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Tree>
    <p:extLst>
      <p:ext uri="{BB962C8B-B14F-4D97-AF65-F5344CB8AC3E}">
        <p14:creationId xmlns:p14="http://schemas.microsoft.com/office/powerpoint/2010/main" val="3299720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524329E9-A968-FB95-104A-91844CBA17ED}"/>
              </a:ext>
            </a:extLst>
          </p:cNvPr>
          <p:cNvGrpSpPr/>
          <p:nvPr userDrawn="1"/>
        </p:nvGrpSpPr>
        <p:grpSpPr>
          <a:xfrm>
            <a:off x="481693" y="393648"/>
            <a:ext cx="11234963" cy="6070705"/>
            <a:chOff x="481693" y="393648"/>
            <a:chExt cx="11234963" cy="6070705"/>
          </a:xfrm>
        </p:grpSpPr>
        <p:sp>
          <p:nvSpPr>
            <p:cNvPr id="2" name="Rectangle 1">
              <a:extLst>
                <a:ext uri="{FF2B5EF4-FFF2-40B4-BE49-F238E27FC236}">
                  <a16:creationId xmlns:a16="http://schemas.microsoft.com/office/drawing/2014/main" xmlns=""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xmlns="" id="{2E1B1C58-815E-DA91-6DDD-C5DEEB6ADD88}"/>
                </a:ext>
              </a:extLst>
            </p:cNvPr>
            <p:cNvCxnSpPr>
              <a:cxnSpLocks/>
            </p:cNvCxnSpPr>
            <p:nvPr userDrawn="1"/>
          </p:nvCxnSpPr>
          <p:spPr>
            <a:xfrm flipH="1">
              <a:off x="481694" y="3916228"/>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501356" y="4060726"/>
            <a:ext cx="11192526" cy="835740"/>
          </a:xfrm>
        </p:spPr>
        <p:txBody>
          <a:bodyPr lIns="457200" tIns="0" bIns="0" anchor="ctr"/>
          <a:lstStyle>
            <a:lvl1pPr algn="l">
              <a:lnSpc>
                <a:spcPct val="100000"/>
              </a:lnSpc>
              <a:defRPr sz="4000" b="1"/>
            </a:lvl1pPr>
          </a:lstStyle>
          <a:p>
            <a:r>
              <a:rPr lang="en-US" dirty="0"/>
              <a:t>Add title here</a:t>
            </a:r>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501356" y="5990069"/>
            <a:ext cx="5530650" cy="365125"/>
          </a:xfrm>
          <a:prstGeom prst="rect">
            <a:avLst/>
          </a:prstGeom>
        </p:spPr>
        <p:txBody>
          <a:bodyPr vert="horz" lIns="45720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10726865" y="5990069"/>
            <a:ext cx="712974"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6" name="Text Placeholder 5">
            <a:extLst>
              <a:ext uri="{FF2B5EF4-FFF2-40B4-BE49-F238E27FC236}">
                <a16:creationId xmlns:a16="http://schemas.microsoft.com/office/drawing/2014/main" xmlns="" id="{BCFE12DB-463B-5E38-0249-595352F6A5DB}"/>
              </a:ext>
            </a:extLst>
          </p:cNvPr>
          <p:cNvSpPr>
            <a:spLocks noGrp="1"/>
          </p:cNvSpPr>
          <p:nvPr>
            <p:ph type="body" sz="quarter" idx="10" hasCustomPrompt="1"/>
          </p:nvPr>
        </p:nvSpPr>
        <p:spPr>
          <a:xfrm>
            <a:off x="501356" y="4959086"/>
            <a:ext cx="11193462" cy="757553"/>
          </a:xfrm>
        </p:spPr>
        <p:txBody>
          <a:bodyPr lIns="457200" anchor="t"/>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9" name="Picture Placeholder 8">
            <a:extLst>
              <a:ext uri="{FF2B5EF4-FFF2-40B4-BE49-F238E27FC236}">
                <a16:creationId xmlns:a16="http://schemas.microsoft.com/office/drawing/2014/main" xmlns="" id="{D22CBCEA-1B14-60E2-F8BE-92C510D427C9}"/>
              </a:ext>
            </a:extLst>
          </p:cNvPr>
          <p:cNvSpPr>
            <a:spLocks noGrp="1"/>
          </p:cNvSpPr>
          <p:nvPr>
            <p:ph type="pic" sz="quarter" idx="11"/>
          </p:nvPr>
        </p:nvSpPr>
        <p:spPr>
          <a:xfrm>
            <a:off x="501445" y="413364"/>
            <a:ext cx="11173539" cy="348932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76087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BE0D1B6-1F1E-CCFB-6D36-DC3039C38FF5}"/>
              </a:ext>
              <a:ext uri="{C183D7F6-B498-43B3-948B-1728B52AA6E4}">
                <adec:decorative xmlns:adec="http://schemas.microsoft.com/office/drawing/2017/decorative" xmlns="" val="1"/>
              </a:ext>
            </a:extLst>
          </p:cNvPr>
          <p:cNvGrpSpPr/>
          <p:nvPr userDrawn="1"/>
        </p:nvGrpSpPr>
        <p:grpSpPr>
          <a:xfrm>
            <a:off x="481693" y="393648"/>
            <a:ext cx="11235864" cy="6070705"/>
            <a:chOff x="481693" y="393648"/>
            <a:chExt cx="11235864" cy="6070705"/>
          </a:xfrm>
        </p:grpSpPr>
        <p:sp>
          <p:nvSpPr>
            <p:cNvPr id="2" name="Rectangle 1">
              <a:extLst>
                <a:ext uri="{FF2B5EF4-FFF2-40B4-BE49-F238E27FC236}">
                  <a16:creationId xmlns:a16="http://schemas.microsoft.com/office/drawing/2014/main" xmlns=""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a:extLst>
                <a:ext uri="{FF2B5EF4-FFF2-40B4-BE49-F238E27FC236}">
                  <a16:creationId xmlns:a16="http://schemas.microsoft.com/office/drawing/2014/main" xmlns="" id="{8F8BCC96-50C0-4DBF-F6DC-4BDFF75A2321}"/>
                </a:ext>
              </a:extLst>
            </p:cNvPr>
            <p:cNvCxnSpPr>
              <a:cxnSpLocks/>
            </p:cNvCxnSpPr>
            <p:nvPr userDrawn="1"/>
          </p:nvCxnSpPr>
          <p:spPr>
            <a:xfrm>
              <a:off x="4768117" y="6035602"/>
              <a:ext cx="6949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9" name="Table 8">
            <a:extLst>
              <a:ext uri="{FF2B5EF4-FFF2-40B4-BE49-F238E27FC236}">
                <a16:creationId xmlns:a16="http://schemas.microsoft.com/office/drawing/2014/main" xmlns="" id="{770F1688-BA83-03DC-2B74-7A82D939FA0B}"/>
              </a:ext>
              <a:ext uri="{C183D7F6-B498-43B3-948B-1728B52AA6E4}">
                <adec:decorative xmlns:adec="http://schemas.microsoft.com/office/drawing/2017/decorative" xmlns="" val="1"/>
              </a:ext>
            </a:extLst>
          </p:cNvPr>
          <p:cNvGraphicFramePr>
            <a:graphicFrameLocks noGrp="1"/>
          </p:cNvGraphicFramePr>
          <p:nvPr userDrawn="1">
            <p:extLst>
              <p:ext uri="{D42A27DB-BD31-4B8C-83A1-F6EECF244321}">
                <p14:modId xmlns:p14="http://schemas.microsoft.com/office/powerpoint/2010/main" val="1668224463"/>
              </p:ext>
            </p:extLst>
          </p:nvPr>
        </p:nvGraphicFramePr>
        <p:xfrm>
          <a:off x="490524" y="399329"/>
          <a:ext cx="4297680" cy="6070708"/>
        </p:xfrm>
        <a:graphic>
          <a:graphicData uri="http://schemas.openxmlformats.org/drawingml/2006/table">
            <a:tbl>
              <a:tblPr bandRow="1">
                <a:tableStyleId>{5C22544A-7EE6-4342-B048-85BDC9FD1C3A}</a:tableStyleId>
              </a:tblPr>
              <a:tblGrid>
                <a:gridCol w="429768">
                  <a:extLst>
                    <a:ext uri="{9D8B030D-6E8A-4147-A177-3AD203B41FA5}">
                      <a16:colId xmlns:a16="http://schemas.microsoft.com/office/drawing/2014/main" xmlns="" val="3227434602"/>
                    </a:ext>
                  </a:extLst>
                </a:gridCol>
                <a:gridCol w="429768">
                  <a:extLst>
                    <a:ext uri="{9D8B030D-6E8A-4147-A177-3AD203B41FA5}">
                      <a16:colId xmlns:a16="http://schemas.microsoft.com/office/drawing/2014/main" xmlns="" val="2679191072"/>
                    </a:ext>
                  </a:extLst>
                </a:gridCol>
                <a:gridCol w="429768">
                  <a:extLst>
                    <a:ext uri="{9D8B030D-6E8A-4147-A177-3AD203B41FA5}">
                      <a16:colId xmlns:a16="http://schemas.microsoft.com/office/drawing/2014/main" xmlns="" val="3275508775"/>
                    </a:ext>
                  </a:extLst>
                </a:gridCol>
                <a:gridCol w="429768">
                  <a:extLst>
                    <a:ext uri="{9D8B030D-6E8A-4147-A177-3AD203B41FA5}">
                      <a16:colId xmlns:a16="http://schemas.microsoft.com/office/drawing/2014/main" xmlns="" val="4103063430"/>
                    </a:ext>
                  </a:extLst>
                </a:gridCol>
                <a:gridCol w="429768">
                  <a:extLst>
                    <a:ext uri="{9D8B030D-6E8A-4147-A177-3AD203B41FA5}">
                      <a16:colId xmlns:a16="http://schemas.microsoft.com/office/drawing/2014/main" xmlns="" val="4218281584"/>
                    </a:ext>
                  </a:extLst>
                </a:gridCol>
                <a:gridCol w="429768">
                  <a:extLst>
                    <a:ext uri="{9D8B030D-6E8A-4147-A177-3AD203B41FA5}">
                      <a16:colId xmlns:a16="http://schemas.microsoft.com/office/drawing/2014/main" xmlns="" val="503927227"/>
                    </a:ext>
                  </a:extLst>
                </a:gridCol>
                <a:gridCol w="429768">
                  <a:extLst>
                    <a:ext uri="{9D8B030D-6E8A-4147-A177-3AD203B41FA5}">
                      <a16:colId xmlns:a16="http://schemas.microsoft.com/office/drawing/2014/main" xmlns="" val="342415256"/>
                    </a:ext>
                  </a:extLst>
                </a:gridCol>
                <a:gridCol w="429768">
                  <a:extLst>
                    <a:ext uri="{9D8B030D-6E8A-4147-A177-3AD203B41FA5}">
                      <a16:colId xmlns:a16="http://schemas.microsoft.com/office/drawing/2014/main" xmlns="" val="2092302351"/>
                    </a:ext>
                  </a:extLst>
                </a:gridCol>
                <a:gridCol w="429768">
                  <a:extLst>
                    <a:ext uri="{9D8B030D-6E8A-4147-A177-3AD203B41FA5}">
                      <a16:colId xmlns:a16="http://schemas.microsoft.com/office/drawing/2014/main" xmlns="" val="2258278874"/>
                    </a:ext>
                  </a:extLst>
                </a:gridCol>
                <a:gridCol w="429768">
                  <a:extLst>
                    <a:ext uri="{9D8B030D-6E8A-4147-A177-3AD203B41FA5}">
                      <a16:colId xmlns:a16="http://schemas.microsoft.com/office/drawing/2014/main" xmlns="" val="539162799"/>
                    </a:ext>
                  </a:extLst>
                </a:gridCol>
              </a:tblGrid>
              <a:tr h="433622">
                <a:tc>
                  <a:txBody>
                    <a:bodyPr/>
                    <a:lstStyle/>
                    <a:p>
                      <a:endParaRPr lang="en-US"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T w="38100" cap="flat" cmpd="sng" algn="ctr">
                      <a:solidFill>
                        <a:schemeClr val="bg1"/>
                      </a:solidFill>
                      <a:prstDash val="solid"/>
                      <a:round/>
                      <a:headEnd type="none" w="med" len="med"/>
                      <a:tailEnd type="none" w="med" len="med"/>
                    </a:lnT>
                    <a:noFill/>
                  </a:tcPr>
                </a:tc>
                <a:tc>
                  <a:txBody>
                    <a:bodyPr/>
                    <a:lstStyle/>
                    <a:p>
                      <a:endParaRPr lang="en-US"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xmlns="" val="218664993"/>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494861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68612509"/>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76252121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1238400337"/>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76074713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479772814"/>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877978386"/>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03760475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911027561"/>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2342850680"/>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2575912702"/>
                  </a:ext>
                </a:extLst>
              </a:tr>
              <a:tr h="433622">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1380670666"/>
                  </a:ext>
                </a:extLst>
              </a:tr>
              <a:tr h="433622">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1138701284"/>
                  </a:ext>
                </a:extLst>
              </a:tr>
            </a:tbl>
          </a:graphicData>
        </a:graphic>
      </p:graphicFrame>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5053781" y="658762"/>
            <a:ext cx="6351638" cy="5201247"/>
          </a:xfrm>
        </p:spPr>
        <p:txBody>
          <a:bodyPr lIns="457200" tIns="0" rIns="457200" bIns="0" anchor="ctr"/>
          <a:lstStyle>
            <a:lvl1pPr algn="ctr">
              <a:lnSpc>
                <a:spcPct val="100000"/>
              </a:lnSpc>
              <a:defRPr sz="8000" b="1"/>
            </a:lvl1pPr>
          </a:lstStyle>
          <a:p>
            <a:r>
              <a:rPr lang="en-US" dirty="0"/>
              <a:t>Add title here</a:t>
            </a:r>
          </a:p>
        </p:txBody>
      </p:sp>
      <p:sp>
        <p:nvSpPr>
          <p:cNvPr id="29" name="Picture Placeholder 28">
            <a:extLst>
              <a:ext uri="{FF2B5EF4-FFF2-40B4-BE49-F238E27FC236}">
                <a16:creationId xmlns:a16="http://schemas.microsoft.com/office/drawing/2014/main" xmlns="" id="{9E4F8DC2-6173-797C-063C-ABCB06835913}"/>
              </a:ext>
            </a:extLst>
          </p:cNvPr>
          <p:cNvSpPr>
            <a:spLocks noGrp="1"/>
          </p:cNvSpPr>
          <p:nvPr>
            <p:ph type="pic" sz="quarter" idx="15"/>
          </p:nvPr>
        </p:nvSpPr>
        <p:spPr>
          <a:xfrm>
            <a:off x="923928" y="838200"/>
            <a:ext cx="3429000" cy="3026664"/>
          </a:xfrm>
          <a:solidFill>
            <a:schemeClr val="accent2"/>
          </a:solidFill>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924880" y="4748981"/>
            <a:ext cx="3434141" cy="845574"/>
          </a:xfrm>
          <a:prstGeom prst="roundRect">
            <a:avLst>
              <a:gd name="adj" fmla="val 50000"/>
            </a:avLst>
          </a:prstGeom>
          <a:solidFill>
            <a:schemeClr val="accent2"/>
          </a:solidFill>
          <a:ln w="22225">
            <a:solidFill>
              <a:schemeClr val="bg1"/>
            </a:solidFill>
          </a:ln>
        </p:spPr>
        <p:txBody>
          <a:bodyPr anchor="ctr">
            <a:normAutofit/>
          </a:bodyPr>
          <a:lstStyle>
            <a:lvl1pPr marL="0" indent="0" algn="ctr">
              <a:spcBef>
                <a:spcPts val="0"/>
              </a:spcBef>
              <a:spcAft>
                <a:spcPts val="0"/>
              </a:spcAft>
              <a:buNone/>
              <a:defRPr sz="16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Footer Placeholder 4">
            <a:extLst>
              <a:ext uri="{FF2B5EF4-FFF2-40B4-BE49-F238E27FC236}">
                <a16:creationId xmlns:a16="http://schemas.microsoft.com/office/drawing/2014/main" xmlns="" id="{DB684C2F-977D-54D2-F9DB-5A0CC3DF1691}"/>
              </a:ext>
            </a:extLst>
          </p:cNvPr>
          <p:cNvSpPr>
            <a:spLocks noGrp="1"/>
          </p:cNvSpPr>
          <p:nvPr>
            <p:ph type="ftr" sz="quarter" idx="3"/>
          </p:nvPr>
        </p:nvSpPr>
        <p:spPr>
          <a:xfrm>
            <a:off x="5053781" y="6085795"/>
            <a:ext cx="3428434" cy="294938"/>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10962182" y="6115665"/>
            <a:ext cx="474545" cy="243669"/>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758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3/16/2025</a:t>
            </a:fld>
            <a:endParaRPr lang="en-US" noProof="0" dirty="0"/>
          </a:p>
        </p:txBody>
      </p:sp>
      <p:sp>
        <p:nvSpPr>
          <p:cNvPr id="4" name="Slide Number Placeholder 3">
            <a:extLst>
              <a:ext uri="{FF2B5EF4-FFF2-40B4-BE49-F238E27FC236}">
                <a16:creationId xmlns:a16="http://schemas.microsoft.com/office/drawing/2014/main" xmlns=""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xmlns=""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D2EBFB3C-F5CB-4FF4-9626-146326B1E467}" type="datetime1">
              <a:rPr lang="en-US" smtClean="0"/>
              <a:t>3/16/2025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171235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8E5174AC-6E10-46E9-BC4A-4E3A595D534E}" type="datetime1">
              <a:rPr lang="en-US" smtClean="0"/>
              <a:t>3/16/2025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843413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B3903798-9F8A-4555-A128-691FDFB38DA9}" type="datetime1">
              <a:rPr lang="en-US" noProof="0" smtClean="0"/>
              <a:t>3/16/2025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xmlns=""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8874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D229C6A1-E569-4FC9-9D93-90A846C9C5BB}" type="datetime1">
              <a:rPr lang="en-US" noProof="0" smtClean="0"/>
              <a:t>3/16/2025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xmlns=""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15215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EB7FBC92-456B-42A9-BBF5-ADCA2050DDCF}" type="datetime1">
              <a:rPr lang="en-US" noProof="0" smtClean="0"/>
              <a:t>3/16/2025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38492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B40F99D1-A115-46CA-B10A-279193A83BBC}"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83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B00E1783-EEF8-44D1-A300-8D20A32BB2D3}"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23" name="Table 8">
            <a:extLst>
              <a:ext uri="{FF2B5EF4-FFF2-40B4-BE49-F238E27FC236}">
                <a16:creationId xmlns:a16="http://schemas.microsoft.com/office/drawing/2014/main" xmlns="" id="{EBF8DFED-2B0F-8F5E-DBAA-98D765435F3E}"/>
              </a:ext>
              <a:ext uri="{C183D7F6-B498-43B3-948B-1728B52AA6E4}">
                <adec:decorative xmlns:adec="http://schemas.microsoft.com/office/drawing/2017/decorative" xmlns="" val="1"/>
              </a:ext>
            </a:extLst>
          </p:cNvPr>
          <p:cNvGraphicFramePr>
            <a:graphicFrameLocks noGrp="1"/>
          </p:cNvGraphicFramePr>
          <p:nvPr userDrawn="1">
            <p:extLst>
              <p:ext uri="{D42A27DB-BD31-4B8C-83A1-F6EECF244321}">
                <p14:modId xmlns:p14="http://schemas.microsoft.com/office/powerpoint/2010/main" val="3864638672"/>
              </p:ext>
            </p:extLst>
          </p:nvPr>
        </p:nvGraphicFramePr>
        <p:xfrm>
          <a:off x="434810" y="420624"/>
          <a:ext cx="11322380" cy="6016752"/>
        </p:xfrm>
        <a:graphic>
          <a:graphicData uri="http://schemas.openxmlformats.org/drawingml/2006/table">
            <a:tbl>
              <a:tblPr bandRow="1">
                <a:tableStyleId>{5C22544A-7EE6-4342-B048-85BDC9FD1C3A}</a:tableStyleId>
              </a:tblPr>
              <a:tblGrid>
                <a:gridCol w="566119">
                  <a:extLst>
                    <a:ext uri="{9D8B030D-6E8A-4147-A177-3AD203B41FA5}">
                      <a16:colId xmlns:a16="http://schemas.microsoft.com/office/drawing/2014/main" xmlns="" val="3227434602"/>
                    </a:ext>
                  </a:extLst>
                </a:gridCol>
                <a:gridCol w="566119">
                  <a:extLst>
                    <a:ext uri="{9D8B030D-6E8A-4147-A177-3AD203B41FA5}">
                      <a16:colId xmlns:a16="http://schemas.microsoft.com/office/drawing/2014/main" xmlns="" val="3419189744"/>
                    </a:ext>
                  </a:extLst>
                </a:gridCol>
                <a:gridCol w="566119">
                  <a:extLst>
                    <a:ext uri="{9D8B030D-6E8A-4147-A177-3AD203B41FA5}">
                      <a16:colId xmlns:a16="http://schemas.microsoft.com/office/drawing/2014/main" xmlns="" val="2679191072"/>
                    </a:ext>
                  </a:extLst>
                </a:gridCol>
                <a:gridCol w="566119">
                  <a:extLst>
                    <a:ext uri="{9D8B030D-6E8A-4147-A177-3AD203B41FA5}">
                      <a16:colId xmlns:a16="http://schemas.microsoft.com/office/drawing/2014/main" xmlns="" val="2978856169"/>
                    </a:ext>
                  </a:extLst>
                </a:gridCol>
                <a:gridCol w="566119">
                  <a:extLst>
                    <a:ext uri="{9D8B030D-6E8A-4147-A177-3AD203B41FA5}">
                      <a16:colId xmlns:a16="http://schemas.microsoft.com/office/drawing/2014/main" xmlns="" val="3275508775"/>
                    </a:ext>
                  </a:extLst>
                </a:gridCol>
                <a:gridCol w="566119">
                  <a:extLst>
                    <a:ext uri="{9D8B030D-6E8A-4147-A177-3AD203B41FA5}">
                      <a16:colId xmlns:a16="http://schemas.microsoft.com/office/drawing/2014/main" xmlns="" val="2818438643"/>
                    </a:ext>
                  </a:extLst>
                </a:gridCol>
                <a:gridCol w="566119">
                  <a:extLst>
                    <a:ext uri="{9D8B030D-6E8A-4147-A177-3AD203B41FA5}">
                      <a16:colId xmlns:a16="http://schemas.microsoft.com/office/drawing/2014/main" xmlns="" val="4103063430"/>
                    </a:ext>
                  </a:extLst>
                </a:gridCol>
                <a:gridCol w="566119">
                  <a:extLst>
                    <a:ext uri="{9D8B030D-6E8A-4147-A177-3AD203B41FA5}">
                      <a16:colId xmlns:a16="http://schemas.microsoft.com/office/drawing/2014/main" xmlns="" val="1109330882"/>
                    </a:ext>
                  </a:extLst>
                </a:gridCol>
                <a:gridCol w="566119">
                  <a:extLst>
                    <a:ext uri="{9D8B030D-6E8A-4147-A177-3AD203B41FA5}">
                      <a16:colId xmlns:a16="http://schemas.microsoft.com/office/drawing/2014/main" xmlns="" val="4218281584"/>
                    </a:ext>
                  </a:extLst>
                </a:gridCol>
                <a:gridCol w="566119">
                  <a:extLst>
                    <a:ext uri="{9D8B030D-6E8A-4147-A177-3AD203B41FA5}">
                      <a16:colId xmlns:a16="http://schemas.microsoft.com/office/drawing/2014/main" xmlns="" val="1611426398"/>
                    </a:ext>
                  </a:extLst>
                </a:gridCol>
                <a:gridCol w="566119">
                  <a:extLst>
                    <a:ext uri="{9D8B030D-6E8A-4147-A177-3AD203B41FA5}">
                      <a16:colId xmlns:a16="http://schemas.microsoft.com/office/drawing/2014/main" xmlns="" val="503927227"/>
                    </a:ext>
                  </a:extLst>
                </a:gridCol>
                <a:gridCol w="566119">
                  <a:extLst>
                    <a:ext uri="{9D8B030D-6E8A-4147-A177-3AD203B41FA5}">
                      <a16:colId xmlns:a16="http://schemas.microsoft.com/office/drawing/2014/main" xmlns="" val="2015270961"/>
                    </a:ext>
                  </a:extLst>
                </a:gridCol>
                <a:gridCol w="566119">
                  <a:extLst>
                    <a:ext uri="{9D8B030D-6E8A-4147-A177-3AD203B41FA5}">
                      <a16:colId xmlns:a16="http://schemas.microsoft.com/office/drawing/2014/main" xmlns="" val="342415256"/>
                    </a:ext>
                  </a:extLst>
                </a:gridCol>
                <a:gridCol w="566119">
                  <a:extLst>
                    <a:ext uri="{9D8B030D-6E8A-4147-A177-3AD203B41FA5}">
                      <a16:colId xmlns:a16="http://schemas.microsoft.com/office/drawing/2014/main" xmlns="" val="3483353207"/>
                    </a:ext>
                  </a:extLst>
                </a:gridCol>
                <a:gridCol w="566119">
                  <a:extLst>
                    <a:ext uri="{9D8B030D-6E8A-4147-A177-3AD203B41FA5}">
                      <a16:colId xmlns:a16="http://schemas.microsoft.com/office/drawing/2014/main" xmlns="" val="2092302351"/>
                    </a:ext>
                  </a:extLst>
                </a:gridCol>
                <a:gridCol w="566119">
                  <a:extLst>
                    <a:ext uri="{9D8B030D-6E8A-4147-A177-3AD203B41FA5}">
                      <a16:colId xmlns:a16="http://schemas.microsoft.com/office/drawing/2014/main" xmlns="" val="3068012968"/>
                    </a:ext>
                  </a:extLst>
                </a:gridCol>
                <a:gridCol w="566119">
                  <a:extLst>
                    <a:ext uri="{9D8B030D-6E8A-4147-A177-3AD203B41FA5}">
                      <a16:colId xmlns:a16="http://schemas.microsoft.com/office/drawing/2014/main" xmlns="" val="2258278874"/>
                    </a:ext>
                  </a:extLst>
                </a:gridCol>
                <a:gridCol w="566119">
                  <a:extLst>
                    <a:ext uri="{9D8B030D-6E8A-4147-A177-3AD203B41FA5}">
                      <a16:colId xmlns:a16="http://schemas.microsoft.com/office/drawing/2014/main" xmlns="" val="1953257001"/>
                    </a:ext>
                  </a:extLst>
                </a:gridCol>
                <a:gridCol w="566119">
                  <a:extLst>
                    <a:ext uri="{9D8B030D-6E8A-4147-A177-3AD203B41FA5}">
                      <a16:colId xmlns:a16="http://schemas.microsoft.com/office/drawing/2014/main" xmlns="" val="539162799"/>
                    </a:ext>
                  </a:extLst>
                </a:gridCol>
                <a:gridCol w="566119">
                  <a:extLst>
                    <a:ext uri="{9D8B030D-6E8A-4147-A177-3AD203B41FA5}">
                      <a16:colId xmlns:a16="http://schemas.microsoft.com/office/drawing/2014/main" xmlns="" val="1367589565"/>
                    </a:ext>
                  </a:extLst>
                </a:gridCol>
              </a:tblGrid>
              <a:tr h="859536">
                <a:tc gridSpan="20">
                  <a:txBody>
                    <a:bodyPr/>
                    <a:lstStyle/>
                    <a:p>
                      <a:endParaRPr lang="en-US"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dirty="0"/>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T w="38100" cap="flat" cmpd="sng" algn="ctr">
                      <a:solidFill>
                        <a:schemeClr val="bg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noFill/>
                  </a:tcPr>
                </a:tc>
                <a:tc hMerge="1">
                  <a:txBody>
                    <a:bodyPr/>
                    <a:lstStyle/>
                    <a:p>
                      <a:endParaRPr lang="en-US"/>
                    </a:p>
                  </a:txBody>
                  <a:tcPr/>
                </a:tc>
                <a:extLst>
                  <a:ext uri="{0D108BD9-81ED-4DB2-BD59-A6C34878D82A}">
                    <a16:rowId xmlns:a16="http://schemas.microsoft.com/office/drawing/2014/main" xmlns="" val="218664993"/>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68612509"/>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76252121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1238400337"/>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76074713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479772814"/>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877978386"/>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303760475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911027561"/>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2342850680"/>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2575912702"/>
                  </a:ext>
                </a:extLst>
              </a:tr>
              <a:tr h="429768">
                <a:tc>
                  <a:txBody>
                    <a:bodyPr/>
                    <a:lstStyle/>
                    <a:p>
                      <a:endParaRPr lang="en-US" dirty="0"/>
                    </a:p>
                  </a:txBody>
                  <a:tcPr>
                    <a:lnL w="38100" cap="flat" cmpd="sng" algn="ctr">
                      <a:solidFill>
                        <a:schemeClr val="bg1"/>
                      </a:solidFill>
                      <a:prstDash val="solid"/>
                      <a:round/>
                      <a:headEnd type="none" w="med" len="med"/>
                      <a:tailEnd type="none" w="med" len="med"/>
                    </a:lnL>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a:txBody>
                    <a:bodyPr/>
                    <a:lstStyle/>
                    <a:p>
                      <a:endParaRPr lang="en-US" dirty="0"/>
                    </a:p>
                  </a:txBody>
                  <a:tcPr>
                    <a:lnR w="12700" cap="flat" cmpd="sng" algn="ctr">
                      <a:solidFill>
                        <a:schemeClr val="bg1"/>
                      </a:solidFill>
                      <a:prstDash val="solid"/>
                      <a:round/>
                      <a:headEnd type="none" w="med" len="med"/>
                      <a:tailEnd type="none" w="med" len="med"/>
                    </a:lnR>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noFill/>
                  </a:tcPr>
                </a:tc>
                <a:extLst>
                  <a:ext uri="{0D108BD9-81ED-4DB2-BD59-A6C34878D82A}">
                    <a16:rowId xmlns:a16="http://schemas.microsoft.com/office/drawing/2014/main" xmlns="" val="1380670666"/>
                  </a:ext>
                </a:extLst>
              </a:tr>
              <a:tr h="429768">
                <a:tc>
                  <a:txBody>
                    <a:bodyPr/>
                    <a:lstStyle/>
                    <a:p>
                      <a:endParaRPr lang="en-US"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B w="38100" cap="flat" cmpd="sng" algn="ctr">
                      <a:solidFill>
                        <a:schemeClr val="bg1"/>
                      </a:solidFill>
                      <a:prstDash val="solid"/>
                      <a:round/>
                      <a:headEnd type="none" w="med" len="med"/>
                      <a:tailEnd type="none" w="med" len="med"/>
                    </a:lnB>
                    <a:noFill/>
                  </a:tcPr>
                </a:tc>
                <a:tc>
                  <a:txBody>
                    <a:bodyPr/>
                    <a:lstStyle/>
                    <a:p>
                      <a:endParaRPr lang="en-US" dirty="0"/>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tc>
                  <a:txBody>
                    <a:bodyPr/>
                    <a:lstStyle/>
                    <a:p>
                      <a:endParaRPr lang="en-US" dirty="0"/>
                    </a:p>
                  </a:txBody>
                  <a:tcP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xmlns="" val="1138701284"/>
                  </a:ext>
                </a:extLst>
              </a:tr>
            </a:tbl>
          </a:graphicData>
        </a:graphic>
      </p:graphicFrame>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445605" y="420624"/>
            <a:ext cx="11300791" cy="824949"/>
          </a:xfrm>
        </p:spPr>
        <p:txBody>
          <a:bodyPr anchor="ctr"/>
          <a:lstStyle>
            <a:lvl1pPr algn="ctr">
              <a:lnSpc>
                <a:spcPct val="90000"/>
              </a:lnSpc>
              <a:defRPr sz="2800" b="0"/>
            </a:lvl1pPr>
          </a:lstStyle>
          <a:p>
            <a:r>
              <a:rPr lang="en-US" dirty="0"/>
              <a:t>Add title here</a:t>
            </a:r>
          </a:p>
        </p:txBody>
      </p:sp>
      <p:sp>
        <p:nvSpPr>
          <p:cNvPr id="11" name="Text Placeholder 10">
            <a:extLst>
              <a:ext uri="{FF2B5EF4-FFF2-40B4-BE49-F238E27FC236}">
                <a16:creationId xmlns:a16="http://schemas.microsoft.com/office/drawing/2014/main" xmlns="" id="{281C507B-2DF1-964E-FD34-1B05D2395417}"/>
              </a:ext>
            </a:extLst>
          </p:cNvPr>
          <p:cNvSpPr>
            <a:spLocks noGrp="1"/>
          </p:cNvSpPr>
          <p:nvPr>
            <p:ph type="body" sz="quarter" idx="11" hasCustomPrompt="1"/>
          </p:nvPr>
        </p:nvSpPr>
        <p:spPr>
          <a:xfrm>
            <a:off x="1335261" y="165939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bwMode="white">
          <a:xfrm>
            <a:off x="1572311" y="265112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5" name="Text Placeholder 10">
            <a:extLst>
              <a:ext uri="{FF2B5EF4-FFF2-40B4-BE49-F238E27FC236}">
                <a16:creationId xmlns:a16="http://schemas.microsoft.com/office/drawing/2014/main" xmlns="" id="{ADF2E8A7-89F2-752F-0DF7-B05CD19E5937}"/>
              </a:ext>
            </a:extLst>
          </p:cNvPr>
          <p:cNvSpPr>
            <a:spLocks noGrp="1"/>
          </p:cNvSpPr>
          <p:nvPr>
            <p:ph type="body" sz="quarter" idx="13" hasCustomPrompt="1"/>
          </p:nvPr>
        </p:nvSpPr>
        <p:spPr>
          <a:xfrm>
            <a:off x="4969949" y="1679712"/>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6" name="Text Placeholder 13">
            <a:extLst>
              <a:ext uri="{FF2B5EF4-FFF2-40B4-BE49-F238E27FC236}">
                <a16:creationId xmlns:a16="http://schemas.microsoft.com/office/drawing/2014/main" xmlns="" id="{586CD862-4539-E57E-AB29-3C732F86C535}"/>
              </a:ext>
            </a:extLst>
          </p:cNvPr>
          <p:cNvSpPr>
            <a:spLocks noGrp="1"/>
          </p:cNvSpPr>
          <p:nvPr>
            <p:ph type="body" sz="quarter" idx="14" hasCustomPrompt="1"/>
          </p:nvPr>
        </p:nvSpPr>
        <p:spPr bwMode="white">
          <a:xfrm>
            <a:off x="5206999" y="2671445"/>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7" name="Text Placeholder 10">
            <a:extLst>
              <a:ext uri="{FF2B5EF4-FFF2-40B4-BE49-F238E27FC236}">
                <a16:creationId xmlns:a16="http://schemas.microsoft.com/office/drawing/2014/main" xmlns="" id="{87327351-F712-4BD7-35A2-EA8933FD8874}"/>
              </a:ext>
            </a:extLst>
          </p:cNvPr>
          <p:cNvSpPr>
            <a:spLocks noGrp="1"/>
          </p:cNvSpPr>
          <p:nvPr>
            <p:ph type="body" sz="quarter" idx="15" hasCustomPrompt="1"/>
          </p:nvPr>
        </p:nvSpPr>
        <p:spPr>
          <a:xfrm rot="202674">
            <a:off x="8614539" y="1664021"/>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18" name="Text Placeholder 13">
            <a:extLst>
              <a:ext uri="{FF2B5EF4-FFF2-40B4-BE49-F238E27FC236}">
                <a16:creationId xmlns:a16="http://schemas.microsoft.com/office/drawing/2014/main" xmlns="" id="{6CB9E4AC-A2E5-545F-FFF7-625B1BB7A8C2}"/>
              </a:ext>
            </a:extLst>
          </p:cNvPr>
          <p:cNvSpPr>
            <a:spLocks noGrp="1"/>
          </p:cNvSpPr>
          <p:nvPr>
            <p:ph type="body" sz="quarter" idx="16" hasCustomPrompt="1"/>
          </p:nvPr>
        </p:nvSpPr>
        <p:spPr bwMode="white">
          <a:xfrm rot="202674">
            <a:off x="8851589" y="2655754"/>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9" name="Text Placeholder 10">
            <a:extLst>
              <a:ext uri="{FF2B5EF4-FFF2-40B4-BE49-F238E27FC236}">
                <a16:creationId xmlns:a16="http://schemas.microsoft.com/office/drawing/2014/main" xmlns="" id="{91244D88-9A35-9B80-EAFF-3557C9EB0324}"/>
              </a:ext>
            </a:extLst>
          </p:cNvPr>
          <p:cNvSpPr>
            <a:spLocks noGrp="1"/>
          </p:cNvSpPr>
          <p:nvPr>
            <p:ph type="body" sz="quarter" idx="17" hasCustomPrompt="1"/>
          </p:nvPr>
        </p:nvSpPr>
        <p:spPr>
          <a:xfrm rot="21388604">
            <a:off x="3100080" y="3715147"/>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0" name="Text Placeholder 13">
            <a:extLst>
              <a:ext uri="{FF2B5EF4-FFF2-40B4-BE49-F238E27FC236}">
                <a16:creationId xmlns:a16="http://schemas.microsoft.com/office/drawing/2014/main" xmlns="" id="{51544572-3326-C8E8-C7E7-FFFA5A2D68B7}"/>
              </a:ext>
            </a:extLst>
          </p:cNvPr>
          <p:cNvSpPr>
            <a:spLocks noGrp="1"/>
          </p:cNvSpPr>
          <p:nvPr>
            <p:ph type="body" sz="quarter" idx="18" hasCustomPrompt="1"/>
          </p:nvPr>
        </p:nvSpPr>
        <p:spPr bwMode="white">
          <a:xfrm rot="21388604">
            <a:off x="3337130" y="4706880"/>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1" name="Text Placeholder 10">
            <a:extLst>
              <a:ext uri="{FF2B5EF4-FFF2-40B4-BE49-F238E27FC236}">
                <a16:creationId xmlns:a16="http://schemas.microsoft.com/office/drawing/2014/main" xmlns="" id="{723B9AE5-89C8-9E36-A1BF-9CE4E2680670}"/>
              </a:ext>
            </a:extLst>
          </p:cNvPr>
          <p:cNvSpPr>
            <a:spLocks noGrp="1"/>
          </p:cNvSpPr>
          <p:nvPr>
            <p:ph type="body" sz="quarter" idx="19" hasCustomPrompt="1"/>
          </p:nvPr>
        </p:nvSpPr>
        <p:spPr>
          <a:xfrm>
            <a:off x="6847484" y="3709035"/>
            <a:ext cx="2252101" cy="2252208"/>
          </a:xfrm>
          <a:prstGeom prst="roundRect">
            <a:avLst>
              <a:gd name="adj" fmla="val 0"/>
            </a:avLst>
          </a:prstGeom>
          <a:solidFill>
            <a:schemeClr val="accent3"/>
          </a:solidFill>
          <a:ln w="25400">
            <a:solidFill>
              <a:schemeClr val="bg1"/>
            </a:solidFill>
          </a:ln>
        </p:spPr>
        <p:txBody>
          <a:bodyPr tIns="457200" anchor="t">
            <a:noAutofit/>
          </a:bodyPr>
          <a:lstStyle>
            <a:lvl1pPr marL="0" indent="0" algn="ctr">
              <a:buNone/>
              <a:defRPr sz="24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subtitle</a:t>
            </a:r>
          </a:p>
        </p:txBody>
      </p:sp>
      <p:sp>
        <p:nvSpPr>
          <p:cNvPr id="22" name="Text Placeholder 13">
            <a:extLst>
              <a:ext uri="{FF2B5EF4-FFF2-40B4-BE49-F238E27FC236}">
                <a16:creationId xmlns:a16="http://schemas.microsoft.com/office/drawing/2014/main" xmlns="" id="{CD48AF07-4B45-FEDE-C05D-99E96E4540B7}"/>
              </a:ext>
            </a:extLst>
          </p:cNvPr>
          <p:cNvSpPr>
            <a:spLocks noGrp="1"/>
          </p:cNvSpPr>
          <p:nvPr>
            <p:ph type="body" sz="quarter" idx="20" hasCustomPrompt="1"/>
          </p:nvPr>
        </p:nvSpPr>
        <p:spPr bwMode="white">
          <a:xfrm>
            <a:off x="7084534" y="4700768"/>
            <a:ext cx="1778000" cy="996950"/>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Tree>
    <p:extLst>
      <p:ext uri="{BB962C8B-B14F-4D97-AF65-F5344CB8AC3E}">
        <p14:creationId xmlns:p14="http://schemas.microsoft.com/office/powerpoint/2010/main" val="3765138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38E8C37E-76B3-4A0D-BCD1-C5A52A858D66}"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8912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76D2C234-967A-4CF5-82BF-1AF9EBDCBA35}"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772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xmlns=""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A19865D4-BE98-46E3-A6B7-4F34A5E5D254}"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901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xmlns=""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055060C0-AC53-4D64-ABD7-4A55C0A77859}" type="datetime1">
              <a:rPr lang="en-US" smtClean="0"/>
              <a:t>3/16/2025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xmlns=""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995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xmlns=""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DD6BC66F-F4C2-4254-902A-540C5FFDD766}" type="datetime1">
              <a:rPr lang="en-US" smtClean="0"/>
              <a:t>3/16/2025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39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xmlns=""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734453F6-9CD2-44E4-BBC5-2899F0ED8F61}" type="datetime1">
              <a:rPr lang="en-US" smtClean="0"/>
              <a:t>3/16/2025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xmlns=""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xmlns=""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719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xmlns=""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xmlns="" id="{B3702D73-8A0A-45AB-A4F6-F8D00BF25845}"/>
              </a:ext>
            </a:extLst>
          </p:cNvPr>
          <p:cNvSpPr>
            <a:spLocks noGrp="1"/>
          </p:cNvSpPr>
          <p:nvPr>
            <p:ph type="dt" sz="half" idx="10"/>
          </p:nvPr>
        </p:nvSpPr>
        <p:spPr/>
        <p:txBody>
          <a:bodyPr/>
          <a:lstStyle/>
          <a:p>
            <a:fld id="{C0C19AD0-5F22-4AC8-A079-4E7FF62CE0BA}" type="datetime1">
              <a:rPr lang="en-US" smtClean="0"/>
              <a:t>3/16/2025</a:t>
            </a:fld>
            <a:endParaRPr lang="en-US" dirty="0"/>
          </a:p>
        </p:txBody>
      </p:sp>
      <p:sp>
        <p:nvSpPr>
          <p:cNvPr id="5" name="Footer Placeholder 4">
            <a:extLst>
              <a:ext uri="{FF2B5EF4-FFF2-40B4-BE49-F238E27FC236}">
                <a16:creationId xmlns:a16="http://schemas.microsoft.com/office/drawing/2014/main" xmlns=""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xmlns=""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219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256FFA05-2726-422B-A595-CD6EE4C03A22}"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28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57DDC830-91D4-4D76-B486-41F29E6EE30C}"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xmlns=""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221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xmlns=""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xmlns=""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xmlns="" id="{753D5824-9ACF-4E5F-AC80-9ACD7B67FFDE}"/>
              </a:ext>
            </a:extLst>
          </p:cNvPr>
          <p:cNvSpPr>
            <a:spLocks noGrp="1"/>
          </p:cNvSpPr>
          <p:nvPr>
            <p:ph type="dt" sz="half" idx="10"/>
          </p:nvPr>
        </p:nvSpPr>
        <p:spPr/>
        <p:txBody>
          <a:bodyPr/>
          <a:lstStyle/>
          <a:p>
            <a:fld id="{4B855260-6F71-4500-AA56-E197C8A5E92E}" type="datetime1">
              <a:rPr lang="en-US" smtClean="0"/>
              <a:t>3/16/2025</a:t>
            </a:fld>
            <a:endParaRPr lang="en-US" dirty="0"/>
          </a:p>
        </p:txBody>
      </p:sp>
      <p:sp>
        <p:nvSpPr>
          <p:cNvPr id="8" name="Footer Placeholder 7">
            <a:extLst>
              <a:ext uri="{FF2B5EF4-FFF2-40B4-BE49-F238E27FC236}">
                <a16:creationId xmlns:a16="http://schemas.microsoft.com/office/drawing/2014/main" xmlns=""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xmlns=""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41500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CB329B88-C3B0-DEDF-BA89-4FECA7E20FC3}"/>
              </a:ext>
              <a:ext uri="{C183D7F6-B498-43B3-948B-1728B52AA6E4}">
                <adec:decorative xmlns:adec="http://schemas.microsoft.com/office/drawing/2017/decorative" xmlns="" val="1"/>
              </a:ext>
            </a:extLst>
          </p:cNvPr>
          <p:cNvGrpSpPr/>
          <p:nvPr userDrawn="1"/>
        </p:nvGrpSpPr>
        <p:grpSpPr>
          <a:xfrm>
            <a:off x="481693" y="393647"/>
            <a:ext cx="11228615" cy="6070706"/>
            <a:chOff x="481693" y="393647"/>
            <a:chExt cx="11228615" cy="6070706"/>
          </a:xfrm>
        </p:grpSpPr>
        <p:cxnSp>
          <p:nvCxnSpPr>
            <p:cNvPr id="32" name="Straight Connector 31">
              <a:extLst>
                <a:ext uri="{FF2B5EF4-FFF2-40B4-BE49-F238E27FC236}">
                  <a16:creationId xmlns:a16="http://schemas.microsoft.com/office/drawing/2014/main" xmlns=""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xmlns="" id="{30D9B5DE-71CB-6798-3C6E-54AAB7D4F8FC}"/>
                </a:ext>
              </a:extLst>
            </p:cNvPr>
            <p:cNvGrpSpPr/>
            <p:nvPr userDrawn="1"/>
          </p:nvGrpSpPr>
          <p:grpSpPr>
            <a:xfrm>
              <a:off x="481693" y="393647"/>
              <a:ext cx="11228615" cy="6070706"/>
              <a:chOff x="481693" y="393647"/>
              <a:chExt cx="11228615" cy="6070706"/>
            </a:xfrm>
          </p:grpSpPr>
          <p:grpSp>
            <p:nvGrpSpPr>
              <p:cNvPr id="3" name="Group 2">
                <a:extLst>
                  <a:ext uri="{FF2B5EF4-FFF2-40B4-BE49-F238E27FC236}">
                    <a16:creationId xmlns:a16="http://schemas.microsoft.com/office/drawing/2014/main" xmlns="" id="{36663161-DCA7-1B0A-C207-F09ADAB86FBC}"/>
                  </a:ext>
                  <a:ext uri="{C183D7F6-B498-43B3-948B-1728B52AA6E4}">
                    <adec:decorative xmlns:adec="http://schemas.microsoft.com/office/drawing/2017/decorative" xmlns=""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xmlns=""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xmlns=""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08123A1E-CFCD-A97E-0315-FE69EDB804D7}"/>
                    </a:ext>
                  </a:extLst>
                </p:cNvPr>
                <p:cNvCxnSpPr>
                  <a:cxnSpLocks/>
                </p:cNvCxnSpPr>
                <p:nvPr userDrawn="1"/>
              </p:nvCxnSpPr>
              <p:spPr>
                <a:xfrm>
                  <a:off x="481693" y="3159704"/>
                  <a:ext cx="42372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xmlns=""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9" name="Picture Placeholder 28">
            <a:extLst>
              <a:ext uri="{FF2B5EF4-FFF2-40B4-BE49-F238E27FC236}">
                <a16:creationId xmlns:a16="http://schemas.microsoft.com/office/drawing/2014/main" xmlns="" id="{9E4F8DC2-6173-797C-063C-ABCB06835913}"/>
              </a:ext>
            </a:extLst>
          </p:cNvPr>
          <p:cNvSpPr>
            <a:spLocks noGrp="1"/>
          </p:cNvSpPr>
          <p:nvPr>
            <p:ph type="pic" sz="quarter" idx="15"/>
          </p:nvPr>
        </p:nvSpPr>
        <p:spPr>
          <a:xfrm>
            <a:off x="499111" y="3159698"/>
            <a:ext cx="4217394" cy="3289363"/>
          </a:xfrm>
          <a:ln w="12700">
            <a:noFill/>
          </a:ln>
        </p:spPr>
        <p:txBody>
          <a:bodyPr/>
          <a:lstStyle>
            <a:lvl1pPr marL="0" indent="0" algn="ctr">
              <a:buNone/>
              <a:defRPr/>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xmlns="" id="{281C507B-2DF1-964E-FD34-1B05D2395417}"/>
              </a:ext>
            </a:extLst>
          </p:cNvPr>
          <p:cNvSpPr>
            <a:spLocks noGrp="1"/>
          </p:cNvSpPr>
          <p:nvPr>
            <p:ph type="body" sz="quarter" idx="11" hasCustomPrompt="1"/>
          </p:nvPr>
        </p:nvSpPr>
        <p:spPr>
          <a:xfrm>
            <a:off x="4718947" y="403472"/>
            <a:ext cx="6991355" cy="862432"/>
          </a:xfrm>
          <a:prstGeom prst="roundRect">
            <a:avLst>
              <a:gd name="adj" fmla="val 0"/>
            </a:avLst>
          </a:prstGeom>
          <a:noFill/>
          <a:ln w="25400">
            <a:noFill/>
          </a:ln>
        </p:spPr>
        <p:txBody>
          <a:bodyPr tIns="0" bIns="0" anchor="ctr">
            <a:noAutofit/>
          </a:bodyPr>
          <a:lstStyle>
            <a:lvl1pPr marL="0" indent="0" algn="ctr">
              <a:buNone/>
              <a:defRPr sz="20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xmlns="" id="{8308474B-1816-77B5-FB6C-C41A741699DA}"/>
              </a:ext>
            </a:extLst>
          </p:cNvPr>
          <p:cNvSpPr>
            <a:spLocks noGrp="1"/>
          </p:cNvSpPr>
          <p:nvPr>
            <p:ph type="pic" sz="quarter" idx="16"/>
          </p:nvPr>
        </p:nvSpPr>
        <p:spPr>
          <a:xfrm>
            <a:off x="5260616" y="1749732"/>
            <a:ext cx="914400" cy="914400"/>
          </a:xfrm>
        </p:spPr>
        <p:txBody>
          <a:bodyPr>
            <a:norm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6364549" y="1877962"/>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Picture Placeholder 30">
            <a:extLst>
              <a:ext uri="{FF2B5EF4-FFF2-40B4-BE49-F238E27FC236}">
                <a16:creationId xmlns:a16="http://schemas.microsoft.com/office/drawing/2014/main" xmlns="" id="{B6BA8D7D-BBDF-6842-52E2-26BE7BD4B4DE}"/>
              </a:ext>
            </a:extLst>
          </p:cNvPr>
          <p:cNvSpPr>
            <a:spLocks noGrp="1"/>
          </p:cNvSpPr>
          <p:nvPr>
            <p:ph type="pic" sz="quarter" idx="17"/>
          </p:nvPr>
        </p:nvSpPr>
        <p:spPr>
          <a:xfrm>
            <a:off x="5260616" y="3136491"/>
            <a:ext cx="914400" cy="914400"/>
          </a:xfrm>
        </p:spPr>
        <p:txBody>
          <a:bodyPr>
            <a:norm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xmlns="" id="{D7EED23F-2C80-CBC0-124A-91B34EAC31C7}"/>
              </a:ext>
            </a:extLst>
          </p:cNvPr>
          <p:cNvSpPr>
            <a:spLocks noGrp="1"/>
          </p:cNvSpPr>
          <p:nvPr>
            <p:ph type="body" sz="quarter" idx="13" hasCustomPrompt="1"/>
          </p:nvPr>
        </p:nvSpPr>
        <p:spPr>
          <a:xfrm>
            <a:off x="6364549" y="324464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Picture Placeholder 30">
            <a:extLst>
              <a:ext uri="{FF2B5EF4-FFF2-40B4-BE49-F238E27FC236}">
                <a16:creationId xmlns:a16="http://schemas.microsoft.com/office/drawing/2014/main" xmlns="" id="{B285BD9D-24CC-50AA-05B8-39DBBCC0EA54}"/>
              </a:ext>
            </a:extLst>
          </p:cNvPr>
          <p:cNvSpPr>
            <a:spLocks noGrp="1"/>
          </p:cNvSpPr>
          <p:nvPr>
            <p:ph type="pic" sz="quarter" idx="18"/>
          </p:nvPr>
        </p:nvSpPr>
        <p:spPr>
          <a:xfrm>
            <a:off x="5260616" y="4450151"/>
            <a:ext cx="914400" cy="914400"/>
          </a:xfrm>
        </p:spPr>
        <p:txBody>
          <a:bodyPr>
            <a:normAutofit/>
          </a:bodyPr>
          <a:lstStyle>
            <a:lvl1pPr marL="0" indent="0" algn="ctr">
              <a:buNone/>
              <a:defRPr sz="1200"/>
            </a:lvl1pPr>
          </a:lstStyle>
          <a:p>
            <a:r>
              <a:rPr lang="en-US"/>
              <a:t>Click icon to add picture</a:t>
            </a:r>
            <a:endParaRPr lang="en-US" dirty="0"/>
          </a:p>
        </p:txBody>
      </p:sp>
      <p:sp>
        <p:nvSpPr>
          <p:cNvPr id="24" name="Text Placeholder 13">
            <a:extLst>
              <a:ext uri="{FF2B5EF4-FFF2-40B4-BE49-F238E27FC236}">
                <a16:creationId xmlns:a16="http://schemas.microsoft.com/office/drawing/2014/main" xmlns="" id="{2A278560-5EC9-91F3-0DF2-A947D892A580}"/>
              </a:ext>
            </a:extLst>
          </p:cNvPr>
          <p:cNvSpPr>
            <a:spLocks noGrp="1"/>
          </p:cNvSpPr>
          <p:nvPr>
            <p:ph type="body" sz="quarter" idx="14" hasCustomPrompt="1"/>
          </p:nvPr>
        </p:nvSpPr>
        <p:spPr>
          <a:xfrm>
            <a:off x="6364549" y="4558306"/>
            <a:ext cx="4801647" cy="698090"/>
          </a:xfrm>
        </p:spPr>
        <p:txBody>
          <a:bodyPr anchor="t">
            <a:normAutofit/>
          </a:bodyPr>
          <a:lstStyle>
            <a:lvl1pPr marL="0" indent="0" algn="l">
              <a:spcBef>
                <a:spcPts val="0"/>
              </a:spcBef>
              <a:spcAft>
                <a:spcPts val="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480322" y="408568"/>
            <a:ext cx="4238625" cy="2751130"/>
          </a:xfrm>
          <a:ln w="12700">
            <a:solidFill>
              <a:schemeClr val="bg1"/>
            </a:solidFill>
          </a:ln>
        </p:spPr>
        <p:txBody>
          <a:bodyPr tIns="0" bIns="0" anchor="ctr"/>
          <a:lstStyle>
            <a:lvl1pPr algn="ctr">
              <a:lnSpc>
                <a:spcPct val="100000"/>
              </a:lnSpc>
              <a:defRPr sz="4000" b="1"/>
            </a:lvl1pPr>
          </a:lstStyle>
          <a:p>
            <a:r>
              <a:rPr lang="en-US" dirty="0"/>
              <a:t>Add title here</a:t>
            </a:r>
          </a:p>
        </p:txBody>
      </p:sp>
    </p:spTree>
    <p:extLst>
      <p:ext uri="{BB962C8B-B14F-4D97-AF65-F5344CB8AC3E}">
        <p14:creationId xmlns:p14="http://schemas.microsoft.com/office/powerpoint/2010/main" val="2731324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xmlns=""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xmlns=""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xmlns="" id="{753D5824-9ACF-4E5F-AC80-9ACD7B67FFDE}"/>
              </a:ext>
            </a:extLst>
          </p:cNvPr>
          <p:cNvSpPr>
            <a:spLocks noGrp="1"/>
          </p:cNvSpPr>
          <p:nvPr>
            <p:ph type="dt" sz="half" idx="10"/>
          </p:nvPr>
        </p:nvSpPr>
        <p:spPr/>
        <p:txBody>
          <a:bodyPr/>
          <a:lstStyle/>
          <a:p>
            <a:fld id="{32401007-55FE-4B9E-99B0-5FCA5C63BEEE}" type="datetime1">
              <a:rPr lang="en-US" smtClean="0"/>
              <a:t>3/16/2025</a:t>
            </a:fld>
            <a:endParaRPr lang="en-US" dirty="0"/>
          </a:p>
        </p:txBody>
      </p:sp>
      <p:sp>
        <p:nvSpPr>
          <p:cNvPr id="8" name="Footer Placeholder 7">
            <a:extLst>
              <a:ext uri="{FF2B5EF4-FFF2-40B4-BE49-F238E27FC236}">
                <a16:creationId xmlns:a16="http://schemas.microsoft.com/office/drawing/2014/main" xmlns=""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2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xmlns=""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xmlns=""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xmlns="" id="{753D5824-9ACF-4E5F-AC80-9ACD7B67FFDE}"/>
              </a:ext>
            </a:extLst>
          </p:cNvPr>
          <p:cNvSpPr>
            <a:spLocks noGrp="1"/>
          </p:cNvSpPr>
          <p:nvPr>
            <p:ph type="dt" sz="half" idx="10"/>
          </p:nvPr>
        </p:nvSpPr>
        <p:spPr/>
        <p:txBody>
          <a:bodyPr/>
          <a:lstStyle/>
          <a:p>
            <a:fld id="{76871A2B-ADE3-40A2-A02A-09FC8B80F731}" type="datetime1">
              <a:rPr lang="en-US" smtClean="0"/>
              <a:t>3/16/2025</a:t>
            </a:fld>
            <a:endParaRPr lang="en-US" dirty="0"/>
          </a:p>
        </p:txBody>
      </p:sp>
      <p:sp>
        <p:nvSpPr>
          <p:cNvPr id="8" name="Footer Placeholder 7">
            <a:extLst>
              <a:ext uri="{FF2B5EF4-FFF2-40B4-BE49-F238E27FC236}">
                <a16:creationId xmlns:a16="http://schemas.microsoft.com/office/drawing/2014/main" xmlns=""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xmlns=""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xmlns=""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xmlns=""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xmlns=""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xmlns=""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xmlns=""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74481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85B3913D-DE21-4303-8F9D-A21ACDBC3B69}"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xmlns=""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xmlns=""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07913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3C51E45D-B5D1-4EF4-9967-78E83BC898CC}"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xmlns=""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xmlns=""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651675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xmlns="" id="{E5D93C86-ABD2-4554-A6DC-88EB255699E1}"/>
              </a:ext>
            </a:extLst>
          </p:cNvPr>
          <p:cNvSpPr>
            <a:spLocks noGrp="1"/>
          </p:cNvSpPr>
          <p:nvPr>
            <p:ph type="dt" sz="half" idx="10"/>
          </p:nvPr>
        </p:nvSpPr>
        <p:spPr/>
        <p:txBody>
          <a:bodyPr/>
          <a:lstStyle/>
          <a:p>
            <a:fld id="{C5BAB17F-C031-4630-8FA3-EE6012C20DEF}" type="datetime1">
              <a:rPr lang="en-US" smtClean="0"/>
              <a:t>3/16/2025</a:t>
            </a:fld>
            <a:endParaRPr lang="en-US" dirty="0"/>
          </a:p>
        </p:txBody>
      </p:sp>
      <p:sp>
        <p:nvSpPr>
          <p:cNvPr id="6" name="Footer Placeholder 5">
            <a:extLst>
              <a:ext uri="{FF2B5EF4-FFF2-40B4-BE49-F238E27FC236}">
                <a16:creationId xmlns:a16="http://schemas.microsoft.com/office/drawing/2014/main" xmlns=""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xmlns=""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308677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xmlns="" id="{E5D93C86-ABD2-4554-A6DC-88EB255699E1}"/>
              </a:ext>
            </a:extLst>
          </p:cNvPr>
          <p:cNvSpPr>
            <a:spLocks noGrp="1"/>
          </p:cNvSpPr>
          <p:nvPr>
            <p:ph type="dt" sz="half" idx="10"/>
          </p:nvPr>
        </p:nvSpPr>
        <p:spPr/>
        <p:txBody>
          <a:bodyPr/>
          <a:lstStyle/>
          <a:p>
            <a:fld id="{5406CC0F-AE50-44ED-8007-5467636E4C42}" type="datetime1">
              <a:rPr lang="en-US" smtClean="0"/>
              <a:t>3/16/2025</a:t>
            </a:fld>
            <a:endParaRPr lang="en-US" dirty="0"/>
          </a:p>
        </p:txBody>
      </p:sp>
      <p:sp>
        <p:nvSpPr>
          <p:cNvPr id="6" name="Footer Placeholder 5">
            <a:extLst>
              <a:ext uri="{FF2B5EF4-FFF2-40B4-BE49-F238E27FC236}">
                <a16:creationId xmlns:a16="http://schemas.microsoft.com/office/drawing/2014/main" xmlns=""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xmlns=""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xmlns=""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17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xmlns="" id="{E5D93C86-ABD2-4554-A6DC-88EB255699E1}"/>
              </a:ext>
            </a:extLst>
          </p:cNvPr>
          <p:cNvSpPr>
            <a:spLocks noGrp="1"/>
          </p:cNvSpPr>
          <p:nvPr>
            <p:ph type="dt" sz="half" idx="10"/>
          </p:nvPr>
        </p:nvSpPr>
        <p:spPr/>
        <p:txBody>
          <a:bodyPr/>
          <a:lstStyle/>
          <a:p>
            <a:fld id="{8F5BCE4A-56A6-49EC-A673-D7F2D2D770DB}" type="datetime1">
              <a:rPr lang="en-US" smtClean="0"/>
              <a:t>3/16/2025</a:t>
            </a:fld>
            <a:endParaRPr lang="en-US" dirty="0"/>
          </a:p>
        </p:txBody>
      </p:sp>
      <p:sp>
        <p:nvSpPr>
          <p:cNvPr id="6" name="Footer Placeholder 5">
            <a:extLst>
              <a:ext uri="{FF2B5EF4-FFF2-40B4-BE49-F238E27FC236}">
                <a16:creationId xmlns:a16="http://schemas.microsoft.com/office/drawing/2014/main" xmlns=""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xmlns=""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xmlns=""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xmlns=""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608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xmlns=""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F6EF2B0D-49A2-441C-B800-8DA3FF9758CE}"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8612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xmlns=""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xmlns=""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2F5D5FDB-2FE7-44AD-B9BD-8BEF95F41952}" type="datetime1">
              <a:rPr lang="en-US" smtClean="0"/>
              <a:t>3/16/2025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xmlns=""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xmlns=""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xmlns=""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6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xmlns="" id="{6236F3ED-82D9-4642-A435-86170B8919AF}"/>
              </a:ext>
            </a:extLst>
          </p:cNvPr>
          <p:cNvSpPr>
            <a:spLocks noGrp="1"/>
          </p:cNvSpPr>
          <p:nvPr>
            <p:ph type="dt" sz="half" idx="10"/>
          </p:nvPr>
        </p:nvSpPr>
        <p:spPr/>
        <p:txBody>
          <a:bodyPr/>
          <a:lstStyle/>
          <a:p>
            <a:fld id="{9753FB07-8F96-4A12-BC7E-21F8E0954886}" type="datetime1">
              <a:rPr lang="en-US" smtClean="0"/>
              <a:t>3/16/2025</a:t>
            </a:fld>
            <a:endParaRPr lang="en-US" dirty="0"/>
          </a:p>
        </p:txBody>
      </p:sp>
      <p:sp>
        <p:nvSpPr>
          <p:cNvPr id="4" name="Footer Placeholder 3">
            <a:extLst>
              <a:ext uri="{FF2B5EF4-FFF2-40B4-BE49-F238E27FC236}">
                <a16:creationId xmlns:a16="http://schemas.microsoft.com/office/drawing/2014/main" xmlns=""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xmlns=""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xmlns=""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xmlns=""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xmlns=""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758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79551DA-AB5E-4A9C-38E9-26E265447B92}"/>
              </a:ext>
              <a:ext uri="{C183D7F6-B498-43B3-948B-1728B52AA6E4}">
                <adec:decorative xmlns:adec="http://schemas.microsoft.com/office/drawing/2017/decorative" xmlns="" val="1"/>
              </a:ext>
            </a:extLst>
          </p:cNvPr>
          <p:cNvGrpSpPr/>
          <p:nvPr userDrawn="1"/>
        </p:nvGrpSpPr>
        <p:grpSpPr>
          <a:xfrm>
            <a:off x="481693" y="393647"/>
            <a:ext cx="11228615" cy="6070706"/>
            <a:chOff x="481693" y="393647"/>
            <a:chExt cx="11228615" cy="6070706"/>
          </a:xfrm>
        </p:grpSpPr>
        <p:sp>
          <p:nvSpPr>
            <p:cNvPr id="2" name="Rectangle 1">
              <a:extLst>
                <a:ext uri="{FF2B5EF4-FFF2-40B4-BE49-F238E27FC236}">
                  <a16:creationId xmlns:a16="http://schemas.microsoft.com/office/drawing/2014/main" xmlns=""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xmlns="" id="{36AA070F-54CD-7244-E817-D1EEAEAE37D4}"/>
                </a:ext>
              </a:extLst>
            </p:cNvPr>
            <p:cNvCxnSpPr>
              <a:cxnSpLocks/>
            </p:cNvCxnSpPr>
            <p:nvPr userDrawn="1"/>
          </p:nvCxnSpPr>
          <p:spPr>
            <a:xfrm>
              <a:off x="4718957"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B2AF797-9409-ECDA-DB46-07EC4F37F60E}"/>
                </a:ext>
              </a:extLst>
            </p:cNvPr>
            <p:cNvCxnSpPr/>
            <p:nvPr userDrawn="1"/>
          </p:nvCxnSpPr>
          <p:spPr>
            <a:xfrm>
              <a:off x="10863943"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52757E85-6B04-10B8-38D8-C7DD17EA911F}"/>
                </a:ext>
              </a:extLst>
            </p:cNvPr>
            <p:cNvCxnSpPr>
              <a:cxnSpLocks/>
            </p:cNvCxnSpPr>
            <p:nvPr userDrawn="1"/>
          </p:nvCxnSpPr>
          <p:spPr>
            <a:xfrm flipH="1">
              <a:off x="4718952" y="1281179"/>
              <a:ext cx="699135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8F8BCC96-50C0-4DBF-F6DC-4BDFF75A2321}"/>
                </a:ext>
              </a:extLst>
            </p:cNvPr>
            <p:cNvCxnSpPr>
              <a:cxnSpLocks/>
            </p:cNvCxnSpPr>
            <p:nvPr userDrawn="1"/>
          </p:nvCxnSpPr>
          <p:spPr>
            <a:xfrm>
              <a:off x="4718957" y="5878287"/>
              <a:ext cx="699134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4718272" y="393646"/>
            <a:ext cx="6955946" cy="867815"/>
          </a:xfrm>
        </p:spPr>
        <p:txBody>
          <a:bodyPr tIns="0" bIns="0" anchor="ctr"/>
          <a:lstStyle>
            <a:lvl1pPr algn="ctr">
              <a:lnSpc>
                <a:spcPct val="100000"/>
              </a:lnSpc>
              <a:defRPr sz="4000" b="1"/>
            </a:lvl1pPr>
          </a:lstStyle>
          <a:p>
            <a:r>
              <a:rPr lang="en-US" dirty="0"/>
              <a:t>Add title here</a:t>
            </a:r>
          </a:p>
        </p:txBody>
      </p:sp>
      <p:sp>
        <p:nvSpPr>
          <p:cNvPr id="9" name="Picture Placeholder 28">
            <a:extLst>
              <a:ext uri="{FF2B5EF4-FFF2-40B4-BE49-F238E27FC236}">
                <a16:creationId xmlns:a16="http://schemas.microsoft.com/office/drawing/2014/main" xmlns="" id="{1508BA2B-29F0-302A-67E4-832208984606}"/>
              </a:ext>
            </a:extLst>
          </p:cNvPr>
          <p:cNvSpPr>
            <a:spLocks noGrp="1"/>
          </p:cNvSpPr>
          <p:nvPr>
            <p:ph type="pic" sz="quarter" idx="16"/>
          </p:nvPr>
        </p:nvSpPr>
        <p:spPr>
          <a:xfrm>
            <a:off x="489199" y="413364"/>
            <a:ext cx="4238625" cy="3356579"/>
          </a:xfrm>
          <a:ln w="12700">
            <a:solidFill>
              <a:schemeClr val="bg1"/>
            </a:solidFill>
          </a:ln>
        </p:spPr>
        <p:txBody>
          <a:bodyPr/>
          <a:lstStyle>
            <a:lvl1pPr marL="0" indent="0" algn="ctr">
              <a:buNone/>
              <a:defRPr/>
            </a:lvl1pPr>
          </a:lstStyle>
          <a:p>
            <a:r>
              <a:rPr lang="en-US"/>
              <a:t>Click icon to add picture</a:t>
            </a:r>
            <a:endParaRPr lang="en-US" dirty="0"/>
          </a:p>
        </p:txBody>
      </p:sp>
      <p:sp>
        <p:nvSpPr>
          <p:cNvPr id="29" name="Picture Placeholder 28">
            <a:extLst>
              <a:ext uri="{FF2B5EF4-FFF2-40B4-BE49-F238E27FC236}">
                <a16:creationId xmlns:a16="http://schemas.microsoft.com/office/drawing/2014/main" xmlns="" id="{9E4F8DC2-6173-797C-063C-ABCB06835913}"/>
              </a:ext>
            </a:extLst>
          </p:cNvPr>
          <p:cNvSpPr>
            <a:spLocks noGrp="1"/>
          </p:cNvSpPr>
          <p:nvPr>
            <p:ph type="pic" sz="quarter" idx="15"/>
          </p:nvPr>
        </p:nvSpPr>
        <p:spPr>
          <a:xfrm>
            <a:off x="489199" y="3765754"/>
            <a:ext cx="4238625" cy="2678881"/>
          </a:xfrm>
          <a:ln w="12700">
            <a:solidFill>
              <a:schemeClr val="bg1"/>
            </a:solid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5279922" y="1877961"/>
            <a:ext cx="6066499" cy="3698859"/>
          </a:xfrm>
        </p:spPr>
        <p:txBody>
          <a:bodyPr anchor="t">
            <a:normAutofit/>
          </a:bodyPr>
          <a:lstStyle>
            <a:lvl1pPr marL="285750" indent="-285750" algn="l">
              <a:spcBef>
                <a:spcPts val="0"/>
              </a:spcBef>
              <a:spcAft>
                <a:spcPts val="1200"/>
              </a:spcAft>
              <a:buFont typeface="Arial" panose="020B0604020202020204" pitchFamily="34" charset="0"/>
              <a:buChar char="•"/>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4842252" y="5994209"/>
            <a:ext cx="5933284"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4881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xmlns="" id="{6236F3ED-82D9-4642-A435-86170B8919AF}"/>
              </a:ext>
            </a:extLst>
          </p:cNvPr>
          <p:cNvSpPr>
            <a:spLocks noGrp="1"/>
          </p:cNvSpPr>
          <p:nvPr>
            <p:ph type="dt" sz="half" idx="10"/>
          </p:nvPr>
        </p:nvSpPr>
        <p:spPr/>
        <p:txBody>
          <a:bodyPr/>
          <a:lstStyle/>
          <a:p>
            <a:fld id="{C8790E14-8D81-41DD-8E4A-1160D6D337E4}" type="datetime1">
              <a:rPr lang="en-US" smtClean="0"/>
              <a:t>3/16/2025</a:t>
            </a:fld>
            <a:endParaRPr lang="en-US" dirty="0"/>
          </a:p>
        </p:txBody>
      </p:sp>
      <p:sp>
        <p:nvSpPr>
          <p:cNvPr id="4" name="Footer Placeholder 3">
            <a:extLst>
              <a:ext uri="{FF2B5EF4-FFF2-40B4-BE49-F238E27FC236}">
                <a16:creationId xmlns:a16="http://schemas.microsoft.com/office/drawing/2014/main" xmlns=""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xmlns=""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xmlns=""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xmlns=""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xmlns=""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4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xmlns=""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xmlns=""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xmlns=""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xmlns="" id="{6236F3ED-82D9-4642-A435-86170B8919AF}"/>
              </a:ext>
            </a:extLst>
          </p:cNvPr>
          <p:cNvSpPr>
            <a:spLocks noGrp="1"/>
          </p:cNvSpPr>
          <p:nvPr>
            <p:ph type="dt" sz="half" idx="10"/>
          </p:nvPr>
        </p:nvSpPr>
        <p:spPr/>
        <p:txBody>
          <a:bodyPr/>
          <a:lstStyle/>
          <a:p>
            <a:fld id="{2F825738-C96E-44D6-94FE-78EC73B11312}" type="datetime1">
              <a:rPr lang="en-US" smtClean="0"/>
              <a:t>3/16/2025</a:t>
            </a:fld>
            <a:endParaRPr lang="en-US" dirty="0"/>
          </a:p>
        </p:txBody>
      </p:sp>
      <p:sp>
        <p:nvSpPr>
          <p:cNvPr id="4" name="Footer Placeholder 3">
            <a:extLst>
              <a:ext uri="{FF2B5EF4-FFF2-40B4-BE49-F238E27FC236}">
                <a16:creationId xmlns:a16="http://schemas.microsoft.com/office/drawing/2014/main" xmlns=""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xmlns=""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xmlns=""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xmlns=""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xmlns=""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xmlns=""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xmlns=""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xmlns=""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471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5989398F-A7F5-4300-AD8D-F2211496F365}"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xmlns=""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xmlns=""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830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xmlns=""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xmlns=""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xmlns="" id="{D269E74E-E12F-474D-8520-0AAEE930510D}"/>
              </a:ext>
            </a:extLst>
          </p:cNvPr>
          <p:cNvSpPr>
            <a:spLocks noGrp="1"/>
          </p:cNvSpPr>
          <p:nvPr>
            <p:ph type="dt" sz="half" idx="10"/>
          </p:nvPr>
        </p:nvSpPr>
        <p:spPr/>
        <p:txBody>
          <a:bodyPr/>
          <a:lstStyle/>
          <a:p>
            <a:fld id="{1F1D69A2-DE74-4722-929F-847049DD6A45}" type="datetime1">
              <a:rPr lang="en-US" smtClean="0"/>
              <a:t>3/16/2025</a:t>
            </a:fld>
            <a:endParaRPr lang="en-US" dirty="0"/>
          </a:p>
        </p:txBody>
      </p:sp>
      <p:sp>
        <p:nvSpPr>
          <p:cNvPr id="5" name="Footer Placeholder 4">
            <a:extLst>
              <a:ext uri="{FF2B5EF4-FFF2-40B4-BE49-F238E27FC236}">
                <a16:creationId xmlns:a16="http://schemas.microsoft.com/office/drawing/2014/main" xmlns=""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xmlns=""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xmlns=""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xmlns=""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xmlns=""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xmlns=""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xmlns=""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xmlns=""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xmlns=""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236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B4FDD192-6800-47D0-90F1-7D91FE57976D}" type="datetime1">
              <a:rPr lang="en-US" smtClean="0"/>
              <a:t>3/16/2025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95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CABEC1E2-BCC4-44B2-A3D7-036C18CBFA1C}" type="datetime1">
              <a:rPr lang="en-US" smtClean="0"/>
              <a:t>3/16/2025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594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7D989723-4BF4-48A4-B5CD-B482435A8942}" type="datetime1">
              <a:rPr lang="en-US" smtClean="0"/>
              <a:t>3/16/2025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xmlns=""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xmlns=""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962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xmlns=""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xmlns="" id="{E93FA4ED-DF34-437A-A3DD-C590456AE163}"/>
              </a:ext>
            </a:extLst>
          </p:cNvPr>
          <p:cNvSpPr>
            <a:spLocks noGrp="1"/>
          </p:cNvSpPr>
          <p:nvPr>
            <p:ph type="dt" sz="half" idx="10"/>
          </p:nvPr>
        </p:nvSpPr>
        <p:spPr/>
        <p:txBody>
          <a:bodyPr/>
          <a:lstStyle/>
          <a:p>
            <a:fld id="{934AF4EC-7DDE-4C95-9956-59513BFBB065}" type="datetime1">
              <a:rPr lang="en-US" smtClean="0"/>
              <a:t>3/16/2025</a:t>
            </a:fld>
            <a:endParaRPr lang="en-US" dirty="0"/>
          </a:p>
        </p:txBody>
      </p:sp>
      <p:sp>
        <p:nvSpPr>
          <p:cNvPr id="6" name="Footer Placeholder 5">
            <a:extLst>
              <a:ext uri="{FF2B5EF4-FFF2-40B4-BE49-F238E27FC236}">
                <a16:creationId xmlns:a16="http://schemas.microsoft.com/office/drawing/2014/main" xmlns=""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xmlns=""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xmlns=""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xmlns=""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65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xmlns=""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xmlns=""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xmlns=""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E11F7C77-DBB5-4D0F-9120-27BDB5B99C32}" type="datetime1">
              <a:rPr lang="en-US" noProof="0" smtClean="0"/>
              <a:t>3/16/2025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xmlns=""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xmlns=""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xmlns=""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4167891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0DA57DDE-1A3D-4921-8DA7-F028633C78C6}" type="datetime1">
              <a:rPr lang="en-US" smtClean="0"/>
              <a:t>3/16/2025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6673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Focus Point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D0AA671-B458-75A5-FEDC-88210D8224F2}"/>
              </a:ext>
              <a:ext uri="{C183D7F6-B498-43B3-948B-1728B52AA6E4}">
                <adec:decorative xmlns:adec="http://schemas.microsoft.com/office/drawing/2017/decorative" xmlns="" val="1"/>
              </a:ext>
            </a:extLst>
          </p:cNvPr>
          <p:cNvGrpSpPr/>
          <p:nvPr userDrawn="1"/>
        </p:nvGrpSpPr>
        <p:grpSpPr>
          <a:xfrm>
            <a:off x="472440" y="393648"/>
            <a:ext cx="11247120" cy="6070705"/>
            <a:chOff x="472440" y="393648"/>
            <a:chExt cx="11247120" cy="6070705"/>
          </a:xfrm>
        </p:grpSpPr>
        <p:grpSp>
          <p:nvGrpSpPr>
            <p:cNvPr id="16" name="Group 15">
              <a:extLst>
                <a:ext uri="{FF2B5EF4-FFF2-40B4-BE49-F238E27FC236}">
                  <a16:creationId xmlns:a16="http://schemas.microsoft.com/office/drawing/2014/main" xmlns="" id="{D8070B43-A554-EF44-F090-0152A26B670B}"/>
                </a:ext>
              </a:extLst>
            </p:cNvPr>
            <p:cNvGrpSpPr/>
            <p:nvPr userDrawn="1"/>
          </p:nvGrpSpPr>
          <p:grpSpPr>
            <a:xfrm>
              <a:off x="4449018" y="3035782"/>
              <a:ext cx="3216339" cy="2488545"/>
              <a:chOff x="4493183" y="3035782"/>
              <a:chExt cx="3216339" cy="2488545"/>
            </a:xfrm>
          </p:grpSpPr>
          <p:sp>
            <p:nvSpPr>
              <p:cNvPr id="13" name="Rectangle: Rounded Corners 12">
                <a:extLst>
                  <a:ext uri="{FF2B5EF4-FFF2-40B4-BE49-F238E27FC236}">
                    <a16:creationId xmlns:a16="http://schemas.microsoft.com/office/drawing/2014/main" xmlns="" id="{35F32AC8-D0FB-5633-A246-97E5484338E2}"/>
                  </a:ext>
                </a:extLst>
              </p:cNvPr>
              <p:cNvSpPr/>
              <p:nvPr userDrawn="1"/>
            </p:nvSpPr>
            <p:spPr>
              <a:xfrm>
                <a:off x="4503887" y="3035782"/>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xmlns="" id="{82655351-4CA5-7030-797E-8AD884256DEB}"/>
                  </a:ext>
                </a:extLst>
              </p:cNvPr>
              <p:cNvSpPr/>
              <p:nvPr userDrawn="1"/>
            </p:nvSpPr>
            <p:spPr>
              <a:xfrm>
                <a:off x="4493183" y="4476208"/>
                <a:ext cx="3205635" cy="104811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xmlns=""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xmlns=""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7CE35A2D-88FA-6FF8-0B67-6386DECEFBD0}"/>
                </a:ext>
              </a:extLst>
            </p:cNvPr>
            <p:cNvGrpSpPr/>
            <p:nvPr userDrawn="1"/>
          </p:nvGrpSpPr>
          <p:grpSpPr>
            <a:xfrm>
              <a:off x="481694" y="1300843"/>
              <a:ext cx="11228613" cy="5163510"/>
              <a:chOff x="481693" y="1300843"/>
              <a:chExt cx="11228613" cy="5163510"/>
            </a:xfrm>
          </p:grpSpPr>
          <p:cxnSp>
            <p:nvCxnSpPr>
              <p:cNvPr id="24" name="Straight Connector 23">
                <a:extLst>
                  <a:ext uri="{FF2B5EF4-FFF2-40B4-BE49-F238E27FC236}">
                    <a16:creationId xmlns:a16="http://schemas.microsoft.com/office/drawing/2014/main" xmlns="" id="{2C4006F0-8F76-A8D3-67AF-77573E5C34BC}"/>
                  </a:ext>
                </a:extLst>
              </p:cNvPr>
              <p:cNvCxnSpPr>
                <a:cxnSpLocks/>
              </p:cNvCxnSpPr>
              <p:nvPr userDrawn="1"/>
            </p:nvCxnSpPr>
            <p:spPr>
              <a:xfrm>
                <a:off x="4034129" y="1300843"/>
                <a:ext cx="0" cy="51635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C515FE9-A175-C681-A291-4676AEF27BF3}"/>
                  </a:ext>
                </a:extLst>
              </p:cNvPr>
              <p:cNvCxnSpPr>
                <a:cxnSpLocks/>
              </p:cNvCxnSpPr>
              <p:nvPr userDrawn="1"/>
            </p:nvCxnSpPr>
            <p:spPr>
              <a:xfrm>
                <a:off x="8157873" y="1300843"/>
                <a:ext cx="0" cy="51373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E1B1C58-815E-DA91-6DDD-C5DEEB6ADD88}"/>
                  </a:ext>
                </a:extLst>
              </p:cNvPr>
              <p:cNvCxnSpPr>
                <a:cxnSpLocks/>
              </p:cNvCxnSpPr>
              <p:nvPr userDrawn="1"/>
            </p:nvCxnSpPr>
            <p:spPr>
              <a:xfrm flipH="1">
                <a:off x="481693"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481692" y="423142"/>
            <a:ext cx="11192526" cy="837489"/>
          </a:xfrm>
        </p:spPr>
        <p:txBody>
          <a:bodyPr tIns="0" bIns="0" anchor="ctr"/>
          <a:lstStyle>
            <a:lvl1pPr algn="ctr">
              <a:lnSpc>
                <a:spcPct val="100000"/>
              </a:lnSpc>
              <a:defRPr sz="2800" b="0"/>
            </a:lvl1pPr>
          </a:lstStyle>
          <a:p>
            <a:r>
              <a:rPr lang="en-US" dirty="0"/>
              <a:t>Add title here</a:t>
            </a:r>
          </a:p>
        </p:txBody>
      </p:sp>
      <p:sp>
        <p:nvSpPr>
          <p:cNvPr id="8" name="Picture Placeholder 28">
            <a:extLst>
              <a:ext uri="{FF2B5EF4-FFF2-40B4-BE49-F238E27FC236}">
                <a16:creationId xmlns:a16="http://schemas.microsoft.com/office/drawing/2014/main" xmlns="" id="{768BF372-EE3D-B6C9-DBFD-32FAA3C73BD3}"/>
              </a:ext>
            </a:extLst>
          </p:cNvPr>
          <p:cNvSpPr>
            <a:spLocks noGrp="1"/>
          </p:cNvSpPr>
          <p:nvPr>
            <p:ph type="pic" sz="quarter" idx="16"/>
          </p:nvPr>
        </p:nvSpPr>
        <p:spPr>
          <a:xfrm>
            <a:off x="511768" y="1310640"/>
            <a:ext cx="3505938" cy="5124217"/>
          </a:xfrm>
          <a:ln w="12700">
            <a:noFill/>
          </a:ln>
        </p:spPr>
        <p:txBody>
          <a:bodyPr/>
          <a:lstStyle>
            <a:lvl1pPr marL="0" indent="0" algn="ctr">
              <a:buNone/>
              <a:defRPr/>
            </a:lvl1pPr>
          </a:lstStyle>
          <a:p>
            <a:r>
              <a:rPr lang="en-US"/>
              <a:t>Click icon to add picture</a:t>
            </a:r>
            <a:endParaRPr lang="en-US" dirty="0"/>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624200" y="6102362"/>
            <a:ext cx="3264218" cy="272756"/>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17" name="Text Placeholder 13">
            <a:extLst>
              <a:ext uri="{FF2B5EF4-FFF2-40B4-BE49-F238E27FC236}">
                <a16:creationId xmlns:a16="http://schemas.microsoft.com/office/drawing/2014/main" xmlns="" id="{5A131435-86E8-B8C3-7DA2-65F5A5EAB1F6}"/>
              </a:ext>
            </a:extLst>
          </p:cNvPr>
          <p:cNvSpPr>
            <a:spLocks noGrp="1"/>
          </p:cNvSpPr>
          <p:nvPr>
            <p:ph type="body" sz="quarter" idx="19" hasCustomPrompt="1"/>
          </p:nvPr>
        </p:nvSpPr>
        <p:spPr>
          <a:xfrm>
            <a:off x="4454370" y="1402746"/>
            <a:ext cx="3205635" cy="1048120"/>
          </a:xfrm>
          <a:prstGeom prst="rect">
            <a:avLst/>
          </a:prstGeom>
          <a:noFill/>
          <a:ln w="22225">
            <a:noFill/>
          </a:ln>
        </p:spPr>
        <p:txBody>
          <a:bodyPr anchor="ctr">
            <a:normAutofit/>
          </a:bodyPr>
          <a:lstStyle>
            <a:lvl1pPr marL="0" indent="0" algn="ctr">
              <a:spcBef>
                <a:spcPts val="0"/>
              </a:spcBef>
              <a:spcAft>
                <a:spcPts val="1200"/>
              </a:spcAft>
              <a:buFont typeface="Arial" panose="020B0604020202020204" pitchFamily="34" charset="0"/>
              <a:buNone/>
              <a:defRPr sz="2000" b="1" cap="all" baseline="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4867485" y="2536721"/>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0" name="Text Placeholder 13">
            <a:extLst>
              <a:ext uri="{FF2B5EF4-FFF2-40B4-BE49-F238E27FC236}">
                <a16:creationId xmlns:a16="http://schemas.microsoft.com/office/drawing/2014/main" xmlns="" id="{B0DE4F42-71D8-6F18-9C5A-EC7A4B0C6C83}"/>
              </a:ext>
            </a:extLst>
          </p:cNvPr>
          <p:cNvSpPr>
            <a:spLocks noGrp="1"/>
          </p:cNvSpPr>
          <p:nvPr>
            <p:ph type="body" sz="quarter" idx="17" hasCustomPrompt="1"/>
          </p:nvPr>
        </p:nvSpPr>
        <p:spPr>
          <a:xfrm>
            <a:off x="4867485" y="3753589"/>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2" name="Text Placeholder 13">
            <a:extLst>
              <a:ext uri="{FF2B5EF4-FFF2-40B4-BE49-F238E27FC236}">
                <a16:creationId xmlns:a16="http://schemas.microsoft.com/office/drawing/2014/main" xmlns="" id="{1987EDF9-4ED4-5490-17AF-99478B543C2D}"/>
              </a:ext>
            </a:extLst>
          </p:cNvPr>
          <p:cNvSpPr>
            <a:spLocks noGrp="1"/>
          </p:cNvSpPr>
          <p:nvPr>
            <p:ph type="body" sz="quarter" idx="18" hasCustomPrompt="1"/>
          </p:nvPr>
        </p:nvSpPr>
        <p:spPr>
          <a:xfrm>
            <a:off x="4867485" y="4970457"/>
            <a:ext cx="2379405" cy="1048119"/>
          </a:xfrm>
          <a:prstGeom prst="roundRect">
            <a:avLst/>
          </a:prstGeom>
          <a:solidFill>
            <a:schemeClr val="accent3"/>
          </a:solidFill>
          <a:ln w="22225">
            <a:solidFill>
              <a:schemeClr val="bg1"/>
            </a:solidFill>
          </a:ln>
        </p:spPr>
        <p:txBody>
          <a:bodyPr anchor="ctr">
            <a:normAutofit/>
          </a:bodyPr>
          <a:lstStyle>
            <a:lvl1pPr marL="0" indent="0" algn="ctr">
              <a:spcBef>
                <a:spcPts val="0"/>
              </a:spcBef>
              <a:spcAft>
                <a:spcPts val="1200"/>
              </a:spcAft>
              <a:buFont typeface="Arial" panose="020B0604020202020204" pitchFamily="34" charset="0"/>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9" name="Picture Placeholder 28">
            <a:extLst>
              <a:ext uri="{FF2B5EF4-FFF2-40B4-BE49-F238E27FC236}">
                <a16:creationId xmlns:a16="http://schemas.microsoft.com/office/drawing/2014/main" xmlns="" id="{9E4F8DC2-6173-797C-063C-ABCB06835913}"/>
              </a:ext>
            </a:extLst>
          </p:cNvPr>
          <p:cNvSpPr>
            <a:spLocks noGrp="1"/>
          </p:cNvSpPr>
          <p:nvPr>
            <p:ph type="pic" sz="quarter" idx="15"/>
          </p:nvPr>
        </p:nvSpPr>
        <p:spPr>
          <a:xfrm>
            <a:off x="8170607" y="1314450"/>
            <a:ext cx="3513444" cy="5120408"/>
          </a:xfrm>
          <a:ln w="12700">
            <a:noFill/>
          </a:ln>
        </p:spPr>
        <p:txBody>
          <a:bodyPr/>
          <a:lstStyle>
            <a:lvl1pPr marL="0" indent="0" algn="ctr">
              <a:buNone/>
              <a:defRPr/>
            </a:lvl1pPr>
          </a:lstStyle>
          <a:p>
            <a:r>
              <a:rPr lang="en-US"/>
              <a:t>Click icon to add picture</a:t>
            </a:r>
            <a:endParaRPr lang="en-US" dirty="0"/>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11168661" y="6092534"/>
            <a:ext cx="474545" cy="272756"/>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21595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7B3A6B8C-51E0-4512-9EB9-DD1BB2387348}" type="datetime1">
              <a:rPr lang="en-US" smtClean="0"/>
              <a:t>3/16/2025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424757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E15065FF-3A74-4B0F-9624-362545A943D5}" type="datetime1">
              <a:rPr lang="en-US" smtClean="0"/>
              <a:t>3/16/2025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xmlns=""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xmlns=""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xmlns=""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11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D578B35B-55DE-4D82-AAED-127142AD1F9F}" type="datetime1">
              <a:rPr lang="en-US" smtClean="0"/>
              <a:t>3/16/2025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xmlns=""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xmlns=""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1372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xmlns=""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xmlns="" id="{0B4BC91B-2A3F-445A-9C91-9BF7826133E6}"/>
              </a:ext>
            </a:extLst>
          </p:cNvPr>
          <p:cNvSpPr>
            <a:spLocks noGrp="1"/>
          </p:cNvSpPr>
          <p:nvPr>
            <p:ph type="dt" sz="half" idx="10"/>
          </p:nvPr>
        </p:nvSpPr>
        <p:spPr/>
        <p:txBody>
          <a:bodyPr/>
          <a:lstStyle/>
          <a:p>
            <a:fld id="{EFA441BB-2CCE-42E8-8A4D-47586555D345}" type="datetime1">
              <a:rPr lang="en-US" smtClean="0"/>
              <a:t>3/16/2025</a:t>
            </a:fld>
            <a:endParaRPr lang="en-US" dirty="0"/>
          </a:p>
        </p:txBody>
      </p:sp>
      <p:sp>
        <p:nvSpPr>
          <p:cNvPr id="6" name="Footer Placeholder 5">
            <a:extLst>
              <a:ext uri="{FF2B5EF4-FFF2-40B4-BE49-F238E27FC236}">
                <a16:creationId xmlns:a16="http://schemas.microsoft.com/office/drawing/2014/main" xmlns=""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xmlns=""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xmlns=""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xmlns=""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xmlns=""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xmlns=""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xmlns=""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xmlns=""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xmlns=""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xmlns=""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xmlns=""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xmlns=""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xmlns=""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xmlns=""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xmlns=""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xmlns=""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xmlns=""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xmlns=""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xmlns=""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xmlns=""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xmlns=""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xmlns=""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xmlns=""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6708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xmlns="" id="{59B46BDE-7853-435A-80A6-D25940D17A54}"/>
              </a:ext>
            </a:extLst>
          </p:cNvPr>
          <p:cNvSpPr>
            <a:spLocks noGrp="1"/>
          </p:cNvSpPr>
          <p:nvPr>
            <p:ph type="dt" sz="half" idx="10"/>
          </p:nvPr>
        </p:nvSpPr>
        <p:spPr/>
        <p:txBody>
          <a:bodyPr/>
          <a:lstStyle/>
          <a:p>
            <a:fld id="{11D0F1A0-84E6-4AA0-9183-7CA10A278BD9}" type="datetime1">
              <a:rPr lang="en-US" smtClean="0"/>
              <a:t>3/16/2025</a:t>
            </a:fld>
            <a:endParaRPr lang="en-US" dirty="0"/>
          </a:p>
        </p:txBody>
      </p:sp>
      <p:sp>
        <p:nvSpPr>
          <p:cNvPr id="5" name="Footer Placeholder 4">
            <a:extLst>
              <a:ext uri="{FF2B5EF4-FFF2-40B4-BE49-F238E27FC236}">
                <a16:creationId xmlns:a16="http://schemas.microsoft.com/office/drawing/2014/main" xmlns=""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xmlns=""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xmlns=""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xmlns=""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xmlns=""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143518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7339F772-C659-4F6E-A95D-21349475745A}" type="datetime1">
              <a:rPr lang="en-US" smtClean="0"/>
              <a:t>3/16/2025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2691743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553C389B-1365-4D57-8640-FE32C76A82BF}" type="datetime1">
              <a:rPr lang="en-US" noProof="0" smtClean="0"/>
              <a:t>3/16/2025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xmlns=""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74287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CF1BB306-77B6-40D8-8A71-1A24515FE48B}" type="datetime1">
              <a:rPr lang="en-US" smtClean="0"/>
              <a:t>3/16/2025</a:t>
            </a:fld>
            <a:endParaRPr lang="en-US" dirty="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xmlns=""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xmlns=""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2553726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xmlns=""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xmlns=""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xmlns="" id="{3B887B92-5889-454A-83C8-E0DE513D8F3F}"/>
              </a:ext>
            </a:extLst>
          </p:cNvPr>
          <p:cNvSpPr>
            <a:spLocks noGrp="1"/>
          </p:cNvSpPr>
          <p:nvPr>
            <p:ph type="dt" sz="half" idx="10"/>
          </p:nvPr>
        </p:nvSpPr>
        <p:spPr/>
        <p:txBody>
          <a:bodyPr/>
          <a:lstStyle/>
          <a:p>
            <a:fld id="{646D3CFD-4D7A-41AC-A46D-B09F422513E8}" type="datetime1">
              <a:rPr lang="en-US" noProof="0" smtClean="0"/>
              <a:t>3/16/2025</a:t>
            </a:fld>
            <a:endParaRPr lang="en-US" noProof="0"/>
          </a:p>
        </p:txBody>
      </p:sp>
      <p:sp>
        <p:nvSpPr>
          <p:cNvPr id="5" name="Footer Placeholder 4">
            <a:extLst>
              <a:ext uri="{FF2B5EF4-FFF2-40B4-BE49-F238E27FC236}">
                <a16:creationId xmlns:a16="http://schemas.microsoft.com/office/drawing/2014/main" xmlns=""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xmlns=""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xmlns=""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xmlns=""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xmlns=""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xmlns=""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52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cus Point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A088FB69-6A93-1165-DBF9-B08593CF2D73}"/>
              </a:ext>
              <a:ext uri="{C183D7F6-B498-43B3-948B-1728B52AA6E4}">
                <adec:decorative xmlns:adec="http://schemas.microsoft.com/office/drawing/2017/decorative" xmlns=""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xmlns=""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xmlns="" id="{AAA8433C-5928-3201-B929-9809BC390260}"/>
                </a:ext>
              </a:extLst>
            </p:cNvPr>
            <p:cNvCxnSpPr>
              <a:cxnSpLocks/>
            </p:cNvCxnSpPr>
            <p:nvPr userDrawn="1"/>
          </p:nvCxnSpPr>
          <p:spPr>
            <a:xfrm flipH="1">
              <a:off x="3726180" y="1300843"/>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88B16A6-C3DD-6DF0-14F1-2181171658A2}"/>
                </a:ext>
              </a:extLst>
            </p:cNvPr>
            <p:cNvCxnSpPr>
              <a:cxnSpLocks/>
            </p:cNvCxnSpPr>
            <p:nvPr userDrawn="1"/>
          </p:nvCxnSpPr>
          <p:spPr>
            <a:xfrm>
              <a:off x="638683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801B593-AEAF-46CF-9D54-9A953D102CB4}"/>
                </a:ext>
              </a:extLst>
            </p:cNvPr>
            <p:cNvCxnSpPr>
              <a:cxnSpLocks/>
            </p:cNvCxnSpPr>
            <p:nvPr userDrawn="1"/>
          </p:nvCxnSpPr>
          <p:spPr>
            <a:xfrm>
              <a:off x="9056580" y="1300843"/>
              <a:ext cx="0" cy="45774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4F028DD-DB18-678A-9B3E-08377E00AAC0}"/>
                </a:ext>
              </a:extLst>
            </p:cNvPr>
            <p:cNvCxnSpPr>
              <a:cxnSpLocks/>
            </p:cNvCxnSpPr>
            <p:nvPr userDrawn="1"/>
          </p:nvCxnSpPr>
          <p:spPr>
            <a:xfrm flipH="1">
              <a:off x="3717081" y="3567922"/>
              <a:ext cx="798412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11" name="Text Placeholder 10">
            <a:extLst>
              <a:ext uri="{FF2B5EF4-FFF2-40B4-BE49-F238E27FC236}">
                <a16:creationId xmlns:a16="http://schemas.microsoft.com/office/drawing/2014/main" xmlns="" id="{281C507B-2DF1-964E-FD34-1B05D2395417}"/>
              </a:ext>
            </a:extLst>
          </p:cNvPr>
          <p:cNvSpPr>
            <a:spLocks noGrp="1"/>
          </p:cNvSpPr>
          <p:nvPr>
            <p:ph type="body" sz="quarter" idx="11" hasCustomPrompt="1"/>
          </p:nvPr>
        </p:nvSpPr>
        <p:spPr>
          <a:xfrm>
            <a:off x="3765355" y="403472"/>
            <a:ext cx="7916188" cy="862432"/>
          </a:xfrm>
          <a:prstGeom prst="roundRect">
            <a:avLst>
              <a:gd name="adj" fmla="val 0"/>
            </a:avLst>
          </a:prstGeom>
          <a:noFill/>
          <a:ln w="25400">
            <a:noFill/>
          </a:ln>
        </p:spPr>
        <p:txBody>
          <a:bodyPr tIns="0" bIns="0" anchor="ctr">
            <a:noAutofit/>
          </a:bodyPr>
          <a:lstStyle>
            <a:lvl1pPr marL="0" indent="0" algn="ctr">
              <a:buNone/>
              <a:defRPr sz="2800" cap="all" baseline="0"/>
            </a:lvl1pPr>
            <a:lvl2pPr marL="324000" indent="0" algn="ctr">
              <a:buNone/>
              <a:defRPr sz="1600"/>
            </a:lvl2pPr>
            <a:lvl3pPr marL="630000" indent="0" algn="ctr">
              <a:buNone/>
              <a:defRPr sz="1600"/>
            </a:lvl3pPr>
            <a:lvl4pPr marL="1008000" indent="0" algn="ctr">
              <a:buNone/>
              <a:defRPr sz="1600"/>
            </a:lvl4pPr>
            <a:lvl5pPr marL="1368000" indent="0" algn="ctr">
              <a:buNone/>
              <a:defRPr sz="1600"/>
            </a:lvl5pPr>
          </a:lstStyle>
          <a:p>
            <a:pPr lvl="0"/>
            <a:r>
              <a:rPr lang="en-US" dirty="0"/>
              <a:t>Add subtitle here</a:t>
            </a:r>
          </a:p>
        </p:txBody>
      </p:sp>
      <p:sp>
        <p:nvSpPr>
          <p:cNvPr id="31" name="Picture Placeholder 30">
            <a:extLst>
              <a:ext uri="{FF2B5EF4-FFF2-40B4-BE49-F238E27FC236}">
                <a16:creationId xmlns:a16="http://schemas.microsoft.com/office/drawing/2014/main" xmlns="" id="{8308474B-1816-77B5-FB6C-C41A741699DA}"/>
              </a:ext>
            </a:extLst>
          </p:cNvPr>
          <p:cNvSpPr>
            <a:spLocks noGrp="1"/>
          </p:cNvSpPr>
          <p:nvPr>
            <p:ph type="pic" sz="quarter" idx="16"/>
          </p:nvPr>
        </p:nvSpPr>
        <p:spPr>
          <a:xfrm>
            <a:off x="4328501" y="1797062"/>
            <a:ext cx="1371600" cy="137160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6617112" y="1848465"/>
            <a:ext cx="2202425" cy="1320193"/>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3" name="Picture Placeholder 30">
            <a:extLst>
              <a:ext uri="{FF2B5EF4-FFF2-40B4-BE49-F238E27FC236}">
                <a16:creationId xmlns:a16="http://schemas.microsoft.com/office/drawing/2014/main" xmlns="" id="{8104E534-50EC-8AA3-6CBA-04C9C718619B}"/>
              </a:ext>
            </a:extLst>
          </p:cNvPr>
          <p:cNvSpPr>
            <a:spLocks noGrp="1"/>
          </p:cNvSpPr>
          <p:nvPr>
            <p:ph type="pic" sz="quarter" idx="20"/>
          </p:nvPr>
        </p:nvSpPr>
        <p:spPr>
          <a:xfrm>
            <a:off x="9702192" y="1797058"/>
            <a:ext cx="1371600" cy="1371600"/>
          </a:xfrm>
        </p:spPr>
        <p:txBody>
          <a:bodyPr>
            <a:noAutofit/>
          </a:bodyPr>
          <a:lstStyle>
            <a:lvl1pPr marL="0" indent="0" algn="ctr">
              <a:buNone/>
              <a:defRPr sz="1200"/>
            </a:lvl1pPr>
          </a:lstStyle>
          <a:p>
            <a:r>
              <a:rPr lang="en-US"/>
              <a:t>Click icon to add picture</a:t>
            </a:r>
            <a:endParaRPr lang="en-US" dirty="0"/>
          </a:p>
        </p:txBody>
      </p:sp>
      <p:sp>
        <p:nvSpPr>
          <p:cNvPr id="20" name="Text Placeholder 13">
            <a:extLst>
              <a:ext uri="{FF2B5EF4-FFF2-40B4-BE49-F238E27FC236}">
                <a16:creationId xmlns:a16="http://schemas.microsoft.com/office/drawing/2014/main" xmlns="" id="{DB5476F6-55CD-2278-07A7-62ED02C00C19}"/>
              </a:ext>
            </a:extLst>
          </p:cNvPr>
          <p:cNvSpPr>
            <a:spLocks noGrp="1"/>
          </p:cNvSpPr>
          <p:nvPr>
            <p:ph type="body" sz="quarter" idx="17" hasCustomPrompt="1"/>
          </p:nvPr>
        </p:nvSpPr>
        <p:spPr>
          <a:xfrm>
            <a:off x="3908318"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2" name="Picture Placeholder 30">
            <a:extLst>
              <a:ext uri="{FF2B5EF4-FFF2-40B4-BE49-F238E27FC236}">
                <a16:creationId xmlns:a16="http://schemas.microsoft.com/office/drawing/2014/main" xmlns="" id="{35789C28-53CB-4473-F779-107B46AEEBDA}"/>
              </a:ext>
            </a:extLst>
          </p:cNvPr>
          <p:cNvSpPr>
            <a:spLocks noGrp="1"/>
          </p:cNvSpPr>
          <p:nvPr>
            <p:ph type="pic" sz="quarter" idx="19"/>
          </p:nvPr>
        </p:nvSpPr>
        <p:spPr>
          <a:xfrm>
            <a:off x="7099162" y="3952693"/>
            <a:ext cx="1371600" cy="1371600"/>
          </a:xfrm>
        </p:spPr>
        <p:txBody>
          <a:bodyPr>
            <a:noAutofit/>
          </a:bodyPr>
          <a:lstStyle>
            <a:lvl1pPr marL="0" indent="0" algn="ctr">
              <a:buNone/>
              <a:defRPr sz="1200"/>
            </a:lvl1pPr>
          </a:lstStyle>
          <a:p>
            <a:r>
              <a:rPr lang="en-US"/>
              <a:t>Click icon to add picture</a:t>
            </a:r>
            <a:endParaRPr lang="en-US" dirty="0"/>
          </a:p>
        </p:txBody>
      </p:sp>
      <p:sp>
        <p:nvSpPr>
          <p:cNvPr id="21" name="Text Placeholder 13">
            <a:extLst>
              <a:ext uri="{FF2B5EF4-FFF2-40B4-BE49-F238E27FC236}">
                <a16:creationId xmlns:a16="http://schemas.microsoft.com/office/drawing/2014/main" xmlns="" id="{95492A24-37AC-C8FF-FE2A-EE13D2C3FC27}"/>
              </a:ext>
            </a:extLst>
          </p:cNvPr>
          <p:cNvSpPr>
            <a:spLocks noGrp="1"/>
          </p:cNvSpPr>
          <p:nvPr>
            <p:ph type="body" sz="quarter" idx="18" hasCustomPrompt="1"/>
          </p:nvPr>
        </p:nvSpPr>
        <p:spPr>
          <a:xfrm>
            <a:off x="9236879" y="3909075"/>
            <a:ext cx="2296356" cy="1745427"/>
          </a:xfrm>
        </p:spPr>
        <p:txBody>
          <a:bodyPr anchor="t">
            <a:normAutofit/>
          </a:bodyPr>
          <a:lstStyle>
            <a:lvl1pPr marL="0" indent="0" algn="ctr">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570272" y="5983423"/>
            <a:ext cx="3097071"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3824749" y="5983423"/>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8339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6032EDE-70AC-8A1B-FDCC-E78CADAAE010}"/>
              </a:ext>
              <a:ext uri="{C183D7F6-B498-43B3-948B-1728B52AA6E4}">
                <adec:decorative xmlns:adec="http://schemas.microsoft.com/office/drawing/2017/decorative" xmlns="" val="1"/>
              </a:ext>
            </a:extLst>
          </p:cNvPr>
          <p:cNvGrpSpPr/>
          <p:nvPr userDrawn="1"/>
        </p:nvGrpSpPr>
        <p:grpSpPr>
          <a:xfrm>
            <a:off x="481693" y="393647"/>
            <a:ext cx="11234963" cy="6070706"/>
            <a:chOff x="481693" y="393647"/>
            <a:chExt cx="11234963" cy="6070706"/>
          </a:xfrm>
        </p:grpSpPr>
        <p:sp>
          <p:nvSpPr>
            <p:cNvPr id="3" name="Rectangle 2">
              <a:extLst>
                <a:ext uri="{FF2B5EF4-FFF2-40B4-BE49-F238E27FC236}">
                  <a16:creationId xmlns:a16="http://schemas.microsoft.com/office/drawing/2014/main" xmlns="" id="{EB576B25-0313-BCA2-89A4-F40505705FF4}"/>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xmlns="" id="{57C9A29B-58A9-DEE3-6FDA-84D01C556C65}"/>
                </a:ext>
              </a:extLst>
            </p:cNvPr>
            <p:cNvCxnSpPr>
              <a:cxnSpLocks/>
            </p:cNvCxnSpPr>
            <p:nvPr userDrawn="1"/>
          </p:nvCxnSpPr>
          <p:spPr>
            <a:xfrm flipH="1">
              <a:off x="7266305" y="1300843"/>
              <a:ext cx="444400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3C76CA7-A606-0822-24A8-12A4E989A28D}"/>
                </a:ext>
              </a:extLst>
            </p:cNvPr>
            <p:cNvCxnSpPr>
              <a:cxnSpLocks/>
            </p:cNvCxnSpPr>
            <p:nvPr userDrawn="1"/>
          </p:nvCxnSpPr>
          <p:spPr>
            <a:xfrm>
              <a:off x="7266305"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8B4BC5D-AE5C-4860-D8FF-52E05CAD2A0E}"/>
                </a:ext>
              </a:extLst>
            </p:cNvPr>
            <p:cNvCxnSpPr>
              <a:cxnSpLocks/>
            </p:cNvCxnSpPr>
            <p:nvPr userDrawn="1"/>
          </p:nvCxnSpPr>
          <p:spPr>
            <a:xfrm>
              <a:off x="7266305" y="5878287"/>
              <a:ext cx="44503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DB9FCC7-5BD3-AC42-56C2-547FB5ADEFC6}"/>
                </a:ext>
              </a:extLst>
            </p:cNvPr>
            <p:cNvCxnSpPr>
              <a:cxnSpLocks/>
            </p:cNvCxnSpPr>
            <p:nvPr userDrawn="1"/>
          </p:nvCxnSpPr>
          <p:spPr>
            <a:xfrm>
              <a:off x="10828655"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7327242" y="403478"/>
            <a:ext cx="4314145" cy="862423"/>
          </a:xfrm>
        </p:spPr>
        <p:txBody>
          <a:bodyPr tIns="0" bIns="0" anchor="ctr"/>
          <a:lstStyle>
            <a:lvl1pPr algn="ctr">
              <a:lnSpc>
                <a:spcPct val="100000"/>
              </a:lnSpc>
              <a:defRPr sz="2800" b="0"/>
            </a:lvl1pPr>
          </a:lstStyle>
          <a:p>
            <a:r>
              <a:rPr lang="en-US" dirty="0"/>
              <a:t>Add title here</a:t>
            </a:r>
          </a:p>
        </p:txBody>
      </p:sp>
      <p:sp>
        <p:nvSpPr>
          <p:cNvPr id="29" name="Picture Placeholder 28">
            <a:extLst>
              <a:ext uri="{FF2B5EF4-FFF2-40B4-BE49-F238E27FC236}">
                <a16:creationId xmlns:a16="http://schemas.microsoft.com/office/drawing/2014/main" xmlns="" id="{9E4F8DC2-6173-797C-063C-ABCB06835913}"/>
              </a:ext>
            </a:extLst>
          </p:cNvPr>
          <p:cNvSpPr>
            <a:spLocks noGrp="1"/>
          </p:cNvSpPr>
          <p:nvPr>
            <p:ph type="pic" sz="quarter" idx="15"/>
          </p:nvPr>
        </p:nvSpPr>
        <p:spPr>
          <a:xfrm>
            <a:off x="491526" y="413311"/>
            <a:ext cx="6756966" cy="6005015"/>
          </a:xfrm>
          <a:ln w="12700">
            <a:noFill/>
          </a:ln>
        </p:spPr>
        <p:txBody>
          <a:bodyPr/>
          <a:lstStyle>
            <a:lvl1pPr marL="0" indent="0" algn="ctr">
              <a:buNone/>
              <a:defRPr/>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7327242" y="1365282"/>
            <a:ext cx="4314143" cy="4478062"/>
          </a:xfrm>
        </p:spPr>
        <p:txBody>
          <a:bodyPr lIns="457200" tIns="822960" rIns="457200" anchor="t">
            <a:normAutofit/>
          </a:bodyPr>
          <a:lstStyle>
            <a:lvl1pPr marL="0" indent="0" algn="ctr">
              <a:spcBef>
                <a:spcPts val="0"/>
              </a:spcBef>
              <a:spcAft>
                <a:spcPts val="1200"/>
              </a:spcAft>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7386234" y="5994209"/>
            <a:ext cx="3361358"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10962182" y="5994209"/>
            <a:ext cx="474545"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6173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524329E9-A968-FB95-104A-91844CBA17ED}"/>
              </a:ext>
              <a:ext uri="{C183D7F6-B498-43B3-948B-1728B52AA6E4}">
                <adec:decorative xmlns:adec="http://schemas.microsoft.com/office/drawing/2017/decorative" xmlns="" val="1"/>
              </a:ext>
            </a:extLst>
          </p:cNvPr>
          <p:cNvGrpSpPr/>
          <p:nvPr userDrawn="1"/>
        </p:nvGrpSpPr>
        <p:grpSpPr>
          <a:xfrm>
            <a:off x="472440" y="393648"/>
            <a:ext cx="11247120" cy="6070705"/>
            <a:chOff x="472440" y="393648"/>
            <a:chExt cx="11247120" cy="6070705"/>
          </a:xfrm>
        </p:grpSpPr>
        <p:sp>
          <p:nvSpPr>
            <p:cNvPr id="2" name="Rectangle 1">
              <a:extLst>
                <a:ext uri="{FF2B5EF4-FFF2-40B4-BE49-F238E27FC236}">
                  <a16:creationId xmlns:a16="http://schemas.microsoft.com/office/drawing/2014/main" xmlns="" id="{DE5A6159-3269-247C-FFBE-0940C19C2B48}"/>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xmlns="" id="{EF115498-45E0-83E4-6C2A-B0F8598CC349}"/>
                </a:ext>
              </a:extLst>
            </p:cNvPr>
            <p:cNvCxnSpPr>
              <a:cxnSpLocks/>
            </p:cNvCxnSpPr>
            <p:nvPr userDrawn="1"/>
          </p:nvCxnSpPr>
          <p:spPr>
            <a:xfrm flipH="1">
              <a:off x="472440" y="1291011"/>
              <a:ext cx="112471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E1B1C58-815E-DA91-6DDD-C5DEEB6ADD88}"/>
                </a:ext>
              </a:extLst>
            </p:cNvPr>
            <p:cNvCxnSpPr>
              <a:cxnSpLocks/>
            </p:cNvCxnSpPr>
            <p:nvPr userDrawn="1"/>
          </p:nvCxnSpPr>
          <p:spPr>
            <a:xfrm flipH="1">
              <a:off x="481694" y="1300843"/>
              <a:ext cx="11228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677EEC2-EC0E-1781-4321-659905F5D3E0}"/>
                </a:ext>
              </a:extLst>
            </p:cNvPr>
            <p:cNvCxnSpPr>
              <a:cxnSpLocks/>
            </p:cNvCxnSpPr>
            <p:nvPr userDrawn="1"/>
          </p:nvCxnSpPr>
          <p:spPr>
            <a:xfrm>
              <a:off x="481693" y="5878287"/>
              <a:ext cx="112349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35EC12EB-D748-8042-FB32-180B15CF1189}"/>
                </a:ext>
              </a:extLst>
            </p:cNvPr>
            <p:cNvCxnSpPr>
              <a:cxnSpLocks/>
            </p:cNvCxnSpPr>
            <p:nvPr userDrawn="1"/>
          </p:nvCxnSpPr>
          <p:spPr>
            <a:xfrm>
              <a:off x="6096000" y="5878287"/>
              <a:ext cx="0" cy="5860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481692" y="423142"/>
            <a:ext cx="11192526" cy="898250"/>
          </a:xfrm>
        </p:spPr>
        <p:txBody>
          <a:bodyPr tIns="0" bIns="0" anchor="ctr"/>
          <a:lstStyle>
            <a:lvl1pPr algn="ctr">
              <a:lnSpc>
                <a:spcPct val="100000"/>
              </a:lnSpc>
              <a:defRPr sz="2800" b="0"/>
            </a:lvl1pPr>
          </a:lstStyle>
          <a:p>
            <a:r>
              <a:rPr lang="en-US" dirty="0"/>
              <a:t>Add title here</a:t>
            </a:r>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1347020"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2" name="Text Placeholder 31">
            <a:extLst>
              <a:ext uri="{FF2B5EF4-FFF2-40B4-BE49-F238E27FC236}">
                <a16:creationId xmlns:a16="http://schemas.microsoft.com/office/drawing/2014/main" xmlns="" id="{CCCE9902-3760-30D6-4810-136B44F0C38C}"/>
              </a:ext>
            </a:extLst>
          </p:cNvPr>
          <p:cNvSpPr>
            <a:spLocks noGrp="1"/>
          </p:cNvSpPr>
          <p:nvPr>
            <p:ph type="body" sz="quarter" idx="17" hasCustomPrompt="1"/>
          </p:nvPr>
        </p:nvSpPr>
        <p:spPr bwMode="auto">
          <a:xfrm>
            <a:off x="1484671"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3" name="Text Placeholder 13">
            <a:extLst>
              <a:ext uri="{FF2B5EF4-FFF2-40B4-BE49-F238E27FC236}">
                <a16:creationId xmlns:a16="http://schemas.microsoft.com/office/drawing/2014/main" xmlns="" id="{E9C3A057-F1F1-A85C-5C3E-1178CF581228}"/>
              </a:ext>
            </a:extLst>
          </p:cNvPr>
          <p:cNvSpPr>
            <a:spLocks noGrp="1"/>
          </p:cNvSpPr>
          <p:nvPr>
            <p:ph type="body" sz="quarter" idx="18" hasCustomPrompt="1"/>
          </p:nvPr>
        </p:nvSpPr>
        <p:spPr>
          <a:xfrm>
            <a:off x="4891481" y="1992113"/>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4" name="Text Placeholder 31">
            <a:extLst>
              <a:ext uri="{FF2B5EF4-FFF2-40B4-BE49-F238E27FC236}">
                <a16:creationId xmlns:a16="http://schemas.microsoft.com/office/drawing/2014/main" xmlns="" id="{10F6D65A-37FE-C1AE-FE7B-977A41C06821}"/>
              </a:ext>
            </a:extLst>
          </p:cNvPr>
          <p:cNvSpPr>
            <a:spLocks noGrp="1"/>
          </p:cNvSpPr>
          <p:nvPr>
            <p:ph type="body" sz="quarter" idx="19" hasCustomPrompt="1"/>
          </p:nvPr>
        </p:nvSpPr>
        <p:spPr bwMode="auto">
          <a:xfrm>
            <a:off x="5029132" y="2558848"/>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5" name="Text Placeholder 13">
            <a:extLst>
              <a:ext uri="{FF2B5EF4-FFF2-40B4-BE49-F238E27FC236}">
                <a16:creationId xmlns:a16="http://schemas.microsoft.com/office/drawing/2014/main" xmlns="" id="{B3A456EE-EA99-A703-7AB6-449610F60218}"/>
              </a:ext>
            </a:extLst>
          </p:cNvPr>
          <p:cNvSpPr>
            <a:spLocks noGrp="1"/>
          </p:cNvSpPr>
          <p:nvPr>
            <p:ph type="body" sz="quarter" idx="20" hasCustomPrompt="1"/>
          </p:nvPr>
        </p:nvSpPr>
        <p:spPr>
          <a:xfrm>
            <a:off x="8435942" y="1994348"/>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6" name="Text Placeholder 31">
            <a:extLst>
              <a:ext uri="{FF2B5EF4-FFF2-40B4-BE49-F238E27FC236}">
                <a16:creationId xmlns:a16="http://schemas.microsoft.com/office/drawing/2014/main" xmlns="" id="{2C0E7BC7-C776-FDD4-7639-0B6649572D95}"/>
              </a:ext>
            </a:extLst>
          </p:cNvPr>
          <p:cNvSpPr>
            <a:spLocks noGrp="1"/>
          </p:cNvSpPr>
          <p:nvPr>
            <p:ph type="body" sz="quarter" idx="21" hasCustomPrompt="1"/>
          </p:nvPr>
        </p:nvSpPr>
        <p:spPr bwMode="auto">
          <a:xfrm>
            <a:off x="8573593" y="2561083"/>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7" name="Text Placeholder 13">
            <a:extLst>
              <a:ext uri="{FF2B5EF4-FFF2-40B4-BE49-F238E27FC236}">
                <a16:creationId xmlns:a16="http://schemas.microsoft.com/office/drawing/2014/main" xmlns="" id="{0EE9A59A-DD07-2A19-A496-5B43AF272DFD}"/>
              </a:ext>
            </a:extLst>
          </p:cNvPr>
          <p:cNvSpPr>
            <a:spLocks noGrp="1"/>
          </p:cNvSpPr>
          <p:nvPr>
            <p:ph type="body" sz="quarter" idx="22" hasCustomPrompt="1"/>
          </p:nvPr>
        </p:nvSpPr>
        <p:spPr>
          <a:xfrm>
            <a:off x="3117340" y="3939132"/>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8" name="Text Placeholder 31">
            <a:extLst>
              <a:ext uri="{FF2B5EF4-FFF2-40B4-BE49-F238E27FC236}">
                <a16:creationId xmlns:a16="http://schemas.microsoft.com/office/drawing/2014/main" xmlns="" id="{0B3477B9-B092-AAA0-9465-B3D589AB78FA}"/>
              </a:ext>
            </a:extLst>
          </p:cNvPr>
          <p:cNvSpPr>
            <a:spLocks noGrp="1"/>
          </p:cNvSpPr>
          <p:nvPr>
            <p:ph type="body" sz="quarter" idx="23" hasCustomPrompt="1"/>
          </p:nvPr>
        </p:nvSpPr>
        <p:spPr bwMode="auto">
          <a:xfrm>
            <a:off x="3254991" y="4505867"/>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39" name="Text Placeholder 13">
            <a:extLst>
              <a:ext uri="{FF2B5EF4-FFF2-40B4-BE49-F238E27FC236}">
                <a16:creationId xmlns:a16="http://schemas.microsoft.com/office/drawing/2014/main" xmlns="" id="{CC03452E-A59E-6FD5-2E14-D01D1D1937F3}"/>
              </a:ext>
            </a:extLst>
          </p:cNvPr>
          <p:cNvSpPr>
            <a:spLocks noGrp="1"/>
          </p:cNvSpPr>
          <p:nvPr>
            <p:ph type="body" sz="quarter" idx="24" hasCustomPrompt="1"/>
          </p:nvPr>
        </p:nvSpPr>
        <p:spPr>
          <a:xfrm>
            <a:off x="6661801" y="3941367"/>
            <a:ext cx="2409038" cy="1350855"/>
          </a:xfrm>
          <a:prstGeom prst="roundRect">
            <a:avLst/>
          </a:prstGeom>
          <a:solidFill>
            <a:schemeClr val="accent2"/>
          </a:solidFill>
          <a:ln w="22225">
            <a:solidFill>
              <a:schemeClr val="bg1"/>
            </a:solidFill>
          </a:ln>
        </p:spPr>
        <p:txBody>
          <a:bodyPr tIns="182880" anchor="t">
            <a:normAutofit/>
          </a:bodyPr>
          <a:lstStyle>
            <a:lvl1pPr marL="0" indent="0" algn="ctr">
              <a:spcBef>
                <a:spcPts val="0"/>
              </a:spcBef>
              <a:spcAft>
                <a:spcPts val="1200"/>
              </a:spcAft>
              <a:buFont typeface="Arial" panose="020B0604020202020204" pitchFamily="34" charset="0"/>
              <a:buNone/>
              <a:defRPr sz="2000" b="1"/>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40" name="Text Placeholder 31">
            <a:extLst>
              <a:ext uri="{FF2B5EF4-FFF2-40B4-BE49-F238E27FC236}">
                <a16:creationId xmlns:a16="http://schemas.microsoft.com/office/drawing/2014/main" xmlns="" id="{F8ACFA3E-CD6D-F94F-6F9C-024B2C00278C}"/>
              </a:ext>
            </a:extLst>
          </p:cNvPr>
          <p:cNvSpPr>
            <a:spLocks noGrp="1"/>
          </p:cNvSpPr>
          <p:nvPr>
            <p:ph type="body" sz="quarter" idx="25" hasCustomPrompt="1"/>
          </p:nvPr>
        </p:nvSpPr>
        <p:spPr bwMode="auto">
          <a:xfrm>
            <a:off x="6799452" y="4508102"/>
            <a:ext cx="2113935" cy="691892"/>
          </a:xfrm>
        </p:spPr>
        <p:txBody>
          <a:bodyPr tIns="0" anchor="t">
            <a:normAutofit/>
          </a:bodyPr>
          <a:lstStyle>
            <a:lvl1pPr marL="0" indent="0" algn="ctr">
              <a:buNone/>
              <a:defRPr sz="18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702856" y="5990069"/>
            <a:ext cx="5255490" cy="365125"/>
          </a:xfrm>
          <a:prstGeom prst="rect">
            <a:avLst/>
          </a:prstGeom>
        </p:spPr>
        <p:txBody>
          <a:bodyPr vert="horz" lIns="91440" tIns="45720" rIns="91440" bIns="45720" rtlCol="0" anchor="ctr"/>
          <a:lstStyle>
            <a:lvl1pPr algn="ctr">
              <a:defRPr sz="900" cap="all">
                <a:solidFill>
                  <a:schemeClr val="bg1"/>
                </a:solidFill>
              </a:defRPr>
            </a:lvl1pPr>
          </a:lstStyle>
          <a:p>
            <a:r>
              <a:rPr lang="en-US" dirty="0"/>
              <a:t>footer</a:t>
            </a:r>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8544098" y="5990069"/>
            <a:ext cx="712974"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3906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A088FB69-6A93-1165-DBF9-B08593CF2D73}"/>
              </a:ext>
              <a:ext uri="{C183D7F6-B498-43B3-948B-1728B52AA6E4}">
                <adec:decorative xmlns:adec="http://schemas.microsoft.com/office/drawing/2017/decorative" xmlns="" val="1"/>
              </a:ext>
            </a:extLst>
          </p:cNvPr>
          <p:cNvGrpSpPr/>
          <p:nvPr userDrawn="1"/>
        </p:nvGrpSpPr>
        <p:grpSpPr>
          <a:xfrm>
            <a:off x="481684" y="393647"/>
            <a:ext cx="11228624" cy="6070706"/>
            <a:chOff x="481684" y="393647"/>
            <a:chExt cx="11228624" cy="6070706"/>
          </a:xfrm>
        </p:grpSpPr>
        <p:sp>
          <p:nvSpPr>
            <p:cNvPr id="3" name="Rectangle 2">
              <a:extLst>
                <a:ext uri="{FF2B5EF4-FFF2-40B4-BE49-F238E27FC236}">
                  <a16:creationId xmlns:a16="http://schemas.microsoft.com/office/drawing/2014/main" xmlns="" id="{1E3FE074-831A-0B85-0AD4-E42448E535B2}"/>
                </a:ext>
              </a:extLst>
            </p:cNvPr>
            <p:cNvSpPr/>
            <p:nvPr userDrawn="1"/>
          </p:nvSpPr>
          <p:spPr>
            <a:xfrm>
              <a:off x="481693" y="393648"/>
              <a:ext cx="11228615" cy="6070705"/>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xmlns="" id="{C091CA17-2FF6-F3C2-2E78-030072AE1E8C}"/>
                </a:ext>
              </a:extLst>
            </p:cNvPr>
            <p:cNvCxnSpPr>
              <a:cxnSpLocks/>
            </p:cNvCxnSpPr>
            <p:nvPr userDrawn="1"/>
          </p:nvCxnSpPr>
          <p:spPr>
            <a:xfrm>
              <a:off x="3726180" y="393647"/>
              <a:ext cx="0" cy="607070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41360D2-FD77-4587-2725-382B41D5C87B}"/>
                </a:ext>
              </a:extLst>
            </p:cNvPr>
            <p:cNvCxnSpPr>
              <a:cxnSpLocks/>
            </p:cNvCxnSpPr>
            <p:nvPr userDrawn="1"/>
          </p:nvCxnSpPr>
          <p:spPr>
            <a:xfrm>
              <a:off x="481684" y="5878287"/>
              <a:ext cx="112286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Title 6">
            <a:extLst>
              <a:ext uri="{FF2B5EF4-FFF2-40B4-BE49-F238E27FC236}">
                <a16:creationId xmlns:a16="http://schemas.microsoft.com/office/drawing/2014/main" xmlns="" id="{80868302-0413-1A88-A081-46FCFEC829D5}"/>
              </a:ext>
            </a:extLst>
          </p:cNvPr>
          <p:cNvSpPr>
            <a:spLocks noGrp="1"/>
          </p:cNvSpPr>
          <p:nvPr>
            <p:ph type="title" hasCustomPrompt="1"/>
          </p:nvPr>
        </p:nvSpPr>
        <p:spPr>
          <a:xfrm>
            <a:off x="472582" y="393646"/>
            <a:ext cx="3260519" cy="5484640"/>
          </a:xfrm>
        </p:spPr>
        <p:txBody>
          <a:bodyPr tIns="0" bIns="0" anchor="ctr"/>
          <a:lstStyle>
            <a:lvl1pPr algn="ctr">
              <a:lnSpc>
                <a:spcPct val="100000"/>
              </a:lnSpc>
              <a:defRPr sz="4000" b="1"/>
            </a:lvl1pPr>
          </a:lstStyle>
          <a:p>
            <a:r>
              <a:rPr lang="en-US" dirty="0"/>
              <a:t>Add title here</a:t>
            </a:r>
          </a:p>
        </p:txBody>
      </p:sp>
      <p:sp>
        <p:nvSpPr>
          <p:cNvPr id="31" name="Picture Placeholder 30">
            <a:extLst>
              <a:ext uri="{FF2B5EF4-FFF2-40B4-BE49-F238E27FC236}">
                <a16:creationId xmlns:a16="http://schemas.microsoft.com/office/drawing/2014/main" xmlns="" id="{8308474B-1816-77B5-FB6C-C41A741699DA}"/>
              </a:ext>
            </a:extLst>
          </p:cNvPr>
          <p:cNvSpPr>
            <a:spLocks noGrp="1"/>
          </p:cNvSpPr>
          <p:nvPr>
            <p:ph type="pic" sz="quarter" idx="16"/>
          </p:nvPr>
        </p:nvSpPr>
        <p:spPr>
          <a:xfrm>
            <a:off x="4261658" y="934066"/>
            <a:ext cx="731520" cy="731520"/>
          </a:xfrm>
        </p:spPr>
        <p:txBody>
          <a:bodyPr>
            <a:noAutofit/>
          </a:bodyPr>
          <a:lstStyle>
            <a:lvl1pPr marL="0" indent="0" algn="ctr">
              <a:buNone/>
              <a:defRPr sz="1200"/>
            </a:lvl1pPr>
          </a:lstStyle>
          <a:p>
            <a:r>
              <a:rPr lang="en-US"/>
              <a:t>Click icon to add picture</a:t>
            </a:r>
            <a:endParaRPr lang="en-US" dirty="0"/>
          </a:p>
        </p:txBody>
      </p:sp>
      <p:sp>
        <p:nvSpPr>
          <p:cNvPr id="14" name="Text Placeholder 13">
            <a:extLst>
              <a:ext uri="{FF2B5EF4-FFF2-40B4-BE49-F238E27FC236}">
                <a16:creationId xmlns:a16="http://schemas.microsoft.com/office/drawing/2014/main" xmlns="" id="{21BAEDB1-AAC6-8012-7AC3-CC75D0096F4E}"/>
              </a:ext>
            </a:extLst>
          </p:cNvPr>
          <p:cNvSpPr>
            <a:spLocks noGrp="1"/>
          </p:cNvSpPr>
          <p:nvPr>
            <p:ph type="body" sz="quarter" idx="12" hasCustomPrompt="1"/>
          </p:nvPr>
        </p:nvSpPr>
        <p:spPr>
          <a:xfrm>
            <a:off x="5407742" y="934066"/>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8" name="Picture Placeholder 30">
            <a:extLst>
              <a:ext uri="{FF2B5EF4-FFF2-40B4-BE49-F238E27FC236}">
                <a16:creationId xmlns:a16="http://schemas.microsoft.com/office/drawing/2014/main" xmlns="" id="{6F57637A-A06D-900E-8535-6AA509EBDC20}"/>
              </a:ext>
            </a:extLst>
          </p:cNvPr>
          <p:cNvSpPr>
            <a:spLocks noGrp="1"/>
          </p:cNvSpPr>
          <p:nvPr>
            <p:ph type="pic" sz="quarter" idx="18"/>
          </p:nvPr>
        </p:nvSpPr>
        <p:spPr>
          <a:xfrm>
            <a:off x="4261658" y="2144633"/>
            <a:ext cx="731520" cy="731520"/>
          </a:xfrm>
        </p:spPr>
        <p:txBody>
          <a:bodyPr>
            <a:noAutofit/>
          </a:bodyPr>
          <a:lstStyle>
            <a:lvl1pPr marL="0" indent="0" algn="ctr">
              <a:buNone/>
              <a:defRPr sz="1200"/>
            </a:lvl1pPr>
          </a:lstStyle>
          <a:p>
            <a:r>
              <a:rPr lang="en-US"/>
              <a:t>Click icon to add picture</a:t>
            </a:r>
            <a:endParaRPr lang="en-US" dirty="0"/>
          </a:p>
        </p:txBody>
      </p:sp>
      <p:sp>
        <p:nvSpPr>
          <p:cNvPr id="6" name="Text Placeholder 13">
            <a:extLst>
              <a:ext uri="{FF2B5EF4-FFF2-40B4-BE49-F238E27FC236}">
                <a16:creationId xmlns:a16="http://schemas.microsoft.com/office/drawing/2014/main" xmlns="" id="{C76314CE-90DE-BC3F-0583-8887631078A5}"/>
              </a:ext>
            </a:extLst>
          </p:cNvPr>
          <p:cNvSpPr>
            <a:spLocks noGrp="1"/>
          </p:cNvSpPr>
          <p:nvPr>
            <p:ph type="body" sz="quarter" idx="17" hasCustomPrompt="1"/>
          </p:nvPr>
        </p:nvSpPr>
        <p:spPr>
          <a:xfrm>
            <a:off x="5407742" y="2078898"/>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18" name="Picture Placeholder 30">
            <a:extLst>
              <a:ext uri="{FF2B5EF4-FFF2-40B4-BE49-F238E27FC236}">
                <a16:creationId xmlns:a16="http://schemas.microsoft.com/office/drawing/2014/main" xmlns="" id="{5ED6CFA2-D90A-73B5-58F2-0A1095969809}"/>
              </a:ext>
            </a:extLst>
          </p:cNvPr>
          <p:cNvSpPr>
            <a:spLocks noGrp="1"/>
          </p:cNvSpPr>
          <p:nvPr>
            <p:ph type="pic" sz="quarter" idx="20"/>
          </p:nvPr>
        </p:nvSpPr>
        <p:spPr>
          <a:xfrm>
            <a:off x="4261658" y="3296662"/>
            <a:ext cx="731520" cy="731520"/>
          </a:xfrm>
        </p:spPr>
        <p:txBody>
          <a:bodyPr>
            <a:noAutofit/>
          </a:bodyPr>
          <a:lstStyle>
            <a:lvl1pPr marL="0" indent="0" algn="ctr">
              <a:buNone/>
              <a:defRPr sz="1200"/>
            </a:lvl1pPr>
          </a:lstStyle>
          <a:p>
            <a:r>
              <a:rPr lang="en-US"/>
              <a:t>Click icon to add picture</a:t>
            </a:r>
            <a:endParaRPr lang="en-US" dirty="0"/>
          </a:p>
        </p:txBody>
      </p:sp>
      <p:sp>
        <p:nvSpPr>
          <p:cNvPr id="13" name="Text Placeholder 13">
            <a:extLst>
              <a:ext uri="{FF2B5EF4-FFF2-40B4-BE49-F238E27FC236}">
                <a16:creationId xmlns:a16="http://schemas.microsoft.com/office/drawing/2014/main" xmlns="" id="{0491A95C-9334-52D0-DA80-A40E91351F1A}"/>
              </a:ext>
            </a:extLst>
          </p:cNvPr>
          <p:cNvSpPr>
            <a:spLocks noGrp="1"/>
          </p:cNvSpPr>
          <p:nvPr>
            <p:ph type="body" sz="quarter" idx="19" hasCustomPrompt="1"/>
          </p:nvPr>
        </p:nvSpPr>
        <p:spPr>
          <a:xfrm>
            <a:off x="5407742" y="3230927"/>
            <a:ext cx="5958348" cy="862991"/>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4" name="Picture Placeholder 30">
            <a:extLst>
              <a:ext uri="{FF2B5EF4-FFF2-40B4-BE49-F238E27FC236}">
                <a16:creationId xmlns:a16="http://schemas.microsoft.com/office/drawing/2014/main" xmlns="" id="{C727F284-B480-4165-FA10-5FB2EFA8D01F}"/>
              </a:ext>
            </a:extLst>
          </p:cNvPr>
          <p:cNvSpPr>
            <a:spLocks noGrp="1"/>
          </p:cNvSpPr>
          <p:nvPr>
            <p:ph type="pic" sz="quarter" idx="22"/>
          </p:nvPr>
        </p:nvSpPr>
        <p:spPr>
          <a:xfrm>
            <a:off x="4261658" y="4597186"/>
            <a:ext cx="731520" cy="731520"/>
          </a:xfrm>
        </p:spPr>
        <p:txBody>
          <a:bodyPr>
            <a:noAutofit/>
          </a:bodyPr>
          <a:lstStyle>
            <a:lvl1pPr marL="0" indent="0" algn="ctr">
              <a:buNone/>
              <a:defRPr sz="1200"/>
            </a:lvl1pPr>
          </a:lstStyle>
          <a:p>
            <a:r>
              <a:rPr lang="en-US"/>
              <a:t>Click icon to add picture</a:t>
            </a:r>
            <a:endParaRPr lang="en-US" dirty="0"/>
          </a:p>
        </p:txBody>
      </p:sp>
      <p:sp>
        <p:nvSpPr>
          <p:cNvPr id="19" name="Text Placeholder 13">
            <a:extLst>
              <a:ext uri="{FF2B5EF4-FFF2-40B4-BE49-F238E27FC236}">
                <a16:creationId xmlns:a16="http://schemas.microsoft.com/office/drawing/2014/main" xmlns="" id="{C106AB72-F782-1011-E73F-82AB10F338F7}"/>
              </a:ext>
            </a:extLst>
          </p:cNvPr>
          <p:cNvSpPr>
            <a:spLocks noGrp="1"/>
          </p:cNvSpPr>
          <p:nvPr>
            <p:ph type="body" sz="quarter" idx="21" hasCustomPrompt="1"/>
          </p:nvPr>
        </p:nvSpPr>
        <p:spPr>
          <a:xfrm>
            <a:off x="5407742" y="4363618"/>
            <a:ext cx="5958348" cy="1205135"/>
          </a:xfrm>
        </p:spPr>
        <p:txBody>
          <a:bodyPr anchor="t">
            <a:normAutofit/>
          </a:bodyPr>
          <a:lstStyle>
            <a:lvl1pPr marL="0" indent="0" algn="l">
              <a:spcBef>
                <a:spcPts val="0"/>
              </a:spcBef>
              <a:spcAft>
                <a:spcPts val="0"/>
              </a:spcAft>
              <a:buNone/>
              <a:defRPr sz="1400"/>
            </a:lvl1pPr>
            <a:lvl2pPr marL="324000" indent="0">
              <a:buNone/>
              <a:defRPr/>
            </a:lvl2pPr>
            <a:lvl3pPr marL="630000" indent="0">
              <a:buNone/>
              <a:defRPr/>
            </a:lvl3pPr>
            <a:lvl4pPr marL="1008000" indent="0">
              <a:buNone/>
              <a:defRPr/>
            </a:lvl4pPr>
            <a:lvl5pPr marL="1368000" indent="0">
              <a:buNone/>
              <a:defRPr/>
            </a:lvl5pPr>
          </a:lstStyle>
          <a:p>
            <a:pPr lvl="0"/>
            <a:r>
              <a:rPr lang="en-US" dirty="0"/>
              <a:t>Add text here</a:t>
            </a:r>
          </a:p>
        </p:txBody>
      </p:sp>
      <p:sp>
        <p:nvSpPr>
          <p:cNvPr id="26" name="Footer Placeholder 4">
            <a:extLst>
              <a:ext uri="{FF2B5EF4-FFF2-40B4-BE49-F238E27FC236}">
                <a16:creationId xmlns:a16="http://schemas.microsoft.com/office/drawing/2014/main" xmlns="" id="{DB49BBE5-CCBB-7C39-D34E-E82C25AA576F}"/>
              </a:ext>
            </a:extLst>
          </p:cNvPr>
          <p:cNvSpPr>
            <a:spLocks noGrp="1"/>
          </p:cNvSpPr>
          <p:nvPr>
            <p:ph type="ftr" sz="quarter" idx="3"/>
          </p:nvPr>
        </p:nvSpPr>
        <p:spPr>
          <a:xfrm>
            <a:off x="501356" y="5990069"/>
            <a:ext cx="3097071" cy="365125"/>
          </a:xfrm>
          <a:prstGeom prst="rect">
            <a:avLst/>
          </a:prstGeom>
        </p:spPr>
        <p:txBody>
          <a:bodyPr vert="horz" lIns="457200" tIns="45720" rIns="91440" bIns="45720" rtlCol="0" anchor="ctr"/>
          <a:lstStyle>
            <a:lvl1pPr algn="l">
              <a:defRPr sz="900" cap="all">
                <a:solidFill>
                  <a:schemeClr val="bg1"/>
                </a:solidFill>
              </a:defRPr>
            </a:lvl1pPr>
          </a:lstStyle>
          <a:p>
            <a:r>
              <a:rPr lang="en-US"/>
              <a:t>footer</a:t>
            </a:r>
            <a:endParaRPr lang="en-US" dirty="0"/>
          </a:p>
        </p:txBody>
      </p:sp>
      <p:sp>
        <p:nvSpPr>
          <p:cNvPr id="27" name="Slide Number Placeholder 5">
            <a:extLst>
              <a:ext uri="{FF2B5EF4-FFF2-40B4-BE49-F238E27FC236}">
                <a16:creationId xmlns:a16="http://schemas.microsoft.com/office/drawing/2014/main" xmlns="" id="{2AB94E18-4F07-B724-9D3D-44801937747E}"/>
              </a:ext>
            </a:extLst>
          </p:cNvPr>
          <p:cNvSpPr>
            <a:spLocks noGrp="1"/>
          </p:cNvSpPr>
          <p:nvPr>
            <p:ph type="sldNum" sz="quarter" idx="4"/>
          </p:nvPr>
        </p:nvSpPr>
        <p:spPr>
          <a:xfrm>
            <a:off x="3824749" y="5990069"/>
            <a:ext cx="7728153" cy="365125"/>
          </a:xfrm>
          <a:prstGeom prst="rect">
            <a:avLst/>
          </a:prstGeom>
        </p:spPr>
        <p:txBody>
          <a:bodyPr vert="horz" lIns="91440" tIns="45720" rIns="91440" bIns="45720" rtlCol="0" anchor="ctr"/>
          <a:lstStyle>
            <a:lvl1pPr algn="ct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3343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theme" Target="../theme/theme2.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bg1"/>
                </a:solidFill>
              </a:defRPr>
            </a:lvl1pPr>
          </a:lstStyle>
          <a:p>
            <a:fld id="{0A7F1CA9-BED2-4756-8AEF-E0F68B0488B6}" type="datetime1">
              <a:rPr lang="en-US" smtClean="0"/>
              <a:pPr/>
              <a:t>3/16/2025</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bg1"/>
                </a:solidFill>
              </a:defRPr>
            </a:lvl1pPr>
          </a:lstStyle>
          <a:p>
            <a:r>
              <a:rPr lang="en-US" dirty="0"/>
              <a:t>footer</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bg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36" r:id="rId12"/>
  </p:sldLayoutIdLst>
  <p:hf hdr="0" dt="0"/>
  <p:txStyles>
    <p:titleStyle>
      <a:lvl1pPr algn="l" defTabSz="457200" rtl="0" eaLnBrk="1" latinLnBrk="0" hangingPunct="1">
        <a:spcBef>
          <a:spcPct val="0"/>
        </a:spcBef>
        <a:buNone/>
        <a:defRPr sz="4000" b="1"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800" kern="1200">
          <a:solidFill>
            <a:schemeClr val="bg1"/>
          </a:solidFill>
          <a:latin typeface="+mn-lt"/>
          <a:ea typeface="+mn-ea"/>
          <a:cs typeface="+mn-cs"/>
        </a:defRPr>
      </a:lvl1pPr>
      <a:lvl2pPr marL="609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600" kern="1200">
          <a:solidFill>
            <a:schemeClr val="bg1"/>
          </a:solidFill>
          <a:latin typeface="+mn-lt"/>
          <a:ea typeface="+mn-ea"/>
          <a:cs typeface="+mn-cs"/>
        </a:defRPr>
      </a:lvl2pPr>
      <a:lvl3pPr marL="915750" indent="-285750" algn="l" defTabSz="457200" rtl="0" eaLnBrk="1" latinLnBrk="0" hangingPunct="1">
        <a:spcBef>
          <a:spcPct val="20000"/>
        </a:spcBef>
        <a:spcAft>
          <a:spcPts val="600"/>
        </a:spcAft>
        <a:buClr>
          <a:schemeClr val="bg1"/>
        </a:buClr>
        <a:buSzPct val="92000"/>
        <a:buFont typeface="Arial" panose="020B0604020202020204" pitchFamily="34" charset="0"/>
        <a:buChar char="•"/>
        <a:defRPr sz="1400" kern="1200">
          <a:solidFill>
            <a:schemeClr val="bg1"/>
          </a:solidFill>
          <a:latin typeface="+mn-lt"/>
          <a:ea typeface="+mn-ea"/>
          <a:cs typeface="+mn-cs"/>
        </a:defRPr>
      </a:lvl3pPr>
      <a:lvl4pPr marL="117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4pPr>
      <a:lvl5pPr marL="1539450" indent="-171450" algn="l" defTabSz="457200" rtl="0" eaLnBrk="1" latinLnBrk="0" hangingPunct="1">
        <a:spcBef>
          <a:spcPct val="20000"/>
        </a:spcBef>
        <a:spcAft>
          <a:spcPts val="600"/>
        </a:spcAft>
        <a:buClr>
          <a:schemeClr val="bg1"/>
        </a:buClr>
        <a:buSzPct val="92000"/>
        <a:buFont typeface="Arial" panose="020B0604020202020204" pitchFamily="34" charset="0"/>
        <a:buChar char="•"/>
        <a:defRPr sz="1200" kern="1200">
          <a:solidFill>
            <a:schemeClr val="bg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xmlns=""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3/16/2025</a:t>
            </a:fld>
            <a:endParaRPr lang="en-US" dirty="0"/>
          </a:p>
        </p:txBody>
      </p:sp>
      <p:sp>
        <p:nvSpPr>
          <p:cNvPr id="6" name="Slide Number Placeholder 5">
            <a:extLst>
              <a:ext uri="{FF2B5EF4-FFF2-40B4-BE49-F238E27FC236}">
                <a16:creationId xmlns:a16="http://schemas.microsoft.com/office/drawing/2014/main" xmlns=""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8787344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 id="2147483783" r:id="rId30"/>
    <p:sldLayoutId id="2147483784" r:id="rId31"/>
    <p:sldLayoutId id="2147483785" r:id="rId32"/>
    <p:sldLayoutId id="2147483786" r:id="rId33"/>
    <p:sldLayoutId id="2147483787" r:id="rId34"/>
    <p:sldLayoutId id="2147483788" r:id="rId35"/>
    <p:sldLayoutId id="2147483789" r:id="rId36"/>
    <p:sldLayoutId id="2147483790" r:id="rId37"/>
    <p:sldLayoutId id="2147483791" r:id="rId38"/>
    <p:sldLayoutId id="2147483792" r:id="rId39"/>
    <p:sldLayoutId id="2147483793" r:id="rId40"/>
    <p:sldLayoutId id="2147483794" r:id="rId41"/>
    <p:sldLayoutId id="2147483795" r:id="rId42"/>
    <p:sldLayoutId id="2147483796" r:id="rId43"/>
    <p:sldLayoutId id="2147483797" r:id="rId44"/>
    <p:sldLayoutId id="2147483798" r:id="rId45"/>
    <p:sldLayoutId id="2147483799"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7.g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161B4106-E073-EF30-6D01-F65D2AC26A3D}"/>
              </a:ext>
            </a:extLst>
          </p:cNvPr>
          <p:cNvSpPr>
            <a:spLocks noGrp="1"/>
          </p:cNvSpPr>
          <p:nvPr>
            <p:ph type="title"/>
          </p:nvPr>
        </p:nvSpPr>
        <p:spPr>
          <a:xfrm>
            <a:off x="344128" y="589938"/>
            <a:ext cx="9821848" cy="4280886"/>
          </a:xfrm>
        </p:spPr>
        <p:txBody>
          <a:bodyPr/>
          <a:lstStyle/>
          <a:p>
            <a:pPr>
              <a:lnSpc>
                <a:spcPct val="120000"/>
              </a:lnSpc>
            </a:pPr>
            <a:r>
              <a:rPr lang="en-US"/>
              <a:t>DI TRUYỀN </a:t>
            </a:r>
            <a:br>
              <a:rPr lang="en-US"/>
            </a:br>
            <a:r>
              <a:rPr lang="en-US"/>
              <a:t>NHIỄM SẮC THỂ</a:t>
            </a:r>
          </a:p>
        </p:txBody>
      </p:sp>
      <p:sp>
        <p:nvSpPr>
          <p:cNvPr id="7" name="Text Placeholder 6">
            <a:extLst>
              <a:ext uri="{FF2B5EF4-FFF2-40B4-BE49-F238E27FC236}">
                <a16:creationId xmlns:a16="http://schemas.microsoft.com/office/drawing/2014/main" xmlns="" id="{BBD16731-F6B4-25D3-9876-27AD741C5CA4}"/>
              </a:ext>
            </a:extLst>
          </p:cNvPr>
          <p:cNvSpPr>
            <a:spLocks noGrp="1"/>
          </p:cNvSpPr>
          <p:nvPr>
            <p:ph type="body" sz="quarter" idx="11"/>
          </p:nvPr>
        </p:nvSpPr>
        <p:spPr>
          <a:xfrm>
            <a:off x="4681422" y="1056430"/>
            <a:ext cx="3394356" cy="840176"/>
          </a:xfrm>
          <a:prstGeom prst="roundRect">
            <a:avLst>
              <a:gd name="adj" fmla="val 50000"/>
            </a:avLst>
          </a:prstGeom>
        </p:spPr>
        <p:txBody>
          <a:bodyPr/>
          <a:lstStyle/>
          <a:p>
            <a:r>
              <a:rPr lang="en-US" sz="3600" b="1"/>
              <a:t>CHƯƠNG XII</a:t>
            </a:r>
          </a:p>
        </p:txBody>
      </p:sp>
      <p:sp>
        <p:nvSpPr>
          <p:cNvPr id="8" name="TextBox 7">
            <a:extLst>
              <a:ext uri="{FF2B5EF4-FFF2-40B4-BE49-F238E27FC236}">
                <a16:creationId xmlns:a16="http://schemas.microsoft.com/office/drawing/2014/main" xmlns="" id="{E919E0A3-34DA-EDE2-639C-0C8272FC9537}"/>
              </a:ext>
            </a:extLst>
          </p:cNvPr>
          <p:cNvSpPr txBox="1"/>
          <p:nvPr/>
        </p:nvSpPr>
        <p:spPr>
          <a:xfrm>
            <a:off x="537883" y="5306721"/>
            <a:ext cx="5181599" cy="628955"/>
          </a:xfrm>
          <a:prstGeom prst="rect">
            <a:avLst/>
          </a:prstGeom>
          <a:noFill/>
        </p:spPr>
        <p:txBody>
          <a:bodyPr wrap="square">
            <a:spAutoFit/>
          </a:bodyPr>
          <a:lstStyle/>
          <a:p>
            <a:pPr>
              <a:lnSpc>
                <a:spcPct val="120000"/>
              </a:lnSpc>
            </a:pPr>
            <a:r>
              <a:rPr lang="en-US" sz="3200" b="1">
                <a:solidFill>
                  <a:srgbClr val="FFFF00"/>
                </a:solidFill>
              </a:rPr>
              <a:t>KHOA HỌC TỰ NHIÊN 9</a:t>
            </a:r>
          </a:p>
        </p:txBody>
      </p:sp>
      <p:cxnSp>
        <p:nvCxnSpPr>
          <p:cNvPr id="10" name="Straight Connector 9">
            <a:extLst>
              <a:ext uri="{FF2B5EF4-FFF2-40B4-BE49-F238E27FC236}">
                <a16:creationId xmlns:a16="http://schemas.microsoft.com/office/drawing/2014/main" xmlns="" id="{99129801-F9DA-0A3D-98C2-04FE831294AF}"/>
              </a:ext>
            </a:extLst>
          </p:cNvPr>
          <p:cNvCxnSpPr>
            <a:cxnSpLocks/>
          </p:cNvCxnSpPr>
          <p:nvPr/>
        </p:nvCxnSpPr>
        <p:spPr>
          <a:xfrm>
            <a:off x="537883" y="5031804"/>
            <a:ext cx="31555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Extraordinary Care | Emory Health Digest">
            <a:extLst>
              <a:ext uri="{FF2B5EF4-FFF2-40B4-BE49-F238E27FC236}">
                <a16:creationId xmlns:a16="http://schemas.microsoft.com/office/drawing/2014/main" xmlns="" id="{17F5E620-B0C7-BA6A-4F40-A9278AE16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8" y="1739480"/>
            <a:ext cx="3859234" cy="394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circle(in)">
                                      <p:cBhvr>
                                        <p:cTn id="10" dur="2000"/>
                                        <p:tgtEl>
                                          <p:spTgt spid="7">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circle(in)">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3" name="Group 12">
            <a:extLst>
              <a:ext uri="{FF2B5EF4-FFF2-40B4-BE49-F238E27FC236}">
                <a16:creationId xmlns:a16="http://schemas.microsoft.com/office/drawing/2014/main" xmlns="" id="{D264B1F8-E954-E75E-C950-061A10CE119C}"/>
              </a:ext>
            </a:extLst>
          </p:cNvPr>
          <p:cNvGrpSpPr/>
          <p:nvPr/>
        </p:nvGrpSpPr>
        <p:grpSpPr>
          <a:xfrm>
            <a:off x="3736631" y="1954305"/>
            <a:ext cx="7565321" cy="4613220"/>
            <a:chOff x="2429432" y="1867204"/>
            <a:chExt cx="7565321" cy="4613220"/>
          </a:xfrm>
        </p:grpSpPr>
        <p:pic>
          <p:nvPicPr>
            <p:cNvPr id="3" name="Picture 2" descr="A diagram of a single chromosome&#10;&#10;Description automatically generated">
              <a:extLst>
                <a:ext uri="{FF2B5EF4-FFF2-40B4-BE49-F238E27FC236}">
                  <a16:creationId xmlns:a16="http://schemas.microsoft.com/office/drawing/2014/main" xmlns="" id="{6A79B964-8794-3DCB-2C23-885E17741EA7}"/>
                </a:ext>
              </a:extLst>
            </p:cNvPr>
            <p:cNvPicPr>
              <a:picLocks noChangeAspect="1"/>
            </p:cNvPicPr>
            <p:nvPr/>
          </p:nvPicPr>
          <p:blipFill rotWithShape="1">
            <a:blip r:embed="rId3"/>
            <a:srcRect t="12462" b="20174"/>
            <a:stretch/>
          </p:blipFill>
          <p:spPr>
            <a:xfrm>
              <a:off x="2766211" y="2247153"/>
              <a:ext cx="6891765" cy="3853322"/>
            </a:xfrm>
            <a:prstGeom prst="rect">
              <a:avLst/>
            </a:prstGeom>
          </p:spPr>
        </p:pic>
        <p:sp>
          <p:nvSpPr>
            <p:cNvPr id="4" name="TextBox 3">
              <a:extLst>
                <a:ext uri="{FF2B5EF4-FFF2-40B4-BE49-F238E27FC236}">
                  <a16:creationId xmlns:a16="http://schemas.microsoft.com/office/drawing/2014/main" xmlns="" id="{88FD8AC8-F119-83DB-70B0-AF70B2FA1B56}"/>
                </a:ext>
              </a:extLst>
            </p:cNvPr>
            <p:cNvSpPr txBox="1"/>
            <p:nvPr/>
          </p:nvSpPr>
          <p:spPr>
            <a:xfrm>
              <a:off x="2952376" y="1867204"/>
              <a:ext cx="2498164" cy="400110"/>
            </a:xfrm>
            <a:prstGeom prst="rect">
              <a:avLst/>
            </a:prstGeom>
            <a:noFill/>
          </p:spPr>
          <p:txBody>
            <a:bodyPr wrap="square" rtlCol="0">
              <a:spAutoFit/>
            </a:bodyPr>
            <a:lstStyle/>
            <a:p>
              <a:pPr algn="ctr"/>
              <a:r>
                <a:rPr lang="en-US" sz="2000" b="1"/>
                <a:t>Nhiễm sắc thể đơn</a:t>
              </a:r>
            </a:p>
          </p:txBody>
        </p:sp>
        <p:sp>
          <p:nvSpPr>
            <p:cNvPr id="5" name="TextBox 4">
              <a:extLst>
                <a:ext uri="{FF2B5EF4-FFF2-40B4-BE49-F238E27FC236}">
                  <a16:creationId xmlns:a16="http://schemas.microsoft.com/office/drawing/2014/main" xmlns="" id="{D9A6902F-5D4C-893B-5FFA-0109797EB443}"/>
                </a:ext>
              </a:extLst>
            </p:cNvPr>
            <p:cNvSpPr txBox="1"/>
            <p:nvPr/>
          </p:nvSpPr>
          <p:spPr>
            <a:xfrm>
              <a:off x="6349104" y="1867204"/>
              <a:ext cx="2498164" cy="400110"/>
            </a:xfrm>
            <a:prstGeom prst="rect">
              <a:avLst/>
            </a:prstGeom>
            <a:noFill/>
          </p:spPr>
          <p:txBody>
            <a:bodyPr wrap="square" rtlCol="0">
              <a:spAutoFit/>
            </a:bodyPr>
            <a:lstStyle/>
            <a:p>
              <a:pPr algn="ctr"/>
              <a:r>
                <a:rPr lang="en-US" sz="2000" b="1"/>
                <a:t>Nhiễm sắc thể kép</a:t>
              </a:r>
            </a:p>
          </p:txBody>
        </p:sp>
        <p:sp>
          <p:nvSpPr>
            <p:cNvPr id="6" name="TextBox 5">
              <a:extLst>
                <a:ext uri="{FF2B5EF4-FFF2-40B4-BE49-F238E27FC236}">
                  <a16:creationId xmlns:a16="http://schemas.microsoft.com/office/drawing/2014/main" xmlns="" id="{7BA4E871-7727-F586-7575-B2FC86C4564E}"/>
                </a:ext>
              </a:extLst>
            </p:cNvPr>
            <p:cNvSpPr txBox="1"/>
            <p:nvPr/>
          </p:nvSpPr>
          <p:spPr>
            <a:xfrm>
              <a:off x="4582009" y="6111092"/>
              <a:ext cx="2603649" cy="369332"/>
            </a:xfrm>
            <a:prstGeom prst="rect">
              <a:avLst/>
            </a:prstGeom>
            <a:noFill/>
          </p:spPr>
          <p:txBody>
            <a:bodyPr wrap="square" rtlCol="0">
              <a:spAutoFit/>
            </a:bodyPr>
            <a:lstStyle/>
            <a:p>
              <a:pPr algn="ctr"/>
              <a:r>
                <a:rPr lang="en-US"/>
                <a:t>Chromatid chị em</a:t>
              </a:r>
            </a:p>
          </p:txBody>
        </p:sp>
        <p:sp>
          <p:nvSpPr>
            <p:cNvPr id="8" name="Rectangle 7">
              <a:extLst>
                <a:ext uri="{FF2B5EF4-FFF2-40B4-BE49-F238E27FC236}">
                  <a16:creationId xmlns:a16="http://schemas.microsoft.com/office/drawing/2014/main" xmlns="" id="{32ADB66C-DAB7-E43C-AE9C-573BA34157E7}"/>
                </a:ext>
              </a:extLst>
            </p:cNvPr>
            <p:cNvSpPr/>
            <p:nvPr/>
          </p:nvSpPr>
          <p:spPr>
            <a:xfrm>
              <a:off x="5205505" y="3429000"/>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9" name="Rectangle 8">
              <a:extLst>
                <a:ext uri="{FF2B5EF4-FFF2-40B4-BE49-F238E27FC236}">
                  <a16:creationId xmlns:a16="http://schemas.microsoft.com/office/drawing/2014/main" xmlns="" id="{38889281-B480-16D2-4262-3C7845654C8E}"/>
                </a:ext>
              </a:extLst>
            </p:cNvPr>
            <p:cNvSpPr/>
            <p:nvPr/>
          </p:nvSpPr>
          <p:spPr>
            <a:xfrm>
              <a:off x="5205505" y="2661308"/>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ngắn</a:t>
              </a:r>
            </a:p>
          </p:txBody>
        </p:sp>
        <p:sp>
          <p:nvSpPr>
            <p:cNvPr id="10" name="Rectangle 9">
              <a:extLst>
                <a:ext uri="{FF2B5EF4-FFF2-40B4-BE49-F238E27FC236}">
                  <a16:creationId xmlns:a16="http://schemas.microsoft.com/office/drawing/2014/main" xmlns="" id="{063FB0B1-69FF-6552-C0BC-FABBA7388E5E}"/>
                </a:ext>
              </a:extLst>
            </p:cNvPr>
            <p:cNvSpPr/>
            <p:nvPr/>
          </p:nvSpPr>
          <p:spPr>
            <a:xfrm>
              <a:off x="5205505" y="4561826"/>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Cánh dài</a:t>
              </a:r>
            </a:p>
          </p:txBody>
        </p:sp>
        <p:sp>
          <p:nvSpPr>
            <p:cNvPr id="11" name="Rectangle 10">
              <a:extLst>
                <a:ext uri="{FF2B5EF4-FFF2-40B4-BE49-F238E27FC236}">
                  <a16:creationId xmlns:a16="http://schemas.microsoft.com/office/drawing/2014/main" xmlns="" id="{3B26EF9C-BEDA-920E-0967-7A61AC77746B}"/>
                </a:ext>
              </a:extLst>
            </p:cNvPr>
            <p:cNvSpPr/>
            <p:nvPr/>
          </p:nvSpPr>
          <p:spPr>
            <a:xfrm>
              <a:off x="2429432" y="3490922"/>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2" name="Rectangle 11">
              <a:extLst>
                <a:ext uri="{FF2B5EF4-FFF2-40B4-BE49-F238E27FC236}">
                  <a16:creationId xmlns:a16="http://schemas.microsoft.com/office/drawing/2014/main" xmlns="" id="{D71A4246-507C-E14C-5888-7804B9F83A19}"/>
                </a:ext>
              </a:extLst>
            </p:cNvPr>
            <p:cNvSpPr/>
            <p:nvPr/>
          </p:nvSpPr>
          <p:spPr>
            <a:xfrm>
              <a:off x="8747459" y="3490921"/>
              <a:ext cx="1247294"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Chromatid </a:t>
              </a:r>
            </a:p>
          </p:txBody>
        </p:sp>
      </p:grpSp>
      <p:sp>
        <p:nvSpPr>
          <p:cNvPr id="2" name="TextBox 1">
            <a:extLst>
              <a:ext uri="{FF2B5EF4-FFF2-40B4-BE49-F238E27FC236}">
                <a16:creationId xmlns:a16="http://schemas.microsoft.com/office/drawing/2014/main" xmlns="" id="{DE24A587-D952-1582-C06C-60D022477E4E}"/>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7" name="TextBox 6">
            <a:extLst>
              <a:ext uri="{FF2B5EF4-FFF2-40B4-BE49-F238E27FC236}">
                <a16:creationId xmlns:a16="http://schemas.microsoft.com/office/drawing/2014/main" xmlns="" id="{4905A1F3-05DC-7210-122E-41022B8DAE1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133075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9" name="Group 18">
            <a:extLst>
              <a:ext uri="{FF2B5EF4-FFF2-40B4-BE49-F238E27FC236}">
                <a16:creationId xmlns:a16="http://schemas.microsoft.com/office/drawing/2014/main" xmlns="" id="{CD0F240A-E5B1-A753-1454-3A5F5802BAD2}"/>
              </a:ext>
            </a:extLst>
          </p:cNvPr>
          <p:cNvGrpSpPr/>
          <p:nvPr/>
        </p:nvGrpSpPr>
        <p:grpSpPr>
          <a:xfrm>
            <a:off x="7125626" y="1434353"/>
            <a:ext cx="4510562" cy="4972423"/>
            <a:chOff x="7125626" y="1434353"/>
            <a:chExt cx="4510562" cy="4972423"/>
          </a:xfrm>
        </p:grpSpPr>
        <p:pic>
          <p:nvPicPr>
            <p:cNvPr id="2" name="Picture 1" descr="A diagram of a cell division&#10;&#10;Description automatically generated">
              <a:extLst>
                <a:ext uri="{FF2B5EF4-FFF2-40B4-BE49-F238E27FC236}">
                  <a16:creationId xmlns:a16="http://schemas.microsoft.com/office/drawing/2014/main" xmlns="" id="{14B3953F-FF99-828C-4F86-489E183A14E7}"/>
                </a:ext>
              </a:extLst>
            </p:cNvPr>
            <p:cNvPicPr>
              <a:picLocks noChangeAspect="1"/>
            </p:cNvPicPr>
            <p:nvPr/>
          </p:nvPicPr>
          <p:blipFill rotWithShape="1">
            <a:blip r:embed="rId3">
              <a:extLst>
                <a:ext uri="{28A0092B-C50C-407E-A947-70E740481C1C}">
                  <a14:useLocalDpi xmlns:a14="http://schemas.microsoft.com/office/drawing/2010/main" val="0"/>
                </a:ext>
              </a:extLst>
            </a:blip>
            <a:srcRect t="7234" b="7538"/>
            <a:stretch/>
          </p:blipFill>
          <p:spPr>
            <a:xfrm>
              <a:off x="7561910" y="1434353"/>
              <a:ext cx="3781431" cy="4972423"/>
            </a:xfrm>
            <a:prstGeom prst="rect">
              <a:avLst/>
            </a:prstGeom>
          </p:spPr>
        </p:pic>
        <p:sp>
          <p:nvSpPr>
            <p:cNvPr id="7" name="Rectangle 6">
              <a:extLst>
                <a:ext uri="{FF2B5EF4-FFF2-40B4-BE49-F238E27FC236}">
                  <a16:creationId xmlns:a16="http://schemas.microsoft.com/office/drawing/2014/main" xmlns="" id="{68A4D4E3-8A45-4A46-0AE6-5556BD09FB59}"/>
                </a:ext>
              </a:extLst>
            </p:cNvPr>
            <p:cNvSpPr/>
            <p:nvPr/>
          </p:nvSpPr>
          <p:spPr>
            <a:xfrm>
              <a:off x="10103671" y="3318610"/>
              <a:ext cx="1356659" cy="428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Tâm động</a:t>
              </a:r>
            </a:p>
          </p:txBody>
        </p:sp>
        <p:sp>
          <p:nvSpPr>
            <p:cNvPr id="14" name="Rectangle 13">
              <a:extLst>
                <a:ext uri="{FF2B5EF4-FFF2-40B4-BE49-F238E27FC236}">
                  <a16:creationId xmlns:a16="http://schemas.microsoft.com/office/drawing/2014/main" xmlns="" id="{44306B4F-F7D6-270C-A962-990D93BE36AC}"/>
                </a:ext>
              </a:extLst>
            </p:cNvPr>
            <p:cNvSpPr/>
            <p:nvPr/>
          </p:nvSpPr>
          <p:spPr>
            <a:xfrm>
              <a:off x="7125627" y="2353693"/>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ngắn</a:t>
              </a:r>
            </a:p>
          </p:txBody>
        </p:sp>
        <p:sp>
          <p:nvSpPr>
            <p:cNvPr id="15" name="Rectangle 14">
              <a:extLst>
                <a:ext uri="{FF2B5EF4-FFF2-40B4-BE49-F238E27FC236}">
                  <a16:creationId xmlns:a16="http://schemas.microsoft.com/office/drawing/2014/main" xmlns="" id="{7A66BFEF-55D2-5560-5E10-27CE8724BC84}"/>
                </a:ext>
              </a:extLst>
            </p:cNvPr>
            <p:cNvSpPr/>
            <p:nvPr/>
          </p:nvSpPr>
          <p:spPr>
            <a:xfrm>
              <a:off x="7125626" y="4919237"/>
              <a:ext cx="1356659"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Cánh dài</a:t>
              </a:r>
            </a:p>
          </p:txBody>
        </p:sp>
        <p:sp>
          <p:nvSpPr>
            <p:cNvPr id="16" name="Rectangle 15">
              <a:extLst>
                <a:ext uri="{FF2B5EF4-FFF2-40B4-BE49-F238E27FC236}">
                  <a16:creationId xmlns:a16="http://schemas.microsoft.com/office/drawing/2014/main" xmlns="" id="{188057CC-56CF-A612-6D6B-C1AC8D4BFF95}"/>
                </a:ext>
              </a:extLst>
            </p:cNvPr>
            <p:cNvSpPr/>
            <p:nvPr/>
          </p:nvSpPr>
          <p:spPr>
            <a:xfrm>
              <a:off x="10388893" y="4670467"/>
              <a:ext cx="1247295"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chemeClr val="tx1"/>
                  </a:solidFill>
                </a:rPr>
                <a:t>Chromatid </a:t>
              </a:r>
            </a:p>
          </p:txBody>
        </p:sp>
        <p:sp>
          <p:nvSpPr>
            <p:cNvPr id="17" name="Rectangle 16">
              <a:extLst>
                <a:ext uri="{FF2B5EF4-FFF2-40B4-BE49-F238E27FC236}">
                  <a16:creationId xmlns:a16="http://schemas.microsoft.com/office/drawing/2014/main" xmlns="" id="{3842180F-DE27-AAEC-5841-C8E6B4FCDC82}"/>
                </a:ext>
              </a:extLst>
            </p:cNvPr>
            <p:cNvSpPr/>
            <p:nvPr/>
          </p:nvSpPr>
          <p:spPr>
            <a:xfrm>
              <a:off x="10548471" y="1557159"/>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2A0DC7B-0727-BD7C-ED68-4BDA7FC34CBB}"/>
                </a:ext>
              </a:extLst>
            </p:cNvPr>
            <p:cNvSpPr/>
            <p:nvPr/>
          </p:nvSpPr>
          <p:spPr>
            <a:xfrm>
              <a:off x="10488706" y="6121254"/>
              <a:ext cx="794870" cy="265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xmlns="" id="{CBE5B7E7-C08F-9623-AC66-79950C41DFB0}"/>
              </a:ext>
            </a:extLst>
          </p:cNvPr>
          <p:cNvSpPr txBox="1"/>
          <p:nvPr/>
        </p:nvSpPr>
        <p:spPr>
          <a:xfrm>
            <a:off x="895157" y="2527764"/>
            <a:ext cx="6170705" cy="1962845"/>
          </a:xfrm>
          <a:prstGeom prst="rect">
            <a:avLst/>
          </a:prstGeom>
          <a:noFill/>
        </p:spPr>
        <p:txBody>
          <a:bodyPr wrap="square">
            <a:spAutoFit/>
          </a:bodyPr>
          <a:lstStyle/>
          <a:p>
            <a:pPr marL="342900" indent="-342900" algn="just">
              <a:lnSpc>
                <a:spcPct val="130000"/>
              </a:lnSpc>
              <a:buFont typeface="Wingdings" panose="05000000000000000000" pitchFamily="2" charset="2"/>
              <a:buChar char="v"/>
            </a:pPr>
            <a:r>
              <a:rPr lang="en-US" sz="2400"/>
              <a:t>Mỗi NST kép gồm </a:t>
            </a:r>
            <a:r>
              <a:rPr lang="en-US" sz="2400" b="1">
                <a:solidFill>
                  <a:srgbClr val="FF0000"/>
                </a:solidFill>
              </a:rPr>
              <a:t>hai chromatid </a:t>
            </a:r>
            <a:r>
              <a:rPr lang="en-US" sz="2400"/>
              <a:t>(nhiễm sắc tử) chị em, gắn với nhau ở tâm động.</a:t>
            </a:r>
          </a:p>
          <a:p>
            <a:pPr marL="342900" indent="-342900" algn="just">
              <a:lnSpc>
                <a:spcPct val="130000"/>
              </a:lnSpc>
              <a:buFont typeface="Wingdings" panose="05000000000000000000" pitchFamily="2" charset="2"/>
              <a:buChar char="v"/>
            </a:pPr>
            <a:r>
              <a:rPr lang="en-US" sz="2400" b="1">
                <a:solidFill>
                  <a:srgbClr val="00B050"/>
                </a:solidFill>
              </a:rPr>
              <a:t>Tâm động </a:t>
            </a:r>
            <a:r>
              <a:rPr lang="en-US" sz="2400"/>
              <a:t>giúp NST gắn vào thoi phân bào khi tế bào phân chia. </a:t>
            </a:r>
          </a:p>
        </p:txBody>
      </p:sp>
      <p:sp>
        <p:nvSpPr>
          <p:cNvPr id="27" name="TextBox 26">
            <a:extLst>
              <a:ext uri="{FF2B5EF4-FFF2-40B4-BE49-F238E27FC236}">
                <a16:creationId xmlns:a16="http://schemas.microsoft.com/office/drawing/2014/main" xmlns="" id="{CEE2D618-387C-6E60-607E-963942731DBE}"/>
              </a:ext>
            </a:extLst>
          </p:cNvPr>
          <p:cNvSpPr txBox="1"/>
          <p:nvPr/>
        </p:nvSpPr>
        <p:spPr>
          <a:xfrm>
            <a:off x="895157" y="4568040"/>
            <a:ext cx="6170705" cy="1482714"/>
          </a:xfrm>
          <a:prstGeom prst="rect">
            <a:avLst/>
          </a:prstGeom>
          <a:noFill/>
        </p:spPr>
        <p:txBody>
          <a:bodyPr wrap="square">
            <a:spAutoFit/>
          </a:bodyPr>
          <a:lstStyle>
            <a:defPPr>
              <a:defRPr lang="en-US"/>
            </a:defPPr>
            <a:lvl1pPr marL="342900" indent="-342900" algn="just">
              <a:lnSpc>
                <a:spcPct val="130000"/>
              </a:lnSpc>
              <a:buFont typeface="Wingdings" panose="05000000000000000000" pitchFamily="2" charset="2"/>
              <a:buChar char="v"/>
              <a:defRPr sz="2400"/>
            </a:lvl1pPr>
          </a:lstStyle>
          <a:p>
            <a:r>
              <a:rPr lang="en-US"/>
              <a:t>Tâm động có thể nằm ở vị trí giữa </a:t>
            </a:r>
            <a:r>
              <a:rPr lang="en-US" b="1">
                <a:solidFill>
                  <a:schemeClr val="accent4"/>
                </a:solidFill>
              </a:rPr>
              <a:t>(tâm cân)</a:t>
            </a:r>
            <a:r>
              <a:rPr lang="en-US" b="1"/>
              <a:t> </a:t>
            </a:r>
            <a:r>
              <a:rPr lang="en-US"/>
              <a:t>hoặc ở đầu mút </a:t>
            </a:r>
            <a:r>
              <a:rPr lang="en-US" b="1">
                <a:solidFill>
                  <a:srgbClr val="FF0000"/>
                </a:solidFill>
              </a:rPr>
              <a:t>(tâm mút) </a:t>
            </a:r>
            <a:r>
              <a:rPr lang="en-US"/>
              <a:t>hoặc ở các vị trí còn lại của NST </a:t>
            </a:r>
            <a:r>
              <a:rPr lang="en-US" b="1">
                <a:solidFill>
                  <a:srgbClr val="0070C0"/>
                </a:solidFill>
              </a:rPr>
              <a:t>(tâm lệch). </a:t>
            </a:r>
          </a:p>
        </p:txBody>
      </p:sp>
      <p:sp>
        <p:nvSpPr>
          <p:cNvPr id="3" name="TextBox 2">
            <a:extLst>
              <a:ext uri="{FF2B5EF4-FFF2-40B4-BE49-F238E27FC236}">
                <a16:creationId xmlns:a16="http://schemas.microsoft.com/office/drawing/2014/main" xmlns="" id="{B2B7CD1C-ECFC-320A-6AE3-FD9E73034F7A}"/>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xmlns="" id="{D58331F1-256E-57A6-BE29-2FBF5CC3DDBC}"/>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087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9" name="Group 8">
            <a:extLst>
              <a:ext uri="{FF2B5EF4-FFF2-40B4-BE49-F238E27FC236}">
                <a16:creationId xmlns:a16="http://schemas.microsoft.com/office/drawing/2014/main" xmlns="" id="{2695367A-7513-ED60-89A0-EB4E96058954}"/>
              </a:ext>
            </a:extLst>
          </p:cNvPr>
          <p:cNvGrpSpPr/>
          <p:nvPr/>
        </p:nvGrpSpPr>
        <p:grpSpPr>
          <a:xfrm>
            <a:off x="868866" y="2396285"/>
            <a:ext cx="10454268" cy="3448424"/>
            <a:chOff x="868866" y="2049653"/>
            <a:chExt cx="10454268" cy="3448424"/>
          </a:xfrm>
        </p:grpSpPr>
        <p:pic>
          <p:nvPicPr>
            <p:cNvPr id="4" name="Picture 3" descr="A diagram of different types of chromosome&#10;&#10;Description automatically generated">
              <a:extLst>
                <a:ext uri="{FF2B5EF4-FFF2-40B4-BE49-F238E27FC236}">
                  <a16:creationId xmlns:a16="http://schemas.microsoft.com/office/drawing/2014/main" xmlns="" id="{3A13CD8E-2786-70C5-F39F-7778BA14E9AC}"/>
                </a:ext>
              </a:extLst>
            </p:cNvPr>
            <p:cNvPicPr>
              <a:picLocks noChangeAspect="1"/>
            </p:cNvPicPr>
            <p:nvPr/>
          </p:nvPicPr>
          <p:blipFill rotWithShape="1">
            <a:blip r:embed="rId3"/>
            <a:srcRect t="25970" b="23747"/>
            <a:stretch/>
          </p:blipFill>
          <p:spPr>
            <a:xfrm>
              <a:off x="868866" y="2049653"/>
              <a:ext cx="10454268" cy="3448424"/>
            </a:xfrm>
            <a:prstGeom prst="rect">
              <a:avLst/>
            </a:prstGeom>
          </p:spPr>
        </p:pic>
        <p:sp>
          <p:nvSpPr>
            <p:cNvPr id="5" name="Rectangle 4">
              <a:extLst>
                <a:ext uri="{FF2B5EF4-FFF2-40B4-BE49-F238E27FC236}">
                  <a16:creationId xmlns:a16="http://schemas.microsoft.com/office/drawing/2014/main" xmlns="" id="{3B68B804-A4A8-BC9A-286B-212902083883}"/>
                </a:ext>
              </a:extLst>
            </p:cNvPr>
            <p:cNvSpPr/>
            <p:nvPr/>
          </p:nvSpPr>
          <p:spPr>
            <a:xfrm>
              <a:off x="2175435" y="3537049"/>
              <a:ext cx="1342165" cy="461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Tâm động</a:t>
              </a:r>
            </a:p>
          </p:txBody>
        </p:sp>
        <p:sp>
          <p:nvSpPr>
            <p:cNvPr id="6" name="Rectangle 5">
              <a:extLst>
                <a:ext uri="{FF2B5EF4-FFF2-40B4-BE49-F238E27FC236}">
                  <a16:creationId xmlns:a16="http://schemas.microsoft.com/office/drawing/2014/main" xmlns="" id="{41E2F5DA-ADE1-4FD6-EA09-9B98D87250D5}"/>
                </a:ext>
              </a:extLst>
            </p:cNvPr>
            <p:cNvSpPr/>
            <p:nvPr/>
          </p:nvSpPr>
          <p:spPr>
            <a:xfrm>
              <a:off x="8221081" y="3274590"/>
              <a:ext cx="1586307" cy="4116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ngắn</a:t>
              </a:r>
            </a:p>
          </p:txBody>
        </p:sp>
        <p:sp>
          <p:nvSpPr>
            <p:cNvPr id="8" name="Rectangle 7">
              <a:extLst>
                <a:ext uri="{FF2B5EF4-FFF2-40B4-BE49-F238E27FC236}">
                  <a16:creationId xmlns:a16="http://schemas.microsoft.com/office/drawing/2014/main" xmlns="" id="{5654B583-AA8A-432E-814A-C0B57458066F}"/>
                </a:ext>
              </a:extLst>
            </p:cNvPr>
            <p:cNvSpPr/>
            <p:nvPr/>
          </p:nvSpPr>
          <p:spPr>
            <a:xfrm>
              <a:off x="5480423" y="4091969"/>
              <a:ext cx="1426660" cy="4975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Cánh dài</a:t>
              </a:r>
            </a:p>
          </p:txBody>
        </p:sp>
      </p:grpSp>
      <p:sp>
        <p:nvSpPr>
          <p:cNvPr id="10" name="TextBox 9">
            <a:extLst>
              <a:ext uri="{FF2B5EF4-FFF2-40B4-BE49-F238E27FC236}">
                <a16:creationId xmlns:a16="http://schemas.microsoft.com/office/drawing/2014/main" xmlns="" id="{8454A430-9BDA-2E3A-EC95-6AE15838B230}"/>
              </a:ext>
            </a:extLst>
          </p:cNvPr>
          <p:cNvSpPr txBox="1"/>
          <p:nvPr/>
        </p:nvSpPr>
        <p:spPr>
          <a:xfrm>
            <a:off x="3902635" y="6009332"/>
            <a:ext cx="1500094" cy="461665"/>
          </a:xfrm>
          <a:prstGeom prst="rect">
            <a:avLst/>
          </a:prstGeom>
          <a:noFill/>
        </p:spPr>
        <p:txBody>
          <a:bodyPr wrap="square" rtlCol="0">
            <a:spAutoFit/>
          </a:bodyPr>
          <a:lstStyle/>
          <a:p>
            <a:pPr algn="ctr"/>
            <a:r>
              <a:rPr lang="en-US" sz="2400" b="1">
                <a:solidFill>
                  <a:schemeClr val="accent4"/>
                </a:solidFill>
              </a:rPr>
              <a:t>Tâm cân</a:t>
            </a:r>
          </a:p>
        </p:txBody>
      </p:sp>
      <p:sp>
        <p:nvSpPr>
          <p:cNvPr id="11" name="TextBox 10">
            <a:extLst>
              <a:ext uri="{FF2B5EF4-FFF2-40B4-BE49-F238E27FC236}">
                <a16:creationId xmlns:a16="http://schemas.microsoft.com/office/drawing/2014/main" xmlns="" id="{FCC40F31-84E6-71E5-FF12-8D21B828208B}"/>
              </a:ext>
            </a:extLst>
          </p:cNvPr>
          <p:cNvSpPr txBox="1"/>
          <p:nvPr/>
        </p:nvSpPr>
        <p:spPr>
          <a:xfrm>
            <a:off x="6651812" y="6009331"/>
            <a:ext cx="1755365" cy="461665"/>
          </a:xfrm>
          <a:prstGeom prst="rect">
            <a:avLst/>
          </a:prstGeom>
          <a:noFill/>
        </p:spPr>
        <p:txBody>
          <a:bodyPr wrap="square" rtlCol="0">
            <a:spAutoFit/>
          </a:bodyPr>
          <a:lstStyle/>
          <a:p>
            <a:pPr algn="ctr"/>
            <a:r>
              <a:rPr lang="en-US" sz="2400" b="1">
                <a:solidFill>
                  <a:srgbClr val="0070C0"/>
                </a:solidFill>
              </a:rPr>
              <a:t>Tâm lệch</a:t>
            </a:r>
          </a:p>
        </p:txBody>
      </p:sp>
      <p:sp>
        <p:nvSpPr>
          <p:cNvPr id="12" name="TextBox 11">
            <a:extLst>
              <a:ext uri="{FF2B5EF4-FFF2-40B4-BE49-F238E27FC236}">
                <a16:creationId xmlns:a16="http://schemas.microsoft.com/office/drawing/2014/main" xmlns="" id="{019CA396-E9D3-32CE-ABF9-70462AF7250E}"/>
              </a:ext>
            </a:extLst>
          </p:cNvPr>
          <p:cNvSpPr txBox="1"/>
          <p:nvPr/>
        </p:nvSpPr>
        <p:spPr>
          <a:xfrm>
            <a:off x="9512825" y="6009331"/>
            <a:ext cx="1755365" cy="461665"/>
          </a:xfrm>
          <a:prstGeom prst="rect">
            <a:avLst/>
          </a:prstGeom>
          <a:noFill/>
        </p:spPr>
        <p:txBody>
          <a:bodyPr wrap="square" rtlCol="0">
            <a:spAutoFit/>
          </a:bodyPr>
          <a:lstStyle/>
          <a:p>
            <a:pPr algn="ctr"/>
            <a:r>
              <a:rPr lang="en-US" sz="2400" b="1">
                <a:solidFill>
                  <a:srgbClr val="FF0000"/>
                </a:solidFill>
              </a:rPr>
              <a:t>Tâm mút</a:t>
            </a:r>
          </a:p>
        </p:txBody>
      </p:sp>
      <p:sp>
        <p:nvSpPr>
          <p:cNvPr id="2" name="TextBox 1">
            <a:extLst>
              <a:ext uri="{FF2B5EF4-FFF2-40B4-BE49-F238E27FC236}">
                <a16:creationId xmlns:a16="http://schemas.microsoft.com/office/drawing/2014/main" xmlns="" id="{4E5D110F-7574-CFC6-B909-27DD549160B2}"/>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xmlns="" id="{AFC356BC-F7B6-F596-E6D2-DC5BCD5C8F60}"/>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5704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pic>
        <p:nvPicPr>
          <p:cNvPr id="3" name="Picture 2">
            <a:extLst>
              <a:ext uri="{FF2B5EF4-FFF2-40B4-BE49-F238E27FC236}">
                <a16:creationId xmlns:a16="http://schemas.microsoft.com/office/drawing/2014/main" xmlns="" id="{2536C253-6E7D-C84A-FB2B-409387A69107}"/>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3100645" y="3159378"/>
            <a:ext cx="6134145" cy="2419368"/>
          </a:xfrm>
          <a:prstGeom prst="rect">
            <a:avLst/>
          </a:prstGeom>
        </p:spPr>
      </p:pic>
      <p:sp>
        <p:nvSpPr>
          <p:cNvPr id="15" name="TextBox 14">
            <a:extLst>
              <a:ext uri="{FF2B5EF4-FFF2-40B4-BE49-F238E27FC236}">
                <a16:creationId xmlns:a16="http://schemas.microsoft.com/office/drawing/2014/main" xmlns="" id="{75FEA58C-A793-4054-969C-CA96B995C57D}"/>
              </a:ext>
            </a:extLst>
          </p:cNvPr>
          <p:cNvSpPr txBox="1"/>
          <p:nvPr/>
        </p:nvSpPr>
        <p:spPr>
          <a:xfrm>
            <a:off x="1243105" y="2470998"/>
            <a:ext cx="9705789" cy="1002582"/>
          </a:xfrm>
          <a:prstGeom prst="rect">
            <a:avLst/>
          </a:prstGeom>
          <a:noFill/>
        </p:spPr>
        <p:txBody>
          <a:bodyPr wrap="square">
            <a:spAutoFit/>
          </a:bodyPr>
          <a:lstStyle/>
          <a:p>
            <a:pPr algn="just">
              <a:lnSpc>
                <a:spcPct val="130000"/>
              </a:lnSpc>
            </a:pPr>
            <a:r>
              <a:rPr lang="en-US" sz="2400" b="1" i="0">
                <a:solidFill>
                  <a:srgbClr val="008000"/>
                </a:solidFill>
                <a:effectLst/>
                <a:latin typeface="+mj-lt"/>
              </a:rPr>
              <a:t>Câu hỏi 1 trang 182</a:t>
            </a:r>
            <a:r>
              <a:rPr lang="en-US" sz="2400" b="1">
                <a:solidFill>
                  <a:srgbClr val="008000"/>
                </a:solidFill>
                <a:latin typeface="+mj-lt"/>
              </a:rPr>
              <a:t>: </a:t>
            </a:r>
            <a:r>
              <a:rPr lang="en-US" sz="2400" b="0" i="0">
                <a:solidFill>
                  <a:srgbClr val="000000"/>
                </a:solidFill>
                <a:effectLst/>
                <a:latin typeface="+mj-lt"/>
              </a:rPr>
              <a:t>Mô tả hình dạng và gọi tên vị trí tâm động của mỗi NST trong Hình 42.2a, b, c, d.</a:t>
            </a:r>
            <a:endParaRPr lang="en-US" sz="2400">
              <a:latin typeface="+mj-lt"/>
            </a:endParaRPr>
          </a:p>
        </p:txBody>
      </p:sp>
      <p:sp>
        <p:nvSpPr>
          <p:cNvPr id="17" name="TextBox 16">
            <a:extLst>
              <a:ext uri="{FF2B5EF4-FFF2-40B4-BE49-F238E27FC236}">
                <a16:creationId xmlns:a16="http://schemas.microsoft.com/office/drawing/2014/main" xmlns="" id="{96EEE380-EE4D-73D0-9885-75064BED55B6}"/>
              </a:ext>
            </a:extLst>
          </p:cNvPr>
          <p:cNvSpPr txBox="1"/>
          <p:nvPr/>
        </p:nvSpPr>
        <p:spPr>
          <a:xfrm>
            <a:off x="3367520" y="5454128"/>
            <a:ext cx="541090" cy="461665"/>
          </a:xfrm>
          <a:prstGeom prst="rect">
            <a:avLst/>
          </a:prstGeom>
          <a:noFill/>
        </p:spPr>
        <p:txBody>
          <a:bodyPr wrap="square">
            <a:spAutoFit/>
          </a:bodyPr>
          <a:lstStyle/>
          <a:p>
            <a:r>
              <a:rPr lang="en-US" sz="2400" b="0" i="0">
                <a:solidFill>
                  <a:srgbClr val="000000"/>
                </a:solidFill>
                <a:effectLst/>
                <a:latin typeface="+mj-lt"/>
              </a:rPr>
              <a:t>a)</a:t>
            </a:r>
            <a:endParaRPr lang="en-US" sz="2400"/>
          </a:p>
        </p:txBody>
      </p:sp>
      <p:sp>
        <p:nvSpPr>
          <p:cNvPr id="18" name="TextBox 17">
            <a:extLst>
              <a:ext uri="{FF2B5EF4-FFF2-40B4-BE49-F238E27FC236}">
                <a16:creationId xmlns:a16="http://schemas.microsoft.com/office/drawing/2014/main" xmlns="" id="{ACAC3AFD-77ED-C4BC-0B53-4E410FE498A1}"/>
              </a:ext>
            </a:extLst>
          </p:cNvPr>
          <p:cNvSpPr txBox="1"/>
          <p:nvPr/>
        </p:nvSpPr>
        <p:spPr>
          <a:xfrm>
            <a:off x="4495117" y="5454127"/>
            <a:ext cx="541090" cy="461665"/>
          </a:xfrm>
          <a:prstGeom prst="rect">
            <a:avLst/>
          </a:prstGeom>
          <a:noFill/>
        </p:spPr>
        <p:txBody>
          <a:bodyPr wrap="square">
            <a:spAutoFit/>
          </a:bodyPr>
          <a:lstStyle/>
          <a:p>
            <a:r>
              <a:rPr lang="en-US" sz="2400" b="0" i="0">
                <a:solidFill>
                  <a:srgbClr val="000000"/>
                </a:solidFill>
                <a:effectLst/>
                <a:latin typeface="+mj-lt"/>
              </a:rPr>
              <a:t>b)</a:t>
            </a:r>
            <a:endParaRPr lang="en-US" sz="2400"/>
          </a:p>
        </p:txBody>
      </p:sp>
      <p:sp>
        <p:nvSpPr>
          <p:cNvPr id="19" name="TextBox 18">
            <a:extLst>
              <a:ext uri="{FF2B5EF4-FFF2-40B4-BE49-F238E27FC236}">
                <a16:creationId xmlns:a16="http://schemas.microsoft.com/office/drawing/2014/main" xmlns="" id="{6AAFA22D-1730-E826-FF15-BD968099E0D0}"/>
              </a:ext>
            </a:extLst>
          </p:cNvPr>
          <p:cNvSpPr txBox="1"/>
          <p:nvPr/>
        </p:nvSpPr>
        <p:spPr>
          <a:xfrm>
            <a:off x="6191621" y="5454127"/>
            <a:ext cx="541090" cy="461665"/>
          </a:xfrm>
          <a:prstGeom prst="rect">
            <a:avLst/>
          </a:prstGeom>
          <a:noFill/>
        </p:spPr>
        <p:txBody>
          <a:bodyPr wrap="square">
            <a:spAutoFit/>
          </a:bodyPr>
          <a:lstStyle/>
          <a:p>
            <a:r>
              <a:rPr lang="en-US" sz="2400" b="0" i="0">
                <a:solidFill>
                  <a:srgbClr val="000000"/>
                </a:solidFill>
                <a:effectLst/>
                <a:latin typeface="+mj-lt"/>
              </a:rPr>
              <a:t>c)</a:t>
            </a:r>
            <a:endParaRPr lang="en-US" sz="2400"/>
          </a:p>
        </p:txBody>
      </p:sp>
      <p:sp>
        <p:nvSpPr>
          <p:cNvPr id="20" name="TextBox 19">
            <a:extLst>
              <a:ext uri="{FF2B5EF4-FFF2-40B4-BE49-F238E27FC236}">
                <a16:creationId xmlns:a16="http://schemas.microsoft.com/office/drawing/2014/main" xmlns="" id="{D63E8C25-8786-2480-D824-5BDE57D3E3B7}"/>
              </a:ext>
            </a:extLst>
          </p:cNvPr>
          <p:cNvSpPr txBox="1"/>
          <p:nvPr/>
        </p:nvSpPr>
        <p:spPr>
          <a:xfrm>
            <a:off x="7581040" y="5454127"/>
            <a:ext cx="541090" cy="461665"/>
          </a:xfrm>
          <a:prstGeom prst="rect">
            <a:avLst/>
          </a:prstGeom>
          <a:noFill/>
        </p:spPr>
        <p:txBody>
          <a:bodyPr wrap="square">
            <a:spAutoFit/>
          </a:bodyPr>
          <a:lstStyle/>
          <a:p>
            <a:r>
              <a:rPr lang="en-US" sz="2400" b="0" i="0">
                <a:solidFill>
                  <a:srgbClr val="000000"/>
                </a:solidFill>
                <a:effectLst/>
                <a:latin typeface="+mj-lt"/>
              </a:rPr>
              <a:t>d)</a:t>
            </a:r>
            <a:endParaRPr lang="en-US" sz="2400"/>
          </a:p>
        </p:txBody>
      </p:sp>
      <p:sp>
        <p:nvSpPr>
          <p:cNvPr id="22" name="TextBox 21">
            <a:extLst>
              <a:ext uri="{FF2B5EF4-FFF2-40B4-BE49-F238E27FC236}">
                <a16:creationId xmlns:a16="http://schemas.microsoft.com/office/drawing/2014/main" xmlns="" id="{FAD2924C-DF86-06D5-521B-04D708552DE0}"/>
              </a:ext>
            </a:extLst>
          </p:cNvPr>
          <p:cNvSpPr txBox="1"/>
          <p:nvPr/>
        </p:nvSpPr>
        <p:spPr>
          <a:xfrm>
            <a:off x="2707922" y="5944764"/>
            <a:ext cx="7201065" cy="461665"/>
          </a:xfrm>
          <a:prstGeom prst="rect">
            <a:avLst/>
          </a:prstGeom>
          <a:noFill/>
        </p:spPr>
        <p:txBody>
          <a:bodyPr wrap="square">
            <a:spAutoFit/>
          </a:bodyPr>
          <a:lstStyle/>
          <a:p>
            <a:pPr algn="ctr"/>
            <a:r>
              <a:rPr lang="en-US" sz="2400" b="1" i="0">
                <a:solidFill>
                  <a:srgbClr val="000000"/>
                </a:solidFill>
                <a:effectLst/>
                <a:latin typeface="+mj-lt"/>
              </a:rPr>
              <a:t>Hình 42.2. </a:t>
            </a:r>
            <a:r>
              <a:rPr lang="en-US" sz="2400" b="0" i="0">
                <a:solidFill>
                  <a:srgbClr val="000000"/>
                </a:solidFill>
                <a:effectLst/>
                <a:latin typeface="+mj-lt"/>
              </a:rPr>
              <a:t>Một số hình dạng của nhiễm sắc thể</a:t>
            </a:r>
            <a:endParaRPr lang="en-US" sz="2400"/>
          </a:p>
        </p:txBody>
      </p:sp>
      <p:sp>
        <p:nvSpPr>
          <p:cNvPr id="2" name="TextBox 1">
            <a:extLst>
              <a:ext uri="{FF2B5EF4-FFF2-40B4-BE49-F238E27FC236}">
                <a16:creationId xmlns:a16="http://schemas.microsoft.com/office/drawing/2014/main" xmlns="" id="{634F0AE3-EDF9-AED3-3294-1E2B485FFFA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xmlns="" id="{F95E30EE-4D11-FE66-59DA-784FADC5F014}"/>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222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2000"/>
                                        <p:tgtEl>
                                          <p:spTgt spid="2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4" name="TextBox 3">
            <a:extLst>
              <a:ext uri="{FF2B5EF4-FFF2-40B4-BE49-F238E27FC236}">
                <a16:creationId xmlns:a16="http://schemas.microsoft.com/office/drawing/2014/main" xmlns="" id="{111EA05F-15FF-5D84-1AF7-1624D973092E}"/>
              </a:ext>
            </a:extLst>
          </p:cNvPr>
          <p:cNvSpPr txBox="1"/>
          <p:nvPr/>
        </p:nvSpPr>
        <p:spPr>
          <a:xfrm>
            <a:off x="675341" y="2511876"/>
            <a:ext cx="10984754" cy="3347840"/>
          </a:xfrm>
          <a:prstGeom prst="rect">
            <a:avLst/>
          </a:prstGeom>
          <a:noFill/>
        </p:spPr>
        <p:txBody>
          <a:bodyPr wrap="square">
            <a:spAutoFit/>
          </a:bodyPr>
          <a:lstStyle/>
          <a:p>
            <a:pPr algn="just">
              <a:lnSpc>
                <a:spcPct val="150000"/>
              </a:lnSpc>
            </a:pPr>
            <a:r>
              <a:rPr lang="en-US" sz="2400" b="1">
                <a:solidFill>
                  <a:srgbClr val="008000"/>
                </a:solidFill>
                <a:latin typeface="+mj-lt"/>
              </a:rPr>
              <a:t>Trả lời:</a:t>
            </a:r>
          </a:p>
          <a:p>
            <a:pPr algn="just">
              <a:lnSpc>
                <a:spcPct val="150000"/>
              </a:lnSpc>
            </a:pPr>
            <a:r>
              <a:rPr lang="en-US" sz="2400" b="1">
                <a:latin typeface="+mj-lt"/>
              </a:rPr>
              <a:t>Quan sát Hình 42.2 ta thấy:</a:t>
            </a:r>
          </a:p>
          <a:p>
            <a:pPr algn="just">
              <a:lnSpc>
                <a:spcPct val="150000"/>
              </a:lnSpc>
            </a:pPr>
            <a:r>
              <a:rPr lang="en-US" sz="2400">
                <a:latin typeface="+mj-lt"/>
              </a:rPr>
              <a:t>- Ở Hình 42.2a: NST có dạng hình que, tâm động nằm ở đầu mút (tâm mút).</a:t>
            </a:r>
          </a:p>
          <a:p>
            <a:pPr algn="just">
              <a:lnSpc>
                <a:spcPct val="150000"/>
              </a:lnSpc>
            </a:pPr>
            <a:r>
              <a:rPr lang="en-US" sz="2400">
                <a:latin typeface="+mj-lt"/>
              </a:rPr>
              <a:t>- Ở Hình 42.2b: NST có dạng hình chữ V, tâm động nằm ở vị trí giữa (tâm cân).</a:t>
            </a:r>
          </a:p>
          <a:p>
            <a:pPr algn="just">
              <a:lnSpc>
                <a:spcPct val="150000"/>
              </a:lnSpc>
            </a:pPr>
            <a:r>
              <a:rPr lang="en-US" sz="2400">
                <a:latin typeface="+mj-lt"/>
              </a:rPr>
              <a:t>- Ở Hình 42.2c: NST có dạng hình hạt, tâm động nằm ở vị trí giữa (tâm cân).</a:t>
            </a:r>
          </a:p>
          <a:p>
            <a:pPr algn="just">
              <a:lnSpc>
                <a:spcPct val="150000"/>
              </a:lnSpc>
            </a:pPr>
            <a:r>
              <a:rPr lang="en-US" sz="2400">
                <a:latin typeface="+mj-lt"/>
              </a:rPr>
              <a:t>- Ở Hình 42.2d: NST có hình chữ X , tâm động nằm lệch (tâm lệch).</a:t>
            </a:r>
          </a:p>
        </p:txBody>
      </p:sp>
      <p:sp>
        <p:nvSpPr>
          <p:cNvPr id="2" name="TextBox 1">
            <a:extLst>
              <a:ext uri="{FF2B5EF4-FFF2-40B4-BE49-F238E27FC236}">
                <a16:creationId xmlns:a16="http://schemas.microsoft.com/office/drawing/2014/main" xmlns="" id="{709A9EB0-904E-168C-3D16-EA51E36DD768}"/>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3" name="TextBox 2">
            <a:extLst>
              <a:ext uri="{FF2B5EF4-FFF2-40B4-BE49-F238E27FC236}">
                <a16:creationId xmlns:a16="http://schemas.microsoft.com/office/drawing/2014/main" xmlns="" id="{41F5B9CC-4EB8-0252-D127-1699FAE0680F}"/>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9640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grpSp>
        <p:nvGrpSpPr>
          <p:cNvPr id="16" name="Group 15">
            <a:extLst>
              <a:ext uri="{FF2B5EF4-FFF2-40B4-BE49-F238E27FC236}">
                <a16:creationId xmlns:a16="http://schemas.microsoft.com/office/drawing/2014/main" xmlns="" id="{07F5D8F4-6EAA-2A12-34DD-1FEC8ADB2F8B}"/>
              </a:ext>
            </a:extLst>
          </p:cNvPr>
          <p:cNvGrpSpPr/>
          <p:nvPr/>
        </p:nvGrpSpPr>
        <p:grpSpPr>
          <a:xfrm>
            <a:off x="7984563" y="1557159"/>
            <a:ext cx="3651625" cy="4745318"/>
            <a:chOff x="7984563" y="1557159"/>
            <a:chExt cx="3651625" cy="4745318"/>
          </a:xfrm>
        </p:grpSpPr>
        <p:pic>
          <p:nvPicPr>
            <p:cNvPr id="2050" name="Picture 2" descr="What is a Chromosome | Definition of Chromosome">
              <a:extLst>
                <a:ext uri="{FF2B5EF4-FFF2-40B4-BE49-F238E27FC236}">
                  <a16:creationId xmlns:a16="http://schemas.microsoft.com/office/drawing/2014/main" xmlns="" id="{E3BBB7D3-C6D1-1EE0-4043-42DB9AEF44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68" t="21002" r="74691" b="9804"/>
            <a:stretch/>
          </p:blipFill>
          <p:spPr bwMode="auto">
            <a:xfrm>
              <a:off x="7984563" y="1557159"/>
              <a:ext cx="2426449" cy="474531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4B25739A-8D40-DD1A-556E-A91C3CD0569F}"/>
                </a:ext>
              </a:extLst>
            </p:cNvPr>
            <p:cNvCxnSpPr/>
            <p:nvPr/>
          </p:nvCxnSpPr>
          <p:spPr>
            <a:xfrm>
              <a:off x="9831294" y="2332748"/>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56C48F01-FBDB-01F4-4A81-30E7A7F618FA}"/>
                </a:ext>
              </a:extLst>
            </p:cNvPr>
            <p:cNvCxnSpPr/>
            <p:nvPr/>
          </p:nvCxnSpPr>
          <p:spPr>
            <a:xfrm>
              <a:off x="9365130" y="3300936"/>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3256D274-A80F-53B4-1639-4420055A114A}"/>
                </a:ext>
              </a:extLst>
            </p:cNvPr>
            <p:cNvCxnSpPr/>
            <p:nvPr/>
          </p:nvCxnSpPr>
          <p:spPr>
            <a:xfrm>
              <a:off x="9699813" y="4878724"/>
              <a:ext cx="10458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D4BDD16C-17FF-9C2D-D1A0-637F1BFCAE0D}"/>
                </a:ext>
              </a:extLst>
            </p:cNvPr>
            <p:cNvSpPr txBox="1"/>
            <p:nvPr/>
          </p:nvSpPr>
          <p:spPr>
            <a:xfrm>
              <a:off x="10930964" y="2021971"/>
              <a:ext cx="705224" cy="523220"/>
            </a:xfrm>
            <a:prstGeom prst="rect">
              <a:avLst/>
            </a:prstGeom>
            <a:noFill/>
          </p:spPr>
          <p:txBody>
            <a:bodyPr wrap="square" rtlCol="0">
              <a:spAutoFit/>
            </a:bodyPr>
            <a:lstStyle/>
            <a:p>
              <a:r>
                <a:rPr lang="en-US" sz="2800" b="1"/>
                <a:t>A</a:t>
              </a:r>
            </a:p>
          </p:txBody>
        </p:sp>
        <p:sp>
          <p:nvSpPr>
            <p:cNvPr id="2" name="TextBox 1">
              <a:extLst>
                <a:ext uri="{FF2B5EF4-FFF2-40B4-BE49-F238E27FC236}">
                  <a16:creationId xmlns:a16="http://schemas.microsoft.com/office/drawing/2014/main" xmlns="" id="{804E4113-2578-A5AF-19E2-04FF0F3737F9}"/>
                </a:ext>
              </a:extLst>
            </p:cNvPr>
            <p:cNvSpPr txBox="1"/>
            <p:nvPr/>
          </p:nvSpPr>
          <p:spPr>
            <a:xfrm>
              <a:off x="10464800" y="2972230"/>
              <a:ext cx="705224" cy="523220"/>
            </a:xfrm>
            <a:prstGeom prst="rect">
              <a:avLst/>
            </a:prstGeom>
            <a:noFill/>
          </p:spPr>
          <p:txBody>
            <a:bodyPr wrap="square" rtlCol="0">
              <a:spAutoFit/>
            </a:bodyPr>
            <a:lstStyle/>
            <a:p>
              <a:r>
                <a:rPr lang="en-US" sz="2800" b="1"/>
                <a:t>B</a:t>
              </a:r>
            </a:p>
          </p:txBody>
        </p:sp>
        <p:sp>
          <p:nvSpPr>
            <p:cNvPr id="3" name="TextBox 2">
              <a:extLst>
                <a:ext uri="{FF2B5EF4-FFF2-40B4-BE49-F238E27FC236}">
                  <a16:creationId xmlns:a16="http://schemas.microsoft.com/office/drawing/2014/main" xmlns="" id="{5A9F048E-6674-C5EF-BDED-386039C181C7}"/>
                </a:ext>
              </a:extLst>
            </p:cNvPr>
            <p:cNvSpPr txBox="1"/>
            <p:nvPr/>
          </p:nvSpPr>
          <p:spPr>
            <a:xfrm>
              <a:off x="10745695" y="4617114"/>
              <a:ext cx="705224" cy="523220"/>
            </a:xfrm>
            <a:prstGeom prst="rect">
              <a:avLst/>
            </a:prstGeom>
            <a:noFill/>
          </p:spPr>
          <p:txBody>
            <a:bodyPr wrap="square" rtlCol="0">
              <a:spAutoFit/>
            </a:bodyPr>
            <a:lstStyle/>
            <a:p>
              <a:r>
                <a:rPr lang="en-US" sz="2800" b="1"/>
                <a:t>C</a:t>
              </a:r>
            </a:p>
          </p:txBody>
        </p:sp>
      </p:grpSp>
      <p:sp>
        <p:nvSpPr>
          <p:cNvPr id="11" name="TextBox 10">
            <a:extLst>
              <a:ext uri="{FF2B5EF4-FFF2-40B4-BE49-F238E27FC236}">
                <a16:creationId xmlns:a16="http://schemas.microsoft.com/office/drawing/2014/main" xmlns="" id="{06C9E3D5-90B6-C0F0-97DA-8A2A048B3B35}"/>
              </a:ext>
            </a:extLst>
          </p:cNvPr>
          <p:cNvSpPr txBox="1"/>
          <p:nvPr/>
        </p:nvSpPr>
        <p:spPr>
          <a:xfrm>
            <a:off x="814299" y="2508804"/>
            <a:ext cx="6786278" cy="1073485"/>
          </a:xfrm>
          <a:prstGeom prst="roundRect">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2 trang 182:</a:t>
            </a:r>
            <a:r>
              <a:rPr lang="en-US" sz="2400">
                <a:solidFill>
                  <a:srgbClr val="000000"/>
                </a:solidFill>
                <a:latin typeface="+mj-lt"/>
              </a:rPr>
              <a:t> </a:t>
            </a:r>
            <a:r>
              <a:rPr lang="vi-VN" sz="2400" b="0" i="0">
                <a:solidFill>
                  <a:srgbClr val="000000"/>
                </a:solidFill>
                <a:effectLst/>
                <a:latin typeface="+mj-lt"/>
              </a:rPr>
              <a:t>Các vị trí A, B, C ở Hình tương ứng với những bộ phận nào của NST?</a:t>
            </a:r>
            <a:endParaRPr lang="en-US" sz="2400">
              <a:latin typeface="+mj-lt"/>
            </a:endParaRPr>
          </a:p>
        </p:txBody>
      </p:sp>
      <p:sp>
        <p:nvSpPr>
          <p:cNvPr id="15" name="TextBox 14">
            <a:extLst>
              <a:ext uri="{FF2B5EF4-FFF2-40B4-BE49-F238E27FC236}">
                <a16:creationId xmlns:a16="http://schemas.microsoft.com/office/drawing/2014/main" xmlns="" id="{1E859990-31AB-E27E-0906-62FE19232ECF}"/>
              </a:ext>
            </a:extLst>
          </p:cNvPr>
          <p:cNvSpPr txBox="1"/>
          <p:nvPr/>
        </p:nvSpPr>
        <p:spPr>
          <a:xfrm>
            <a:off x="814299" y="3810548"/>
            <a:ext cx="6786278" cy="2491929"/>
          </a:xfrm>
          <a:prstGeom prst="roundRect">
            <a:avLst>
              <a:gd name="adj" fmla="val 10339"/>
            </a:avLst>
          </a:prstGeom>
          <a:solidFill>
            <a:srgbClr val="FFFFCC"/>
          </a:solidFill>
          <a:ln w="19050">
            <a:solidFill>
              <a:schemeClr val="tx1"/>
            </a:solidFill>
            <a:prstDash val="sysDash"/>
          </a:ln>
        </p:spPr>
        <p:txBody>
          <a:bodyPr wrap="square" anchor="ctr">
            <a:spAutoFit/>
          </a:bodyPr>
          <a:lstStyle/>
          <a:p>
            <a:pPr algn="just">
              <a:lnSpc>
                <a:spcPct val="125000"/>
              </a:lnSpc>
            </a:pPr>
            <a:r>
              <a:rPr lang="vi-VN" sz="2400" b="1" i="0">
                <a:solidFill>
                  <a:srgbClr val="008000"/>
                </a:solidFill>
                <a:effectLst/>
                <a:latin typeface="+mj-lt"/>
              </a:rPr>
              <a:t>Trả lời:</a:t>
            </a:r>
            <a:endParaRPr lang="vi-VN" sz="2400" b="0" i="0">
              <a:solidFill>
                <a:srgbClr val="000000"/>
              </a:solidFill>
              <a:effectLst/>
              <a:latin typeface="+mj-lt"/>
            </a:endParaRPr>
          </a:p>
          <a:p>
            <a:pPr algn="just">
              <a:lnSpc>
                <a:spcPct val="125000"/>
              </a:lnSpc>
            </a:pPr>
            <a:r>
              <a:rPr lang="vi-VN" sz="2400" b="0" i="0">
                <a:solidFill>
                  <a:srgbClr val="000000"/>
                </a:solidFill>
                <a:effectLst/>
                <a:latin typeface="+mj-lt"/>
              </a:rPr>
              <a:t>Các vị trí A, B, C ở Hình tương ứng với:</a:t>
            </a:r>
          </a:p>
          <a:p>
            <a:pPr algn="just">
              <a:lnSpc>
                <a:spcPct val="125000"/>
              </a:lnSpc>
            </a:pPr>
            <a:r>
              <a:rPr lang="vi-VN" sz="2400" b="0" i="0">
                <a:solidFill>
                  <a:srgbClr val="000000"/>
                </a:solidFill>
                <a:effectLst/>
                <a:latin typeface="+mj-lt"/>
              </a:rPr>
              <a:t>- Vị trí A tương ứng với cánh ngắn của NST.</a:t>
            </a:r>
          </a:p>
          <a:p>
            <a:pPr algn="just">
              <a:lnSpc>
                <a:spcPct val="125000"/>
              </a:lnSpc>
            </a:pPr>
            <a:r>
              <a:rPr lang="vi-VN" sz="2400" b="0" i="0">
                <a:solidFill>
                  <a:srgbClr val="000000"/>
                </a:solidFill>
                <a:effectLst/>
                <a:latin typeface="+mj-lt"/>
              </a:rPr>
              <a:t>- Vị trí B tương ứng với tâm động của NST.</a:t>
            </a:r>
          </a:p>
          <a:p>
            <a:pPr algn="just">
              <a:lnSpc>
                <a:spcPct val="125000"/>
              </a:lnSpc>
            </a:pPr>
            <a:r>
              <a:rPr lang="vi-VN" sz="2400" b="0" i="0">
                <a:solidFill>
                  <a:srgbClr val="000000"/>
                </a:solidFill>
                <a:effectLst/>
                <a:latin typeface="+mj-lt"/>
              </a:rPr>
              <a:t>- Vị trí C tương ứng với cánh dài của NST.</a:t>
            </a:r>
          </a:p>
        </p:txBody>
      </p:sp>
      <p:sp>
        <p:nvSpPr>
          <p:cNvPr id="17" name="TextBox 16">
            <a:extLst>
              <a:ext uri="{FF2B5EF4-FFF2-40B4-BE49-F238E27FC236}">
                <a16:creationId xmlns:a16="http://schemas.microsoft.com/office/drawing/2014/main" xmlns=""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sp>
        <p:nvSpPr>
          <p:cNvPr id="4" name="TextBox 3">
            <a:extLst>
              <a:ext uri="{FF2B5EF4-FFF2-40B4-BE49-F238E27FC236}">
                <a16:creationId xmlns:a16="http://schemas.microsoft.com/office/drawing/2014/main" xmlns="" id="{D8115F96-DE3F-DF55-B191-EF96D7B0697B}"/>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3551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xmlns=""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xmlns=""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xmlns=""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xmlns=""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xmlns=""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xmlns=""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xmlns=""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xmlns=""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39" name="TextBox 38">
            <a:extLst>
              <a:ext uri="{FF2B5EF4-FFF2-40B4-BE49-F238E27FC236}">
                <a16:creationId xmlns:a16="http://schemas.microsoft.com/office/drawing/2014/main" xmlns="" id="{26D8E769-B85D-3572-9CB0-419728A56E89}"/>
              </a:ext>
            </a:extLst>
          </p:cNvPr>
          <p:cNvSpPr txBox="1"/>
          <p:nvPr/>
        </p:nvSpPr>
        <p:spPr>
          <a:xfrm>
            <a:off x="751485" y="2529677"/>
            <a:ext cx="4493272" cy="3740255"/>
          </a:xfrm>
          <a:prstGeom prst="rect">
            <a:avLst/>
          </a:prstGeom>
          <a:noFill/>
        </p:spPr>
        <p:txBody>
          <a:bodyPr wrap="square">
            <a:spAutoFit/>
          </a:bodyPr>
          <a:lstStyle/>
          <a:p>
            <a:pPr algn="just">
              <a:lnSpc>
                <a:spcPct val="125000"/>
              </a:lnSpc>
            </a:pPr>
            <a:r>
              <a:rPr lang="en-US" sz="2400"/>
              <a:t>- </a:t>
            </a:r>
            <a:r>
              <a:rPr lang="vi-VN" sz="2400"/>
              <a:t>NST được cấu tạo bởi </a:t>
            </a:r>
            <a:r>
              <a:rPr lang="vi-VN" sz="2400" b="1">
                <a:solidFill>
                  <a:srgbClr val="FF0000"/>
                </a:solidFill>
              </a:rPr>
              <a:t>DNA và protein histone. </a:t>
            </a:r>
            <a:endParaRPr lang="en-US" sz="2400" b="1">
              <a:solidFill>
                <a:srgbClr val="FF0000"/>
              </a:solidFill>
            </a:endParaRPr>
          </a:p>
          <a:p>
            <a:pPr algn="just">
              <a:lnSpc>
                <a:spcPct val="125000"/>
              </a:lnSpc>
            </a:pPr>
            <a:r>
              <a:rPr lang="en-US" sz="2400"/>
              <a:t>- </a:t>
            </a:r>
            <a:r>
              <a:rPr lang="vi-VN" sz="2400"/>
              <a:t>Mỗi chromatid gồm </a:t>
            </a:r>
            <a:r>
              <a:rPr lang="vi-VN" sz="2400" b="1">
                <a:solidFill>
                  <a:srgbClr val="00B050"/>
                </a:solidFill>
              </a:rPr>
              <a:t>một phân tử DNA </a:t>
            </a:r>
            <a:r>
              <a:rPr lang="vi-VN" sz="2400"/>
              <a:t>liên kết với nhiều phân tử protein histone tạo thành sợi nhiễm sắc, sợi nhiễm sắc được </a:t>
            </a:r>
            <a:r>
              <a:rPr lang="vi-VN" sz="2400" b="1">
                <a:solidFill>
                  <a:schemeClr val="accent4"/>
                </a:solidFill>
              </a:rPr>
              <a:t>cuộn xoắn qua nhiều mức độ </a:t>
            </a:r>
            <a:r>
              <a:rPr lang="vi-VN" sz="2400"/>
              <a:t>khác nhau tạo nên NST</a:t>
            </a:r>
            <a:r>
              <a:rPr lang="en-US" sz="2400"/>
              <a:t>.</a:t>
            </a:r>
            <a:r>
              <a:rPr lang="vi-VN" sz="2400"/>
              <a:t> </a:t>
            </a:r>
            <a:endParaRPr lang="en-US" sz="2400"/>
          </a:p>
        </p:txBody>
      </p:sp>
      <p:sp>
        <p:nvSpPr>
          <p:cNvPr id="2" name="TextBox 1">
            <a:extLst>
              <a:ext uri="{FF2B5EF4-FFF2-40B4-BE49-F238E27FC236}">
                <a16:creationId xmlns:a16="http://schemas.microsoft.com/office/drawing/2014/main" xmlns="" id="{95FB6D79-09ED-4D23-161E-6F0397CDF3FE}"/>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75969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xEl>
                                              <p:pRg st="0" end="0"/>
                                            </p:txEl>
                                          </p:spTgt>
                                        </p:tgtEl>
                                        <p:attrNameLst>
                                          <p:attrName>style.visibility</p:attrName>
                                        </p:attrNameLst>
                                      </p:cBhvr>
                                      <p:to>
                                        <p:strVal val="visible"/>
                                      </p:to>
                                    </p:set>
                                    <p:anim calcmode="lin" valueType="num">
                                      <p:cBhvr additive="base">
                                        <p:cTn id="18"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 calcmode="lin" valueType="num">
                                      <p:cBhvr additive="base">
                                        <p:cTn id="24"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xmlns=""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xmlns=""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xmlns=""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xmlns=""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xmlns=""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xmlns=""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xmlns=""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xmlns=""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xmlns="" id="{B157533E-53FE-1930-B63E-5DA52C11DD2E}"/>
              </a:ext>
            </a:extLst>
          </p:cNvPr>
          <p:cNvSpPr txBox="1"/>
          <p:nvPr/>
        </p:nvSpPr>
        <p:spPr>
          <a:xfrm>
            <a:off x="754931" y="2892494"/>
            <a:ext cx="4456551" cy="2898654"/>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marL="457200" indent="-457200" algn="just">
              <a:lnSpc>
                <a:spcPct val="125000"/>
              </a:lnSpc>
              <a:buAutoNum type="arabicPeriod"/>
            </a:pPr>
            <a:r>
              <a:rPr lang="vi-VN" sz="2400" b="0" i="0">
                <a:solidFill>
                  <a:srgbClr val="000000"/>
                </a:solidFill>
                <a:effectLst/>
                <a:latin typeface="+mj-lt"/>
              </a:rPr>
              <a:t>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endParaRPr lang="en-US" sz="2400" b="0" i="0">
              <a:solidFill>
                <a:srgbClr val="000000"/>
              </a:solidFill>
              <a:effectLst/>
              <a:latin typeface="+mj-lt"/>
            </a:endParaRPr>
          </a:p>
          <a:p>
            <a:pPr marL="457200" indent="-457200" algn="just">
              <a:lnSpc>
                <a:spcPct val="125000"/>
              </a:lnSpc>
              <a:buAutoNum type="arabicPeriod"/>
            </a:pPr>
            <a:r>
              <a:rPr lang="vi-VN" sz="2400" b="0" i="0">
                <a:solidFill>
                  <a:srgbClr val="000000"/>
                </a:solidFill>
                <a:effectLst/>
                <a:latin typeface="+mj-lt"/>
              </a:rPr>
              <a:t>Các gene được sắp xếp như thế nào trên NST?</a:t>
            </a:r>
            <a:endParaRPr lang="en-US" sz="2400">
              <a:latin typeface="+mj-lt"/>
            </a:endParaRPr>
          </a:p>
        </p:txBody>
      </p:sp>
      <p:sp>
        <p:nvSpPr>
          <p:cNvPr id="3" name="TextBox 2">
            <a:extLst>
              <a:ext uri="{FF2B5EF4-FFF2-40B4-BE49-F238E27FC236}">
                <a16:creationId xmlns:a16="http://schemas.microsoft.com/office/drawing/2014/main" xmlns="" id="{516E4116-125A-3AAB-47C2-E04492509F01}"/>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425459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xmlns="" id="{C72E6AAF-F1AF-AC26-56A5-7FD0A8FCC0B7}"/>
              </a:ext>
            </a:extLst>
          </p:cNvPr>
          <p:cNvGrpSpPr/>
          <p:nvPr/>
        </p:nvGrpSpPr>
        <p:grpSpPr>
          <a:xfrm>
            <a:off x="5253318" y="1313352"/>
            <a:ext cx="6430683" cy="5225113"/>
            <a:chOff x="5253318" y="1313352"/>
            <a:chExt cx="6430683" cy="5225113"/>
          </a:xfrm>
        </p:grpSpPr>
        <p:grpSp>
          <p:nvGrpSpPr>
            <p:cNvPr id="25" name="Group 24">
              <a:extLst>
                <a:ext uri="{FF2B5EF4-FFF2-40B4-BE49-F238E27FC236}">
                  <a16:creationId xmlns:a16="http://schemas.microsoft.com/office/drawing/2014/main" xmlns="" id="{E23A722E-2C2C-685F-6413-B8846A70AED5}"/>
                </a:ext>
              </a:extLst>
            </p:cNvPr>
            <p:cNvGrpSpPr/>
            <p:nvPr/>
          </p:nvGrpSpPr>
          <p:grpSpPr>
            <a:xfrm>
              <a:off x="5253318" y="1313352"/>
              <a:ext cx="6430683" cy="5069517"/>
              <a:chOff x="5253318" y="1313352"/>
              <a:chExt cx="6430683" cy="5069517"/>
            </a:xfrm>
          </p:grpSpPr>
          <p:pic>
            <p:nvPicPr>
              <p:cNvPr id="4" name="Picture 2" descr="ASHG on X: &quot;#Chromosome 2 is almost as large! With 243 million bases, it  contains over 1000 genes. That's about 5-7% of the total number of human  genes. The total number of">
                <a:extLst>
                  <a:ext uri="{FF2B5EF4-FFF2-40B4-BE49-F238E27FC236}">
                    <a16:creationId xmlns:a16="http://schemas.microsoft.com/office/drawing/2014/main" xmlns="" id="{ACF4D978-1471-F88D-F4EC-2485875F9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29" b="2484"/>
              <a:stretch/>
            </p:blipFill>
            <p:spPr bwMode="auto">
              <a:xfrm>
                <a:off x="5253318" y="1313352"/>
                <a:ext cx="6430683" cy="50695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C33AAFAB-D15A-0118-A94C-D24EF6185727}"/>
                  </a:ext>
                </a:extLst>
              </p:cNvPr>
              <p:cNvSpPr/>
              <p:nvPr/>
            </p:nvSpPr>
            <p:spPr>
              <a:xfrm>
                <a:off x="5862918" y="2611718"/>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62927D0E-F0F9-6530-603E-661AE28218E2}"/>
                  </a:ext>
                </a:extLst>
              </p:cNvPr>
              <p:cNvSpPr/>
              <p:nvPr/>
            </p:nvSpPr>
            <p:spPr>
              <a:xfrm>
                <a:off x="7528284" y="2444377"/>
                <a:ext cx="657411"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F155D7F-E2EC-8B04-ACE5-E1826133C437}"/>
                  </a:ext>
                </a:extLst>
              </p:cNvPr>
              <p:cNvSpPr/>
              <p:nvPr/>
            </p:nvSpPr>
            <p:spPr>
              <a:xfrm>
                <a:off x="10050354" y="249603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C21CAF22-BA3D-5519-98DA-9970FE91EB9F}"/>
                  </a:ext>
                </a:extLst>
              </p:cNvPr>
              <p:cNvSpPr/>
              <p:nvPr/>
            </p:nvSpPr>
            <p:spPr>
              <a:xfrm>
                <a:off x="8149951" y="6006678"/>
                <a:ext cx="92842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108A45B-DAB5-7EC5-9FF9-C3EE9587F3CA}"/>
                  </a:ext>
                </a:extLst>
              </p:cNvPr>
              <p:cNvSpPr/>
              <p:nvPr/>
            </p:nvSpPr>
            <p:spPr>
              <a:xfrm>
                <a:off x="6486538" y="3125876"/>
                <a:ext cx="1521933"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A41C9320-F1DE-87C1-F98A-800A92B249EA}"/>
                  </a:ext>
                </a:extLst>
              </p:cNvPr>
              <p:cNvSpPr/>
              <p:nvPr/>
            </p:nvSpPr>
            <p:spPr>
              <a:xfrm>
                <a:off x="6096000" y="3916223"/>
                <a:ext cx="830729" cy="334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BCD3F2ED-83FE-4E4F-7A5F-ADB543A7E5E4}"/>
                </a:ext>
              </a:extLst>
            </p:cNvPr>
            <p:cNvSpPr txBox="1"/>
            <p:nvPr/>
          </p:nvSpPr>
          <p:spPr>
            <a:xfrm>
              <a:off x="5480423" y="2574878"/>
              <a:ext cx="1356658" cy="726609"/>
            </a:xfrm>
            <a:prstGeom prst="rect">
              <a:avLst/>
            </a:prstGeom>
            <a:noFill/>
          </p:spPr>
          <p:txBody>
            <a:bodyPr wrap="square" rtlCol="0">
              <a:spAutoFit/>
            </a:bodyPr>
            <a:lstStyle/>
            <a:p>
              <a:pPr algn="ctr">
                <a:lnSpc>
                  <a:spcPct val="120000"/>
                </a:lnSpc>
              </a:pPr>
              <a:r>
                <a:rPr lang="en-US"/>
                <a:t>Tế bào sinh dưỡng</a:t>
              </a:r>
            </a:p>
          </p:txBody>
        </p:sp>
        <p:sp>
          <p:nvSpPr>
            <p:cNvPr id="27" name="TextBox 26">
              <a:extLst>
                <a:ext uri="{FF2B5EF4-FFF2-40B4-BE49-F238E27FC236}">
                  <a16:creationId xmlns:a16="http://schemas.microsoft.com/office/drawing/2014/main" xmlns="" id="{3BBC7B1F-CA2D-B7D2-76BA-D336FA81E66F}"/>
                </a:ext>
              </a:extLst>
            </p:cNvPr>
            <p:cNvSpPr txBox="1"/>
            <p:nvPr/>
          </p:nvSpPr>
          <p:spPr>
            <a:xfrm>
              <a:off x="7064186" y="2444377"/>
              <a:ext cx="1471132" cy="394210"/>
            </a:xfrm>
            <a:prstGeom prst="rect">
              <a:avLst/>
            </a:prstGeom>
            <a:noFill/>
          </p:spPr>
          <p:txBody>
            <a:bodyPr wrap="square" rtlCol="0">
              <a:spAutoFit/>
            </a:bodyPr>
            <a:lstStyle/>
            <a:p>
              <a:pPr algn="ctr">
                <a:lnSpc>
                  <a:spcPct val="120000"/>
                </a:lnSpc>
              </a:pPr>
              <a:r>
                <a:rPr lang="en-US"/>
                <a:t>Nhân tế bào</a:t>
              </a:r>
            </a:p>
          </p:txBody>
        </p:sp>
        <p:sp>
          <p:nvSpPr>
            <p:cNvPr id="29" name="TextBox 28">
              <a:extLst>
                <a:ext uri="{FF2B5EF4-FFF2-40B4-BE49-F238E27FC236}">
                  <a16:creationId xmlns:a16="http://schemas.microsoft.com/office/drawing/2014/main" xmlns="" id="{43B08882-8342-8928-C3EF-30F9E3CAE667}"/>
                </a:ext>
              </a:extLst>
            </p:cNvPr>
            <p:cNvSpPr txBox="1"/>
            <p:nvPr/>
          </p:nvSpPr>
          <p:spPr>
            <a:xfrm>
              <a:off x="9778998" y="1566985"/>
              <a:ext cx="1749613" cy="394210"/>
            </a:xfrm>
            <a:prstGeom prst="rect">
              <a:avLst/>
            </a:prstGeom>
            <a:noFill/>
          </p:spPr>
          <p:txBody>
            <a:bodyPr wrap="square" rtlCol="0">
              <a:spAutoFit/>
            </a:bodyPr>
            <a:lstStyle/>
            <a:p>
              <a:pPr algn="ctr">
                <a:lnSpc>
                  <a:spcPct val="120000"/>
                </a:lnSpc>
              </a:pPr>
              <a:r>
                <a:rPr lang="en-US"/>
                <a:t>Nhiễm sắc thể</a:t>
              </a:r>
            </a:p>
          </p:txBody>
        </p:sp>
        <p:sp>
          <p:nvSpPr>
            <p:cNvPr id="30" name="TextBox 29">
              <a:extLst>
                <a:ext uri="{FF2B5EF4-FFF2-40B4-BE49-F238E27FC236}">
                  <a16:creationId xmlns:a16="http://schemas.microsoft.com/office/drawing/2014/main" xmlns="" id="{1A895074-F32D-4F4E-FC1F-1CCAD6FCB2ED}"/>
                </a:ext>
              </a:extLst>
            </p:cNvPr>
            <p:cNvSpPr txBox="1"/>
            <p:nvPr/>
          </p:nvSpPr>
          <p:spPr>
            <a:xfrm>
              <a:off x="7264973" y="3060371"/>
              <a:ext cx="1976718" cy="394210"/>
            </a:xfrm>
            <a:prstGeom prst="rect">
              <a:avLst/>
            </a:prstGeom>
            <a:noFill/>
          </p:spPr>
          <p:txBody>
            <a:bodyPr wrap="square" rtlCol="0">
              <a:spAutoFit/>
            </a:bodyPr>
            <a:lstStyle/>
            <a:p>
              <a:pPr algn="ctr">
                <a:lnSpc>
                  <a:spcPct val="120000"/>
                </a:lnSpc>
              </a:pPr>
              <a:r>
                <a:rPr lang="en-US"/>
                <a:t>Protein histone</a:t>
              </a:r>
            </a:p>
          </p:txBody>
        </p:sp>
        <p:cxnSp>
          <p:nvCxnSpPr>
            <p:cNvPr id="32" name="Straight Connector 31">
              <a:extLst>
                <a:ext uri="{FF2B5EF4-FFF2-40B4-BE49-F238E27FC236}">
                  <a16:creationId xmlns:a16="http://schemas.microsoft.com/office/drawing/2014/main" xmlns="" id="{400A1DBF-E1A5-EFD2-C6FF-B8340C18EE19}"/>
                </a:ext>
              </a:extLst>
            </p:cNvPr>
            <p:cNvCxnSpPr/>
            <p:nvPr/>
          </p:nvCxnSpPr>
          <p:spPr>
            <a:xfrm flipH="1">
              <a:off x="7064186" y="3301487"/>
              <a:ext cx="388473" cy="30232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BE855A12-984A-BC54-8174-A7F16519DC6F}"/>
                </a:ext>
              </a:extLst>
            </p:cNvPr>
            <p:cNvSpPr txBox="1"/>
            <p:nvPr/>
          </p:nvSpPr>
          <p:spPr>
            <a:xfrm>
              <a:off x="8333958" y="6144255"/>
              <a:ext cx="2081077" cy="394210"/>
            </a:xfrm>
            <a:prstGeom prst="rect">
              <a:avLst/>
            </a:prstGeom>
            <a:noFill/>
          </p:spPr>
          <p:txBody>
            <a:bodyPr wrap="square" rtlCol="0">
              <a:spAutoFit/>
            </a:bodyPr>
            <a:lstStyle/>
            <a:p>
              <a:pPr algn="ctr">
                <a:lnSpc>
                  <a:spcPct val="120000"/>
                </a:lnSpc>
              </a:pPr>
              <a:r>
                <a:rPr lang="en-US"/>
                <a:t>Gene </a:t>
              </a:r>
            </a:p>
          </p:txBody>
        </p:sp>
        <p:sp>
          <p:nvSpPr>
            <p:cNvPr id="34" name="Left Bracket 33">
              <a:extLst>
                <a:ext uri="{FF2B5EF4-FFF2-40B4-BE49-F238E27FC236}">
                  <a16:creationId xmlns:a16="http://schemas.microsoft.com/office/drawing/2014/main" xmlns="" id="{C1D743CB-2621-50A1-D45E-55CFE14FCCA9}"/>
                </a:ext>
              </a:extLst>
            </p:cNvPr>
            <p:cNvSpPr/>
            <p:nvPr/>
          </p:nvSpPr>
          <p:spPr>
            <a:xfrm rot="16200000">
              <a:off x="9284923" y="5014144"/>
              <a:ext cx="179147" cy="2081076"/>
            </a:xfrm>
            <a:prstGeom prst="leftBracket">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37" name="TextBox 36">
            <a:extLst>
              <a:ext uri="{FF2B5EF4-FFF2-40B4-BE49-F238E27FC236}">
                <a16:creationId xmlns:a16="http://schemas.microsoft.com/office/drawing/2014/main" xmlns="" id="{E829FC2B-33A7-78F8-F728-92FDD47631E7}"/>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b) Cấu trúc nhiễm sắc thể</a:t>
            </a:r>
          </a:p>
        </p:txBody>
      </p:sp>
      <p:sp>
        <p:nvSpPr>
          <p:cNvPr id="2" name="TextBox 1">
            <a:extLst>
              <a:ext uri="{FF2B5EF4-FFF2-40B4-BE49-F238E27FC236}">
                <a16:creationId xmlns:a16="http://schemas.microsoft.com/office/drawing/2014/main" xmlns="" id="{B157533E-53FE-1930-B63E-5DA52C11DD2E}"/>
              </a:ext>
            </a:extLst>
          </p:cNvPr>
          <p:cNvSpPr txBox="1"/>
          <p:nvPr/>
        </p:nvSpPr>
        <p:spPr>
          <a:xfrm>
            <a:off x="754931" y="2547163"/>
            <a:ext cx="4456551" cy="1948535"/>
          </a:xfrm>
          <a:prstGeom prst="roundRect">
            <a:avLst>
              <a:gd name="adj" fmla="val 5827"/>
            </a:avLst>
          </a:prstGeom>
          <a:solidFill>
            <a:srgbClr val="FEE7FA"/>
          </a:solidFill>
          <a:ln w="19050">
            <a:solidFill>
              <a:schemeClr val="accent4"/>
            </a:solidFill>
            <a:prstDash val="sysDash"/>
          </a:ln>
        </p:spPr>
        <p:txBody>
          <a:bodyPr wrap="square">
            <a:spAutoFit/>
          </a:bodyPr>
          <a:lstStyle/>
          <a:p>
            <a:pPr algn="just">
              <a:lnSpc>
                <a:spcPct val="125000"/>
              </a:lnSpc>
            </a:pPr>
            <a:r>
              <a:rPr lang="vi-VN" sz="2400" b="1" i="0">
                <a:solidFill>
                  <a:srgbClr val="008000"/>
                </a:solidFill>
                <a:effectLst/>
                <a:latin typeface="+mj-lt"/>
              </a:rPr>
              <a:t>Câu hỏi trang 182:</a:t>
            </a:r>
            <a:r>
              <a:rPr lang="en-US" sz="2400">
                <a:solidFill>
                  <a:srgbClr val="000000"/>
                </a:solidFill>
                <a:latin typeface="+mj-lt"/>
              </a:rPr>
              <a:t> </a:t>
            </a:r>
          </a:p>
          <a:p>
            <a:pPr algn="just">
              <a:lnSpc>
                <a:spcPct val="125000"/>
              </a:lnSpc>
            </a:pPr>
            <a:r>
              <a:rPr lang="vi-VN" sz="2400" b="0" i="0">
                <a:solidFill>
                  <a:srgbClr val="000000"/>
                </a:solidFill>
                <a:effectLst/>
                <a:latin typeface="+mj-lt"/>
              </a:rPr>
              <a:t>1. Mỗi NST trong tế bào ở</a:t>
            </a:r>
            <a:r>
              <a:rPr lang="en-US" sz="2400" b="0" i="0">
                <a:solidFill>
                  <a:srgbClr val="000000"/>
                </a:solidFill>
                <a:effectLst/>
                <a:latin typeface="+mj-lt"/>
              </a:rPr>
              <a:t> hình bên </a:t>
            </a:r>
            <a:r>
              <a:rPr lang="vi-VN" sz="2400" b="0" i="0">
                <a:solidFill>
                  <a:srgbClr val="000000"/>
                </a:solidFill>
                <a:effectLst/>
                <a:latin typeface="+mj-lt"/>
              </a:rPr>
              <a:t>chứa bao nhiêu phân tử DNA?</a:t>
            </a:r>
          </a:p>
        </p:txBody>
      </p:sp>
      <p:sp>
        <p:nvSpPr>
          <p:cNvPr id="7" name="TextBox 6">
            <a:extLst>
              <a:ext uri="{FF2B5EF4-FFF2-40B4-BE49-F238E27FC236}">
                <a16:creationId xmlns:a16="http://schemas.microsoft.com/office/drawing/2014/main" xmlns="" id="{71C3F842-0519-4DCD-3150-6F78BEE11E14}"/>
              </a:ext>
            </a:extLst>
          </p:cNvPr>
          <p:cNvSpPr txBox="1"/>
          <p:nvPr/>
        </p:nvSpPr>
        <p:spPr>
          <a:xfrm>
            <a:off x="741081" y="4729992"/>
            <a:ext cx="4512237" cy="1584263"/>
          </a:xfrm>
          <a:prstGeom prst="roundRect">
            <a:avLst>
              <a:gd name="adj" fmla="val 5350"/>
            </a:avLst>
          </a:prstGeom>
          <a:solidFill>
            <a:srgbClr val="CCFFCC"/>
          </a:solidFill>
          <a:ln w="19050">
            <a:solidFill>
              <a:srgbClr val="00B050"/>
            </a:solidFill>
            <a:prstDash val="sysDash"/>
          </a:ln>
        </p:spPr>
        <p:txBody>
          <a:bodyPr wrap="square">
            <a:spAutoFit/>
          </a:bodyPr>
          <a:lstStyle/>
          <a:p>
            <a:pPr algn="just">
              <a:lnSpc>
                <a:spcPct val="125000"/>
              </a:lnSpc>
            </a:pPr>
            <a:r>
              <a:rPr lang="en-US" sz="2400" b="1" i="0">
                <a:solidFill>
                  <a:srgbClr val="008000"/>
                </a:solidFill>
                <a:effectLst/>
                <a:latin typeface="+mj-lt"/>
              </a:rPr>
              <a:t>Trả lời:</a:t>
            </a:r>
            <a:endParaRPr lang="en-US" sz="2400" b="0" i="0">
              <a:solidFill>
                <a:srgbClr val="000000"/>
              </a:solidFill>
              <a:effectLst/>
              <a:latin typeface="+mj-lt"/>
            </a:endParaRPr>
          </a:p>
          <a:p>
            <a:pPr algn="just">
              <a:lnSpc>
                <a:spcPct val="125000"/>
              </a:lnSpc>
            </a:pPr>
            <a:r>
              <a:rPr lang="en-US" sz="2400" b="0" i="0">
                <a:solidFill>
                  <a:srgbClr val="000000"/>
                </a:solidFill>
                <a:effectLst/>
                <a:latin typeface="+mj-lt"/>
              </a:rPr>
              <a:t>Mỗi NST trong tế bào ở hình chứa 1 phân tử DNA.</a:t>
            </a:r>
          </a:p>
        </p:txBody>
      </p:sp>
      <p:sp>
        <p:nvSpPr>
          <p:cNvPr id="3" name="TextBox 2">
            <a:extLst>
              <a:ext uri="{FF2B5EF4-FFF2-40B4-BE49-F238E27FC236}">
                <a16:creationId xmlns:a16="http://schemas.microsoft.com/office/drawing/2014/main" xmlns="" id="{791BD061-027C-DD91-2944-E351DD8FC399}"/>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Tree>
    <p:extLst>
      <p:ext uri="{BB962C8B-B14F-4D97-AF65-F5344CB8AC3E}">
        <p14:creationId xmlns:p14="http://schemas.microsoft.com/office/powerpoint/2010/main" val="181682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xmlns=""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8" name="Speech Bubble: Rectangle with Corners Rounded 7">
            <a:extLst>
              <a:ext uri="{FF2B5EF4-FFF2-40B4-BE49-F238E27FC236}">
                <a16:creationId xmlns:a16="http://schemas.microsoft.com/office/drawing/2014/main" xmlns="" id="{F7860AB0-5936-66FC-0107-96FF5749A20F}"/>
              </a:ext>
            </a:extLst>
          </p:cNvPr>
          <p:cNvSpPr/>
          <p:nvPr/>
        </p:nvSpPr>
        <p:spPr>
          <a:xfrm>
            <a:off x="5665694" y="1655430"/>
            <a:ext cx="3173506" cy="490129"/>
          </a:xfrm>
          <a:prstGeom prst="wedgeRoundRectCallout">
            <a:avLst>
              <a:gd name="adj1" fmla="val -58145"/>
              <a:gd name="adj2" fmla="val 123469"/>
              <a:gd name="adj3" fmla="val 16667"/>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ruồi giấm</a:t>
            </a:r>
          </a:p>
        </p:txBody>
      </p:sp>
      <p:pic>
        <p:nvPicPr>
          <p:cNvPr id="10" name="Picture 9">
            <a:extLst>
              <a:ext uri="{FF2B5EF4-FFF2-40B4-BE49-F238E27FC236}">
                <a16:creationId xmlns:a16="http://schemas.microsoft.com/office/drawing/2014/main" xmlns="" id="{71BD29D3-493F-5147-FD7A-FCB9EDA4C21A}"/>
              </a:ext>
            </a:extLst>
          </p:cNvPr>
          <p:cNvPicPr>
            <a:picLocks noChangeAspect="1"/>
          </p:cNvPicPr>
          <p:nvPr/>
        </p:nvPicPr>
        <p:blipFill>
          <a:blip r:embed="rId4"/>
          <a:stretch>
            <a:fillRect/>
          </a:stretch>
        </p:blipFill>
        <p:spPr>
          <a:xfrm>
            <a:off x="6483910" y="3209313"/>
            <a:ext cx="4743450" cy="3219450"/>
          </a:xfrm>
          <a:prstGeom prst="rect">
            <a:avLst/>
          </a:prstGeom>
        </p:spPr>
      </p:pic>
      <p:sp>
        <p:nvSpPr>
          <p:cNvPr id="11" name="Speech Bubble: Rectangle with Corners Rounded 10">
            <a:extLst>
              <a:ext uri="{FF2B5EF4-FFF2-40B4-BE49-F238E27FC236}">
                <a16:creationId xmlns:a16="http://schemas.microsoft.com/office/drawing/2014/main" xmlns="" id="{A1C28524-965E-3A9C-0D22-04E584851B4E}"/>
              </a:ext>
            </a:extLst>
          </p:cNvPr>
          <p:cNvSpPr/>
          <p:nvPr/>
        </p:nvSpPr>
        <p:spPr>
          <a:xfrm>
            <a:off x="6944658" y="2719184"/>
            <a:ext cx="2712757" cy="490129"/>
          </a:xfrm>
          <a:prstGeom prst="wedgeRoundRectCallout">
            <a:avLst>
              <a:gd name="adj1" fmla="val 53908"/>
              <a:gd name="adj2" fmla="val 110056"/>
              <a:gd name="adj3" fmla="val 16667"/>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Bộ NST ở người</a:t>
            </a:r>
          </a:p>
        </p:txBody>
      </p:sp>
    </p:spTree>
    <p:extLst>
      <p:ext uri="{BB962C8B-B14F-4D97-AF65-F5344CB8AC3E}">
        <p14:creationId xmlns:p14="http://schemas.microsoft.com/office/powerpoint/2010/main" val="124767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circle(in)">
                                      <p:cBhvr>
                                        <p:cTn id="18" dur="2000"/>
                                        <p:tgtEl>
                                          <p:spTgt spid="10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par>
                                <p:cTn id="30" presetID="6"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animBg="1"/>
      <p:bldP spid="6" grpId="0"/>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EE7FA"/>
        </a:solidFill>
        <a:effectLst/>
      </p:bgPr>
    </p:bg>
    <p:spTree>
      <p:nvGrpSpPr>
        <p:cNvPr id="1" name=""/>
        <p:cNvGrpSpPr/>
        <p:nvPr/>
      </p:nvGrpSpPr>
      <p:grpSpPr>
        <a:xfrm>
          <a:off x="0" y="0"/>
          <a:ext cx="0" cy="0"/>
          <a:chOff x="0" y="0"/>
          <a:chExt cx="0" cy="0"/>
        </a:xfrm>
      </p:grpSpPr>
      <p:pic>
        <p:nvPicPr>
          <p:cNvPr id="9" name="Picture 2" descr="Play button click color icon Royalty Free Vector Image">
            <a:extLst>
              <a:ext uri="{FF2B5EF4-FFF2-40B4-BE49-F238E27FC236}">
                <a16:creationId xmlns:a16="http://schemas.microsoft.com/office/drawing/2014/main" xmlns="" id="{1B435892-ABAF-0EFA-5014-AA258C0276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500" b="78889" l="32200" r="72600">
                        <a14:foregroundMark x1="44500" y1="14537" x2="53100" y2="15556"/>
                        <a14:foregroundMark x1="37500" y1="19722" x2="32300" y2="27963"/>
                        <a14:foregroundMark x1="45600" y1="15278" x2="52300" y2="15093"/>
                        <a14:foregroundMark x1="50100" y1="63981" x2="50100" y2="63981"/>
                        <a14:foregroundMark x1="42300" y1="12963" x2="49200" y2="12500"/>
                        <a14:foregroundMark x1="57000" y1="72222" x2="58100" y2="78889"/>
                        <a14:foregroundMark x1="68100" y1="63981" x2="69617" y2="60370"/>
                        <a14:foregroundMark x1="67000" y1="52870" x2="68598" y2="52157"/>
                        <a14:backgroundMark x1="72000" y1="50833" x2="72000" y2="60370"/>
                        <a14:backgroundMark x1="70600" y1="49074" x2="72600" y2="51667"/>
                      </a14:backgroundRemoval>
                    </a14:imgEffect>
                  </a14:imgLayer>
                </a14:imgProps>
              </a:ext>
              <a:ext uri="{28A0092B-C50C-407E-A947-70E740481C1C}">
                <a14:useLocalDpi xmlns:a14="http://schemas.microsoft.com/office/drawing/2010/main" val="0"/>
              </a:ext>
            </a:extLst>
          </a:blip>
          <a:srcRect l="27767" t="9816" r="25500" b="17792"/>
          <a:stretch/>
        </p:blipFill>
        <p:spPr bwMode="auto">
          <a:xfrm>
            <a:off x="267801" y="240698"/>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E5E50449-AB37-88D2-531B-1B19BCD53411}"/>
              </a:ext>
            </a:extLst>
          </p:cNvPr>
          <p:cNvSpPr/>
          <p:nvPr/>
        </p:nvSpPr>
        <p:spPr>
          <a:xfrm>
            <a:off x="1410447" y="314230"/>
            <a:ext cx="10513752" cy="1867181"/>
          </a:xfrm>
          <a:prstGeom prst="roundRect">
            <a:avLst>
              <a:gd name="adj" fmla="val 7371"/>
            </a:avLst>
          </a:prstGeom>
          <a:solidFill>
            <a:srgbClr val="FEE7FA"/>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82BA8C2-3239-EAEE-4AA2-DE959701FD78}"/>
              </a:ext>
            </a:extLst>
          </p:cNvPr>
          <p:cNvSpPr txBox="1"/>
          <p:nvPr/>
        </p:nvSpPr>
        <p:spPr>
          <a:xfrm>
            <a:off x="1488141" y="370721"/>
            <a:ext cx="10331553" cy="1752211"/>
          </a:xfrm>
          <a:prstGeom prst="rect">
            <a:avLst/>
          </a:prstGeom>
          <a:noFill/>
        </p:spPr>
        <p:txBody>
          <a:bodyPr wrap="square">
            <a:spAutoFit/>
          </a:bodyPr>
          <a:lstStyle/>
          <a:p>
            <a:pPr algn="just">
              <a:lnSpc>
                <a:spcPct val="120000"/>
              </a:lnSpc>
            </a:pPr>
            <a:r>
              <a:rPr lang="vi-VN" sz="2300" b="1" i="1">
                <a:latin typeface="+mj-lt"/>
                <a:cs typeface="Times New Roman" panose="02020603050405020304" pitchFamily="18" charset="0"/>
              </a:rPr>
              <a:t>Mở đầu: </a:t>
            </a:r>
            <a:r>
              <a:rPr lang="vi-VN" sz="2300" i="1">
                <a:latin typeface="+mj-lt"/>
                <a:cs typeface="Times New Roman" panose="02020603050405020304" pitchFamily="18" charset="0"/>
              </a:rPr>
              <a:t>Các nghiên cứu khoa học công bố gần đây cho thấy hệ gene của người gồm nhiều phân tử DNA kích thước lớn, cấu tạo từ khoảng 3 tỉ cặp nucleotide và có tổng chiều dài lên tới hàng mét. Bằng cách nào, với tổng kích thước DNA lớn như vậy có thể sắp xếp ở trong nhân có đường kính chỉ 5 </a:t>
            </a:r>
            <a:r>
              <a:rPr lang="el-GR" sz="2300" i="1">
                <a:latin typeface="+mj-lt"/>
                <a:cs typeface="Times New Roman" panose="02020603050405020304" pitchFamily="18" charset="0"/>
              </a:rPr>
              <a:t>μ</a:t>
            </a:r>
            <a:r>
              <a:rPr lang="vi-VN" sz="2300" i="1">
                <a:latin typeface="+mj-lt"/>
                <a:cs typeface="Times New Roman" panose="02020603050405020304" pitchFamily="18" charset="0"/>
              </a:rPr>
              <a:t>m?</a:t>
            </a:r>
            <a:endParaRPr lang="en-US" sz="2300" i="1">
              <a:latin typeface="+mj-lt"/>
              <a:cs typeface="Times New Roman" panose="02020603050405020304" pitchFamily="18" charset="0"/>
            </a:endParaRPr>
          </a:p>
        </p:txBody>
      </p:sp>
      <p:grpSp>
        <p:nvGrpSpPr>
          <p:cNvPr id="13" name="Group 12">
            <a:extLst>
              <a:ext uri="{FF2B5EF4-FFF2-40B4-BE49-F238E27FC236}">
                <a16:creationId xmlns:a16="http://schemas.microsoft.com/office/drawing/2014/main" xmlns="" id="{6F736A16-F909-9C4D-8B25-420CC06341A9}"/>
              </a:ext>
            </a:extLst>
          </p:cNvPr>
          <p:cNvGrpSpPr/>
          <p:nvPr/>
        </p:nvGrpSpPr>
        <p:grpSpPr>
          <a:xfrm>
            <a:off x="267801" y="2319753"/>
            <a:ext cx="11782872" cy="4348003"/>
            <a:chOff x="0" y="1982640"/>
            <a:chExt cx="12192000" cy="4445587"/>
          </a:xfrm>
        </p:grpSpPr>
        <p:sp>
          <p:nvSpPr>
            <p:cNvPr id="14" name="AutoShape 2" descr="What are Chromosomes?">
              <a:extLst>
                <a:ext uri="{FF2B5EF4-FFF2-40B4-BE49-F238E27FC236}">
                  <a16:creationId xmlns:a16="http://schemas.microsoft.com/office/drawing/2014/main" xmlns="" id="{2EC4C433-B39B-4626-9096-854C8F6403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xmlns="" id="{A7F76677-161A-D55B-197E-1CE3BC5652BD}"/>
                </a:ext>
              </a:extLst>
            </p:cNvPr>
            <p:cNvPicPr>
              <a:picLocks noChangeAspect="1"/>
            </p:cNvPicPr>
            <p:nvPr/>
          </p:nvPicPr>
          <p:blipFill rotWithShape="1">
            <a:blip r:embed="rId5"/>
            <a:srcRect t="5910" b="10093"/>
            <a:stretch/>
          </p:blipFill>
          <p:spPr>
            <a:xfrm>
              <a:off x="0" y="1982640"/>
              <a:ext cx="12192000" cy="4352419"/>
            </a:xfrm>
            <a:prstGeom prst="rect">
              <a:avLst/>
            </a:prstGeom>
          </p:spPr>
        </p:pic>
        <p:sp>
          <p:nvSpPr>
            <p:cNvPr id="16" name="Rectangle 15">
              <a:extLst>
                <a:ext uri="{FF2B5EF4-FFF2-40B4-BE49-F238E27FC236}">
                  <a16:creationId xmlns:a16="http://schemas.microsoft.com/office/drawing/2014/main" xmlns="" id="{DF857C80-1982-95C4-D74F-FBC6AED6BD16}"/>
                </a:ext>
              </a:extLst>
            </p:cNvPr>
            <p:cNvSpPr/>
            <p:nvPr/>
          </p:nvSpPr>
          <p:spPr>
            <a:xfrm>
              <a:off x="1625600" y="5235388"/>
              <a:ext cx="1840753"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D0AF3DA-8AD2-C05F-5CCE-D6F8649DE902}"/>
                </a:ext>
              </a:extLst>
            </p:cNvPr>
            <p:cNvSpPr/>
            <p:nvPr/>
          </p:nvSpPr>
          <p:spPr>
            <a:xfrm>
              <a:off x="4225163" y="5910569"/>
              <a:ext cx="2396565" cy="517658"/>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Nhiễm sắc thể</a:t>
              </a:r>
            </a:p>
          </p:txBody>
        </p:sp>
        <p:sp>
          <p:nvSpPr>
            <p:cNvPr id="18" name="Rectangle 17">
              <a:extLst>
                <a:ext uri="{FF2B5EF4-FFF2-40B4-BE49-F238E27FC236}">
                  <a16:creationId xmlns:a16="http://schemas.microsoft.com/office/drawing/2014/main" xmlns="" id="{DD02F117-9EFA-4398-51FB-8319F4FA12E1}"/>
                </a:ext>
              </a:extLst>
            </p:cNvPr>
            <p:cNvSpPr/>
            <p:nvPr/>
          </p:nvSpPr>
          <p:spPr>
            <a:xfrm>
              <a:off x="9926917" y="4267200"/>
              <a:ext cx="1093695" cy="549836"/>
            </a:xfrm>
            <a:prstGeom prst="rect">
              <a:avLst/>
            </a:prstGeom>
            <a:solidFill>
              <a:srgbClr val="FEE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solidFill>
                </a:rPr>
                <a:t>DNA</a:t>
              </a:r>
            </a:p>
          </p:txBody>
        </p:sp>
      </p:grpSp>
    </p:spTree>
    <p:extLst>
      <p:ext uri="{BB962C8B-B14F-4D97-AF65-F5344CB8AC3E}">
        <p14:creationId xmlns:p14="http://schemas.microsoft.com/office/powerpoint/2010/main" val="262996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3287059" cy="531906"/>
          </a:xfrm>
          <a:prstGeom prst="roundRect">
            <a:avLst>
              <a:gd name="adj" fmla="val 50000"/>
            </a:avLst>
          </a:prstGeom>
          <a:solidFill>
            <a:srgbClr val="1237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1. Khái niệm bộ NST</a:t>
            </a:r>
          </a:p>
        </p:txBody>
      </p:sp>
      <p:pic>
        <p:nvPicPr>
          <p:cNvPr id="1028" name="Picture 4" descr="Why fly? | droso4schools">
            <a:extLst>
              <a:ext uri="{FF2B5EF4-FFF2-40B4-BE49-F238E27FC236}">
                <a16:creationId xmlns:a16="http://schemas.microsoft.com/office/drawing/2014/main" xmlns="" id="{3F0E2037-D0F2-E684-814C-B8A4CCC35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70" y="2233711"/>
            <a:ext cx="5378824" cy="2968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B6141DC-9760-6989-C6EF-8F5B4550B027}"/>
              </a:ext>
            </a:extLst>
          </p:cNvPr>
          <p:cNvSpPr txBox="1"/>
          <p:nvPr/>
        </p:nvSpPr>
        <p:spPr>
          <a:xfrm>
            <a:off x="705224" y="5181973"/>
            <a:ext cx="5190564" cy="1059008"/>
          </a:xfrm>
          <a:prstGeom prst="rect">
            <a:avLst/>
          </a:prstGeom>
          <a:noFill/>
        </p:spPr>
        <p:txBody>
          <a:bodyPr wrap="square">
            <a:spAutoFit/>
          </a:bodyPr>
          <a:lstStyle/>
          <a:p>
            <a:pPr algn="just">
              <a:lnSpc>
                <a:spcPct val="120000"/>
              </a:lnSpc>
            </a:pPr>
            <a:r>
              <a:rPr lang="en-US" i="1"/>
              <a:t>4 cặp nhiễm sắc thể ở Drosophila: nhiễm sắc thể thứ 4 rất nhỏ, nhiễm sắc thể thứ nhất là XX ở con cái và XY ở con đực</a:t>
            </a:r>
          </a:p>
        </p:txBody>
      </p:sp>
      <p:sp>
        <p:nvSpPr>
          <p:cNvPr id="3" name="TextBox 2">
            <a:extLst>
              <a:ext uri="{FF2B5EF4-FFF2-40B4-BE49-F238E27FC236}">
                <a16:creationId xmlns:a16="http://schemas.microsoft.com/office/drawing/2014/main" xmlns="" id="{7A601135-E71C-DD3E-69BC-91C1FBB36738}"/>
              </a:ext>
            </a:extLst>
          </p:cNvPr>
          <p:cNvSpPr txBox="1"/>
          <p:nvPr/>
        </p:nvSpPr>
        <p:spPr>
          <a:xfrm>
            <a:off x="6257365" y="1420656"/>
            <a:ext cx="5378824" cy="2589876"/>
          </a:xfrm>
          <a:prstGeom prst="rect">
            <a:avLst/>
          </a:prstGeom>
          <a:noFill/>
        </p:spPr>
        <p:txBody>
          <a:bodyPr wrap="square">
            <a:spAutoFit/>
          </a:bodyPr>
          <a:lstStyle/>
          <a:p>
            <a:pPr algn="just">
              <a:lnSpc>
                <a:spcPct val="125000"/>
              </a:lnSpc>
              <a:spcAft>
                <a:spcPts val="600"/>
              </a:spcAft>
            </a:pPr>
            <a:r>
              <a:rPr lang="en-US" sz="2200"/>
              <a:t>- </a:t>
            </a:r>
            <a:r>
              <a:rPr lang="vi-VN" sz="2200"/>
              <a:t>Trong nhân tế bào sinh dưỡng, các </a:t>
            </a:r>
            <a:r>
              <a:rPr lang="vi-VN" sz="2200" b="1">
                <a:solidFill>
                  <a:srgbClr val="00B050"/>
                </a:solidFill>
              </a:rPr>
              <a:t>NST tồn tại thành từng cặp</a:t>
            </a:r>
            <a:r>
              <a:rPr lang="vi-VN" sz="2200"/>
              <a:t>, mỗi cặp gồm hai chiếc giống nhau về hình dạng, kích thước và cấu trúc gọi là </a:t>
            </a:r>
            <a:r>
              <a:rPr lang="vi-VN" sz="2200" b="1">
                <a:solidFill>
                  <a:srgbClr val="7030A0"/>
                </a:solidFill>
              </a:rPr>
              <a:t>cặp NST tương đồng. </a:t>
            </a:r>
            <a:r>
              <a:rPr lang="vi-VN" sz="2200" i="1"/>
              <a:t>Ví dụ: các NST trong tế bào sinh dưỡng của ruồi giấm cái</a:t>
            </a:r>
            <a:r>
              <a:rPr lang="en-US" sz="2200" i="1"/>
              <a:t>.</a:t>
            </a:r>
            <a:r>
              <a:rPr lang="vi-VN" sz="2200" i="1"/>
              <a:t> </a:t>
            </a:r>
            <a:endParaRPr lang="en-US" sz="2200" i="1"/>
          </a:p>
        </p:txBody>
      </p:sp>
      <p:sp>
        <p:nvSpPr>
          <p:cNvPr id="4" name="Oval 3">
            <a:extLst>
              <a:ext uri="{FF2B5EF4-FFF2-40B4-BE49-F238E27FC236}">
                <a16:creationId xmlns:a16="http://schemas.microsoft.com/office/drawing/2014/main" xmlns="" id="{2222AE50-CDB1-B70E-8D1C-A60AF0B82404}"/>
              </a:ext>
            </a:extLst>
          </p:cNvPr>
          <p:cNvSpPr/>
          <p:nvPr/>
        </p:nvSpPr>
        <p:spPr>
          <a:xfrm>
            <a:off x="651435" y="2121647"/>
            <a:ext cx="2862729" cy="308092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57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8" name="TextBox 7">
            <a:extLst>
              <a:ext uri="{FF2B5EF4-FFF2-40B4-BE49-F238E27FC236}">
                <a16:creationId xmlns:a16="http://schemas.microsoft.com/office/drawing/2014/main" xmlns="" id="{A3048ACF-F7E3-1BEA-63D7-87BB84411D22}"/>
              </a:ext>
            </a:extLst>
          </p:cNvPr>
          <p:cNvSpPr txBox="1"/>
          <p:nvPr/>
        </p:nvSpPr>
        <p:spPr>
          <a:xfrm>
            <a:off x="698445" y="1971959"/>
            <a:ext cx="10937743" cy="1830822"/>
          </a:xfrm>
          <a:prstGeom prst="rect">
            <a:avLst/>
          </a:prstGeom>
          <a:noFill/>
        </p:spPr>
        <p:txBody>
          <a:bodyPr wrap="square">
            <a:spAutoFit/>
          </a:bodyPr>
          <a:lstStyle/>
          <a:p>
            <a:pPr algn="just">
              <a:lnSpc>
                <a:spcPct val="120000"/>
              </a:lnSpc>
              <a:spcAft>
                <a:spcPts val="600"/>
              </a:spcAft>
            </a:pPr>
            <a:r>
              <a:rPr lang="vi-VN" sz="2400"/>
              <a:t>Mỗi loài sinh vật có </a:t>
            </a:r>
            <a:r>
              <a:rPr lang="vi-VN" sz="2400" b="1">
                <a:solidFill>
                  <a:srgbClr val="FF0000"/>
                </a:solidFill>
              </a:rPr>
              <a:t>một bộ NST riêng</a:t>
            </a:r>
            <a:r>
              <a:rPr lang="vi-VN" sz="2400"/>
              <a:t>, </a:t>
            </a:r>
            <a:r>
              <a:rPr lang="vi-VN" sz="2400" b="1">
                <a:solidFill>
                  <a:srgbClr val="1237F2"/>
                </a:solidFill>
              </a:rPr>
              <a:t>đặc trưng về số lượng, hình dạng và cấu trúc của NST</a:t>
            </a:r>
            <a:r>
              <a:rPr lang="vi-VN" sz="2400"/>
              <a:t>. Các cá thể cùng loài đều mang bộ NST đặc trưng của loài. </a:t>
            </a:r>
            <a:endParaRPr lang="en-US" sz="2400"/>
          </a:p>
          <a:p>
            <a:pPr algn="just">
              <a:lnSpc>
                <a:spcPct val="120000"/>
              </a:lnSpc>
              <a:spcAft>
                <a:spcPts val="600"/>
              </a:spcAft>
            </a:pPr>
            <a:r>
              <a:rPr lang="vi-VN" sz="2200" i="1"/>
              <a:t>Ví dụ: Các giống ngô hiện nay được trồng ở nhiều quốc gia đều có bộ NST 2n = 20 nhiều giống chó nhà được nuôi ở nhiều nơi trên thế giới đều có bộ NST 2n = 78</a:t>
            </a:r>
            <a:endParaRPr lang="en-US" sz="2200" i="1"/>
          </a:p>
        </p:txBody>
      </p:sp>
      <p:grpSp>
        <p:nvGrpSpPr>
          <p:cNvPr id="5" name="Group 4">
            <a:extLst>
              <a:ext uri="{FF2B5EF4-FFF2-40B4-BE49-F238E27FC236}">
                <a16:creationId xmlns:a16="http://schemas.microsoft.com/office/drawing/2014/main" xmlns="" id="{3813976C-ACA5-5235-07B3-F15CC7F8ABCC}"/>
              </a:ext>
            </a:extLst>
          </p:cNvPr>
          <p:cNvGrpSpPr/>
          <p:nvPr/>
        </p:nvGrpSpPr>
        <p:grpSpPr>
          <a:xfrm>
            <a:off x="794870" y="3951628"/>
            <a:ext cx="10799483" cy="2461124"/>
            <a:chOff x="794870" y="3951628"/>
            <a:chExt cx="10799483" cy="2461124"/>
          </a:xfrm>
        </p:grpSpPr>
        <p:sp>
          <p:nvSpPr>
            <p:cNvPr id="2" name="Rectangle: Rounded Corners 1">
              <a:extLst>
                <a:ext uri="{FF2B5EF4-FFF2-40B4-BE49-F238E27FC236}">
                  <a16:creationId xmlns:a16="http://schemas.microsoft.com/office/drawing/2014/main" xmlns=""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xmlns="" id="{753C3FFD-F1A2-D5CB-2AD7-DCCC07F4BA6F}"/>
              </a:ext>
            </a:extLst>
          </p:cNvPr>
          <p:cNvSpPr txBox="1"/>
          <p:nvPr/>
        </p:nvSpPr>
        <p:spPr>
          <a:xfrm>
            <a:off x="920372" y="4026775"/>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xmlns="" id="{32FBAFE9-D504-7201-03A2-7E3C90E3259E}"/>
              </a:ext>
            </a:extLst>
          </p:cNvPr>
          <p:cNvSpPr txBox="1"/>
          <p:nvPr/>
        </p:nvSpPr>
        <p:spPr>
          <a:xfrm>
            <a:off x="1176962" y="4516542"/>
            <a:ext cx="10130519" cy="1680012"/>
          </a:xfrm>
          <a:prstGeom prst="rect">
            <a:avLst/>
          </a:prstGeom>
          <a:noFill/>
        </p:spPr>
        <p:txBody>
          <a:bodyPr wrap="square">
            <a:spAutoFit/>
          </a:bodyPr>
          <a:lstStyle/>
          <a:p>
            <a:pPr algn="just">
              <a:lnSpc>
                <a:spcPct val="120000"/>
              </a:lnSpc>
            </a:pPr>
            <a:r>
              <a:rPr lang="vi-VN" sz="2200" b="0" i="0">
                <a:solidFill>
                  <a:srgbClr val="000000"/>
                </a:solidFill>
                <a:effectLst/>
                <a:latin typeface="+mj-lt"/>
              </a:rPr>
              <a:t>1. Dựa vào thông tin nào có thể nhận biết được sự khác biệt về bộ NST giữa các loài?</a:t>
            </a:r>
          </a:p>
          <a:p>
            <a:pPr algn="just">
              <a:lnSpc>
                <a:spcPct val="120000"/>
              </a:lnSpc>
            </a:pPr>
            <a:r>
              <a:rPr lang="vi-VN" sz="2200" b="0" i="0">
                <a:solidFill>
                  <a:srgbClr val="000000"/>
                </a:solidFill>
                <a:effectLst/>
                <a:latin typeface="+mj-lt"/>
              </a:rPr>
              <a:t>2. Đúng hay sai khi nói rằng cà chua và lúa nước cùng có chung một bộ NST? Giải thích.</a:t>
            </a:r>
          </a:p>
        </p:txBody>
      </p:sp>
    </p:spTree>
    <p:extLst>
      <p:ext uri="{BB962C8B-B14F-4D97-AF65-F5344CB8AC3E}">
        <p14:creationId xmlns:p14="http://schemas.microsoft.com/office/powerpoint/2010/main" val="1702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xmlns="" id="{3813976C-ACA5-5235-07B3-F15CC7F8ABCC}"/>
              </a:ext>
            </a:extLst>
          </p:cNvPr>
          <p:cNvGrpSpPr/>
          <p:nvPr/>
        </p:nvGrpSpPr>
        <p:grpSpPr>
          <a:xfrm>
            <a:off x="836705" y="2267854"/>
            <a:ext cx="10799483" cy="1814078"/>
            <a:chOff x="794870" y="3951628"/>
            <a:chExt cx="10799483" cy="2461124"/>
          </a:xfrm>
        </p:grpSpPr>
        <p:sp>
          <p:nvSpPr>
            <p:cNvPr id="2" name="Rectangle: Rounded Corners 1">
              <a:extLst>
                <a:ext uri="{FF2B5EF4-FFF2-40B4-BE49-F238E27FC236}">
                  <a16:creationId xmlns:a16="http://schemas.microsoft.com/office/drawing/2014/main" xmlns=""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xmlns="" id="{753C3FFD-F1A2-D5CB-2AD7-DCCC07F4BA6F}"/>
              </a:ext>
            </a:extLst>
          </p:cNvPr>
          <p:cNvSpPr txBox="1"/>
          <p:nvPr/>
        </p:nvSpPr>
        <p:spPr>
          <a:xfrm>
            <a:off x="962207" y="2413124"/>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xmlns="" id="{32FBAFE9-D504-7201-03A2-7E3C90E3259E}"/>
              </a:ext>
            </a:extLst>
          </p:cNvPr>
          <p:cNvSpPr txBox="1"/>
          <p:nvPr/>
        </p:nvSpPr>
        <p:spPr>
          <a:xfrm>
            <a:off x="1218797" y="2902891"/>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1. </a:t>
            </a:r>
            <a:r>
              <a:rPr lang="vi-VN" sz="2200" b="0" i="0">
                <a:solidFill>
                  <a:srgbClr val="000000"/>
                </a:solidFill>
                <a:effectLst/>
                <a:latin typeface="+mj-lt"/>
              </a:rPr>
              <a:t>Dựa vào thông tin nào có thể nhận biết được sự khác biệt về bộ NST giữa các loài?</a:t>
            </a:r>
          </a:p>
        </p:txBody>
      </p:sp>
      <p:sp>
        <p:nvSpPr>
          <p:cNvPr id="6" name="TextBox 5">
            <a:extLst>
              <a:ext uri="{FF2B5EF4-FFF2-40B4-BE49-F238E27FC236}">
                <a16:creationId xmlns:a16="http://schemas.microsoft.com/office/drawing/2014/main" xmlns="" id="{1888BF74-F659-88D4-9DA4-C611CC48F519}"/>
              </a:ext>
            </a:extLst>
          </p:cNvPr>
          <p:cNvSpPr txBox="1"/>
          <p:nvPr/>
        </p:nvSpPr>
        <p:spPr>
          <a:xfrm>
            <a:off x="962207" y="4395317"/>
            <a:ext cx="10434922" cy="1273747"/>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1. </a:t>
            </a:r>
            <a:r>
              <a:rPr lang="vi-VN"/>
              <a:t>Thông tin có thể nhận biết được sự khác biệt về bộ NST giữa các loài là: </a:t>
            </a:r>
            <a:r>
              <a:rPr lang="vi-VN" b="1">
                <a:solidFill>
                  <a:srgbClr val="FF0000"/>
                </a:solidFill>
              </a:rPr>
              <a:t>số lượng, hình dạng và cấu trúc của NST.</a:t>
            </a:r>
            <a:endParaRPr lang="en-US" b="1">
              <a:solidFill>
                <a:srgbClr val="FF0000"/>
              </a:solidFill>
            </a:endParaRPr>
          </a:p>
        </p:txBody>
      </p:sp>
    </p:spTree>
    <p:extLst>
      <p:ext uri="{BB962C8B-B14F-4D97-AF65-F5344CB8AC3E}">
        <p14:creationId xmlns:p14="http://schemas.microsoft.com/office/powerpoint/2010/main" val="124807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grpSp>
        <p:nvGrpSpPr>
          <p:cNvPr id="5" name="Group 4">
            <a:extLst>
              <a:ext uri="{FF2B5EF4-FFF2-40B4-BE49-F238E27FC236}">
                <a16:creationId xmlns:a16="http://schemas.microsoft.com/office/drawing/2014/main" xmlns="" id="{3813976C-ACA5-5235-07B3-F15CC7F8ABCC}"/>
              </a:ext>
            </a:extLst>
          </p:cNvPr>
          <p:cNvGrpSpPr/>
          <p:nvPr/>
        </p:nvGrpSpPr>
        <p:grpSpPr>
          <a:xfrm>
            <a:off x="836705" y="1932896"/>
            <a:ext cx="10799483" cy="1868151"/>
            <a:chOff x="794870" y="3951628"/>
            <a:chExt cx="10799483" cy="2461124"/>
          </a:xfrm>
        </p:grpSpPr>
        <p:sp>
          <p:nvSpPr>
            <p:cNvPr id="2" name="Rectangle: Rounded Corners 1">
              <a:extLst>
                <a:ext uri="{FF2B5EF4-FFF2-40B4-BE49-F238E27FC236}">
                  <a16:creationId xmlns:a16="http://schemas.microsoft.com/office/drawing/2014/main" xmlns="" id="{0CFE1A99-B59A-E971-741F-0E7A768FDCDE}"/>
                </a:ext>
              </a:extLst>
            </p:cNvPr>
            <p:cNvSpPr/>
            <p:nvPr/>
          </p:nvSpPr>
          <p:spPr>
            <a:xfrm>
              <a:off x="896471" y="4058023"/>
              <a:ext cx="10697882" cy="2354729"/>
            </a:xfrm>
            <a:prstGeom prst="roundRect">
              <a:avLst>
                <a:gd name="adj" fmla="val 8132"/>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xmlns="" id="{10BC2FCA-C046-675D-1F96-04AB569BF97E}"/>
                </a:ext>
              </a:extLst>
            </p:cNvPr>
            <p:cNvSpPr/>
            <p:nvPr/>
          </p:nvSpPr>
          <p:spPr>
            <a:xfrm>
              <a:off x="794870" y="3951628"/>
              <a:ext cx="10697882" cy="2354729"/>
            </a:xfrm>
            <a:prstGeom prst="roundRect">
              <a:avLst>
                <a:gd name="adj" fmla="val 8132"/>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xmlns="" id="{753C3FFD-F1A2-D5CB-2AD7-DCCC07F4BA6F}"/>
              </a:ext>
            </a:extLst>
          </p:cNvPr>
          <p:cNvSpPr txBox="1"/>
          <p:nvPr/>
        </p:nvSpPr>
        <p:spPr>
          <a:xfrm>
            <a:off x="962207" y="2126263"/>
            <a:ext cx="10387109" cy="461217"/>
          </a:xfrm>
          <a:prstGeom prst="rect">
            <a:avLst/>
          </a:prstGeom>
          <a:noFill/>
        </p:spPr>
        <p:txBody>
          <a:bodyPr wrap="square">
            <a:spAutoFit/>
          </a:bodyPr>
          <a:lstStyle/>
          <a:p>
            <a:pPr>
              <a:lnSpc>
                <a:spcPct val="120000"/>
              </a:lnSpc>
            </a:pPr>
            <a:r>
              <a:rPr lang="en-US" sz="2200" b="1" i="0">
                <a:solidFill>
                  <a:srgbClr val="008000"/>
                </a:solidFill>
                <a:effectLst/>
                <a:highlight>
                  <a:srgbClr val="FFFFFF"/>
                </a:highlight>
                <a:latin typeface="+mj-lt"/>
              </a:rPr>
              <a:t>Hoạt động trang 183:</a:t>
            </a:r>
            <a:r>
              <a:rPr lang="en-US" sz="2200" b="0" i="0">
                <a:solidFill>
                  <a:srgbClr val="000000"/>
                </a:solidFill>
                <a:effectLst/>
                <a:highlight>
                  <a:srgbClr val="FFFFFF"/>
                </a:highlight>
                <a:latin typeface="+mj-lt"/>
              </a:rPr>
              <a:t> Tìm hiểu thông tin trong Bảng 42.1, trả lời các câu hỏi sau:</a:t>
            </a:r>
            <a:endParaRPr lang="en-US" sz="2200">
              <a:latin typeface="+mj-lt"/>
            </a:endParaRPr>
          </a:p>
        </p:txBody>
      </p:sp>
      <p:sp>
        <p:nvSpPr>
          <p:cNvPr id="11" name="TextBox 10">
            <a:extLst>
              <a:ext uri="{FF2B5EF4-FFF2-40B4-BE49-F238E27FC236}">
                <a16:creationId xmlns:a16="http://schemas.microsoft.com/office/drawing/2014/main" xmlns="" id="{32FBAFE9-D504-7201-03A2-7E3C90E3259E}"/>
              </a:ext>
            </a:extLst>
          </p:cNvPr>
          <p:cNvSpPr txBox="1"/>
          <p:nvPr/>
        </p:nvSpPr>
        <p:spPr>
          <a:xfrm>
            <a:off x="1218797" y="2633958"/>
            <a:ext cx="10130519" cy="867482"/>
          </a:xfrm>
          <a:prstGeom prst="rect">
            <a:avLst/>
          </a:prstGeom>
          <a:noFill/>
        </p:spPr>
        <p:txBody>
          <a:bodyPr wrap="square">
            <a:spAutoFit/>
          </a:bodyPr>
          <a:lstStyle/>
          <a:p>
            <a:pPr algn="just">
              <a:lnSpc>
                <a:spcPct val="120000"/>
              </a:lnSpc>
            </a:pPr>
            <a:r>
              <a:rPr lang="vi-VN" sz="2200" b="1" i="0">
                <a:solidFill>
                  <a:srgbClr val="000000"/>
                </a:solidFill>
                <a:effectLst/>
                <a:latin typeface="+mj-lt"/>
              </a:rPr>
              <a:t>2. </a:t>
            </a:r>
            <a:r>
              <a:rPr lang="vi-VN" sz="2200" b="0" i="0">
                <a:solidFill>
                  <a:srgbClr val="000000"/>
                </a:solidFill>
                <a:effectLst/>
                <a:latin typeface="+mj-lt"/>
              </a:rPr>
              <a:t>Đúng hay sai khi nói rằng cà chua và lúa nước cùng có chung một bộ NST? Giải thích.</a:t>
            </a:r>
          </a:p>
        </p:txBody>
      </p:sp>
      <p:sp>
        <p:nvSpPr>
          <p:cNvPr id="6" name="TextBox 5">
            <a:extLst>
              <a:ext uri="{FF2B5EF4-FFF2-40B4-BE49-F238E27FC236}">
                <a16:creationId xmlns:a16="http://schemas.microsoft.com/office/drawing/2014/main" xmlns="" id="{1888BF74-F659-88D4-9DA4-C611CC48F519}"/>
              </a:ext>
            </a:extLst>
          </p:cNvPr>
          <p:cNvSpPr txBox="1"/>
          <p:nvPr/>
        </p:nvSpPr>
        <p:spPr>
          <a:xfrm>
            <a:off x="938299" y="3913653"/>
            <a:ext cx="10596287" cy="2492542"/>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r>
              <a:rPr lang="vi-VN" b="1">
                <a:solidFill>
                  <a:srgbClr val="008000"/>
                </a:solidFill>
                <a:highlight>
                  <a:srgbClr val="FFFFFF"/>
                </a:highlight>
              </a:rPr>
              <a:t>Trả lời:</a:t>
            </a:r>
          </a:p>
          <a:p>
            <a:r>
              <a:rPr lang="vi-VN" b="1"/>
              <a:t>2. </a:t>
            </a:r>
            <a:endParaRPr lang="en-US" b="1"/>
          </a:p>
          <a:p>
            <a:r>
              <a:rPr lang="vi-VN"/>
              <a:t>- Cà chua và lúa nước cùng có chung một bộ NST là </a:t>
            </a:r>
            <a:r>
              <a:rPr lang="vi-VN" b="1">
                <a:solidFill>
                  <a:srgbClr val="FF0000"/>
                </a:solidFill>
              </a:rPr>
              <a:t>nhận định sai.</a:t>
            </a:r>
          </a:p>
          <a:p>
            <a:r>
              <a:rPr lang="vi-VN"/>
              <a:t>- Giải thích: Bộ NST của các loài có thể giống nhau về số lượng nhưng </a:t>
            </a:r>
            <a:r>
              <a:rPr lang="vi-VN" b="1">
                <a:solidFill>
                  <a:srgbClr val="1237F2"/>
                </a:solidFill>
              </a:rPr>
              <a:t>hình dạng và đặc biệt là cấu trúc NST sẽ khác nhau</a:t>
            </a:r>
            <a:r>
              <a:rPr lang="vi-VN"/>
              <a:t>. Bởi vậy, </a:t>
            </a:r>
            <a:r>
              <a:rPr lang="vi-VN" b="1">
                <a:solidFill>
                  <a:srgbClr val="00B050"/>
                </a:solidFill>
              </a:rPr>
              <a:t>không thể chỉ căn cứ vào số lượng NST</a:t>
            </a:r>
            <a:r>
              <a:rPr lang="vi-VN"/>
              <a:t> để kết luận cà chua và lúa nước cùng có chung một bộ NST.</a:t>
            </a:r>
            <a:endParaRPr lang="en-US" b="1">
              <a:solidFill>
                <a:srgbClr val="FF0000"/>
              </a:solidFill>
            </a:endParaRPr>
          </a:p>
        </p:txBody>
      </p:sp>
    </p:spTree>
    <p:extLst>
      <p:ext uri="{BB962C8B-B14F-4D97-AF65-F5344CB8AC3E}">
        <p14:creationId xmlns:p14="http://schemas.microsoft.com/office/powerpoint/2010/main" val="26609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rgbClr val="FFC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8" y="269230"/>
            <a:ext cx="6401237" cy="830164"/>
          </a:xfrm>
          <a:prstGeom prst="rect">
            <a:avLst/>
          </a:prstGeom>
          <a:noFill/>
        </p:spPr>
        <p:txBody>
          <a:bodyPr wrap="square" rtlCol="0">
            <a:spAutoFit/>
          </a:bodyPr>
          <a:lstStyle/>
          <a:p>
            <a:pPr>
              <a:lnSpc>
                <a:spcPct val="120000"/>
              </a:lnSpc>
            </a:pPr>
            <a:r>
              <a:rPr lang="en-US" sz="4400" b="1">
                <a:solidFill>
                  <a:sysClr val="windowText" lastClr="000000"/>
                </a:solidFill>
              </a:rPr>
              <a:t>II. BỘ NHIỄM SẮC THỂ</a:t>
            </a:r>
          </a:p>
        </p:txBody>
      </p:sp>
      <p:sp>
        <p:nvSpPr>
          <p:cNvPr id="36" name="Rectangle: Rounded Corners 35">
            <a:extLst>
              <a:ext uri="{FF2B5EF4-FFF2-40B4-BE49-F238E27FC236}">
                <a16:creationId xmlns:a16="http://schemas.microsoft.com/office/drawing/2014/main" xmlns="" id="{BC639B41-F8DD-600C-D73D-04D8B860DB23}"/>
              </a:ext>
            </a:extLst>
          </p:cNvPr>
          <p:cNvSpPr/>
          <p:nvPr/>
        </p:nvSpPr>
        <p:spPr>
          <a:xfrm>
            <a:off x="794870" y="1291206"/>
            <a:ext cx="5301130" cy="531906"/>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2. Tính chất đặc trưng của bộ NST</a:t>
            </a:r>
          </a:p>
        </p:txBody>
      </p:sp>
      <p:sp>
        <p:nvSpPr>
          <p:cNvPr id="7" name="TextBox 6">
            <a:extLst>
              <a:ext uri="{FF2B5EF4-FFF2-40B4-BE49-F238E27FC236}">
                <a16:creationId xmlns:a16="http://schemas.microsoft.com/office/drawing/2014/main" xmlns="" id="{19C0AF95-7C89-E984-6760-CB37F553E122}"/>
              </a:ext>
            </a:extLst>
          </p:cNvPr>
          <p:cNvSpPr txBox="1"/>
          <p:nvPr/>
        </p:nvSpPr>
        <p:spPr>
          <a:xfrm>
            <a:off x="1117600" y="2188766"/>
            <a:ext cx="10082306" cy="3018519"/>
          </a:xfrm>
          <a:prstGeom prst="rect">
            <a:avLst/>
          </a:prstGeom>
          <a:noFill/>
        </p:spPr>
        <p:txBody>
          <a:bodyPr wrap="square">
            <a:spAutoFit/>
          </a:bodyPr>
          <a:lstStyle>
            <a:defPPr>
              <a:defRPr lang="en-US"/>
            </a:defPPr>
            <a:lvl1pPr algn="just">
              <a:lnSpc>
                <a:spcPct val="120000"/>
              </a:lnSpc>
              <a:defRPr sz="2200" b="0" i="0">
                <a:solidFill>
                  <a:srgbClr val="000000"/>
                </a:solidFill>
                <a:effectLst/>
                <a:latin typeface="+mj-lt"/>
              </a:defRPr>
            </a:lvl1pPr>
          </a:lstStyle>
          <a:p>
            <a:pPr>
              <a:spcAft>
                <a:spcPts val="1200"/>
              </a:spcAft>
            </a:pPr>
            <a:r>
              <a:rPr lang="en-US" sz="2400" b="1">
                <a:solidFill>
                  <a:srgbClr val="00B050"/>
                </a:solidFill>
              </a:rPr>
              <a:t>Như vậy:</a:t>
            </a:r>
          </a:p>
          <a:p>
            <a:pPr marL="342900" indent="-342900">
              <a:spcAft>
                <a:spcPts val="1200"/>
              </a:spcAft>
              <a:buFont typeface="Wingdings" panose="05000000000000000000" pitchFamily="2" charset="2"/>
              <a:buChar char="v"/>
            </a:pPr>
            <a:r>
              <a:rPr lang="vi-VN" sz="2400"/>
              <a:t>Sự khác nhau về số lượng NST trong bộ NST lưỡng bội giữa các loài sinh vật </a:t>
            </a:r>
            <a:r>
              <a:rPr lang="vi-VN" sz="2400" b="1">
                <a:solidFill>
                  <a:srgbClr val="FF0000"/>
                </a:solidFill>
              </a:rPr>
              <a:t>không phản ánh sự khác nhau về mức độ tiến hoá </a:t>
            </a:r>
            <a:r>
              <a:rPr lang="vi-VN" sz="2400"/>
              <a:t>(thời kì phát sinh loài) giữa chúng.</a:t>
            </a:r>
          </a:p>
          <a:p>
            <a:pPr marL="342900" indent="-342900">
              <a:spcAft>
                <a:spcPts val="1200"/>
              </a:spcAft>
              <a:buFont typeface="Wingdings" panose="05000000000000000000" pitchFamily="2" charset="2"/>
              <a:buChar char="v"/>
            </a:pPr>
            <a:r>
              <a:rPr lang="vi-VN" sz="2400"/>
              <a:t>Bộ NST của các loài có thể giống nhau về số lượng NST nhưng </a:t>
            </a:r>
            <a:r>
              <a:rPr lang="vi-VN" sz="2400" b="1">
                <a:solidFill>
                  <a:srgbClr val="1237F2"/>
                </a:solidFill>
              </a:rPr>
              <a:t>hình dạng và đặc biệt là cấu trúc NST sẽ khác nhau.</a:t>
            </a:r>
            <a:endParaRPr lang="en-US" sz="2400" b="1">
              <a:solidFill>
                <a:srgbClr val="1237F2"/>
              </a:solidFill>
            </a:endParaRPr>
          </a:p>
        </p:txBody>
      </p:sp>
    </p:spTree>
    <p:extLst>
      <p:ext uri="{BB962C8B-B14F-4D97-AF65-F5344CB8AC3E}">
        <p14:creationId xmlns:p14="http://schemas.microsoft.com/office/powerpoint/2010/main" val="27516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370A1B6-BE6E-C426-DAAC-BF4D566E2FB9}"/>
              </a:ext>
            </a:extLst>
          </p:cNvPr>
          <p:cNvSpPr>
            <a:spLocks noGrp="1"/>
          </p:cNvSpPr>
          <p:nvPr>
            <p:ph type="body" sz="quarter" idx="12"/>
          </p:nvPr>
        </p:nvSpPr>
        <p:spPr>
          <a:xfrm>
            <a:off x="2514622" y="661075"/>
            <a:ext cx="2517567" cy="683631"/>
          </a:xfrm>
          <a:solidFill>
            <a:schemeClr val="tx2"/>
          </a:solidFill>
        </p:spPr>
        <p:txBody>
          <a:bodyPr>
            <a:normAutofit lnSpcReduction="10000"/>
          </a:bodyPr>
          <a:lstStyle/>
          <a:p>
            <a:r>
              <a:rPr lang="en-US" sz="2800" b="1"/>
              <a:t>VẬN DỤNG</a:t>
            </a:r>
          </a:p>
        </p:txBody>
      </p:sp>
      <p:sp>
        <p:nvSpPr>
          <p:cNvPr id="6" name="Slide Number Placeholder 5">
            <a:extLst>
              <a:ext uri="{FF2B5EF4-FFF2-40B4-BE49-F238E27FC236}">
                <a16:creationId xmlns:a16="http://schemas.microsoft.com/office/drawing/2014/main" xmlns="" id="{3C7989E2-5F43-D4FD-A4FE-A155943EE886}"/>
              </a:ext>
            </a:extLst>
          </p:cNvPr>
          <p:cNvSpPr>
            <a:spLocks noGrp="1"/>
          </p:cNvSpPr>
          <p:nvPr>
            <p:ph type="sldNum" sz="quarter" idx="4"/>
          </p:nvPr>
        </p:nvSpPr>
        <p:spPr/>
        <p:txBody>
          <a:bodyPr/>
          <a:lstStyle/>
          <a:p>
            <a:fld id="{3A98EE3D-8CD1-4C3F-BD1C-C98C9596463C}" type="slidenum">
              <a:rPr lang="en-US" smtClean="0"/>
              <a:pPr/>
              <a:t>25</a:t>
            </a:fld>
            <a:endParaRPr lang="en-US" dirty="0"/>
          </a:p>
        </p:txBody>
      </p:sp>
      <p:sp>
        <p:nvSpPr>
          <p:cNvPr id="8" name="TextBox 7">
            <a:extLst>
              <a:ext uri="{FF2B5EF4-FFF2-40B4-BE49-F238E27FC236}">
                <a16:creationId xmlns:a16="http://schemas.microsoft.com/office/drawing/2014/main" xmlns="" id="{D8848FED-EE43-507E-CA8E-B7539920E075}"/>
              </a:ext>
            </a:extLst>
          </p:cNvPr>
          <p:cNvSpPr txBox="1"/>
          <p:nvPr/>
        </p:nvSpPr>
        <p:spPr>
          <a:xfrm>
            <a:off x="5080002" y="734892"/>
            <a:ext cx="6438896" cy="5125249"/>
          </a:xfrm>
          <a:prstGeom prst="rect">
            <a:avLst/>
          </a:prstGeom>
          <a:noFill/>
        </p:spPr>
        <p:txBody>
          <a:bodyPr wrap="square">
            <a:spAutoFit/>
          </a:bodyPr>
          <a:lstStyle/>
          <a:p>
            <a:pPr algn="just">
              <a:lnSpc>
                <a:spcPct val="125000"/>
              </a:lnSpc>
            </a:pPr>
            <a:r>
              <a:rPr lang="vi-VN" sz="2400" b="1"/>
              <a:t>Giả sử trong phòng thí nghiệm có hai tiêu bản NST cố định của cá thể cùng loài, trong đó một tiêu bản tế bào có bộ NST 2n, một tiêu bản tế bào có bộ NST 2n – 1 (bộ NST bị mất 1 chiếc). Cả hai tiêu bản đều bị mất nhãn ghi công thức NST.</a:t>
            </a:r>
          </a:p>
          <a:p>
            <a:pPr algn="just">
              <a:lnSpc>
                <a:spcPct val="125000"/>
              </a:lnSpc>
            </a:pPr>
            <a:r>
              <a:rPr lang="vi-VN" sz="2400"/>
              <a:t>a)</a:t>
            </a:r>
            <a:r>
              <a:rPr lang="en-US" sz="2400"/>
              <a:t> </a:t>
            </a:r>
            <a:r>
              <a:rPr lang="vi-VN" sz="2400"/>
              <a:t>Hệ gene trong tế bào 2n –</a:t>
            </a:r>
            <a:r>
              <a:rPr lang="en-US" sz="2400"/>
              <a:t> </a:t>
            </a:r>
            <a:r>
              <a:rPr lang="vi-VN" sz="2400"/>
              <a:t>1 có sự thay đổi như thế nào?</a:t>
            </a:r>
          </a:p>
          <a:p>
            <a:pPr algn="just">
              <a:lnSpc>
                <a:spcPct val="125000"/>
              </a:lnSpc>
            </a:pPr>
            <a:r>
              <a:rPr lang="vi-VN" sz="2400"/>
              <a:t>b)</a:t>
            </a:r>
            <a:r>
              <a:rPr lang="en-US" sz="2400"/>
              <a:t> </a:t>
            </a:r>
            <a:r>
              <a:rPr lang="vi-VN" sz="2400"/>
              <a:t>Bằng cách nào giúp xác định tiêu bản nào là của tế bào có bộ NST 2n, tiêu bản nào là của tế bào có bộ NST 2n –</a:t>
            </a:r>
            <a:r>
              <a:rPr lang="en-US" sz="2400"/>
              <a:t> </a:t>
            </a:r>
            <a:r>
              <a:rPr lang="vi-VN" sz="2400"/>
              <a:t>1?</a:t>
            </a:r>
          </a:p>
        </p:txBody>
      </p:sp>
      <p:pic>
        <p:nvPicPr>
          <p:cNvPr id="1026" name="Picture 2" descr="Em Bé Học Bài, Học Sinh Mầm Non 1 - KhoThietKe.Net">
            <a:extLst>
              <a:ext uri="{FF2B5EF4-FFF2-40B4-BE49-F238E27FC236}">
                <a16:creationId xmlns:a16="http://schemas.microsoft.com/office/drawing/2014/main" xmlns="" id="{C5A45EFF-5ED8-2B0C-8764-95B04657D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735" y="1428376"/>
            <a:ext cx="3033773" cy="486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105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lassroom with Green Board and Desks PNG Clipart Image​ | Gallery  Yopriceville - High-Quality Free Images and Transparent PNG Clipart">
            <a:extLst>
              <a:ext uri="{FF2B5EF4-FFF2-40B4-BE49-F238E27FC236}">
                <a16:creationId xmlns:a16="http://schemas.microsoft.com/office/drawing/2014/main" xmlns="" id="{26DF2CD5-48EE-853F-6976-5D6525FD2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08"/>
          <a:stretch/>
        </p:blipFill>
        <p:spPr bwMode="auto">
          <a:xfrm>
            <a:off x="633910" y="168409"/>
            <a:ext cx="11233876" cy="66895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89EB95A-2662-73A5-CF3B-9265013C0B56}"/>
              </a:ext>
            </a:extLst>
          </p:cNvPr>
          <p:cNvSpPr txBox="1"/>
          <p:nvPr/>
        </p:nvSpPr>
        <p:spPr>
          <a:xfrm>
            <a:off x="2737223" y="1069788"/>
            <a:ext cx="6717553" cy="1809150"/>
          </a:xfrm>
          <a:prstGeom prst="rect">
            <a:avLst/>
          </a:prstGeom>
          <a:noFill/>
        </p:spPr>
        <p:txBody>
          <a:bodyPr wrap="square" rtlCol="0">
            <a:spAutoFit/>
          </a:bodyPr>
          <a:lstStyle/>
          <a:p>
            <a:pPr algn="ctr">
              <a:lnSpc>
                <a:spcPct val="125000"/>
              </a:lnSpc>
            </a:pPr>
            <a:r>
              <a:rPr lang="en-US" sz="3600" b="1">
                <a:solidFill>
                  <a:srgbClr val="FFFF00"/>
                </a:solidFill>
              </a:rPr>
              <a:t>TRẮC NGHIỆM ÔN TẬP</a:t>
            </a:r>
          </a:p>
          <a:p>
            <a:pPr algn="ctr">
              <a:lnSpc>
                <a:spcPct val="125000"/>
              </a:lnSpc>
            </a:pPr>
            <a:r>
              <a:rPr lang="en-US" sz="2800" b="1" i="1">
                <a:solidFill>
                  <a:schemeClr val="bg1"/>
                </a:solidFill>
              </a:rPr>
              <a:t>Chọn 1 trong các phương án A, B, C hoặc D được xem là chính xác</a:t>
            </a:r>
          </a:p>
        </p:txBody>
      </p:sp>
    </p:spTree>
    <p:extLst>
      <p:ext uri="{BB962C8B-B14F-4D97-AF65-F5344CB8AC3E}">
        <p14:creationId xmlns:p14="http://schemas.microsoft.com/office/powerpoint/2010/main" val="2670997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Phát biểu nào dưới đây về nhiễm sắc thể của sinh vật nhân thực là đúng?</a:t>
            </a:r>
          </a:p>
        </p:txBody>
      </p:sp>
      <p:sp>
        <p:nvSpPr>
          <p:cNvPr id="8" name="TextBox 7">
            <a:extLst>
              <a:ext uri="{FF2B5EF4-FFF2-40B4-BE49-F238E27FC236}">
                <a16:creationId xmlns:a16="http://schemas.microsoft.com/office/drawing/2014/main" xmlns="" id="{56CE21BF-EE1B-EB4E-6408-F397CEB65FD8}"/>
              </a:ext>
            </a:extLst>
          </p:cNvPr>
          <p:cNvSpPr txBox="1"/>
          <p:nvPr/>
        </p:nvSpPr>
        <p:spPr>
          <a:xfrm>
            <a:off x="908423" y="1600990"/>
            <a:ext cx="10853270" cy="3244158"/>
          </a:xfrm>
          <a:prstGeom prst="rect">
            <a:avLst/>
          </a:prstGeom>
          <a:noFill/>
        </p:spPr>
        <p:txBody>
          <a:bodyPr wrap="square">
            <a:spAutoFit/>
          </a:bodyPr>
          <a:lstStyle/>
          <a:p>
            <a:pPr>
              <a:lnSpc>
                <a:spcPct val="150000"/>
              </a:lnSpc>
            </a:pPr>
            <a:r>
              <a:rPr lang="vi-VN" sz="2800" b="1"/>
              <a:t>A. </a:t>
            </a:r>
            <a:r>
              <a:rPr lang="vi-VN" sz="2800"/>
              <a:t>Nhiễm sắc thể chỉ có DNA.</a:t>
            </a:r>
          </a:p>
          <a:p>
            <a:pPr>
              <a:lnSpc>
                <a:spcPct val="150000"/>
              </a:lnSpc>
            </a:pPr>
            <a:r>
              <a:rPr lang="vi-VN" sz="2800" b="1"/>
              <a:t>B. </a:t>
            </a:r>
            <a:r>
              <a:rPr lang="vi-VN" sz="2800"/>
              <a:t>Nucleosome là đơn vị chức năng cơ bản của nhiễm sắc thể.</a:t>
            </a:r>
          </a:p>
          <a:p>
            <a:pPr>
              <a:lnSpc>
                <a:spcPct val="150000"/>
              </a:lnSpc>
            </a:pPr>
            <a:r>
              <a:rPr lang="vi-VN" sz="2800" b="1"/>
              <a:t>C. </a:t>
            </a:r>
            <a:r>
              <a:rPr lang="vi-VN" sz="2800"/>
              <a:t>Số lượng gene trên nhiễm sắc thể là khác nhau giữa các loại tế bào của cơ thể sinh vật.</a:t>
            </a:r>
          </a:p>
          <a:p>
            <a:pPr>
              <a:lnSpc>
                <a:spcPct val="150000"/>
              </a:lnSpc>
            </a:pPr>
            <a:r>
              <a:rPr lang="vi-VN" sz="2800" b="1"/>
              <a:t>D. </a:t>
            </a:r>
            <a:r>
              <a:rPr lang="vi-VN" sz="2800"/>
              <a:t>Nhiễm sắc thể bao gồm một phân tử DNA mạch kép.</a:t>
            </a:r>
            <a:endParaRPr lang="en-US" sz="2800"/>
          </a:p>
        </p:txBody>
      </p:sp>
      <p:sp>
        <p:nvSpPr>
          <p:cNvPr id="9" name="Rectangle: Rounded Corners 8">
            <a:extLst>
              <a:ext uri="{FF2B5EF4-FFF2-40B4-BE49-F238E27FC236}">
                <a16:creationId xmlns:a16="http://schemas.microsoft.com/office/drawing/2014/main" xmlns="" id="{D5544183-6A51-49ED-7966-D89C3DB0A1A0}"/>
              </a:ext>
            </a:extLst>
          </p:cNvPr>
          <p:cNvSpPr/>
          <p:nvPr/>
        </p:nvSpPr>
        <p:spPr>
          <a:xfrm>
            <a:off x="842683" y="4349101"/>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9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C141609C-444B-4E33-A212-B2CD27C4E418}"/>
              </a:ext>
            </a:extLst>
          </p:cNvPr>
          <p:cNvSpPr/>
          <p:nvPr/>
        </p:nvSpPr>
        <p:spPr>
          <a:xfrm>
            <a:off x="0" y="0"/>
            <a:ext cx="12192000" cy="1428376"/>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A4D9442-42C2-795C-24C2-F239EB969BCF}"/>
              </a:ext>
            </a:extLst>
          </p:cNvPr>
          <p:cNvSpPr txBox="1"/>
          <p:nvPr/>
        </p:nvSpPr>
        <p:spPr>
          <a:xfrm>
            <a:off x="764987" y="112401"/>
            <a:ext cx="11140142" cy="1154355"/>
          </a:xfrm>
          <a:prstGeom prst="rect">
            <a:avLst/>
          </a:prstGeom>
          <a:noFill/>
        </p:spPr>
        <p:txBody>
          <a:bodyPr wrap="square">
            <a:spAutoFit/>
          </a:bodyPr>
          <a:lstStyle/>
          <a:p>
            <a:pPr>
              <a:lnSpc>
                <a:spcPct val="130000"/>
              </a:lnSpc>
            </a:pPr>
            <a:r>
              <a:rPr lang="vi-VN" sz="2800" b="1">
                <a:solidFill>
                  <a:schemeClr val="bg1"/>
                </a:solidFill>
              </a:rPr>
              <a:t>Nếu một tế bào sinh vật nhân thực không có khả năng tổng hợp protein histone thì điều nào dưới đây có thể diễn ra?</a:t>
            </a:r>
          </a:p>
        </p:txBody>
      </p:sp>
      <p:sp>
        <p:nvSpPr>
          <p:cNvPr id="8" name="TextBox 7">
            <a:extLst>
              <a:ext uri="{FF2B5EF4-FFF2-40B4-BE49-F238E27FC236}">
                <a16:creationId xmlns:a16="http://schemas.microsoft.com/office/drawing/2014/main" xmlns="" id="{56CE21BF-EE1B-EB4E-6408-F397CEB65FD8}"/>
              </a:ext>
            </a:extLst>
          </p:cNvPr>
          <p:cNvSpPr txBox="1"/>
          <p:nvPr/>
        </p:nvSpPr>
        <p:spPr>
          <a:xfrm>
            <a:off x="908423" y="1600990"/>
            <a:ext cx="10853270" cy="4536819"/>
          </a:xfrm>
          <a:prstGeom prst="rect">
            <a:avLst/>
          </a:prstGeom>
          <a:noFill/>
        </p:spPr>
        <p:txBody>
          <a:bodyPr wrap="square">
            <a:spAutoFit/>
          </a:bodyPr>
          <a:lstStyle/>
          <a:p>
            <a:pPr>
              <a:lnSpc>
                <a:spcPct val="150000"/>
              </a:lnSpc>
            </a:pPr>
            <a:r>
              <a:rPr lang="vi-VN" sz="2800" b="1"/>
              <a:t>A. </a:t>
            </a:r>
            <a:r>
              <a:rPr lang="vi-VN" sz="2800"/>
              <a:t>DNA của tế bào không liên kết với protein để hình thành nhiễm sắc thể trong nhân tế bào.</a:t>
            </a:r>
          </a:p>
          <a:p>
            <a:pPr>
              <a:lnSpc>
                <a:spcPct val="150000"/>
              </a:lnSpc>
            </a:pPr>
            <a:r>
              <a:rPr lang="vi-VN" sz="2800" b="1"/>
              <a:t>B. </a:t>
            </a:r>
            <a:r>
              <a:rPr lang="vi-VN" sz="2800"/>
              <a:t>Không hình thành sợi tơ vô sắc để giúp tế bào phân chia.</a:t>
            </a:r>
          </a:p>
          <a:p>
            <a:pPr>
              <a:lnSpc>
                <a:spcPct val="150000"/>
              </a:lnSpc>
            </a:pPr>
            <a:r>
              <a:rPr lang="vi-VN" sz="2800" b="1"/>
              <a:t>C. </a:t>
            </a:r>
            <a:r>
              <a:rPr lang="vi-VN" sz="2800"/>
              <a:t>Hoạt động của các gene khác sẽ được kích hoạt để bù đắp cho việc thiếu histone.</a:t>
            </a:r>
          </a:p>
          <a:p>
            <a:pPr>
              <a:lnSpc>
                <a:spcPct val="150000"/>
              </a:lnSpc>
            </a:pPr>
            <a:r>
              <a:rPr lang="vi-VN" sz="2800" b="1"/>
              <a:t>D. </a:t>
            </a:r>
            <a:r>
              <a:rPr lang="vi-VN" sz="2800"/>
              <a:t>Tế bào của cơ thể sẽ lấy các phân tử histone từ môi trường ngoại bào.</a:t>
            </a:r>
            <a:endParaRPr lang="en-US" sz="2800"/>
          </a:p>
        </p:txBody>
      </p:sp>
      <p:sp>
        <p:nvSpPr>
          <p:cNvPr id="2" name="Rectangle: Rounded Corners 1">
            <a:extLst>
              <a:ext uri="{FF2B5EF4-FFF2-40B4-BE49-F238E27FC236}">
                <a16:creationId xmlns:a16="http://schemas.microsoft.com/office/drawing/2014/main" xmlns="" id="{9A527585-3A09-AE1E-6B8F-53A599047B9D}"/>
              </a:ext>
            </a:extLst>
          </p:cNvPr>
          <p:cNvSpPr/>
          <p:nvPr/>
        </p:nvSpPr>
        <p:spPr>
          <a:xfrm>
            <a:off x="860612" y="1743360"/>
            <a:ext cx="543859" cy="496047"/>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8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226C9-4C03-EBB0-5550-BF7712886949}"/>
              </a:ext>
            </a:extLst>
          </p:cNvPr>
          <p:cNvSpPr>
            <a:spLocks noGrp="1"/>
          </p:cNvSpPr>
          <p:nvPr>
            <p:ph type="title"/>
          </p:nvPr>
        </p:nvSpPr>
        <p:spPr>
          <a:xfrm>
            <a:off x="5053781" y="658763"/>
            <a:ext cx="6351638" cy="1941002"/>
          </a:xfrm>
        </p:spPr>
        <p:txBody>
          <a:bodyPr/>
          <a:lstStyle/>
          <a:p>
            <a:r>
              <a:rPr lang="en-US" sz="7200"/>
              <a:t>THANK YOU</a:t>
            </a:r>
            <a:endParaRPr lang="en-US" sz="7200" dirty="0"/>
          </a:p>
        </p:txBody>
      </p:sp>
      <p:sp>
        <p:nvSpPr>
          <p:cNvPr id="65" name="Text Placeholder 64">
            <a:extLst>
              <a:ext uri="{FF2B5EF4-FFF2-40B4-BE49-F238E27FC236}">
                <a16:creationId xmlns:a16="http://schemas.microsoft.com/office/drawing/2014/main" xmlns="" id="{D45BE16D-C734-39D9-31F9-204C6D152AAF}"/>
              </a:ext>
            </a:extLst>
          </p:cNvPr>
          <p:cNvSpPr>
            <a:spLocks noGrp="1"/>
          </p:cNvSpPr>
          <p:nvPr>
            <p:ph type="body" sz="quarter" idx="12"/>
          </p:nvPr>
        </p:nvSpPr>
        <p:spPr>
          <a:xfrm>
            <a:off x="923928" y="4838628"/>
            <a:ext cx="3434141" cy="540195"/>
          </a:xfrm>
        </p:spPr>
        <p:txBody>
          <a:bodyPr>
            <a:normAutofit lnSpcReduction="10000"/>
          </a:bodyPr>
          <a:lstStyle/>
          <a:p>
            <a:r>
              <a:rPr lang="en-US" sz="2000" b="1"/>
              <a:t>KHOA HỌC TỰ NHIÊN 9</a:t>
            </a:r>
            <a:endParaRPr lang="en-US" sz="2000" b="1" dirty="0"/>
          </a:p>
        </p:txBody>
      </p:sp>
      <p:sp>
        <p:nvSpPr>
          <p:cNvPr id="6" name="Slide Number Placeholder 5">
            <a:extLst>
              <a:ext uri="{FF2B5EF4-FFF2-40B4-BE49-F238E27FC236}">
                <a16:creationId xmlns:a16="http://schemas.microsoft.com/office/drawing/2014/main" xmlns="" id="{1532BE44-52CB-1E62-063D-1F7B3B12E1D5}"/>
              </a:ext>
            </a:extLst>
          </p:cNvPr>
          <p:cNvSpPr>
            <a:spLocks noGrp="1"/>
          </p:cNvSpPr>
          <p:nvPr>
            <p:ph type="sldNum" sz="quarter" idx="4"/>
          </p:nvPr>
        </p:nvSpPr>
        <p:spPr>
          <a:xfrm>
            <a:off x="10962182" y="6115665"/>
            <a:ext cx="474545" cy="243669"/>
          </a:xfrm>
        </p:spPr>
        <p:txBody>
          <a:bodyPr/>
          <a:lstStyle/>
          <a:p>
            <a:fld id="{3A98EE3D-8CD1-4C3F-BD1C-C98C9596463C}" type="slidenum">
              <a:rPr lang="en-US" smtClean="0"/>
              <a:pPr/>
              <a:t>29</a:t>
            </a:fld>
            <a:endParaRPr lang="en-US" dirty="0"/>
          </a:p>
        </p:txBody>
      </p:sp>
      <p:pic>
        <p:nvPicPr>
          <p:cNvPr id="7" name="Picture Placeholder 6" descr="A group of blue and purple cells&#10;&#10;Description automatically generated">
            <a:extLst>
              <a:ext uri="{FF2B5EF4-FFF2-40B4-BE49-F238E27FC236}">
                <a16:creationId xmlns:a16="http://schemas.microsoft.com/office/drawing/2014/main" xmlns="" id="{0A390FA0-8F93-DC4B-7771-B459EFF7E001}"/>
              </a:ext>
            </a:extLst>
          </p:cNvPr>
          <p:cNvPicPr>
            <a:picLocks noGrp="1" noChangeAspect="1"/>
          </p:cNvPicPr>
          <p:nvPr>
            <p:ph type="pic" sz="quarter" idx="15"/>
          </p:nvPr>
        </p:nvPicPr>
        <p:blipFill>
          <a:blip r:embed="rId3"/>
          <a:srcRect l="12325" r="12325"/>
          <a:stretch>
            <a:fillRect/>
          </a:stretch>
        </p:blipFill>
        <p:spPr/>
      </p:pic>
      <p:pic>
        <p:nvPicPr>
          <p:cNvPr id="2050" name="Picture 2" descr="Em Bé Học Bài, Học Sinh Mầm Non - KhoThietKe.Net">
            <a:extLst>
              <a:ext uri="{FF2B5EF4-FFF2-40B4-BE49-F238E27FC236}">
                <a16:creationId xmlns:a16="http://schemas.microsoft.com/office/drawing/2014/main" xmlns="" id="{178D7D24-A2BD-7E15-C77F-CF295D24C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928" y="2148260"/>
            <a:ext cx="63436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34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4"/>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B686BD48-E133-BCC5-3FE4-393235D9C351}"/>
              </a:ext>
            </a:extLst>
          </p:cNvPr>
          <p:cNvSpPr/>
          <p:nvPr/>
        </p:nvSpPr>
        <p:spPr>
          <a:xfrm>
            <a:off x="0" y="2807732"/>
            <a:ext cx="1963436" cy="667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42</a:t>
            </a:r>
          </a:p>
        </p:txBody>
      </p:sp>
      <p:pic>
        <p:nvPicPr>
          <p:cNvPr id="7170" name="Picture 2" descr="Chromosome">
            <a:extLst>
              <a:ext uri="{FF2B5EF4-FFF2-40B4-BE49-F238E27FC236}">
                <a16:creationId xmlns:a16="http://schemas.microsoft.com/office/drawing/2014/main" xmlns="" id="{24798434-EB85-95F3-CD1D-935B48A6C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807" t="19172"/>
          <a:stretch/>
        </p:blipFill>
        <p:spPr bwMode="auto">
          <a:xfrm>
            <a:off x="3561977" y="-1"/>
            <a:ext cx="8562320" cy="59752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4B4458DE-ACFC-96C5-BEA0-E75C12C525B7}"/>
              </a:ext>
            </a:extLst>
          </p:cNvPr>
          <p:cNvSpPr txBox="1"/>
          <p:nvPr/>
        </p:nvSpPr>
        <p:spPr>
          <a:xfrm>
            <a:off x="346195" y="3789717"/>
            <a:ext cx="7943169" cy="2206501"/>
          </a:xfrm>
          <a:prstGeom prst="rect">
            <a:avLst/>
          </a:prstGeom>
          <a:noFill/>
        </p:spPr>
        <p:txBody>
          <a:bodyPr wrap="square" rtlCol="0">
            <a:spAutoFit/>
          </a:bodyPr>
          <a:lstStyle/>
          <a:p>
            <a:pPr>
              <a:lnSpc>
                <a:spcPct val="120000"/>
              </a:lnSpc>
            </a:pPr>
            <a:r>
              <a:rPr lang="en-US" sz="6000" b="1">
                <a:solidFill>
                  <a:schemeClr val="bg1"/>
                </a:solidFill>
              </a:rPr>
              <a:t>NHIỄM SẮC THỂ VÀ BỘ NHIỄM SẮC THỂ</a:t>
            </a:r>
          </a:p>
        </p:txBody>
      </p:sp>
      <p:pic>
        <p:nvPicPr>
          <p:cNvPr id="20" name="Picture 19" descr="TLTH - Bộ SGK Lớp 6 - Kết nối tri thức với cuộc sống - Công ty Cổ phần Đầu  tư và Phát triển Giáo dục Phương Nam">
            <a:extLst>
              <a:ext uri="{FF2B5EF4-FFF2-40B4-BE49-F238E27FC236}">
                <a16:creationId xmlns:a16="http://schemas.microsoft.com/office/drawing/2014/main" xmlns="" id="{2B228730-A404-533A-269F-C4067CFB6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561" y="148391"/>
            <a:ext cx="1718884" cy="171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5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hromosomes Fact Sheet">
            <a:extLst>
              <a:ext uri="{FF2B5EF4-FFF2-40B4-BE49-F238E27FC236}">
                <a16:creationId xmlns:a16="http://schemas.microsoft.com/office/drawing/2014/main" xmlns="" id="{EAFB0CBB-4A02-604B-F42E-03BF65B84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52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4" name="Picture 4" descr="Solved this is MCF-7 breast cell line under microscope after | Chegg.com">
            <a:extLst>
              <a:ext uri="{FF2B5EF4-FFF2-40B4-BE49-F238E27FC236}">
                <a16:creationId xmlns:a16="http://schemas.microsoft.com/office/drawing/2014/main" xmlns="" id="{C92BDF3C-335F-BB5D-6F00-136BD45828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 t="2114" r="2049" b="6212"/>
          <a:stretch/>
        </p:blipFill>
        <p:spPr bwMode="auto">
          <a:xfrm>
            <a:off x="6221506" y="1291206"/>
            <a:ext cx="5414682" cy="5169647"/>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xmlns="" id="{2736C66B-BAED-541C-960D-13A8635893B5}"/>
              </a:ext>
            </a:extLst>
          </p:cNvPr>
          <p:cNvSpPr txBox="1"/>
          <p:nvPr/>
        </p:nvSpPr>
        <p:spPr>
          <a:xfrm>
            <a:off x="794871" y="2174409"/>
            <a:ext cx="5229412" cy="3403239"/>
          </a:xfrm>
          <a:prstGeom prst="rect">
            <a:avLst/>
          </a:prstGeom>
          <a:noFill/>
        </p:spPr>
        <p:txBody>
          <a:bodyPr wrap="square">
            <a:spAutoFit/>
          </a:bodyPr>
          <a:lstStyle/>
          <a:p>
            <a:pPr algn="just">
              <a:lnSpc>
                <a:spcPct val="130000"/>
              </a:lnSpc>
            </a:pPr>
            <a:r>
              <a:rPr lang="vi-VN" sz="2400"/>
              <a:t>Khi nhuộm tế bào bằng thuốc nhuộm kiểm tính và quan sát dưới kính hiển vi quang học, trong nhân tế bào xuất hiện các cấu trúc bắt màu đậm với thuốc nhuộm (Hình 42.1) và chúng biến đổi hình dạng trong quá trình tế bào phân chia. </a:t>
            </a:r>
            <a:endParaRPr lang="en-US" sz="2400"/>
          </a:p>
        </p:txBody>
      </p:sp>
    </p:spTree>
    <p:extLst>
      <p:ext uri="{BB962C8B-B14F-4D97-AF65-F5344CB8AC3E}">
        <p14:creationId xmlns:p14="http://schemas.microsoft.com/office/powerpoint/2010/main" val="75373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barn(inVertical)">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par>
                                <p:cTn id="18" presetID="22" presetClass="entr" presetSubtype="4" fill="hold" nodeType="withEffect">
                                  <p:stCondLst>
                                    <p:cond delay="0"/>
                                  </p:stCondLst>
                                  <p:childTnLst>
                                    <p:set>
                                      <p:cBhvr>
                                        <p:cTn id="19" dur="1" fill="hold">
                                          <p:stCondLst>
                                            <p:cond delay="0"/>
                                          </p:stCondLst>
                                        </p:cTn>
                                        <p:tgtEl>
                                          <p:spTgt spid="10244"/>
                                        </p:tgtEl>
                                        <p:attrNameLst>
                                          <p:attrName>style.visibility</p:attrName>
                                        </p:attrNameLst>
                                      </p:cBhvr>
                                      <p:to>
                                        <p:strVal val="visible"/>
                                      </p:to>
                                    </p:set>
                                    <p:animEffect transition="in" filter="wipe(down)">
                                      <p:cBhvr>
                                        <p:cTn id="2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97" grpId="0" animBg="1"/>
      <p:bldP spid="9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1" y="1291206"/>
            <a:ext cx="4255248" cy="531906"/>
          </a:xfrm>
          <a:prstGeom prst="roundRect">
            <a:avLst>
              <a:gd name="adj" fmla="val 5000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1. Khái niệm nhiễm sắc thể</a:t>
            </a:r>
          </a:p>
        </p:txBody>
      </p:sp>
      <p:pic>
        <p:nvPicPr>
          <p:cNvPr id="10242" name="Picture 2" descr="It was pretty cool seeing my own chromosomes. Spent a good amount of time  looking through a microscope during undergrad research. Thought I would  share one of the “woah” moments. : r/microscopy">
            <a:extLst>
              <a:ext uri="{FF2B5EF4-FFF2-40B4-BE49-F238E27FC236}">
                <a16:creationId xmlns:a16="http://schemas.microsoft.com/office/drawing/2014/main" xmlns="" id="{0884EB1D-A113-D6E0-C495-11AB6B90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310" y="1291206"/>
            <a:ext cx="3912878" cy="5217170"/>
          </a:xfrm>
          <a:prstGeom prst="roundRect">
            <a:avLst>
              <a:gd name="adj" fmla="val 2615"/>
            </a:avLst>
          </a:prstGeom>
          <a:noFill/>
          <a:extLst>
            <a:ext uri="{909E8E84-426E-40DD-AFC4-6F175D3DCCD1}">
              <a14:hiddenFill xmlns:a14="http://schemas.microsoft.com/office/drawing/2010/main">
                <a:solidFill>
                  <a:srgbClr val="FFFFFF"/>
                </a:solidFill>
              </a14:hiddenFill>
            </a:ext>
          </a:extLst>
        </p:spPr>
      </p:pic>
      <p:pic>
        <p:nvPicPr>
          <p:cNvPr id="11268" name="Picture 4" descr="Technology, Science Culture &amp; Art — What A Chromosome Really Looks Like.  A...">
            <a:extLst>
              <a:ext uri="{FF2B5EF4-FFF2-40B4-BE49-F238E27FC236}">
                <a16:creationId xmlns:a16="http://schemas.microsoft.com/office/drawing/2014/main" xmlns="" id="{91E0B122-AE34-3D34-7620-9157D4616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565" y="2257607"/>
            <a:ext cx="6707309" cy="3756093"/>
          </a:xfrm>
          <a:prstGeom prst="roundRect">
            <a:avLst>
              <a:gd name="adj" fmla="val 540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0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16" name="Rectangle: Rounded Corners 15">
            <a:extLst>
              <a:ext uri="{FF2B5EF4-FFF2-40B4-BE49-F238E27FC236}">
                <a16:creationId xmlns:a16="http://schemas.microsoft.com/office/drawing/2014/main" xmlns=""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1. </a:t>
            </a:r>
            <a:r>
              <a:rPr lang="en-US" sz="2400" b="0"/>
              <a:t>NST phân bố ở đâu trong tế bào?</a:t>
            </a:r>
          </a:p>
        </p:txBody>
      </p:sp>
      <p:sp>
        <p:nvSpPr>
          <p:cNvPr id="14" name="Rectangle: Rounded Corners 13">
            <a:extLst>
              <a:ext uri="{FF2B5EF4-FFF2-40B4-BE49-F238E27FC236}">
                <a16:creationId xmlns:a16="http://schemas.microsoft.com/office/drawing/2014/main" xmlns="" id="{3A5DD3F2-B5A7-8FC6-A0B7-DE5ED6331057}"/>
              </a:ext>
            </a:extLst>
          </p:cNvPr>
          <p:cNvSpPr/>
          <p:nvPr/>
        </p:nvSpPr>
        <p:spPr>
          <a:xfrm>
            <a:off x="6528440" y="2399512"/>
            <a:ext cx="5152283" cy="16107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67D8F5E7-6897-8DA7-4D2B-EE8BC0BA5819}"/>
              </a:ext>
            </a:extLst>
          </p:cNvPr>
          <p:cNvSpPr txBox="1"/>
          <p:nvPr/>
        </p:nvSpPr>
        <p:spPr>
          <a:xfrm>
            <a:off x="6550707" y="2488897"/>
            <a:ext cx="5107748" cy="143193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en-US" sz="2400" b="0" i="0">
                <a:solidFill>
                  <a:srgbClr val="000000"/>
                </a:solidFill>
                <a:effectLst/>
                <a:latin typeface="+mj-lt"/>
              </a:rPr>
              <a:t>Ở tế bào nhân thực, NST phân bố trong nhân tế bào.</a:t>
            </a:r>
          </a:p>
        </p:txBody>
      </p:sp>
      <p:sp>
        <p:nvSpPr>
          <p:cNvPr id="32" name="TextBox 31">
            <a:extLst>
              <a:ext uri="{FF2B5EF4-FFF2-40B4-BE49-F238E27FC236}">
                <a16:creationId xmlns:a16="http://schemas.microsoft.com/office/drawing/2014/main" xmlns="" id="{FBF7B602-8A48-9965-536C-5DBF82DB3C93}"/>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grpSp>
        <p:nvGrpSpPr>
          <p:cNvPr id="33" name="Group 32">
            <a:extLst>
              <a:ext uri="{FF2B5EF4-FFF2-40B4-BE49-F238E27FC236}">
                <a16:creationId xmlns:a16="http://schemas.microsoft.com/office/drawing/2014/main" xmlns="" id="{E194E472-CC5D-0E99-0EEB-A4EF8FE103B4}"/>
              </a:ext>
            </a:extLst>
          </p:cNvPr>
          <p:cNvGrpSpPr/>
          <p:nvPr/>
        </p:nvGrpSpPr>
        <p:grpSpPr>
          <a:xfrm>
            <a:off x="633751" y="1291206"/>
            <a:ext cx="5883555" cy="4341818"/>
            <a:chOff x="889790" y="1810871"/>
            <a:chExt cx="5883555" cy="4341818"/>
          </a:xfrm>
        </p:grpSpPr>
        <p:pic>
          <p:nvPicPr>
            <p:cNvPr id="34" name="Picture 2">
              <a:extLst>
                <a:ext uri="{FF2B5EF4-FFF2-40B4-BE49-F238E27FC236}">
                  <a16:creationId xmlns:a16="http://schemas.microsoft.com/office/drawing/2014/main" xmlns="" id="{4300CF4A-3D46-D81B-2A0B-840E06D76D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xmlns="" id="{C46ECFD5-5721-A3D8-89D6-5803A69E8832}"/>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DCB94ECC-BCF9-319A-6030-342ACE102D56}"/>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6B30447F-4374-51E3-AC5F-5BD0DAC8AF5C}"/>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42D9D64A-73DA-E7CC-0527-13551BE35659}"/>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39" name="TextBox 38">
              <a:extLst>
                <a:ext uri="{FF2B5EF4-FFF2-40B4-BE49-F238E27FC236}">
                  <a16:creationId xmlns:a16="http://schemas.microsoft.com/office/drawing/2014/main" xmlns="" id="{9D9C9846-7E0E-E374-C808-1CAFD6921C4D}"/>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40" name="TextBox 39">
              <a:extLst>
                <a:ext uri="{FF2B5EF4-FFF2-40B4-BE49-F238E27FC236}">
                  <a16:creationId xmlns:a16="http://schemas.microsoft.com/office/drawing/2014/main" xmlns="" id="{3961C2C6-6EEA-9C1E-68FA-D7DD18149DC6}"/>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41" name="TextBox 40">
              <a:extLst>
                <a:ext uri="{FF2B5EF4-FFF2-40B4-BE49-F238E27FC236}">
                  <a16:creationId xmlns:a16="http://schemas.microsoft.com/office/drawing/2014/main" xmlns="" id="{26C8491B-1749-0DDA-FF47-520861346A88}"/>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42" name="TextBox 41">
              <a:extLst>
                <a:ext uri="{FF2B5EF4-FFF2-40B4-BE49-F238E27FC236}">
                  <a16:creationId xmlns:a16="http://schemas.microsoft.com/office/drawing/2014/main" xmlns="" id="{F3806B96-5A35-9CF6-2ED0-2FAC27CC5E4D}"/>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Tree>
    <p:extLst>
      <p:ext uri="{BB962C8B-B14F-4D97-AF65-F5344CB8AC3E}">
        <p14:creationId xmlns:p14="http://schemas.microsoft.com/office/powerpoint/2010/main" val="526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grpSp>
        <p:nvGrpSpPr>
          <p:cNvPr id="13" name="Group 12">
            <a:extLst>
              <a:ext uri="{FF2B5EF4-FFF2-40B4-BE49-F238E27FC236}">
                <a16:creationId xmlns:a16="http://schemas.microsoft.com/office/drawing/2014/main" xmlns="" id="{65BB9792-4F34-F286-5EC9-76B0AEA464E7}"/>
              </a:ext>
            </a:extLst>
          </p:cNvPr>
          <p:cNvGrpSpPr/>
          <p:nvPr/>
        </p:nvGrpSpPr>
        <p:grpSpPr>
          <a:xfrm>
            <a:off x="633751" y="1291206"/>
            <a:ext cx="5883555" cy="4341818"/>
            <a:chOff x="889790" y="1810871"/>
            <a:chExt cx="5883555" cy="4341818"/>
          </a:xfrm>
        </p:grpSpPr>
        <p:pic>
          <p:nvPicPr>
            <p:cNvPr id="2" name="Picture 2">
              <a:extLst>
                <a:ext uri="{FF2B5EF4-FFF2-40B4-BE49-F238E27FC236}">
                  <a16:creationId xmlns:a16="http://schemas.microsoft.com/office/drawing/2014/main" xmlns="" id="{562892FC-3C4D-3AC2-E381-51D9A0607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48" r="86346"/>
            <a:stretch/>
          </p:blipFill>
          <p:spPr bwMode="auto">
            <a:xfrm>
              <a:off x="1112638" y="1936100"/>
              <a:ext cx="3894940" cy="42165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A6DC21F0-9DF0-1482-BB94-A46C3175F406}"/>
                </a:ext>
              </a:extLst>
            </p:cNvPr>
            <p:cNvSpPr/>
            <p:nvPr/>
          </p:nvSpPr>
          <p:spPr>
            <a:xfrm>
              <a:off x="1607671" y="1984188"/>
              <a:ext cx="2157505" cy="2091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6B57F2F4-F1A5-8536-0B1E-E70945F18FDC}"/>
                </a:ext>
              </a:extLst>
            </p:cNvPr>
            <p:cNvSpPr/>
            <p:nvPr/>
          </p:nvSpPr>
          <p:spPr>
            <a:xfrm>
              <a:off x="3931815" y="5635746"/>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5366686C-49B4-E0AA-9CED-56B6724ECAAE}"/>
                </a:ext>
              </a:extLst>
            </p:cNvPr>
            <p:cNvSpPr/>
            <p:nvPr/>
          </p:nvSpPr>
          <p:spPr>
            <a:xfrm>
              <a:off x="1266309" y="5417705"/>
              <a:ext cx="1075763" cy="489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A4F3B15D-3623-A9FF-6AAB-B966DBC4666B}"/>
                </a:ext>
              </a:extLst>
            </p:cNvPr>
            <p:cNvSpPr txBox="1"/>
            <p:nvPr/>
          </p:nvSpPr>
          <p:spPr>
            <a:xfrm>
              <a:off x="1906494" y="1810871"/>
              <a:ext cx="1452282" cy="430887"/>
            </a:xfrm>
            <a:prstGeom prst="rect">
              <a:avLst/>
            </a:prstGeom>
            <a:noFill/>
          </p:spPr>
          <p:txBody>
            <a:bodyPr wrap="square" rtlCol="0">
              <a:spAutoFit/>
            </a:bodyPr>
            <a:lstStyle/>
            <a:p>
              <a:r>
                <a:rPr lang="en-US" sz="2200">
                  <a:solidFill>
                    <a:schemeClr val="accent2"/>
                  </a:solidFill>
                </a:rPr>
                <a:t>Trung thể</a:t>
              </a:r>
            </a:p>
          </p:txBody>
        </p:sp>
        <p:sp>
          <p:nvSpPr>
            <p:cNvPr id="9" name="TextBox 8">
              <a:extLst>
                <a:ext uri="{FF2B5EF4-FFF2-40B4-BE49-F238E27FC236}">
                  <a16:creationId xmlns:a16="http://schemas.microsoft.com/office/drawing/2014/main" xmlns="" id="{9E07F81E-6914-B0EB-FD1D-917670192C1C}"/>
                </a:ext>
              </a:extLst>
            </p:cNvPr>
            <p:cNvSpPr txBox="1"/>
            <p:nvPr/>
          </p:nvSpPr>
          <p:spPr>
            <a:xfrm>
              <a:off x="889790" y="5436216"/>
              <a:ext cx="1452282" cy="430887"/>
            </a:xfrm>
            <a:prstGeom prst="rect">
              <a:avLst/>
            </a:prstGeom>
            <a:noFill/>
          </p:spPr>
          <p:txBody>
            <a:bodyPr wrap="square" rtlCol="0">
              <a:spAutoFit/>
            </a:bodyPr>
            <a:lstStyle/>
            <a:p>
              <a:r>
                <a:rPr lang="en-US" sz="2200">
                  <a:solidFill>
                    <a:schemeClr val="accent2"/>
                  </a:solidFill>
                </a:rPr>
                <a:t>Nhân con</a:t>
              </a:r>
            </a:p>
          </p:txBody>
        </p:sp>
        <p:sp>
          <p:nvSpPr>
            <p:cNvPr id="10" name="TextBox 9">
              <a:extLst>
                <a:ext uri="{FF2B5EF4-FFF2-40B4-BE49-F238E27FC236}">
                  <a16:creationId xmlns:a16="http://schemas.microsoft.com/office/drawing/2014/main" xmlns="" id="{7E9F19CD-C6B0-C0C5-F5B1-C9E919EA99D5}"/>
                </a:ext>
              </a:extLst>
            </p:cNvPr>
            <p:cNvSpPr txBox="1"/>
            <p:nvPr/>
          </p:nvSpPr>
          <p:spPr>
            <a:xfrm>
              <a:off x="3697014" y="5708325"/>
              <a:ext cx="1783410" cy="430887"/>
            </a:xfrm>
            <a:prstGeom prst="rect">
              <a:avLst/>
            </a:prstGeom>
            <a:noFill/>
          </p:spPr>
          <p:txBody>
            <a:bodyPr wrap="square" rtlCol="0">
              <a:spAutoFit/>
            </a:bodyPr>
            <a:lstStyle/>
            <a:p>
              <a:r>
                <a:rPr lang="en-US" sz="2200">
                  <a:solidFill>
                    <a:schemeClr val="accent2"/>
                  </a:solidFill>
                </a:rPr>
                <a:t>Màng nhân</a:t>
              </a:r>
            </a:p>
          </p:txBody>
        </p:sp>
        <p:sp>
          <p:nvSpPr>
            <p:cNvPr id="11" name="TextBox 10">
              <a:extLst>
                <a:ext uri="{FF2B5EF4-FFF2-40B4-BE49-F238E27FC236}">
                  <a16:creationId xmlns:a16="http://schemas.microsoft.com/office/drawing/2014/main" xmlns="" id="{BB48E387-642B-36B3-F3F0-87ABAA039CB6}"/>
                </a:ext>
              </a:extLst>
            </p:cNvPr>
            <p:cNvSpPr txBox="1"/>
            <p:nvPr/>
          </p:nvSpPr>
          <p:spPr>
            <a:xfrm>
              <a:off x="4989935" y="4829256"/>
              <a:ext cx="1783410" cy="430887"/>
            </a:xfrm>
            <a:prstGeom prst="rect">
              <a:avLst/>
            </a:prstGeom>
            <a:noFill/>
          </p:spPr>
          <p:txBody>
            <a:bodyPr wrap="square" rtlCol="0">
              <a:spAutoFit/>
            </a:bodyPr>
            <a:lstStyle/>
            <a:p>
              <a:r>
                <a:rPr lang="en-US" sz="2200">
                  <a:solidFill>
                    <a:schemeClr val="accent2"/>
                  </a:solidFill>
                </a:rPr>
                <a:t>Màng tế bào</a:t>
              </a:r>
            </a:p>
          </p:txBody>
        </p:sp>
        <p:sp>
          <p:nvSpPr>
            <p:cNvPr id="12" name="TextBox 11">
              <a:extLst>
                <a:ext uri="{FF2B5EF4-FFF2-40B4-BE49-F238E27FC236}">
                  <a16:creationId xmlns:a16="http://schemas.microsoft.com/office/drawing/2014/main" xmlns="" id="{B1FD516F-2D1D-E279-263B-C44AC5F42099}"/>
                </a:ext>
              </a:extLst>
            </p:cNvPr>
            <p:cNvSpPr txBox="1"/>
            <p:nvPr/>
          </p:nvSpPr>
          <p:spPr>
            <a:xfrm>
              <a:off x="4582743" y="2241758"/>
              <a:ext cx="2172959" cy="867482"/>
            </a:xfrm>
            <a:prstGeom prst="rect">
              <a:avLst/>
            </a:prstGeom>
            <a:noFill/>
          </p:spPr>
          <p:txBody>
            <a:bodyPr wrap="square" rtlCol="0">
              <a:spAutoFit/>
            </a:bodyPr>
            <a:lstStyle/>
            <a:p>
              <a:pPr>
                <a:lnSpc>
                  <a:spcPct val="120000"/>
                </a:lnSpc>
              </a:pPr>
              <a:r>
                <a:rPr lang="en-US" sz="2200">
                  <a:solidFill>
                    <a:schemeClr val="accent2"/>
                  </a:solidFill>
                </a:rPr>
                <a:t>Các NST ở dạng sợi mảnh</a:t>
              </a:r>
            </a:p>
          </p:txBody>
        </p:sp>
      </p:grpSp>
      <p:sp>
        <p:nvSpPr>
          <p:cNvPr id="16" name="Rectangle: Rounded Corners 15">
            <a:extLst>
              <a:ext uri="{FF2B5EF4-FFF2-40B4-BE49-F238E27FC236}">
                <a16:creationId xmlns:a16="http://schemas.microsoft.com/office/drawing/2014/main" xmlns="" id="{B26D517C-E96D-EA00-20DD-BDA69C1ACFBF}"/>
              </a:ext>
            </a:extLst>
          </p:cNvPr>
          <p:cNvSpPr/>
          <p:nvPr/>
        </p:nvSpPr>
        <p:spPr>
          <a:xfrm>
            <a:off x="6528440" y="1347078"/>
            <a:ext cx="5152283" cy="744688"/>
          </a:xfrm>
          <a:prstGeom prst="roundRect">
            <a:avLst>
              <a:gd name="adj" fmla="val 4348"/>
            </a:avLst>
          </a:prstGeom>
          <a:solidFill>
            <a:schemeClr val="accent1">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9E7FECFB-21C7-3A4F-7EF7-D5D310B263B8}"/>
              </a:ext>
            </a:extLst>
          </p:cNvPr>
          <p:cNvSpPr txBox="1"/>
          <p:nvPr/>
        </p:nvSpPr>
        <p:spPr>
          <a:xfrm>
            <a:off x="6564564" y="1473101"/>
            <a:ext cx="5116159" cy="494751"/>
          </a:xfrm>
          <a:prstGeom prst="rect">
            <a:avLst/>
          </a:prstGeom>
          <a:noFill/>
        </p:spPr>
        <p:txBody>
          <a:bodyPr wrap="square">
            <a:spAutoFit/>
          </a:bodyPr>
          <a:lstStyle>
            <a:defPPr>
              <a:defRPr lang="en-US"/>
            </a:defPPr>
            <a:lvl1pPr>
              <a:lnSpc>
                <a:spcPct val="120000"/>
              </a:lnSpc>
              <a:defRPr sz="2200" b="1"/>
            </a:lvl1pPr>
          </a:lstStyle>
          <a:p>
            <a:r>
              <a:rPr lang="en-US" sz="2400"/>
              <a:t>2. </a:t>
            </a:r>
            <a:r>
              <a:rPr lang="en-US" sz="2400" b="0"/>
              <a:t>Nêu khái niệm NST.</a:t>
            </a:r>
          </a:p>
        </p:txBody>
      </p:sp>
      <p:sp>
        <p:nvSpPr>
          <p:cNvPr id="14" name="Rectangle: Rounded Corners 13">
            <a:extLst>
              <a:ext uri="{FF2B5EF4-FFF2-40B4-BE49-F238E27FC236}">
                <a16:creationId xmlns:a16="http://schemas.microsoft.com/office/drawing/2014/main" xmlns="" id="{3A5DD3F2-B5A7-8FC6-A0B7-DE5ED6331057}"/>
              </a:ext>
            </a:extLst>
          </p:cNvPr>
          <p:cNvSpPr/>
          <p:nvPr/>
        </p:nvSpPr>
        <p:spPr>
          <a:xfrm>
            <a:off x="6528440" y="2399512"/>
            <a:ext cx="5152283" cy="2525100"/>
          </a:xfrm>
          <a:prstGeom prst="roundRect">
            <a:avLst>
              <a:gd name="adj" fmla="val 4348"/>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67D8F5E7-6897-8DA7-4D2B-EE8BC0BA5819}"/>
              </a:ext>
            </a:extLst>
          </p:cNvPr>
          <p:cNvSpPr txBox="1"/>
          <p:nvPr/>
        </p:nvSpPr>
        <p:spPr>
          <a:xfrm>
            <a:off x="6550707" y="2488897"/>
            <a:ext cx="5107748" cy="2355260"/>
          </a:xfrm>
          <a:prstGeom prst="rect">
            <a:avLst/>
          </a:prstGeom>
          <a:noFill/>
        </p:spPr>
        <p:txBody>
          <a:bodyPr wrap="square">
            <a:spAutoFit/>
          </a:bodyPr>
          <a:lstStyle/>
          <a:p>
            <a:pPr algn="just">
              <a:lnSpc>
                <a:spcPct val="125000"/>
              </a:lnSpc>
            </a:pPr>
            <a:r>
              <a:rPr lang="en-US" sz="2400" b="1" i="0">
                <a:solidFill>
                  <a:schemeClr val="accent2"/>
                </a:solidFill>
                <a:effectLst/>
                <a:latin typeface="+mj-lt"/>
              </a:rPr>
              <a:t>Trả lời:</a:t>
            </a:r>
            <a:endParaRPr lang="en-US" sz="2400">
              <a:solidFill>
                <a:schemeClr val="accent2"/>
              </a:solidFill>
              <a:latin typeface="+mj-lt"/>
            </a:endParaRPr>
          </a:p>
          <a:p>
            <a:pPr algn="just">
              <a:lnSpc>
                <a:spcPct val="125000"/>
              </a:lnSpc>
            </a:pPr>
            <a:r>
              <a:rPr lang="vi-VN" sz="2400" b="0" i="0">
                <a:solidFill>
                  <a:srgbClr val="000000"/>
                </a:solidFill>
                <a:effectLst/>
                <a:latin typeface="+mj-lt"/>
              </a:rPr>
              <a:t>NST là cấu trúc mang gene nằm trong nhân tế bào, là cơ sở vật chất chủ yếu của tính di truyền ở cấp độ tế bào của sinh vật nhân thực.</a:t>
            </a:r>
            <a:endParaRPr lang="en-US" sz="2400" b="0" i="0">
              <a:solidFill>
                <a:srgbClr val="000000"/>
              </a:solidFill>
              <a:effectLst/>
              <a:latin typeface="+mj-lt"/>
            </a:endParaRPr>
          </a:p>
        </p:txBody>
      </p:sp>
      <p:sp>
        <p:nvSpPr>
          <p:cNvPr id="3" name="TextBox 2">
            <a:extLst>
              <a:ext uri="{FF2B5EF4-FFF2-40B4-BE49-F238E27FC236}">
                <a16:creationId xmlns:a16="http://schemas.microsoft.com/office/drawing/2014/main" xmlns="" id="{EC252427-CCCE-211B-4181-4E77BB77D19C}"/>
              </a:ext>
            </a:extLst>
          </p:cNvPr>
          <p:cNvSpPr txBox="1"/>
          <p:nvPr/>
        </p:nvSpPr>
        <p:spPr>
          <a:xfrm>
            <a:off x="1312784" y="5807612"/>
            <a:ext cx="3579906" cy="430887"/>
          </a:xfrm>
          <a:prstGeom prst="rect">
            <a:avLst/>
          </a:prstGeom>
          <a:noFill/>
        </p:spPr>
        <p:txBody>
          <a:bodyPr wrap="square" rtlCol="0">
            <a:spAutoFit/>
          </a:bodyPr>
          <a:lstStyle/>
          <a:p>
            <a:pPr algn="ctr"/>
            <a:r>
              <a:rPr lang="en-US" sz="2200" b="1"/>
              <a:t>Hình. </a:t>
            </a:r>
            <a:r>
              <a:rPr lang="en-US" sz="2200"/>
              <a:t>NST trong tế bào</a:t>
            </a:r>
          </a:p>
        </p:txBody>
      </p:sp>
    </p:spTree>
    <p:extLst>
      <p:ext uri="{BB962C8B-B14F-4D97-AF65-F5344CB8AC3E}">
        <p14:creationId xmlns:p14="http://schemas.microsoft.com/office/powerpoint/2010/main" val="161339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418F93-AD53-7EF1-7D3E-92D21538C4C3}"/>
              </a:ext>
            </a:extLst>
          </p:cNvPr>
          <p:cNvSpPr/>
          <p:nvPr/>
        </p:nvSpPr>
        <p:spPr>
          <a:xfrm>
            <a:off x="555812" y="245041"/>
            <a:ext cx="11223812" cy="950259"/>
          </a:xfrm>
          <a:prstGeom prst="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85BC8D-4975-0813-19D2-4F01AED85FB9}"/>
              </a:ext>
            </a:extLst>
          </p:cNvPr>
          <p:cNvSpPr/>
          <p:nvPr/>
        </p:nvSpPr>
        <p:spPr>
          <a:xfrm>
            <a:off x="555812" y="1195300"/>
            <a:ext cx="11223812" cy="539347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E8D9456-B377-FC48-C4A4-C2490DA86B25}"/>
              </a:ext>
            </a:extLst>
          </p:cNvPr>
          <p:cNvSpPr txBox="1"/>
          <p:nvPr/>
        </p:nvSpPr>
        <p:spPr>
          <a:xfrm>
            <a:off x="662949" y="269230"/>
            <a:ext cx="5361334" cy="830164"/>
          </a:xfrm>
          <a:prstGeom prst="rect">
            <a:avLst/>
          </a:prstGeom>
          <a:noFill/>
        </p:spPr>
        <p:txBody>
          <a:bodyPr wrap="square" rtlCol="0">
            <a:spAutoFit/>
          </a:bodyPr>
          <a:lstStyle/>
          <a:p>
            <a:pPr>
              <a:lnSpc>
                <a:spcPct val="120000"/>
              </a:lnSpc>
            </a:pPr>
            <a:r>
              <a:rPr lang="en-US" sz="4400" b="1">
                <a:solidFill>
                  <a:schemeClr val="accent2"/>
                </a:solidFill>
              </a:rPr>
              <a:t>I. NHIỄM SẮC THỂ</a:t>
            </a:r>
          </a:p>
        </p:txBody>
      </p:sp>
      <p:sp>
        <p:nvSpPr>
          <p:cNvPr id="97" name="Rectangle: Rounded Corners 96">
            <a:extLst>
              <a:ext uri="{FF2B5EF4-FFF2-40B4-BE49-F238E27FC236}">
                <a16:creationId xmlns:a16="http://schemas.microsoft.com/office/drawing/2014/main" xmlns="" id="{BC639B41-F8DD-600C-D73D-04D8B860DB23}"/>
              </a:ext>
            </a:extLst>
          </p:cNvPr>
          <p:cNvSpPr/>
          <p:nvPr/>
        </p:nvSpPr>
        <p:spPr>
          <a:xfrm>
            <a:off x="794870" y="1291206"/>
            <a:ext cx="4685553" cy="531906"/>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2. Hình dạng và cấu trúc NST</a:t>
            </a:r>
          </a:p>
        </p:txBody>
      </p:sp>
      <p:sp>
        <p:nvSpPr>
          <p:cNvPr id="2" name="TextBox 1">
            <a:extLst>
              <a:ext uri="{FF2B5EF4-FFF2-40B4-BE49-F238E27FC236}">
                <a16:creationId xmlns:a16="http://schemas.microsoft.com/office/drawing/2014/main" xmlns="" id="{1CEC2314-1E29-A994-C331-86C6FD5712C9}"/>
              </a:ext>
            </a:extLst>
          </p:cNvPr>
          <p:cNvSpPr txBox="1"/>
          <p:nvPr/>
        </p:nvSpPr>
        <p:spPr>
          <a:xfrm>
            <a:off x="1010023" y="1954305"/>
            <a:ext cx="4159624" cy="461665"/>
          </a:xfrm>
          <a:prstGeom prst="rect">
            <a:avLst/>
          </a:prstGeom>
          <a:noFill/>
        </p:spPr>
        <p:txBody>
          <a:bodyPr wrap="square" rtlCol="0">
            <a:spAutoFit/>
          </a:bodyPr>
          <a:lstStyle/>
          <a:p>
            <a:r>
              <a:rPr lang="en-US" sz="2400" b="1">
                <a:solidFill>
                  <a:schemeClr val="accent2"/>
                </a:solidFill>
              </a:rPr>
              <a:t>a) Hình dạng NST</a:t>
            </a:r>
          </a:p>
        </p:txBody>
      </p:sp>
      <p:pic>
        <p:nvPicPr>
          <p:cNvPr id="1026" name="Picture 2" descr="Metaphase | Definition, Mitosis, Summary, &amp; Facts | Britannica">
            <a:extLst>
              <a:ext uri="{FF2B5EF4-FFF2-40B4-BE49-F238E27FC236}">
                <a16:creationId xmlns:a16="http://schemas.microsoft.com/office/drawing/2014/main" xmlns="" id="{19286C18-1EDC-034F-6223-52F6D9F6E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31" t="12462" r="21599" b="12854"/>
          <a:stretch/>
        </p:blipFill>
        <p:spPr bwMode="auto">
          <a:xfrm>
            <a:off x="6819153" y="1291206"/>
            <a:ext cx="4685553" cy="5121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B5E599C-2419-24EB-95F6-DAA9BA3C16E8}"/>
              </a:ext>
            </a:extLst>
          </p:cNvPr>
          <p:cNvSpPr txBox="1"/>
          <p:nvPr/>
        </p:nvSpPr>
        <p:spPr>
          <a:xfrm>
            <a:off x="1141506" y="2547163"/>
            <a:ext cx="5402729" cy="3817199"/>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400"/>
              <a:t>Hình dạng NST được quan sát </a:t>
            </a:r>
            <a:r>
              <a:rPr lang="vi-VN" sz="2400" b="1">
                <a:solidFill>
                  <a:srgbClr val="FF0000"/>
                </a:solidFill>
              </a:rPr>
              <a:t>ở kì giữa</a:t>
            </a:r>
            <a:r>
              <a:rPr lang="vi-VN" sz="2400">
                <a:solidFill>
                  <a:srgbClr val="FF0000"/>
                </a:solidFill>
              </a:rPr>
              <a:t> </a:t>
            </a:r>
            <a:r>
              <a:rPr lang="vi-VN" sz="2400"/>
              <a:t>của quá trình phân bào, khi đó các NST ở </a:t>
            </a:r>
            <a:r>
              <a:rPr lang="vi-VN" sz="2400" b="1">
                <a:solidFill>
                  <a:srgbClr val="00B0F0"/>
                </a:solidFill>
              </a:rPr>
              <a:t>trạng thái kép và đóng xoắn cực đại</a:t>
            </a:r>
            <a:r>
              <a:rPr lang="vi-VN" sz="2400"/>
              <a:t>, thể hiện hình dạng đặc trưng. </a:t>
            </a:r>
            <a:endParaRPr lang="en-US" sz="2400"/>
          </a:p>
          <a:p>
            <a:pPr marL="342900" indent="-342900" algn="just">
              <a:lnSpc>
                <a:spcPct val="125000"/>
              </a:lnSpc>
              <a:spcAft>
                <a:spcPts val="600"/>
              </a:spcAft>
              <a:buFont typeface="Wingdings" panose="05000000000000000000" pitchFamily="2" charset="2"/>
              <a:buChar char="v"/>
            </a:pPr>
            <a:r>
              <a:rPr lang="vi-VN" sz="2400"/>
              <a:t>Ở thời điểm này, NST thường có dạng </a:t>
            </a:r>
            <a:r>
              <a:rPr lang="vi-VN" sz="2400" b="1">
                <a:solidFill>
                  <a:srgbClr val="00B050"/>
                </a:solidFill>
              </a:rPr>
              <a:t>hình que, hình chữ V, hình chữ X hoặc hình hạt</a:t>
            </a:r>
            <a:r>
              <a:rPr lang="vi-VN" sz="2400"/>
              <a:t>,... </a:t>
            </a:r>
            <a:endParaRPr lang="en-US" sz="2400"/>
          </a:p>
        </p:txBody>
      </p:sp>
    </p:spTree>
    <p:extLst>
      <p:ext uri="{BB962C8B-B14F-4D97-AF65-F5344CB8AC3E}">
        <p14:creationId xmlns:p14="http://schemas.microsoft.com/office/powerpoint/2010/main" val="35743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wipe(down)">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additive="base">
                                        <p:cTn id="2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2" grpId="0"/>
    </p:bldLst>
  </p:timing>
</p:sld>
</file>

<file path=ppt/theme/theme1.xml><?xml version="1.0" encoding="utf-8"?>
<a:theme xmlns:a="http://schemas.openxmlformats.org/drawingml/2006/main" name="Custom">
  <a:themeElements>
    <a:clrScheme name="Custom">
      <a:dk1>
        <a:srgbClr val="000000"/>
      </a:dk1>
      <a:lt1>
        <a:srgbClr val="FFFFFF"/>
      </a:lt1>
      <a:dk2>
        <a:srgbClr val="242F41"/>
      </a:dk2>
      <a:lt2>
        <a:srgbClr val="E2E6E8"/>
      </a:lt2>
      <a:accent1>
        <a:srgbClr val="CE7242"/>
      </a:accent1>
      <a:accent2>
        <a:srgbClr val="4050C6"/>
      </a:accent2>
      <a:accent3>
        <a:srgbClr val="5A68CE"/>
      </a:accent3>
      <a:accent4>
        <a:srgbClr val="BC30AF"/>
      </a:accent4>
      <a:accent5>
        <a:srgbClr val="A042CE"/>
      </a:accent5>
      <a:accent6>
        <a:srgbClr val="6444C2"/>
      </a:accent6>
      <a:hlink>
        <a:srgbClr val="3B8AB3"/>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00870617_Win32_SL_v4" id="{352587A7-A0EF-4556-B874-046F84C2953A}" vid="{B8F94B47-5699-492D-880B-93801CB3AB09}"/>
    </a:ext>
  </a:extLst>
</a:theme>
</file>

<file path=ppt/theme/theme2.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3D3917-8912-4844-9F02-0D751C13D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32324C-71C3-4F1C-A370-A2665FF5CDF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76DE935-925F-49AD-A9C2-6284C7807A5B}">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corporate teach a course</Template>
  <TotalTime>950</TotalTime>
  <Words>1957</Words>
  <Application>Microsoft Office PowerPoint</Application>
  <PresentationFormat>Widescreen</PresentationFormat>
  <Paragraphs>210</Paragraphs>
  <Slides>29</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Times New Roman</vt:lpstr>
      <vt:lpstr>Wingdings</vt:lpstr>
      <vt:lpstr>Wingdings 2</vt:lpstr>
      <vt:lpstr>Custom</vt:lpstr>
      <vt:lpstr>Office Theme</vt:lpstr>
      <vt:lpstr>DI TRUYỀN  NHIỄM SẮC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 TRUYỀN  NHIỄM SẮC THỂ</dc:title>
  <dc:creator>Quách Thị Cẩm Tú</dc:creator>
  <cp:lastModifiedBy>Admin</cp:lastModifiedBy>
  <cp:revision>56</cp:revision>
  <dcterms:created xsi:type="dcterms:W3CDTF">2024-06-06T14:50:08Z</dcterms:created>
  <dcterms:modified xsi:type="dcterms:W3CDTF">2025-03-16T15:08:01Z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