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20.xml" ContentType="application/vnd.openxmlformats-officedocument.presentationml.slide+xml"/>
  <Override PartName="/ppt/slideLayouts/slideLayout1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86" r:id="rId2"/>
    <p:sldMasterId id="2147483707" r:id="rId3"/>
  </p:sldMasterIdLst>
  <p:notesMasterIdLst>
    <p:notesMasterId r:id="rId19"/>
  </p:notesMasterIdLst>
  <p:sldIdLst>
    <p:sldId id="256" r:id="rId4"/>
    <p:sldId id="317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263" r:id="rId16"/>
    <p:sldId id="330" r:id="rId17"/>
    <p:sldId id="271" r:id="rId18"/>
  </p:sldIdLst>
  <p:sldSz cx="9144000" cy="5143500" type="screen16x9"/>
  <p:notesSz cx="6858000" cy="9144000"/>
  <p:embeddedFontLst>
    <p:embeddedFont>
      <p:font typeface="Euphoria Script" panose="020B0604020202020204" charset="0"/>
      <p:regular r:id="rId20"/>
      <p:bold r:id="rId21"/>
      <p:italic r:id="rId22"/>
      <p:boldItalic r:id="rId23"/>
    </p:embeddedFont>
    <p:embeddedFont>
      <p:font typeface="Gothic A1" panose="020B0604020202020204" charset="0"/>
      <p:regular r:id="rId24"/>
      <p:bold r:id="rId25"/>
      <p:italic r:id="rId26"/>
      <p:boldItalic r:id="rId27"/>
    </p:embeddedFont>
    <p:embeddedFont>
      <p:font typeface="Pangolin" panose="020B0604020202020204" charset="0"/>
      <p:regular r:id="rId28"/>
    </p:embeddedFont>
    <p:embeddedFont>
      <p:font typeface="Passion One" panose="020B0604020202020204" charset="0"/>
      <p:regular r:id="rId29"/>
      <p:bold r:id="rId30"/>
      <p:italic r:id="rId31"/>
      <p:boldItalic r:id="rId32"/>
    </p:embeddedFont>
    <p:embeddedFont>
      <p:font typeface="Raleway Black" panose="020B0A03030101060003" pitchFamily="34" charset="0"/>
      <p:bold r:id="rId33"/>
      <p:italic r:id="rId34"/>
      <p:boldItalic r:id="rId35"/>
    </p:embeddedFont>
    <p:embeddedFont>
      <p:font typeface="Raleway ExtraBold" panose="020B0903030101060003" pitchFamily="34" charset="0"/>
      <p:bold r:id="rId36"/>
      <p:italic r:id="rId37"/>
      <p:boldItalic r:id="rId38"/>
    </p:embeddedFont>
    <p:embeddedFont>
      <p:font typeface="Roboto Condensed Light" panose="02000000000000000000" pitchFamily="2" charset="0"/>
      <p:regular r:id="rId39"/>
      <p:italic r:id="rId40"/>
    </p:embeddedFont>
    <p:embeddedFont>
      <p:font typeface="Titillium Web" panose="00000400000000000000" pitchFamily="2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1925E2D9-A2EF-2D44-812D-F9BCBC0E3EC8}">
          <p14:sldIdLst>
            <p14:sldId id="256"/>
          </p14:sldIdLst>
        </p14:section>
        <p14:section name="Warm up" id="{CE08F938-F11C-D146-A50D-FAD9EC5871DE}">
          <p14:sldIdLst>
            <p14:sldId id="317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263"/>
            <p14:sldId id="330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B77295-7D96-4AEF-B4FC-D47E8B7E3157}">
  <a:tblStyle styleId="{9BB77295-7D96-4AEF-B4FC-D47E8B7E31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6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viewProps" Target="viewProps.xml"/><Relationship Id="rId20" Type="http://schemas.openxmlformats.org/officeDocument/2006/relationships/font" Target="fonts/font1.fntdata"/><Relationship Id="rId41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09764058f8_0_3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109764058f8_0_3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9dbcdd65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9dbcdd65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9dbcdd65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9dbcdd65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322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9dbcdd65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9dbcdd65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770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9dbcdd65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9dbcdd65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2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109dbcdd65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109dbcdd65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7208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73797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g109fdf37d4f_0_4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1" name="Google Shape;1071;g109fdf37d4f_0_4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109dbcdd65d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109dbcdd65d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515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21050"/>
            <a:ext cx="3552600" cy="26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36925"/>
            <a:ext cx="29958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flipH="1">
            <a:off x="-342771" y="-885150"/>
            <a:ext cx="10115421" cy="6496836"/>
          </a:xfrm>
          <a:custGeom>
            <a:avLst/>
            <a:gdLst/>
            <a:ahLst/>
            <a:cxnLst/>
            <a:rect l="l" t="t" r="r" b="b"/>
            <a:pathLst>
              <a:path w="190803" h="136252" extrusionOk="0">
                <a:moveTo>
                  <a:pt x="109930" y="0"/>
                </a:moveTo>
                <a:cubicBezTo>
                  <a:pt x="99285" y="0"/>
                  <a:pt x="93358" y="2905"/>
                  <a:pt x="89331" y="7189"/>
                </a:cubicBezTo>
                <a:cubicBezTo>
                  <a:pt x="88897" y="7656"/>
                  <a:pt x="88463" y="8156"/>
                  <a:pt x="88030" y="8690"/>
                </a:cubicBezTo>
                <a:cubicBezTo>
                  <a:pt x="87863" y="8923"/>
                  <a:pt x="87696" y="9157"/>
                  <a:pt x="87496" y="9390"/>
                </a:cubicBezTo>
                <a:cubicBezTo>
                  <a:pt x="87062" y="9991"/>
                  <a:pt x="86629" y="10624"/>
                  <a:pt x="86195" y="11292"/>
                </a:cubicBezTo>
                <a:cubicBezTo>
                  <a:pt x="80791" y="19731"/>
                  <a:pt x="78456" y="30839"/>
                  <a:pt x="65080" y="36843"/>
                </a:cubicBezTo>
                <a:cubicBezTo>
                  <a:pt x="56274" y="40813"/>
                  <a:pt x="43131" y="43181"/>
                  <a:pt x="31423" y="47884"/>
                </a:cubicBezTo>
                <a:cubicBezTo>
                  <a:pt x="21516" y="51854"/>
                  <a:pt x="12609" y="57525"/>
                  <a:pt x="8306" y="67265"/>
                </a:cubicBezTo>
                <a:cubicBezTo>
                  <a:pt x="7672" y="68733"/>
                  <a:pt x="7139" y="70234"/>
                  <a:pt x="6738" y="71768"/>
                </a:cubicBezTo>
                <a:cubicBezTo>
                  <a:pt x="0" y="97153"/>
                  <a:pt x="4270" y="130777"/>
                  <a:pt x="26186" y="135647"/>
                </a:cubicBezTo>
                <a:cubicBezTo>
                  <a:pt x="28044" y="136050"/>
                  <a:pt x="29931" y="136251"/>
                  <a:pt x="31821" y="136251"/>
                </a:cubicBezTo>
                <a:cubicBezTo>
                  <a:pt x="31966" y="136251"/>
                  <a:pt x="32111" y="136250"/>
                  <a:pt x="32257" y="136248"/>
                </a:cubicBezTo>
                <a:cubicBezTo>
                  <a:pt x="32257" y="136248"/>
                  <a:pt x="47401" y="130577"/>
                  <a:pt x="69083" y="128242"/>
                </a:cubicBezTo>
                <a:cubicBezTo>
                  <a:pt x="70050" y="128142"/>
                  <a:pt x="71051" y="128042"/>
                  <a:pt x="72052" y="127942"/>
                </a:cubicBezTo>
                <a:cubicBezTo>
                  <a:pt x="77190" y="127452"/>
                  <a:pt x="82328" y="127214"/>
                  <a:pt x="87479" y="127214"/>
                </a:cubicBezTo>
                <a:cubicBezTo>
                  <a:pt x="89351" y="127214"/>
                  <a:pt x="91224" y="127246"/>
                  <a:pt x="93100" y="127308"/>
                </a:cubicBezTo>
                <a:cubicBezTo>
                  <a:pt x="97470" y="127475"/>
                  <a:pt x="101639" y="127808"/>
                  <a:pt x="105609" y="128209"/>
                </a:cubicBezTo>
                <a:lnTo>
                  <a:pt x="107177" y="128409"/>
                </a:lnTo>
                <a:cubicBezTo>
                  <a:pt x="110045" y="128742"/>
                  <a:pt x="112814" y="129109"/>
                  <a:pt x="115449" y="129543"/>
                </a:cubicBezTo>
                <a:cubicBezTo>
                  <a:pt x="129624" y="131736"/>
                  <a:pt x="140626" y="134672"/>
                  <a:pt x="148454" y="134672"/>
                </a:cubicBezTo>
                <a:cubicBezTo>
                  <a:pt x="149081" y="134672"/>
                  <a:pt x="149688" y="134653"/>
                  <a:pt x="150274" y="134613"/>
                </a:cubicBezTo>
                <a:cubicBezTo>
                  <a:pt x="153209" y="134413"/>
                  <a:pt x="155644" y="133679"/>
                  <a:pt x="157546" y="132178"/>
                </a:cubicBezTo>
                <a:cubicBezTo>
                  <a:pt x="166886" y="124873"/>
                  <a:pt x="165652" y="103424"/>
                  <a:pt x="174591" y="95285"/>
                </a:cubicBezTo>
                <a:cubicBezTo>
                  <a:pt x="183498" y="87146"/>
                  <a:pt x="190803" y="67699"/>
                  <a:pt x="179862" y="56757"/>
                </a:cubicBezTo>
                <a:cubicBezTo>
                  <a:pt x="172923" y="49819"/>
                  <a:pt x="163717" y="47184"/>
                  <a:pt x="155845" y="42981"/>
                </a:cubicBezTo>
                <a:cubicBezTo>
                  <a:pt x="151308" y="40546"/>
                  <a:pt x="147205" y="37610"/>
                  <a:pt x="144236" y="33007"/>
                </a:cubicBezTo>
                <a:cubicBezTo>
                  <a:pt x="142502" y="30305"/>
                  <a:pt x="141134" y="27236"/>
                  <a:pt x="139833" y="24101"/>
                </a:cubicBezTo>
                <a:cubicBezTo>
                  <a:pt x="135130" y="12759"/>
                  <a:pt x="131127" y="484"/>
                  <a:pt x="111346" y="17"/>
                </a:cubicBezTo>
                <a:cubicBezTo>
                  <a:pt x="110865" y="6"/>
                  <a:pt x="110393" y="0"/>
                  <a:pt x="10993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4"/>
          <p:cNvSpPr/>
          <p:nvPr/>
        </p:nvSpPr>
        <p:spPr>
          <a:xfrm rot="-10419142" flipH="1">
            <a:off x="1090625" y="3926603"/>
            <a:ext cx="873415" cy="996375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/>
          <p:nvPr/>
        </p:nvSpPr>
        <p:spPr>
          <a:xfrm rot="6633623">
            <a:off x="8020599" y="1635843"/>
            <a:ext cx="820601" cy="1009233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3600900" y="3466200"/>
            <a:ext cx="382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24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ubTitle" idx="1"/>
          </p:nvPr>
        </p:nvSpPr>
        <p:spPr>
          <a:xfrm>
            <a:off x="1714500" y="1942800"/>
            <a:ext cx="5715000" cy="15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08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35113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35110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 idx="2" hasCustomPrompt="1"/>
          </p:nvPr>
        </p:nvSpPr>
        <p:spPr>
          <a:xfrm>
            <a:off x="4014362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3"/>
          </p:nvPr>
        </p:nvSpPr>
        <p:spPr>
          <a:xfrm>
            <a:off x="976150" y="3182201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4"/>
          </p:nvPr>
        </p:nvSpPr>
        <p:spPr>
          <a:xfrm>
            <a:off x="9758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5" hasCustomPrompt="1"/>
          </p:nvPr>
        </p:nvSpPr>
        <p:spPr>
          <a:xfrm>
            <a:off x="14555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 idx="6"/>
          </p:nvPr>
        </p:nvSpPr>
        <p:spPr>
          <a:xfrm>
            <a:off x="6046550" y="3182207"/>
            <a:ext cx="2121300" cy="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7"/>
          </p:nvPr>
        </p:nvSpPr>
        <p:spPr>
          <a:xfrm>
            <a:off x="6046250" y="3745275"/>
            <a:ext cx="212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title" idx="8" hasCustomPrompt="1"/>
          </p:nvPr>
        </p:nvSpPr>
        <p:spPr>
          <a:xfrm>
            <a:off x="6525950" y="1767232"/>
            <a:ext cx="11625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9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/>
          <p:nvPr/>
        </p:nvSpPr>
        <p:spPr>
          <a:xfrm rot="-6208613" flipH="1">
            <a:off x="200397" y="209817"/>
            <a:ext cx="534251" cy="657042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6"/>
          <p:cNvSpPr/>
          <p:nvPr/>
        </p:nvSpPr>
        <p:spPr>
          <a:xfrm rot="1373294">
            <a:off x="8231932" y="747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/>
          <p:nvPr/>
        </p:nvSpPr>
        <p:spPr>
          <a:xfrm rot="5805647">
            <a:off x="7638268" y="3168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457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/>
          <p:nvPr/>
        </p:nvSpPr>
        <p:spPr>
          <a:xfrm>
            <a:off x="-142882" y="-19050"/>
            <a:ext cx="2094655" cy="1772747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805647">
            <a:off x="7355143" y="420644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 rot="2495500">
            <a:off x="7802000" y="4674908"/>
            <a:ext cx="459797" cy="627557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46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/>
          <p:nvPr/>
        </p:nvSpPr>
        <p:spPr>
          <a:xfrm rot="-3773980">
            <a:off x="16034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/>
          <p:nvPr/>
        </p:nvSpPr>
        <p:spPr>
          <a:xfrm rot="1373294">
            <a:off x="8277272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 rot="5805647">
            <a:off x="7683609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51973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81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ctrTitle"/>
          </p:nvPr>
        </p:nvSpPr>
        <p:spPr>
          <a:xfrm>
            <a:off x="3092825" y="1774000"/>
            <a:ext cx="5338200" cy="118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1"/>
          </p:nvPr>
        </p:nvSpPr>
        <p:spPr>
          <a:xfrm>
            <a:off x="3617075" y="2843575"/>
            <a:ext cx="4289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1" name="Google Shape;121;p20"/>
          <p:cNvSpPr/>
          <p:nvPr/>
        </p:nvSpPr>
        <p:spPr>
          <a:xfrm flipH="1">
            <a:off x="6247072" y="-18399"/>
            <a:ext cx="2896929" cy="245163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6728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996950" y="1690550"/>
            <a:ext cx="3926100" cy="24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73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 sz="16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25" name="Google Shape;125;p21"/>
          <p:cNvSpPr/>
          <p:nvPr/>
        </p:nvSpPr>
        <p:spPr>
          <a:xfrm rot="-9992333" flipH="1">
            <a:off x="118448" y="332983"/>
            <a:ext cx="995139" cy="1135102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1"/>
          <p:cNvSpPr/>
          <p:nvPr/>
        </p:nvSpPr>
        <p:spPr>
          <a:xfrm rot="2159077" flipH="1">
            <a:off x="121366" y="1533231"/>
            <a:ext cx="601812" cy="362944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06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713225" y="1474600"/>
            <a:ext cx="3747000" cy="35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2"/>
          </p:nvPr>
        </p:nvSpPr>
        <p:spPr>
          <a:xfrm>
            <a:off x="4836125" y="1509169"/>
            <a:ext cx="3576000" cy="31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703775" y="1138600"/>
            <a:ext cx="7717800" cy="45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/>
          <p:nvPr/>
        </p:nvSpPr>
        <p:spPr>
          <a:xfrm rot="-5701244" flipH="1">
            <a:off x="270023" y="48728"/>
            <a:ext cx="1068184" cy="1218421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6"/>
          <p:cNvSpPr/>
          <p:nvPr/>
        </p:nvSpPr>
        <p:spPr>
          <a:xfrm rot="10800000">
            <a:off x="7334276" y="3611468"/>
            <a:ext cx="1820499" cy="154073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6"/>
          <p:cNvSpPr/>
          <p:nvPr/>
        </p:nvSpPr>
        <p:spPr>
          <a:xfrm rot="2159201" flipH="1">
            <a:off x="44555" y="1395911"/>
            <a:ext cx="645979" cy="389588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145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>
            <a:spLocks noGrp="1"/>
          </p:cNvSpPr>
          <p:nvPr>
            <p:ph type="subTitle" idx="1"/>
          </p:nvPr>
        </p:nvSpPr>
        <p:spPr>
          <a:xfrm>
            <a:off x="10591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D767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subTitle" idx="2"/>
          </p:nvPr>
        </p:nvSpPr>
        <p:spPr>
          <a:xfrm>
            <a:off x="10591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subTitle" idx="3"/>
          </p:nvPr>
        </p:nvSpPr>
        <p:spPr>
          <a:xfrm>
            <a:off x="34975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5A669E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ubTitle" idx="4"/>
          </p:nvPr>
        </p:nvSpPr>
        <p:spPr>
          <a:xfrm>
            <a:off x="34975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subTitle" idx="5"/>
          </p:nvPr>
        </p:nvSpPr>
        <p:spPr>
          <a:xfrm>
            <a:off x="5935950" y="2814750"/>
            <a:ext cx="214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800">
                <a:solidFill>
                  <a:srgbClr val="F49A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A649D"/>
              </a:buClr>
              <a:buSzPts val="2400"/>
              <a:buFont typeface="Passion One"/>
              <a:buNone/>
              <a:defRPr sz="2400">
                <a:solidFill>
                  <a:srgbClr val="4A649D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6"/>
          </p:nvPr>
        </p:nvSpPr>
        <p:spPr>
          <a:xfrm>
            <a:off x="5935950" y="3450600"/>
            <a:ext cx="2148900" cy="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/>
          <p:nvPr/>
        </p:nvSpPr>
        <p:spPr>
          <a:xfrm rot="4500090" flipH="1">
            <a:off x="7952469" y="3865830"/>
            <a:ext cx="1009524" cy="1151510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7"/>
          <p:cNvSpPr/>
          <p:nvPr/>
        </p:nvSpPr>
        <p:spPr>
          <a:xfrm>
            <a:off x="-17975" y="-9525"/>
            <a:ext cx="1837287" cy="1554873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7"/>
          <p:cNvSpPr/>
          <p:nvPr/>
        </p:nvSpPr>
        <p:spPr>
          <a:xfrm rot="-3758526">
            <a:off x="8220885" y="3380632"/>
            <a:ext cx="759807" cy="370221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8057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718463" y="18302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666125" y="231712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2"/>
          </p:nvPr>
        </p:nvSpPr>
        <p:spPr>
          <a:xfrm>
            <a:off x="3563400" y="18302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3"/>
          </p:nvPr>
        </p:nvSpPr>
        <p:spPr>
          <a:xfrm>
            <a:off x="3511063" y="231712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 idx="4"/>
          </p:nvPr>
        </p:nvSpPr>
        <p:spPr>
          <a:xfrm>
            <a:off x="6408338" y="18302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5"/>
          </p:nvPr>
        </p:nvSpPr>
        <p:spPr>
          <a:xfrm>
            <a:off x="6356000" y="2317125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9"/>
          <p:cNvSpPr txBox="1">
            <a:spLocks noGrp="1"/>
          </p:cNvSpPr>
          <p:nvPr>
            <p:ph type="title" idx="6"/>
          </p:nvPr>
        </p:nvSpPr>
        <p:spPr>
          <a:xfrm>
            <a:off x="718463" y="357281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93" name="Google Shape;193;p29"/>
          <p:cNvSpPr txBox="1">
            <a:spLocks noGrp="1"/>
          </p:cNvSpPr>
          <p:nvPr>
            <p:ph type="subTitle" idx="7"/>
          </p:nvPr>
        </p:nvSpPr>
        <p:spPr>
          <a:xfrm>
            <a:off x="666125" y="405970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9"/>
          <p:cNvSpPr txBox="1">
            <a:spLocks noGrp="1"/>
          </p:cNvSpPr>
          <p:nvPr>
            <p:ph type="title" idx="8"/>
          </p:nvPr>
        </p:nvSpPr>
        <p:spPr>
          <a:xfrm>
            <a:off x="3563400" y="357281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subTitle" idx="9"/>
          </p:nvPr>
        </p:nvSpPr>
        <p:spPr>
          <a:xfrm>
            <a:off x="3511063" y="405970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title" idx="13"/>
          </p:nvPr>
        </p:nvSpPr>
        <p:spPr>
          <a:xfrm>
            <a:off x="6408338" y="3572813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9pPr>
          </a:lstStyle>
          <a:p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subTitle" idx="14"/>
          </p:nvPr>
        </p:nvSpPr>
        <p:spPr>
          <a:xfrm>
            <a:off x="6356000" y="4059700"/>
            <a:ext cx="2121900" cy="6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9"/>
          <p:cNvSpPr txBox="1">
            <a:spLocks noGrp="1"/>
          </p:cNvSpPr>
          <p:nvPr>
            <p:ph type="title" idx="15"/>
          </p:nvPr>
        </p:nvSpPr>
        <p:spPr>
          <a:xfrm>
            <a:off x="713225" y="311675"/>
            <a:ext cx="769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700">
                <a:solidFill>
                  <a:srgbClr val="353056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assion One"/>
              <a:buNone/>
              <a:defRPr sz="3000"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199" name="Google Shape;199;p29"/>
          <p:cNvSpPr/>
          <p:nvPr/>
        </p:nvSpPr>
        <p:spPr>
          <a:xfrm rot="3773980" flipH="1">
            <a:off x="8272712" y="4252956"/>
            <a:ext cx="664534" cy="817237"/>
          </a:xfrm>
          <a:custGeom>
            <a:avLst/>
            <a:gdLst/>
            <a:ahLst/>
            <a:cxnLst/>
            <a:rect l="l" t="t" r="r" b="b"/>
            <a:pathLst>
              <a:path w="10096" h="12417" extrusionOk="0">
                <a:moveTo>
                  <a:pt x="7009" y="0"/>
                </a:moveTo>
                <a:cubicBezTo>
                  <a:pt x="4355" y="0"/>
                  <a:pt x="850" y="5205"/>
                  <a:pt x="433" y="8175"/>
                </a:cubicBezTo>
                <a:cubicBezTo>
                  <a:pt x="1" y="11295"/>
                  <a:pt x="1523" y="12166"/>
                  <a:pt x="3052" y="12385"/>
                </a:cubicBezTo>
                <a:cubicBezTo>
                  <a:pt x="3199" y="12406"/>
                  <a:pt x="3341" y="12416"/>
                  <a:pt x="3478" y="12416"/>
                </a:cubicBezTo>
                <a:cubicBezTo>
                  <a:pt x="6418" y="12416"/>
                  <a:pt x="7063" y="7737"/>
                  <a:pt x="7475" y="6145"/>
                </a:cubicBezTo>
                <a:cubicBezTo>
                  <a:pt x="7914" y="4472"/>
                  <a:pt x="10095" y="625"/>
                  <a:pt x="7407" y="42"/>
                </a:cubicBezTo>
                <a:cubicBezTo>
                  <a:pt x="7277" y="14"/>
                  <a:pt x="7144" y="0"/>
                  <a:pt x="7009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9"/>
          <p:cNvSpPr/>
          <p:nvPr/>
        </p:nvSpPr>
        <p:spPr>
          <a:xfrm rot="-1373294" flipH="1">
            <a:off x="289016" y="255760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9"/>
          <p:cNvSpPr/>
          <p:nvPr/>
        </p:nvSpPr>
        <p:spPr>
          <a:xfrm rot="-5805647" flipH="1">
            <a:off x="-1682186" y="497867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36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/>
          <p:nvPr/>
        </p:nvSpPr>
        <p:spPr>
          <a:xfrm rot="10800000">
            <a:off x="-17976" y="-25241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0"/>
          <p:cNvSpPr/>
          <p:nvPr/>
        </p:nvSpPr>
        <p:spPr>
          <a:xfrm rot="9992312">
            <a:off x="7637171" y="704484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0"/>
          <p:cNvSpPr/>
          <p:nvPr/>
        </p:nvSpPr>
        <p:spPr>
          <a:xfrm rot="10800000" flipH="1">
            <a:off x="-8627" y="2847997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ctrTitle"/>
          </p:nvPr>
        </p:nvSpPr>
        <p:spPr>
          <a:xfrm>
            <a:off x="4426500" y="847000"/>
            <a:ext cx="33840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71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1"/>
          </p:nvPr>
        </p:nvSpPr>
        <p:spPr>
          <a:xfrm>
            <a:off x="4426500" y="2081649"/>
            <a:ext cx="3384000" cy="13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4426500" y="3374250"/>
            <a:ext cx="33840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CREDITS: </a:t>
            </a:r>
            <a:r>
              <a:rPr lang="en" sz="12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This presentation template was created by </a:t>
            </a:r>
            <a:r>
              <a:rPr lang="en" sz="1200" b="1" u="sng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, </a:t>
            </a:r>
            <a:r>
              <a:rPr lang="en" sz="12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including icons from </a:t>
            </a:r>
            <a:r>
              <a:rPr lang="en" sz="1200" b="1" u="sng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, </a:t>
            </a:r>
            <a:r>
              <a:rPr lang="en" sz="12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rPr>
              <a:t>infographics &amp; images by </a:t>
            </a:r>
            <a:r>
              <a:rPr lang="en" sz="1200" b="1" u="sng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rgbClr val="6B3933"/>
                </a:solidFill>
                <a:uFill>
                  <a:noFill/>
                </a:uFill>
                <a:latin typeface="Gothic A1"/>
                <a:ea typeface="Gothic A1"/>
                <a:cs typeface="Gothic A1"/>
                <a:sym typeface="Gothic A1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200" b="1">
              <a:solidFill>
                <a:srgbClr val="6B3933"/>
              </a:solidFill>
              <a:latin typeface="Gothic A1"/>
              <a:ea typeface="Gothic A1"/>
              <a:cs typeface="Gothic A1"/>
              <a:sym typeface="Gothic A1"/>
            </a:endParaRPr>
          </a:p>
        </p:txBody>
      </p:sp>
    </p:spTree>
    <p:extLst>
      <p:ext uri="{BB962C8B-B14F-4D97-AF65-F5344CB8AC3E}">
        <p14:creationId xmlns:p14="http://schemas.microsoft.com/office/powerpoint/2010/main" val="330104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13225" y="1001666"/>
            <a:ext cx="38010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13225" y="2172666"/>
            <a:ext cx="35619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200"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1"/>
          <p:cNvSpPr/>
          <p:nvPr/>
        </p:nvSpPr>
        <p:spPr>
          <a:xfrm>
            <a:off x="0" y="0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31"/>
          <p:cNvSpPr/>
          <p:nvPr/>
        </p:nvSpPr>
        <p:spPr>
          <a:xfrm>
            <a:off x="5464575" y="335125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107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2"/>
          <p:cNvSpPr/>
          <p:nvPr/>
        </p:nvSpPr>
        <p:spPr>
          <a:xfrm rot="10800000">
            <a:off x="7399275" y="2895725"/>
            <a:ext cx="1744725" cy="2247775"/>
          </a:xfrm>
          <a:custGeom>
            <a:avLst/>
            <a:gdLst/>
            <a:ahLst/>
            <a:cxnLst/>
            <a:rect l="l" t="t" r="r" b="b"/>
            <a:pathLst>
              <a:path w="69789" h="89911" extrusionOk="0">
                <a:moveTo>
                  <a:pt x="30" y="0"/>
                </a:moveTo>
                <a:lnTo>
                  <a:pt x="0" y="89910"/>
                </a:lnTo>
                <a:cubicBezTo>
                  <a:pt x="0" y="89910"/>
                  <a:pt x="11277" y="74378"/>
                  <a:pt x="12584" y="56870"/>
                </a:cubicBezTo>
                <a:cubicBezTo>
                  <a:pt x="13106" y="50025"/>
                  <a:pt x="16248" y="48352"/>
                  <a:pt x="20848" y="48352"/>
                </a:cubicBezTo>
                <a:cubicBezTo>
                  <a:pt x="25248" y="48352"/>
                  <a:pt x="30981" y="49883"/>
                  <a:pt x="37028" y="49883"/>
                </a:cubicBezTo>
                <a:cubicBezTo>
                  <a:pt x="40857" y="49883"/>
                  <a:pt x="44811" y="49270"/>
                  <a:pt x="48633" y="47265"/>
                </a:cubicBezTo>
                <a:cubicBezTo>
                  <a:pt x="64773" y="38785"/>
                  <a:pt x="49271" y="2675"/>
                  <a:pt x="697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2"/>
          <p:cNvSpPr/>
          <p:nvPr/>
        </p:nvSpPr>
        <p:spPr>
          <a:xfrm rot="10800000">
            <a:off x="0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922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3"/>
          <p:cNvSpPr/>
          <p:nvPr/>
        </p:nvSpPr>
        <p:spPr>
          <a:xfrm>
            <a:off x="602899" y="3283377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3"/>
          <p:cNvSpPr/>
          <p:nvPr/>
        </p:nvSpPr>
        <p:spPr>
          <a:xfrm>
            <a:off x="-8627" y="-28575"/>
            <a:ext cx="2724611" cy="2305804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992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/>
          <p:nvPr/>
        </p:nvSpPr>
        <p:spPr>
          <a:xfrm rot="-1373294" flipH="1">
            <a:off x="774791" y="3332385"/>
            <a:ext cx="531300" cy="725118"/>
          </a:xfrm>
          <a:custGeom>
            <a:avLst/>
            <a:gdLst/>
            <a:ahLst/>
            <a:cxnLst/>
            <a:rect l="l" t="t" r="r" b="b"/>
            <a:pathLst>
              <a:path w="7934" h="7198" extrusionOk="0">
                <a:moveTo>
                  <a:pt x="3851" y="1"/>
                </a:moveTo>
                <a:cubicBezTo>
                  <a:pt x="3188" y="1"/>
                  <a:pt x="2527" y="183"/>
                  <a:pt x="1976" y="556"/>
                </a:cubicBezTo>
                <a:cubicBezTo>
                  <a:pt x="791" y="1315"/>
                  <a:pt x="0" y="2774"/>
                  <a:pt x="487" y="4203"/>
                </a:cubicBezTo>
                <a:cubicBezTo>
                  <a:pt x="943" y="5601"/>
                  <a:pt x="2280" y="6392"/>
                  <a:pt x="3618" y="6939"/>
                </a:cubicBezTo>
                <a:cubicBezTo>
                  <a:pt x="4013" y="7100"/>
                  <a:pt x="4465" y="7197"/>
                  <a:pt x="4916" y="7197"/>
                </a:cubicBezTo>
                <a:cubicBezTo>
                  <a:pt x="5400" y="7197"/>
                  <a:pt x="5883" y="7085"/>
                  <a:pt x="6292" y="6817"/>
                </a:cubicBezTo>
                <a:cubicBezTo>
                  <a:pt x="6900" y="6422"/>
                  <a:pt x="7356" y="5753"/>
                  <a:pt x="7417" y="5024"/>
                </a:cubicBezTo>
                <a:cubicBezTo>
                  <a:pt x="7782" y="4750"/>
                  <a:pt x="7934" y="4294"/>
                  <a:pt x="7873" y="3777"/>
                </a:cubicBezTo>
                <a:cubicBezTo>
                  <a:pt x="7660" y="2470"/>
                  <a:pt x="6870" y="1315"/>
                  <a:pt x="5806" y="586"/>
                </a:cubicBezTo>
                <a:cubicBezTo>
                  <a:pt x="5232" y="198"/>
                  <a:pt x="4540" y="1"/>
                  <a:pt x="38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4"/>
          <p:cNvSpPr/>
          <p:nvPr/>
        </p:nvSpPr>
        <p:spPr>
          <a:xfrm rot="-5805647" flipH="1">
            <a:off x="-1196411" y="3574492"/>
            <a:ext cx="3096165" cy="1096346"/>
          </a:xfrm>
          <a:custGeom>
            <a:avLst/>
            <a:gdLst/>
            <a:ahLst/>
            <a:cxnLst/>
            <a:rect l="l" t="t" r="r" b="b"/>
            <a:pathLst>
              <a:path w="192345" h="68109" extrusionOk="0">
                <a:moveTo>
                  <a:pt x="166016" y="0"/>
                </a:moveTo>
                <a:cubicBezTo>
                  <a:pt x="165674" y="0"/>
                  <a:pt x="165332" y="8"/>
                  <a:pt x="164988" y="22"/>
                </a:cubicBezTo>
                <a:cubicBezTo>
                  <a:pt x="147389" y="782"/>
                  <a:pt x="126872" y="20752"/>
                  <a:pt x="108027" y="21239"/>
                </a:cubicBezTo>
                <a:cubicBezTo>
                  <a:pt x="84470" y="21877"/>
                  <a:pt x="0" y="35525"/>
                  <a:pt x="31977" y="54309"/>
                </a:cubicBezTo>
                <a:cubicBezTo>
                  <a:pt x="32980" y="54248"/>
                  <a:pt x="34013" y="54187"/>
                  <a:pt x="35046" y="54127"/>
                </a:cubicBezTo>
                <a:cubicBezTo>
                  <a:pt x="35259" y="54127"/>
                  <a:pt x="35502" y="54096"/>
                  <a:pt x="35715" y="54096"/>
                </a:cubicBezTo>
                <a:cubicBezTo>
                  <a:pt x="39048" y="53934"/>
                  <a:pt x="42370" y="53847"/>
                  <a:pt x="45650" y="53847"/>
                </a:cubicBezTo>
                <a:cubicBezTo>
                  <a:pt x="47904" y="53847"/>
                  <a:pt x="50138" y="53888"/>
                  <a:pt x="52342" y="53975"/>
                </a:cubicBezTo>
                <a:cubicBezTo>
                  <a:pt x="64348" y="54522"/>
                  <a:pt x="78269" y="57349"/>
                  <a:pt x="92069" y="60449"/>
                </a:cubicBezTo>
                <a:cubicBezTo>
                  <a:pt x="92677" y="60601"/>
                  <a:pt x="93285" y="60692"/>
                  <a:pt x="93893" y="60844"/>
                </a:cubicBezTo>
                <a:cubicBezTo>
                  <a:pt x="106811" y="63732"/>
                  <a:pt x="119547" y="66771"/>
                  <a:pt x="130337" y="68109"/>
                </a:cubicBezTo>
                <a:cubicBezTo>
                  <a:pt x="132191" y="67957"/>
                  <a:pt x="133984" y="67805"/>
                  <a:pt x="135687" y="67592"/>
                </a:cubicBezTo>
                <a:cubicBezTo>
                  <a:pt x="147845" y="65981"/>
                  <a:pt x="159183" y="60054"/>
                  <a:pt x="167997" y="52272"/>
                </a:cubicBezTo>
                <a:cubicBezTo>
                  <a:pt x="184715" y="37470"/>
                  <a:pt x="192344" y="15980"/>
                  <a:pt x="179183" y="4886"/>
                </a:cubicBezTo>
                <a:cubicBezTo>
                  <a:pt x="175049" y="1375"/>
                  <a:pt x="170652" y="0"/>
                  <a:pt x="1660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/>
          <p:nvPr/>
        </p:nvSpPr>
        <p:spPr>
          <a:xfrm rot="10800000" flipH="1">
            <a:off x="5464575" y="0"/>
            <a:ext cx="3679425" cy="1792250"/>
          </a:xfrm>
          <a:custGeom>
            <a:avLst/>
            <a:gdLst/>
            <a:ahLst/>
            <a:cxnLst/>
            <a:rect l="l" t="t" r="r" b="b"/>
            <a:pathLst>
              <a:path w="147177" h="71690" extrusionOk="0">
                <a:moveTo>
                  <a:pt x="142715" y="1"/>
                </a:moveTo>
                <a:cubicBezTo>
                  <a:pt x="127931" y="1"/>
                  <a:pt x="126562" y="17664"/>
                  <a:pt x="110367" y="27737"/>
                </a:cubicBezTo>
                <a:cubicBezTo>
                  <a:pt x="106336" y="30242"/>
                  <a:pt x="102428" y="31179"/>
                  <a:pt x="98337" y="31179"/>
                </a:cubicBezTo>
                <a:cubicBezTo>
                  <a:pt x="86195" y="31179"/>
                  <a:pt x="72438" y="22928"/>
                  <a:pt x="49041" y="22928"/>
                </a:cubicBezTo>
                <a:cubicBezTo>
                  <a:pt x="45786" y="22928"/>
                  <a:pt x="42344" y="23088"/>
                  <a:pt x="38694" y="23452"/>
                </a:cubicBezTo>
                <a:cubicBezTo>
                  <a:pt x="1" y="27281"/>
                  <a:pt x="2858" y="54030"/>
                  <a:pt x="18633" y="58315"/>
                </a:cubicBezTo>
                <a:cubicBezTo>
                  <a:pt x="34408" y="62631"/>
                  <a:pt x="34408" y="71689"/>
                  <a:pt x="34408" y="71689"/>
                </a:cubicBezTo>
                <a:lnTo>
                  <a:pt x="147177" y="71689"/>
                </a:lnTo>
                <a:lnTo>
                  <a:pt x="147177" y="473"/>
                </a:lnTo>
                <a:cubicBezTo>
                  <a:pt x="145560" y="151"/>
                  <a:pt x="144080" y="1"/>
                  <a:pt x="1427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096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921050"/>
            <a:ext cx="3552600" cy="26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36925"/>
            <a:ext cx="2995800" cy="6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785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13225" y="2338500"/>
            <a:ext cx="2541900" cy="1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139100"/>
            <a:ext cx="2541900" cy="8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713225" y="3654975"/>
            <a:ext cx="2541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41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13225" y="1221200"/>
            <a:ext cx="7717500" cy="33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6432637" y="-206173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7596100" y="2368616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 rot="148456" flipH="1">
            <a:off x="-221927" y="835299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418300" y="893361"/>
            <a:ext cx="1241392" cy="343595"/>
          </a:xfrm>
          <a:custGeom>
            <a:avLst/>
            <a:gdLst/>
            <a:ahLst/>
            <a:cxnLst/>
            <a:rect l="l" t="t" r="r" b="b"/>
            <a:pathLst>
              <a:path w="28947" h="8012" extrusionOk="0">
                <a:moveTo>
                  <a:pt x="14537" y="0"/>
                </a:moveTo>
                <a:cubicBezTo>
                  <a:pt x="14052" y="0"/>
                  <a:pt x="13573" y="124"/>
                  <a:pt x="13164" y="387"/>
                </a:cubicBezTo>
                <a:cubicBezTo>
                  <a:pt x="12191" y="1036"/>
                  <a:pt x="11820" y="2473"/>
                  <a:pt x="12469" y="3446"/>
                </a:cubicBezTo>
                <a:cubicBezTo>
                  <a:pt x="11675" y="2858"/>
                  <a:pt x="10769" y="2608"/>
                  <a:pt x="9835" y="2608"/>
                </a:cubicBezTo>
                <a:cubicBezTo>
                  <a:pt x="9078" y="2608"/>
                  <a:pt x="8303" y="2772"/>
                  <a:pt x="7556" y="3052"/>
                </a:cubicBezTo>
                <a:cubicBezTo>
                  <a:pt x="6884" y="3307"/>
                  <a:pt x="6235" y="3725"/>
                  <a:pt x="5864" y="4327"/>
                </a:cubicBezTo>
                <a:cubicBezTo>
                  <a:pt x="5493" y="4953"/>
                  <a:pt x="5424" y="5810"/>
                  <a:pt x="5864" y="6390"/>
                </a:cubicBezTo>
                <a:cubicBezTo>
                  <a:pt x="5221" y="5991"/>
                  <a:pt x="4466" y="5796"/>
                  <a:pt x="3714" y="5796"/>
                </a:cubicBezTo>
                <a:cubicBezTo>
                  <a:pt x="3328" y="5796"/>
                  <a:pt x="2942" y="5847"/>
                  <a:pt x="2573" y="5949"/>
                </a:cubicBezTo>
                <a:cubicBezTo>
                  <a:pt x="1484" y="6274"/>
                  <a:pt x="534" y="7015"/>
                  <a:pt x="1" y="8012"/>
                </a:cubicBezTo>
                <a:lnTo>
                  <a:pt x="28946" y="8012"/>
                </a:lnTo>
                <a:cubicBezTo>
                  <a:pt x="27950" y="6992"/>
                  <a:pt x="26907" y="5949"/>
                  <a:pt x="25609" y="5347"/>
                </a:cubicBezTo>
                <a:cubicBezTo>
                  <a:pt x="25021" y="5063"/>
                  <a:pt x="24324" y="4913"/>
                  <a:pt x="23632" y="4913"/>
                </a:cubicBezTo>
                <a:cubicBezTo>
                  <a:pt x="22796" y="4913"/>
                  <a:pt x="21966" y="5133"/>
                  <a:pt x="21345" y="5602"/>
                </a:cubicBezTo>
                <a:cubicBezTo>
                  <a:pt x="21484" y="4675"/>
                  <a:pt x="20974" y="3701"/>
                  <a:pt x="20140" y="3307"/>
                </a:cubicBezTo>
                <a:cubicBezTo>
                  <a:pt x="19850" y="3171"/>
                  <a:pt x="19524" y="3104"/>
                  <a:pt x="19196" y="3104"/>
                </a:cubicBezTo>
                <a:cubicBezTo>
                  <a:pt x="18578" y="3104"/>
                  <a:pt x="17953" y="3340"/>
                  <a:pt x="17544" y="3794"/>
                </a:cubicBezTo>
                <a:cubicBezTo>
                  <a:pt x="17683" y="2635"/>
                  <a:pt x="17289" y="1407"/>
                  <a:pt x="16409" y="665"/>
                </a:cubicBezTo>
                <a:cubicBezTo>
                  <a:pt x="15885" y="236"/>
                  <a:pt x="15205" y="0"/>
                  <a:pt x="145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4"/>
          <p:cNvGrpSpPr/>
          <p:nvPr/>
        </p:nvGrpSpPr>
        <p:grpSpPr>
          <a:xfrm>
            <a:off x="-304797" y="3825158"/>
            <a:ext cx="9448708" cy="1318697"/>
            <a:chOff x="-304797" y="3825158"/>
            <a:chExt cx="9448708" cy="1318697"/>
          </a:xfrm>
        </p:grpSpPr>
        <p:sp>
          <p:nvSpPr>
            <p:cNvPr id="23" name="Google Shape;23;p4"/>
            <p:cNvSpPr/>
            <p:nvPr/>
          </p:nvSpPr>
          <p:spPr>
            <a:xfrm flipH="1">
              <a:off x="-304797" y="4280901"/>
              <a:ext cx="1006995" cy="627068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flipH="1">
              <a:off x="-224961" y="4447660"/>
              <a:ext cx="781514" cy="460313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5;p4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26" name="Google Shape;26;p4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4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4"/>
            <p:cNvSpPr/>
            <p:nvPr/>
          </p:nvSpPr>
          <p:spPr>
            <a:xfrm>
              <a:off x="8225110" y="3825158"/>
              <a:ext cx="742490" cy="1135853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8068571" y="4280898"/>
              <a:ext cx="444577" cy="680122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8068571" y="4280898"/>
              <a:ext cx="444577" cy="680122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686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727600" y="3572250"/>
            <a:ext cx="2339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1727600" y="2811475"/>
            <a:ext cx="23394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5077000" y="3572250"/>
            <a:ext cx="2339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5077000" y="2811475"/>
            <a:ext cx="23394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-54666" y="3792111"/>
            <a:ext cx="9508167" cy="1351744"/>
            <a:chOff x="-54666" y="3792111"/>
            <a:chExt cx="9508167" cy="1351744"/>
          </a:xfrm>
        </p:grpSpPr>
        <p:sp>
          <p:nvSpPr>
            <p:cNvPr id="38" name="Google Shape;38;p5"/>
            <p:cNvSpPr/>
            <p:nvPr/>
          </p:nvSpPr>
          <p:spPr>
            <a:xfrm flipH="1">
              <a:off x="-54666" y="3896709"/>
              <a:ext cx="1535790" cy="956355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5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0" name="Google Shape;40;p5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Google Shape;42;p5"/>
            <p:cNvSpPr/>
            <p:nvPr/>
          </p:nvSpPr>
          <p:spPr>
            <a:xfrm flipH="1">
              <a:off x="67092" y="4147464"/>
              <a:ext cx="1191904" cy="702033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>
              <a:off x="7590942" y="3792111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7807108" y="3992163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5"/>
          <p:cNvSpPr/>
          <p:nvPr/>
        </p:nvSpPr>
        <p:spPr>
          <a:xfrm rot="-148456">
            <a:off x="-146902" y="-10051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466653" y="1935107"/>
            <a:ext cx="1323699" cy="478193"/>
          </a:xfrm>
          <a:custGeom>
            <a:avLst/>
            <a:gdLst/>
            <a:ahLst/>
            <a:cxnLst/>
            <a:rect l="l" t="t" r="r" b="b"/>
            <a:pathLst>
              <a:path w="24488" h="8846" extrusionOk="0">
                <a:moveTo>
                  <a:pt x="13788" y="1"/>
                </a:moveTo>
                <a:cubicBezTo>
                  <a:pt x="12910" y="1"/>
                  <a:pt x="12032" y="423"/>
                  <a:pt x="11480" y="1106"/>
                </a:cubicBezTo>
                <a:cubicBezTo>
                  <a:pt x="10894" y="1757"/>
                  <a:pt x="10569" y="2635"/>
                  <a:pt x="10504" y="3513"/>
                </a:cubicBezTo>
                <a:cubicBezTo>
                  <a:pt x="10341" y="2602"/>
                  <a:pt x="9528" y="1789"/>
                  <a:pt x="8650" y="1562"/>
                </a:cubicBezTo>
                <a:cubicBezTo>
                  <a:pt x="8454" y="1511"/>
                  <a:pt x="8253" y="1486"/>
                  <a:pt x="8053" y="1486"/>
                </a:cubicBezTo>
                <a:cubicBezTo>
                  <a:pt x="7356" y="1486"/>
                  <a:pt x="6666" y="1787"/>
                  <a:pt x="6211" y="2342"/>
                </a:cubicBezTo>
                <a:cubicBezTo>
                  <a:pt x="5594" y="3025"/>
                  <a:pt x="5463" y="4066"/>
                  <a:pt x="5854" y="4879"/>
                </a:cubicBezTo>
                <a:cubicBezTo>
                  <a:pt x="5694" y="4825"/>
                  <a:pt x="5530" y="4801"/>
                  <a:pt x="5368" y="4801"/>
                </a:cubicBezTo>
                <a:cubicBezTo>
                  <a:pt x="4837" y="4801"/>
                  <a:pt x="4316" y="5065"/>
                  <a:pt x="3968" y="5464"/>
                </a:cubicBezTo>
                <a:cubicBezTo>
                  <a:pt x="3480" y="5984"/>
                  <a:pt x="3350" y="6797"/>
                  <a:pt x="3642" y="7415"/>
                </a:cubicBezTo>
                <a:lnTo>
                  <a:pt x="0" y="8846"/>
                </a:lnTo>
                <a:lnTo>
                  <a:pt x="24487" y="8846"/>
                </a:lnTo>
                <a:lnTo>
                  <a:pt x="18049" y="7448"/>
                </a:lnTo>
                <a:cubicBezTo>
                  <a:pt x="18634" y="7025"/>
                  <a:pt x="18927" y="6342"/>
                  <a:pt x="18862" y="5627"/>
                </a:cubicBezTo>
                <a:cubicBezTo>
                  <a:pt x="18796" y="4911"/>
                  <a:pt x="18276" y="4228"/>
                  <a:pt x="17593" y="4033"/>
                </a:cubicBezTo>
                <a:cubicBezTo>
                  <a:pt x="17471" y="4005"/>
                  <a:pt x="17345" y="3992"/>
                  <a:pt x="17220" y="3992"/>
                </a:cubicBezTo>
                <a:cubicBezTo>
                  <a:pt x="16614" y="3992"/>
                  <a:pt x="16015" y="4307"/>
                  <a:pt x="15772" y="4846"/>
                </a:cubicBezTo>
                <a:cubicBezTo>
                  <a:pt x="15967" y="4261"/>
                  <a:pt x="16227" y="3708"/>
                  <a:pt x="16292" y="3090"/>
                </a:cubicBezTo>
                <a:cubicBezTo>
                  <a:pt x="16358" y="2440"/>
                  <a:pt x="16292" y="1789"/>
                  <a:pt x="16000" y="1236"/>
                </a:cubicBezTo>
                <a:cubicBezTo>
                  <a:pt x="15545" y="456"/>
                  <a:pt x="14666" y="1"/>
                  <a:pt x="13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5"/>
          <p:cNvSpPr/>
          <p:nvPr/>
        </p:nvSpPr>
        <p:spPr>
          <a:xfrm>
            <a:off x="-610451" y="265266"/>
            <a:ext cx="1323674" cy="366349"/>
          </a:xfrm>
          <a:custGeom>
            <a:avLst/>
            <a:gdLst/>
            <a:ahLst/>
            <a:cxnLst/>
            <a:rect l="l" t="t" r="r" b="b"/>
            <a:pathLst>
              <a:path w="28947" h="8012" extrusionOk="0">
                <a:moveTo>
                  <a:pt x="14537" y="0"/>
                </a:moveTo>
                <a:cubicBezTo>
                  <a:pt x="14052" y="0"/>
                  <a:pt x="13573" y="124"/>
                  <a:pt x="13164" y="387"/>
                </a:cubicBezTo>
                <a:cubicBezTo>
                  <a:pt x="12191" y="1036"/>
                  <a:pt x="11820" y="2473"/>
                  <a:pt x="12469" y="3446"/>
                </a:cubicBezTo>
                <a:cubicBezTo>
                  <a:pt x="11675" y="2858"/>
                  <a:pt x="10769" y="2608"/>
                  <a:pt x="9835" y="2608"/>
                </a:cubicBezTo>
                <a:cubicBezTo>
                  <a:pt x="9078" y="2608"/>
                  <a:pt x="8303" y="2772"/>
                  <a:pt x="7556" y="3052"/>
                </a:cubicBezTo>
                <a:cubicBezTo>
                  <a:pt x="6884" y="3307"/>
                  <a:pt x="6235" y="3725"/>
                  <a:pt x="5864" y="4327"/>
                </a:cubicBezTo>
                <a:cubicBezTo>
                  <a:pt x="5493" y="4953"/>
                  <a:pt x="5424" y="5810"/>
                  <a:pt x="5864" y="6390"/>
                </a:cubicBezTo>
                <a:cubicBezTo>
                  <a:pt x="5221" y="5991"/>
                  <a:pt x="4466" y="5796"/>
                  <a:pt x="3714" y="5796"/>
                </a:cubicBezTo>
                <a:cubicBezTo>
                  <a:pt x="3328" y="5796"/>
                  <a:pt x="2942" y="5847"/>
                  <a:pt x="2573" y="5949"/>
                </a:cubicBezTo>
                <a:cubicBezTo>
                  <a:pt x="1484" y="6274"/>
                  <a:pt x="534" y="7015"/>
                  <a:pt x="1" y="8012"/>
                </a:cubicBezTo>
                <a:lnTo>
                  <a:pt x="28946" y="8012"/>
                </a:lnTo>
                <a:cubicBezTo>
                  <a:pt x="27950" y="6992"/>
                  <a:pt x="26907" y="5949"/>
                  <a:pt x="25609" y="5347"/>
                </a:cubicBezTo>
                <a:cubicBezTo>
                  <a:pt x="25021" y="5063"/>
                  <a:pt x="24324" y="4913"/>
                  <a:pt x="23632" y="4913"/>
                </a:cubicBezTo>
                <a:cubicBezTo>
                  <a:pt x="22796" y="4913"/>
                  <a:pt x="21966" y="5133"/>
                  <a:pt x="21345" y="5602"/>
                </a:cubicBezTo>
                <a:cubicBezTo>
                  <a:pt x="21484" y="4675"/>
                  <a:pt x="20974" y="3701"/>
                  <a:pt x="20140" y="3307"/>
                </a:cubicBezTo>
                <a:cubicBezTo>
                  <a:pt x="19850" y="3171"/>
                  <a:pt x="19524" y="3104"/>
                  <a:pt x="19196" y="3104"/>
                </a:cubicBezTo>
                <a:cubicBezTo>
                  <a:pt x="18578" y="3104"/>
                  <a:pt x="17953" y="3340"/>
                  <a:pt x="17544" y="3794"/>
                </a:cubicBezTo>
                <a:cubicBezTo>
                  <a:pt x="17683" y="2635"/>
                  <a:pt x="17289" y="1407"/>
                  <a:pt x="16409" y="665"/>
                </a:cubicBezTo>
                <a:cubicBezTo>
                  <a:pt x="15885" y="236"/>
                  <a:pt x="15205" y="0"/>
                  <a:pt x="145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5"/>
          <p:cNvSpPr/>
          <p:nvPr/>
        </p:nvSpPr>
        <p:spPr>
          <a:xfrm>
            <a:off x="7807101" y="1153500"/>
            <a:ext cx="1554967" cy="391931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 flipH="1">
            <a:off x="8652447" y="3034720"/>
            <a:ext cx="801053" cy="342929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7929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2">
          <p15:clr>
            <a:srgbClr val="FA7B17"/>
          </p15:clr>
        </p15:guide>
        <p15:guide id="2" orient="horz" pos="2415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 rot="148456" flipH="1">
            <a:off x="-40452" y="-37926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>
            <a:off x="8510950" y="2413064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flipH="1">
            <a:off x="-545563" y="689778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" name="Google Shape;55;p6"/>
          <p:cNvGrpSpPr/>
          <p:nvPr/>
        </p:nvGrpSpPr>
        <p:grpSpPr>
          <a:xfrm>
            <a:off x="-186275" y="4092527"/>
            <a:ext cx="9386130" cy="1051328"/>
            <a:chOff x="-186275" y="4092527"/>
            <a:chExt cx="9386130" cy="1051328"/>
          </a:xfrm>
        </p:grpSpPr>
        <p:grpSp>
          <p:nvGrpSpPr>
            <p:cNvPr id="56" name="Google Shape;56;p6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57" name="Google Shape;57;p6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6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" name="Google Shape;59;p6"/>
            <p:cNvSpPr/>
            <p:nvPr/>
          </p:nvSpPr>
          <p:spPr>
            <a:xfrm>
              <a:off x="-186275" y="4092527"/>
              <a:ext cx="899511" cy="83202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186275" y="4294628"/>
              <a:ext cx="700362" cy="629920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 flipH="1">
              <a:off x="8300342" y="4337423"/>
              <a:ext cx="899513" cy="524012"/>
            </a:xfrm>
            <a:custGeom>
              <a:avLst/>
              <a:gdLst/>
              <a:ahLst/>
              <a:cxnLst/>
              <a:rect l="l" t="t" r="r" b="b"/>
              <a:pathLst>
                <a:path w="20975" h="12219" extrusionOk="0">
                  <a:moveTo>
                    <a:pt x="4056" y="1"/>
                  </a:moveTo>
                  <a:cubicBezTo>
                    <a:pt x="3847" y="1"/>
                    <a:pt x="3638" y="17"/>
                    <a:pt x="3431" y="51"/>
                  </a:cubicBezTo>
                  <a:cubicBezTo>
                    <a:pt x="2040" y="283"/>
                    <a:pt x="789" y="1303"/>
                    <a:pt x="302" y="2647"/>
                  </a:cubicBezTo>
                  <a:cubicBezTo>
                    <a:pt x="93" y="3226"/>
                    <a:pt x="1" y="3852"/>
                    <a:pt x="163" y="4431"/>
                  </a:cubicBezTo>
                  <a:cubicBezTo>
                    <a:pt x="812" y="6981"/>
                    <a:pt x="1" y="9599"/>
                    <a:pt x="70" y="12218"/>
                  </a:cubicBezTo>
                  <a:lnTo>
                    <a:pt x="20279" y="12218"/>
                  </a:lnTo>
                  <a:cubicBezTo>
                    <a:pt x="20928" y="11129"/>
                    <a:pt x="20974" y="9715"/>
                    <a:pt x="20418" y="8557"/>
                  </a:cubicBezTo>
                  <a:cubicBezTo>
                    <a:pt x="20024" y="7745"/>
                    <a:pt x="19282" y="7050"/>
                    <a:pt x="18379" y="6865"/>
                  </a:cubicBezTo>
                  <a:cubicBezTo>
                    <a:pt x="18214" y="6831"/>
                    <a:pt x="18045" y="6814"/>
                    <a:pt x="17877" y="6814"/>
                  </a:cubicBezTo>
                  <a:cubicBezTo>
                    <a:pt x="17118" y="6814"/>
                    <a:pt x="16364" y="7155"/>
                    <a:pt x="16061" y="7838"/>
                  </a:cubicBezTo>
                  <a:cubicBezTo>
                    <a:pt x="16061" y="7097"/>
                    <a:pt x="15992" y="6239"/>
                    <a:pt x="15412" y="5799"/>
                  </a:cubicBezTo>
                  <a:cubicBezTo>
                    <a:pt x="15184" y="5630"/>
                    <a:pt x="14909" y="5555"/>
                    <a:pt x="14628" y="5555"/>
                  </a:cubicBezTo>
                  <a:cubicBezTo>
                    <a:pt x="14251" y="5555"/>
                    <a:pt x="13863" y="5689"/>
                    <a:pt x="13558" y="5915"/>
                  </a:cubicBezTo>
                  <a:cubicBezTo>
                    <a:pt x="13025" y="6285"/>
                    <a:pt x="12747" y="6795"/>
                    <a:pt x="12515" y="7421"/>
                  </a:cubicBezTo>
                  <a:cubicBezTo>
                    <a:pt x="12677" y="6471"/>
                    <a:pt x="12840" y="5451"/>
                    <a:pt x="12446" y="4570"/>
                  </a:cubicBezTo>
                  <a:cubicBezTo>
                    <a:pt x="12059" y="3699"/>
                    <a:pt x="11122" y="3135"/>
                    <a:pt x="10189" y="3135"/>
                  </a:cubicBezTo>
                  <a:cubicBezTo>
                    <a:pt x="10005" y="3135"/>
                    <a:pt x="9821" y="3157"/>
                    <a:pt x="9642" y="3203"/>
                  </a:cubicBezTo>
                  <a:cubicBezTo>
                    <a:pt x="8969" y="3365"/>
                    <a:pt x="8436" y="3782"/>
                    <a:pt x="8112" y="4339"/>
                  </a:cubicBezTo>
                  <a:cubicBezTo>
                    <a:pt x="8181" y="3342"/>
                    <a:pt x="7880" y="2299"/>
                    <a:pt x="7254" y="1511"/>
                  </a:cubicBezTo>
                  <a:cubicBezTo>
                    <a:pt x="6483" y="562"/>
                    <a:pt x="5273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8300342" y="4337423"/>
              <a:ext cx="899513" cy="524012"/>
            </a:xfrm>
            <a:custGeom>
              <a:avLst/>
              <a:gdLst/>
              <a:ahLst/>
              <a:cxnLst/>
              <a:rect l="l" t="t" r="r" b="b"/>
              <a:pathLst>
                <a:path w="20975" h="12219" extrusionOk="0">
                  <a:moveTo>
                    <a:pt x="4056" y="1"/>
                  </a:moveTo>
                  <a:cubicBezTo>
                    <a:pt x="3847" y="1"/>
                    <a:pt x="3638" y="17"/>
                    <a:pt x="3431" y="51"/>
                  </a:cubicBezTo>
                  <a:cubicBezTo>
                    <a:pt x="2040" y="283"/>
                    <a:pt x="789" y="1303"/>
                    <a:pt x="302" y="2647"/>
                  </a:cubicBezTo>
                  <a:cubicBezTo>
                    <a:pt x="93" y="3226"/>
                    <a:pt x="1" y="3852"/>
                    <a:pt x="163" y="4431"/>
                  </a:cubicBezTo>
                  <a:cubicBezTo>
                    <a:pt x="812" y="6981"/>
                    <a:pt x="1" y="9599"/>
                    <a:pt x="70" y="12218"/>
                  </a:cubicBezTo>
                  <a:lnTo>
                    <a:pt x="20279" y="12218"/>
                  </a:lnTo>
                  <a:cubicBezTo>
                    <a:pt x="20928" y="11129"/>
                    <a:pt x="20974" y="9715"/>
                    <a:pt x="20418" y="8557"/>
                  </a:cubicBezTo>
                  <a:cubicBezTo>
                    <a:pt x="20024" y="7745"/>
                    <a:pt x="19282" y="7050"/>
                    <a:pt x="18379" y="6865"/>
                  </a:cubicBezTo>
                  <a:cubicBezTo>
                    <a:pt x="18214" y="6831"/>
                    <a:pt x="18045" y="6814"/>
                    <a:pt x="17877" y="6814"/>
                  </a:cubicBezTo>
                  <a:cubicBezTo>
                    <a:pt x="17118" y="6814"/>
                    <a:pt x="16364" y="7155"/>
                    <a:pt x="16061" y="7838"/>
                  </a:cubicBezTo>
                  <a:cubicBezTo>
                    <a:pt x="16061" y="7097"/>
                    <a:pt x="15992" y="6239"/>
                    <a:pt x="15412" y="5799"/>
                  </a:cubicBezTo>
                  <a:cubicBezTo>
                    <a:pt x="15184" y="5630"/>
                    <a:pt x="14909" y="5555"/>
                    <a:pt x="14628" y="5555"/>
                  </a:cubicBezTo>
                  <a:cubicBezTo>
                    <a:pt x="14251" y="5555"/>
                    <a:pt x="13863" y="5689"/>
                    <a:pt x="13558" y="5915"/>
                  </a:cubicBezTo>
                  <a:cubicBezTo>
                    <a:pt x="13025" y="6285"/>
                    <a:pt x="12747" y="6795"/>
                    <a:pt x="12515" y="7421"/>
                  </a:cubicBezTo>
                  <a:cubicBezTo>
                    <a:pt x="12677" y="6471"/>
                    <a:pt x="12840" y="5451"/>
                    <a:pt x="12446" y="4570"/>
                  </a:cubicBezTo>
                  <a:cubicBezTo>
                    <a:pt x="12059" y="3699"/>
                    <a:pt x="11122" y="3135"/>
                    <a:pt x="10189" y="3135"/>
                  </a:cubicBezTo>
                  <a:cubicBezTo>
                    <a:pt x="10005" y="3135"/>
                    <a:pt x="9821" y="3157"/>
                    <a:pt x="9642" y="3203"/>
                  </a:cubicBezTo>
                  <a:cubicBezTo>
                    <a:pt x="8969" y="3365"/>
                    <a:pt x="8436" y="3782"/>
                    <a:pt x="8112" y="4339"/>
                  </a:cubicBezTo>
                  <a:cubicBezTo>
                    <a:pt x="8181" y="3342"/>
                    <a:pt x="7880" y="2299"/>
                    <a:pt x="7254" y="1511"/>
                  </a:cubicBezTo>
                  <a:cubicBezTo>
                    <a:pt x="6483" y="562"/>
                    <a:pt x="5273" y="1"/>
                    <a:pt x="4056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8381288" y="4546273"/>
              <a:ext cx="801092" cy="467103"/>
            </a:xfrm>
            <a:custGeom>
              <a:avLst/>
              <a:gdLst/>
              <a:ahLst/>
              <a:cxnLst/>
              <a:rect l="l" t="t" r="r" b="b"/>
              <a:pathLst>
                <a:path w="18680" h="10892" extrusionOk="0">
                  <a:moveTo>
                    <a:pt x="3609" y="1"/>
                  </a:moveTo>
                  <a:cubicBezTo>
                    <a:pt x="3425" y="1"/>
                    <a:pt x="3241" y="15"/>
                    <a:pt x="3060" y="45"/>
                  </a:cubicBezTo>
                  <a:cubicBezTo>
                    <a:pt x="1808" y="254"/>
                    <a:pt x="696" y="1181"/>
                    <a:pt x="256" y="2363"/>
                  </a:cubicBezTo>
                  <a:cubicBezTo>
                    <a:pt x="70" y="2873"/>
                    <a:pt x="1" y="3429"/>
                    <a:pt x="140" y="3962"/>
                  </a:cubicBezTo>
                  <a:cubicBezTo>
                    <a:pt x="719" y="6210"/>
                    <a:pt x="1" y="8551"/>
                    <a:pt x="47" y="10891"/>
                  </a:cubicBezTo>
                  <a:lnTo>
                    <a:pt x="18054" y="10891"/>
                  </a:lnTo>
                  <a:cubicBezTo>
                    <a:pt x="18634" y="9918"/>
                    <a:pt x="18680" y="8643"/>
                    <a:pt x="18170" y="7624"/>
                  </a:cubicBezTo>
                  <a:cubicBezTo>
                    <a:pt x="17822" y="6882"/>
                    <a:pt x="17173" y="6280"/>
                    <a:pt x="16362" y="6117"/>
                  </a:cubicBezTo>
                  <a:cubicBezTo>
                    <a:pt x="16218" y="6088"/>
                    <a:pt x="16069" y="6073"/>
                    <a:pt x="15920" y="6073"/>
                  </a:cubicBezTo>
                  <a:cubicBezTo>
                    <a:pt x="15255" y="6073"/>
                    <a:pt x="14588" y="6369"/>
                    <a:pt x="14323" y="6975"/>
                  </a:cubicBezTo>
                  <a:cubicBezTo>
                    <a:pt x="14300" y="6326"/>
                    <a:pt x="14253" y="5561"/>
                    <a:pt x="13720" y="5167"/>
                  </a:cubicBezTo>
                  <a:cubicBezTo>
                    <a:pt x="13519" y="5016"/>
                    <a:pt x="13274" y="4948"/>
                    <a:pt x="13021" y="4948"/>
                  </a:cubicBezTo>
                  <a:cubicBezTo>
                    <a:pt x="12692" y="4948"/>
                    <a:pt x="12350" y="5063"/>
                    <a:pt x="12075" y="5260"/>
                  </a:cubicBezTo>
                  <a:cubicBezTo>
                    <a:pt x="11611" y="5608"/>
                    <a:pt x="11356" y="6048"/>
                    <a:pt x="11148" y="6604"/>
                  </a:cubicBezTo>
                  <a:cubicBezTo>
                    <a:pt x="11287" y="5770"/>
                    <a:pt x="11426" y="4843"/>
                    <a:pt x="11078" y="4078"/>
                  </a:cubicBezTo>
                  <a:cubicBezTo>
                    <a:pt x="10746" y="3297"/>
                    <a:pt x="9905" y="2796"/>
                    <a:pt x="9066" y="2796"/>
                  </a:cubicBezTo>
                  <a:cubicBezTo>
                    <a:pt x="8909" y="2796"/>
                    <a:pt x="8752" y="2813"/>
                    <a:pt x="8599" y="2850"/>
                  </a:cubicBezTo>
                  <a:cubicBezTo>
                    <a:pt x="7996" y="2989"/>
                    <a:pt x="7509" y="3383"/>
                    <a:pt x="7231" y="3869"/>
                  </a:cubicBezTo>
                  <a:cubicBezTo>
                    <a:pt x="7301" y="2989"/>
                    <a:pt x="7023" y="2062"/>
                    <a:pt x="6467" y="1343"/>
                  </a:cubicBezTo>
                  <a:cubicBezTo>
                    <a:pt x="5793" y="511"/>
                    <a:pt x="4695" y="1"/>
                    <a:pt x="3609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622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713225" y="1001666"/>
            <a:ext cx="3801000" cy="10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713225" y="2172666"/>
            <a:ext cx="3561900" cy="19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200"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●"/>
              <a:defRPr sz="1200"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○"/>
              <a:defRPr sz="1200"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Arial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2706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/>
          <p:nvPr/>
        </p:nvSpPr>
        <p:spPr>
          <a:xfrm rot="148456" flipH="1">
            <a:off x="-197564" y="3813224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713250" y="1276350"/>
            <a:ext cx="7717500" cy="25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1pPr>
            <a:lvl2pPr lvl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2pPr>
            <a:lvl3pPr lvl="2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3pPr>
            <a:lvl4pPr lvl="3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4pPr>
            <a:lvl5pPr lvl="4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5pPr>
            <a:lvl6pPr lvl="5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6pPr>
            <a:lvl7pPr lvl="6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7pPr>
            <a:lvl8pPr lvl="7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8pPr>
            <a:lvl9pPr lvl="8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9000"/>
            </a:lvl9pPr>
          </a:lstStyle>
          <a:p>
            <a:endParaRPr/>
          </a:p>
        </p:txBody>
      </p:sp>
      <p:grpSp>
        <p:nvGrpSpPr>
          <p:cNvPr id="70" name="Google Shape;70;p8"/>
          <p:cNvGrpSpPr/>
          <p:nvPr/>
        </p:nvGrpSpPr>
        <p:grpSpPr>
          <a:xfrm>
            <a:off x="-48534" y="3951598"/>
            <a:ext cx="9192445" cy="1192256"/>
            <a:chOff x="-48534" y="3951598"/>
            <a:chExt cx="9192445" cy="1192256"/>
          </a:xfrm>
        </p:grpSpPr>
        <p:sp>
          <p:nvSpPr>
            <p:cNvPr id="71" name="Google Shape;71;p8"/>
            <p:cNvSpPr/>
            <p:nvPr/>
          </p:nvSpPr>
          <p:spPr>
            <a:xfrm flipH="1">
              <a:off x="7164134" y="3951598"/>
              <a:ext cx="1808241" cy="1125991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flipH="1">
              <a:off x="7307495" y="4251041"/>
              <a:ext cx="1403350" cy="826558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" name="Google Shape;73;p8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74" name="Google Shape;74;p8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8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6" name="Google Shape;76;p8"/>
            <p:cNvSpPr/>
            <p:nvPr/>
          </p:nvSpPr>
          <p:spPr>
            <a:xfrm>
              <a:off x="-48526" y="4103514"/>
              <a:ext cx="1563162" cy="910652"/>
            </a:xfrm>
            <a:custGeom>
              <a:avLst/>
              <a:gdLst/>
              <a:ahLst/>
              <a:cxnLst/>
              <a:rect l="l" t="t" r="r" b="b"/>
              <a:pathLst>
                <a:path w="20975" h="12219" extrusionOk="0">
                  <a:moveTo>
                    <a:pt x="4056" y="1"/>
                  </a:moveTo>
                  <a:cubicBezTo>
                    <a:pt x="3847" y="1"/>
                    <a:pt x="3638" y="17"/>
                    <a:pt x="3431" y="51"/>
                  </a:cubicBezTo>
                  <a:cubicBezTo>
                    <a:pt x="2040" y="283"/>
                    <a:pt x="789" y="1303"/>
                    <a:pt x="302" y="2647"/>
                  </a:cubicBezTo>
                  <a:cubicBezTo>
                    <a:pt x="93" y="3226"/>
                    <a:pt x="1" y="3852"/>
                    <a:pt x="163" y="4431"/>
                  </a:cubicBezTo>
                  <a:cubicBezTo>
                    <a:pt x="812" y="6981"/>
                    <a:pt x="1" y="9599"/>
                    <a:pt x="70" y="12218"/>
                  </a:cubicBezTo>
                  <a:lnTo>
                    <a:pt x="20279" y="12218"/>
                  </a:lnTo>
                  <a:cubicBezTo>
                    <a:pt x="20928" y="11129"/>
                    <a:pt x="20974" y="9715"/>
                    <a:pt x="20418" y="8557"/>
                  </a:cubicBezTo>
                  <a:cubicBezTo>
                    <a:pt x="20024" y="7745"/>
                    <a:pt x="19282" y="7050"/>
                    <a:pt x="18379" y="6865"/>
                  </a:cubicBezTo>
                  <a:cubicBezTo>
                    <a:pt x="18214" y="6831"/>
                    <a:pt x="18045" y="6814"/>
                    <a:pt x="17877" y="6814"/>
                  </a:cubicBezTo>
                  <a:cubicBezTo>
                    <a:pt x="17118" y="6814"/>
                    <a:pt x="16364" y="7155"/>
                    <a:pt x="16061" y="7838"/>
                  </a:cubicBezTo>
                  <a:cubicBezTo>
                    <a:pt x="16061" y="7097"/>
                    <a:pt x="15992" y="6239"/>
                    <a:pt x="15412" y="5799"/>
                  </a:cubicBezTo>
                  <a:cubicBezTo>
                    <a:pt x="15184" y="5630"/>
                    <a:pt x="14909" y="5555"/>
                    <a:pt x="14628" y="5555"/>
                  </a:cubicBezTo>
                  <a:cubicBezTo>
                    <a:pt x="14251" y="5555"/>
                    <a:pt x="13863" y="5689"/>
                    <a:pt x="13558" y="5915"/>
                  </a:cubicBezTo>
                  <a:cubicBezTo>
                    <a:pt x="13025" y="6285"/>
                    <a:pt x="12747" y="6795"/>
                    <a:pt x="12515" y="7421"/>
                  </a:cubicBezTo>
                  <a:cubicBezTo>
                    <a:pt x="12677" y="6471"/>
                    <a:pt x="12840" y="5451"/>
                    <a:pt x="12446" y="4570"/>
                  </a:cubicBezTo>
                  <a:cubicBezTo>
                    <a:pt x="12059" y="3699"/>
                    <a:pt x="11122" y="3135"/>
                    <a:pt x="10189" y="3135"/>
                  </a:cubicBezTo>
                  <a:cubicBezTo>
                    <a:pt x="10005" y="3135"/>
                    <a:pt x="9821" y="3157"/>
                    <a:pt x="9642" y="3203"/>
                  </a:cubicBezTo>
                  <a:cubicBezTo>
                    <a:pt x="8969" y="3365"/>
                    <a:pt x="8436" y="3782"/>
                    <a:pt x="8112" y="4339"/>
                  </a:cubicBezTo>
                  <a:cubicBezTo>
                    <a:pt x="8181" y="3342"/>
                    <a:pt x="7880" y="2299"/>
                    <a:pt x="7254" y="1511"/>
                  </a:cubicBezTo>
                  <a:cubicBezTo>
                    <a:pt x="6483" y="562"/>
                    <a:pt x="5273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>
              <a:off x="-48526" y="4283576"/>
              <a:ext cx="1392127" cy="811754"/>
            </a:xfrm>
            <a:custGeom>
              <a:avLst/>
              <a:gdLst/>
              <a:ahLst/>
              <a:cxnLst/>
              <a:rect l="l" t="t" r="r" b="b"/>
              <a:pathLst>
                <a:path w="18680" h="10892" extrusionOk="0">
                  <a:moveTo>
                    <a:pt x="3609" y="1"/>
                  </a:moveTo>
                  <a:cubicBezTo>
                    <a:pt x="3425" y="1"/>
                    <a:pt x="3241" y="15"/>
                    <a:pt x="3060" y="45"/>
                  </a:cubicBezTo>
                  <a:cubicBezTo>
                    <a:pt x="1808" y="254"/>
                    <a:pt x="696" y="1181"/>
                    <a:pt x="256" y="2363"/>
                  </a:cubicBezTo>
                  <a:cubicBezTo>
                    <a:pt x="70" y="2873"/>
                    <a:pt x="1" y="3429"/>
                    <a:pt x="140" y="3962"/>
                  </a:cubicBezTo>
                  <a:cubicBezTo>
                    <a:pt x="719" y="6210"/>
                    <a:pt x="1" y="8551"/>
                    <a:pt x="47" y="10891"/>
                  </a:cubicBezTo>
                  <a:lnTo>
                    <a:pt x="18054" y="10891"/>
                  </a:lnTo>
                  <a:cubicBezTo>
                    <a:pt x="18634" y="9918"/>
                    <a:pt x="18680" y="8643"/>
                    <a:pt x="18170" y="7624"/>
                  </a:cubicBezTo>
                  <a:cubicBezTo>
                    <a:pt x="17822" y="6882"/>
                    <a:pt x="17173" y="6280"/>
                    <a:pt x="16362" y="6117"/>
                  </a:cubicBezTo>
                  <a:cubicBezTo>
                    <a:pt x="16218" y="6088"/>
                    <a:pt x="16069" y="6073"/>
                    <a:pt x="15920" y="6073"/>
                  </a:cubicBezTo>
                  <a:cubicBezTo>
                    <a:pt x="15255" y="6073"/>
                    <a:pt x="14588" y="6369"/>
                    <a:pt x="14323" y="6975"/>
                  </a:cubicBezTo>
                  <a:cubicBezTo>
                    <a:pt x="14300" y="6326"/>
                    <a:pt x="14253" y="5561"/>
                    <a:pt x="13720" y="5167"/>
                  </a:cubicBezTo>
                  <a:cubicBezTo>
                    <a:pt x="13519" y="5016"/>
                    <a:pt x="13274" y="4948"/>
                    <a:pt x="13021" y="4948"/>
                  </a:cubicBezTo>
                  <a:cubicBezTo>
                    <a:pt x="12692" y="4948"/>
                    <a:pt x="12350" y="5063"/>
                    <a:pt x="12075" y="5260"/>
                  </a:cubicBezTo>
                  <a:cubicBezTo>
                    <a:pt x="11611" y="5608"/>
                    <a:pt x="11356" y="6048"/>
                    <a:pt x="11148" y="6604"/>
                  </a:cubicBezTo>
                  <a:cubicBezTo>
                    <a:pt x="11287" y="5770"/>
                    <a:pt x="11426" y="4843"/>
                    <a:pt x="11078" y="4078"/>
                  </a:cubicBezTo>
                  <a:cubicBezTo>
                    <a:pt x="10746" y="3297"/>
                    <a:pt x="9905" y="2796"/>
                    <a:pt x="9066" y="2796"/>
                  </a:cubicBezTo>
                  <a:cubicBezTo>
                    <a:pt x="8909" y="2796"/>
                    <a:pt x="8752" y="2813"/>
                    <a:pt x="8599" y="2850"/>
                  </a:cubicBezTo>
                  <a:cubicBezTo>
                    <a:pt x="7996" y="2989"/>
                    <a:pt x="7509" y="3383"/>
                    <a:pt x="7231" y="3869"/>
                  </a:cubicBezTo>
                  <a:cubicBezTo>
                    <a:pt x="7301" y="2989"/>
                    <a:pt x="7023" y="2062"/>
                    <a:pt x="6467" y="1343"/>
                  </a:cubicBezTo>
                  <a:cubicBezTo>
                    <a:pt x="5793" y="511"/>
                    <a:pt x="4695" y="1"/>
                    <a:pt x="3609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/>
          <p:nvPr/>
        </p:nvSpPr>
        <p:spPr>
          <a:xfrm>
            <a:off x="462898" y="390454"/>
            <a:ext cx="1862623" cy="469476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-324048" y="2645471"/>
            <a:ext cx="1158405" cy="418482"/>
          </a:xfrm>
          <a:custGeom>
            <a:avLst/>
            <a:gdLst/>
            <a:ahLst/>
            <a:cxnLst/>
            <a:rect l="l" t="t" r="r" b="b"/>
            <a:pathLst>
              <a:path w="24488" h="8846" extrusionOk="0">
                <a:moveTo>
                  <a:pt x="13788" y="1"/>
                </a:moveTo>
                <a:cubicBezTo>
                  <a:pt x="12910" y="1"/>
                  <a:pt x="12032" y="423"/>
                  <a:pt x="11480" y="1106"/>
                </a:cubicBezTo>
                <a:cubicBezTo>
                  <a:pt x="10894" y="1757"/>
                  <a:pt x="10569" y="2635"/>
                  <a:pt x="10504" y="3513"/>
                </a:cubicBezTo>
                <a:cubicBezTo>
                  <a:pt x="10341" y="2602"/>
                  <a:pt x="9528" y="1789"/>
                  <a:pt x="8650" y="1562"/>
                </a:cubicBezTo>
                <a:cubicBezTo>
                  <a:pt x="8454" y="1511"/>
                  <a:pt x="8253" y="1486"/>
                  <a:pt x="8053" y="1486"/>
                </a:cubicBezTo>
                <a:cubicBezTo>
                  <a:pt x="7356" y="1486"/>
                  <a:pt x="6666" y="1787"/>
                  <a:pt x="6211" y="2342"/>
                </a:cubicBezTo>
                <a:cubicBezTo>
                  <a:pt x="5594" y="3025"/>
                  <a:pt x="5463" y="4066"/>
                  <a:pt x="5854" y="4879"/>
                </a:cubicBezTo>
                <a:cubicBezTo>
                  <a:pt x="5694" y="4825"/>
                  <a:pt x="5530" y="4801"/>
                  <a:pt x="5368" y="4801"/>
                </a:cubicBezTo>
                <a:cubicBezTo>
                  <a:pt x="4837" y="4801"/>
                  <a:pt x="4316" y="5065"/>
                  <a:pt x="3968" y="5464"/>
                </a:cubicBezTo>
                <a:cubicBezTo>
                  <a:pt x="3480" y="5984"/>
                  <a:pt x="3350" y="6797"/>
                  <a:pt x="3642" y="7415"/>
                </a:cubicBezTo>
                <a:lnTo>
                  <a:pt x="0" y="8846"/>
                </a:lnTo>
                <a:lnTo>
                  <a:pt x="24487" y="8846"/>
                </a:lnTo>
                <a:lnTo>
                  <a:pt x="18049" y="7448"/>
                </a:lnTo>
                <a:cubicBezTo>
                  <a:pt x="18634" y="7025"/>
                  <a:pt x="18927" y="6342"/>
                  <a:pt x="18862" y="5627"/>
                </a:cubicBezTo>
                <a:cubicBezTo>
                  <a:pt x="18796" y="4911"/>
                  <a:pt x="18276" y="4228"/>
                  <a:pt x="17593" y="4033"/>
                </a:cubicBezTo>
                <a:cubicBezTo>
                  <a:pt x="17471" y="4005"/>
                  <a:pt x="17345" y="3992"/>
                  <a:pt x="17220" y="3992"/>
                </a:cubicBezTo>
                <a:cubicBezTo>
                  <a:pt x="16614" y="3992"/>
                  <a:pt x="16015" y="4307"/>
                  <a:pt x="15772" y="4846"/>
                </a:cubicBezTo>
                <a:cubicBezTo>
                  <a:pt x="15967" y="4261"/>
                  <a:pt x="16227" y="3708"/>
                  <a:pt x="16292" y="3090"/>
                </a:cubicBezTo>
                <a:cubicBezTo>
                  <a:pt x="16358" y="2440"/>
                  <a:pt x="16292" y="1789"/>
                  <a:pt x="16000" y="1236"/>
                </a:cubicBezTo>
                <a:cubicBezTo>
                  <a:pt x="15545" y="456"/>
                  <a:pt x="14666" y="1"/>
                  <a:pt x="13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8"/>
          <p:cNvSpPr/>
          <p:nvPr/>
        </p:nvSpPr>
        <p:spPr>
          <a:xfrm flipH="1">
            <a:off x="8052887" y="835753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"/>
          <p:cNvSpPr/>
          <p:nvPr/>
        </p:nvSpPr>
        <p:spPr>
          <a:xfrm>
            <a:off x="-133962" y="539500"/>
            <a:ext cx="9538995" cy="580579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599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4291750" y="1526225"/>
            <a:ext cx="404520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ctr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4291750" y="2324675"/>
            <a:ext cx="4045200" cy="121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6279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/>
          <p:nvPr/>
        </p:nvSpPr>
        <p:spPr>
          <a:xfrm flipH="1">
            <a:off x="5158566" y="-188874"/>
            <a:ext cx="6138059" cy="5698340"/>
          </a:xfrm>
          <a:custGeom>
            <a:avLst/>
            <a:gdLst/>
            <a:ahLst/>
            <a:cxnLst/>
            <a:rect l="l" t="t" r="r" b="b"/>
            <a:pathLst>
              <a:path w="136031" h="126286" extrusionOk="0">
                <a:moveTo>
                  <a:pt x="1" y="1"/>
                </a:moveTo>
                <a:lnTo>
                  <a:pt x="1" y="126286"/>
                </a:lnTo>
                <a:lnTo>
                  <a:pt x="101586" y="126286"/>
                </a:lnTo>
                <a:cubicBezTo>
                  <a:pt x="98397" y="122566"/>
                  <a:pt x="96044" y="118213"/>
                  <a:pt x="95107" y="113379"/>
                </a:cubicBezTo>
                <a:cubicBezTo>
                  <a:pt x="93108" y="103230"/>
                  <a:pt x="98828" y="91437"/>
                  <a:pt x="108824" y="88805"/>
                </a:cubicBezTo>
                <a:cubicBezTo>
                  <a:pt x="111444" y="88109"/>
                  <a:pt x="114145" y="88040"/>
                  <a:pt x="116859" y="88040"/>
                </a:cubicBezTo>
                <a:cubicBezTo>
                  <a:pt x="117538" y="88040"/>
                  <a:pt x="118217" y="88044"/>
                  <a:pt x="118896" y="88044"/>
                </a:cubicBezTo>
                <a:cubicBezTo>
                  <a:pt x="120934" y="88044"/>
                  <a:pt x="122968" y="88005"/>
                  <a:pt x="124971" y="87692"/>
                </a:cubicBezTo>
                <a:cubicBezTo>
                  <a:pt x="130285" y="86856"/>
                  <a:pt x="136030" y="82706"/>
                  <a:pt x="135271" y="77341"/>
                </a:cubicBezTo>
                <a:cubicBezTo>
                  <a:pt x="134512" y="71900"/>
                  <a:pt x="127603" y="68863"/>
                  <a:pt x="126995" y="63396"/>
                </a:cubicBezTo>
                <a:cubicBezTo>
                  <a:pt x="126717" y="60865"/>
                  <a:pt x="127881" y="58411"/>
                  <a:pt x="128362" y="55905"/>
                </a:cubicBezTo>
                <a:cubicBezTo>
                  <a:pt x="130083" y="47022"/>
                  <a:pt x="123224" y="39101"/>
                  <a:pt x="118239" y="31509"/>
                </a:cubicBezTo>
                <a:cubicBezTo>
                  <a:pt x="114038" y="25030"/>
                  <a:pt x="110925" y="17640"/>
                  <a:pt x="110697" y="9921"/>
                </a:cubicBezTo>
                <a:cubicBezTo>
                  <a:pt x="110596" y="6555"/>
                  <a:pt x="111127" y="3189"/>
                  <a:pt x="1122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5604100" y="1525800"/>
            <a:ext cx="2826900" cy="19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004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713250" y="780625"/>
            <a:ext cx="7717500" cy="13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9500"/>
              <a:buNone/>
              <a:defRPr sz="95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124000" y="2261525"/>
            <a:ext cx="48960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91" name="Google Shape;91;p11"/>
          <p:cNvSpPr/>
          <p:nvPr/>
        </p:nvSpPr>
        <p:spPr>
          <a:xfrm>
            <a:off x="1977601" y="3058285"/>
            <a:ext cx="1024823" cy="370227"/>
          </a:xfrm>
          <a:custGeom>
            <a:avLst/>
            <a:gdLst/>
            <a:ahLst/>
            <a:cxnLst/>
            <a:rect l="l" t="t" r="r" b="b"/>
            <a:pathLst>
              <a:path w="24488" h="8846" extrusionOk="0">
                <a:moveTo>
                  <a:pt x="13788" y="1"/>
                </a:moveTo>
                <a:cubicBezTo>
                  <a:pt x="12910" y="1"/>
                  <a:pt x="12032" y="423"/>
                  <a:pt x="11480" y="1106"/>
                </a:cubicBezTo>
                <a:cubicBezTo>
                  <a:pt x="10894" y="1757"/>
                  <a:pt x="10569" y="2635"/>
                  <a:pt x="10504" y="3513"/>
                </a:cubicBezTo>
                <a:cubicBezTo>
                  <a:pt x="10341" y="2602"/>
                  <a:pt x="9528" y="1789"/>
                  <a:pt x="8650" y="1562"/>
                </a:cubicBezTo>
                <a:cubicBezTo>
                  <a:pt x="8454" y="1511"/>
                  <a:pt x="8253" y="1486"/>
                  <a:pt x="8053" y="1486"/>
                </a:cubicBezTo>
                <a:cubicBezTo>
                  <a:pt x="7356" y="1486"/>
                  <a:pt x="6666" y="1787"/>
                  <a:pt x="6211" y="2342"/>
                </a:cubicBezTo>
                <a:cubicBezTo>
                  <a:pt x="5594" y="3025"/>
                  <a:pt x="5463" y="4066"/>
                  <a:pt x="5854" y="4879"/>
                </a:cubicBezTo>
                <a:cubicBezTo>
                  <a:pt x="5694" y="4825"/>
                  <a:pt x="5530" y="4801"/>
                  <a:pt x="5368" y="4801"/>
                </a:cubicBezTo>
                <a:cubicBezTo>
                  <a:pt x="4837" y="4801"/>
                  <a:pt x="4316" y="5065"/>
                  <a:pt x="3968" y="5464"/>
                </a:cubicBezTo>
                <a:cubicBezTo>
                  <a:pt x="3480" y="5984"/>
                  <a:pt x="3350" y="6797"/>
                  <a:pt x="3642" y="7415"/>
                </a:cubicBezTo>
                <a:lnTo>
                  <a:pt x="0" y="8846"/>
                </a:lnTo>
                <a:lnTo>
                  <a:pt x="24487" y="8846"/>
                </a:lnTo>
                <a:lnTo>
                  <a:pt x="18049" y="7448"/>
                </a:lnTo>
                <a:cubicBezTo>
                  <a:pt x="18634" y="7025"/>
                  <a:pt x="18927" y="6342"/>
                  <a:pt x="18862" y="5627"/>
                </a:cubicBezTo>
                <a:cubicBezTo>
                  <a:pt x="18796" y="4911"/>
                  <a:pt x="18276" y="4228"/>
                  <a:pt x="17593" y="4033"/>
                </a:cubicBezTo>
                <a:cubicBezTo>
                  <a:pt x="17471" y="4005"/>
                  <a:pt x="17345" y="3992"/>
                  <a:pt x="17220" y="3992"/>
                </a:cubicBezTo>
                <a:cubicBezTo>
                  <a:pt x="16614" y="3992"/>
                  <a:pt x="16015" y="4307"/>
                  <a:pt x="15772" y="4846"/>
                </a:cubicBezTo>
                <a:cubicBezTo>
                  <a:pt x="15967" y="4261"/>
                  <a:pt x="16227" y="3708"/>
                  <a:pt x="16292" y="3090"/>
                </a:cubicBezTo>
                <a:cubicBezTo>
                  <a:pt x="16358" y="2440"/>
                  <a:pt x="16292" y="1789"/>
                  <a:pt x="16000" y="1236"/>
                </a:cubicBezTo>
                <a:cubicBezTo>
                  <a:pt x="15545" y="456"/>
                  <a:pt x="14666" y="1"/>
                  <a:pt x="13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flipH="1">
            <a:off x="6263236" y="436694"/>
            <a:ext cx="1241387" cy="374507"/>
          </a:xfrm>
          <a:custGeom>
            <a:avLst/>
            <a:gdLst/>
            <a:ahLst/>
            <a:cxnLst/>
            <a:rect l="l" t="t" r="r" b="b"/>
            <a:pathLst>
              <a:path w="12228" h="3689" extrusionOk="0">
                <a:moveTo>
                  <a:pt x="5396" y="0"/>
                </a:moveTo>
                <a:cubicBezTo>
                  <a:pt x="5300" y="0"/>
                  <a:pt x="5205" y="12"/>
                  <a:pt x="5110" y="37"/>
                </a:cubicBezTo>
                <a:cubicBezTo>
                  <a:pt x="4692" y="149"/>
                  <a:pt x="4367" y="511"/>
                  <a:pt x="4228" y="929"/>
                </a:cubicBezTo>
                <a:cubicBezTo>
                  <a:pt x="4106" y="1310"/>
                  <a:pt x="4114" y="1700"/>
                  <a:pt x="4221" y="2089"/>
                </a:cubicBezTo>
                <a:lnTo>
                  <a:pt x="4221" y="2089"/>
                </a:lnTo>
                <a:cubicBezTo>
                  <a:pt x="4105" y="1697"/>
                  <a:pt x="3953" y="1293"/>
                  <a:pt x="3624" y="1050"/>
                </a:cubicBezTo>
                <a:cubicBezTo>
                  <a:pt x="3457" y="929"/>
                  <a:pt x="3250" y="871"/>
                  <a:pt x="3042" y="871"/>
                </a:cubicBezTo>
                <a:cubicBezTo>
                  <a:pt x="2834" y="871"/>
                  <a:pt x="2625" y="929"/>
                  <a:pt x="2453" y="1041"/>
                </a:cubicBezTo>
                <a:cubicBezTo>
                  <a:pt x="2100" y="1264"/>
                  <a:pt x="1896" y="1682"/>
                  <a:pt x="1896" y="2100"/>
                </a:cubicBezTo>
                <a:cubicBezTo>
                  <a:pt x="1896" y="2504"/>
                  <a:pt x="2061" y="2960"/>
                  <a:pt x="2348" y="3242"/>
                </a:cubicBezTo>
                <a:lnTo>
                  <a:pt x="2348" y="3242"/>
                </a:lnTo>
                <a:cubicBezTo>
                  <a:pt x="2073" y="2990"/>
                  <a:pt x="1696" y="2840"/>
                  <a:pt x="1320" y="2840"/>
                </a:cubicBezTo>
                <a:cubicBezTo>
                  <a:pt x="1239" y="2840"/>
                  <a:pt x="1158" y="2847"/>
                  <a:pt x="1078" y="2862"/>
                </a:cubicBezTo>
                <a:cubicBezTo>
                  <a:pt x="614" y="2936"/>
                  <a:pt x="214" y="3271"/>
                  <a:pt x="0" y="3689"/>
                </a:cubicBezTo>
                <a:lnTo>
                  <a:pt x="12227" y="3689"/>
                </a:lnTo>
                <a:cubicBezTo>
                  <a:pt x="11595" y="3206"/>
                  <a:pt x="10815" y="2862"/>
                  <a:pt x="10044" y="2685"/>
                </a:cubicBezTo>
                <a:cubicBezTo>
                  <a:pt x="9900" y="2655"/>
                  <a:pt x="9741" y="2637"/>
                  <a:pt x="9581" y="2637"/>
                </a:cubicBezTo>
                <a:cubicBezTo>
                  <a:pt x="9348" y="2637"/>
                  <a:pt x="9112" y="2675"/>
                  <a:pt x="8920" y="2769"/>
                </a:cubicBezTo>
                <a:cubicBezTo>
                  <a:pt x="8994" y="2239"/>
                  <a:pt x="8604" y="1691"/>
                  <a:pt x="8083" y="1580"/>
                </a:cubicBezTo>
                <a:cubicBezTo>
                  <a:pt x="8024" y="1568"/>
                  <a:pt x="7964" y="1562"/>
                  <a:pt x="7905" y="1562"/>
                </a:cubicBezTo>
                <a:cubicBezTo>
                  <a:pt x="7447" y="1562"/>
                  <a:pt x="7018" y="1898"/>
                  <a:pt x="6894" y="2351"/>
                </a:cubicBezTo>
                <a:cubicBezTo>
                  <a:pt x="6950" y="1784"/>
                  <a:pt x="6894" y="1171"/>
                  <a:pt x="6578" y="688"/>
                </a:cubicBezTo>
                <a:cubicBezTo>
                  <a:pt x="6324" y="286"/>
                  <a:pt x="5864" y="0"/>
                  <a:pt x="5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 flipH="1">
            <a:off x="-802654" y="77969"/>
            <a:ext cx="2265705" cy="549545"/>
          </a:xfrm>
          <a:custGeom>
            <a:avLst/>
            <a:gdLst/>
            <a:ahLst/>
            <a:cxnLst/>
            <a:rect l="l" t="t" r="r" b="b"/>
            <a:pathLst>
              <a:path w="16743" h="4061" extrusionOk="0">
                <a:moveTo>
                  <a:pt x="9621" y="1"/>
                </a:moveTo>
                <a:cubicBezTo>
                  <a:pt x="9396" y="1"/>
                  <a:pt x="9172" y="51"/>
                  <a:pt x="8975" y="159"/>
                </a:cubicBezTo>
                <a:cubicBezTo>
                  <a:pt x="8436" y="456"/>
                  <a:pt x="8222" y="1190"/>
                  <a:pt x="8418" y="1766"/>
                </a:cubicBezTo>
                <a:cubicBezTo>
                  <a:pt x="8185" y="1311"/>
                  <a:pt x="7907" y="846"/>
                  <a:pt x="7461" y="586"/>
                </a:cubicBezTo>
                <a:cubicBezTo>
                  <a:pt x="7272" y="476"/>
                  <a:pt x="7047" y="418"/>
                  <a:pt x="6828" y="418"/>
                </a:cubicBezTo>
                <a:cubicBezTo>
                  <a:pt x="6528" y="418"/>
                  <a:pt x="6239" y="527"/>
                  <a:pt x="6067" y="763"/>
                </a:cubicBezTo>
                <a:cubicBezTo>
                  <a:pt x="5825" y="1097"/>
                  <a:pt x="5872" y="1571"/>
                  <a:pt x="6067" y="1924"/>
                </a:cubicBezTo>
                <a:cubicBezTo>
                  <a:pt x="6271" y="2286"/>
                  <a:pt x="6606" y="2546"/>
                  <a:pt x="6931" y="2797"/>
                </a:cubicBezTo>
                <a:cubicBezTo>
                  <a:pt x="6632" y="2778"/>
                  <a:pt x="6340" y="2768"/>
                  <a:pt x="6054" y="2768"/>
                </a:cubicBezTo>
                <a:cubicBezTo>
                  <a:pt x="3758" y="2768"/>
                  <a:pt x="1842" y="3367"/>
                  <a:pt x="0" y="4061"/>
                </a:cubicBezTo>
                <a:lnTo>
                  <a:pt x="16742" y="4061"/>
                </a:lnTo>
                <a:cubicBezTo>
                  <a:pt x="16343" y="3680"/>
                  <a:pt x="15934" y="3299"/>
                  <a:pt x="15451" y="3039"/>
                </a:cubicBezTo>
                <a:cubicBezTo>
                  <a:pt x="15099" y="2846"/>
                  <a:pt x="14695" y="2730"/>
                  <a:pt x="14296" y="2730"/>
                </a:cubicBezTo>
                <a:cubicBezTo>
                  <a:pt x="14137" y="2730"/>
                  <a:pt x="13979" y="2748"/>
                  <a:pt x="13825" y="2788"/>
                </a:cubicBezTo>
                <a:cubicBezTo>
                  <a:pt x="13778" y="2184"/>
                  <a:pt x="13305" y="1636"/>
                  <a:pt x="12710" y="1506"/>
                </a:cubicBezTo>
                <a:cubicBezTo>
                  <a:pt x="12583" y="1478"/>
                  <a:pt x="12452" y="1464"/>
                  <a:pt x="12322" y="1464"/>
                </a:cubicBezTo>
                <a:cubicBezTo>
                  <a:pt x="11842" y="1464"/>
                  <a:pt x="11372" y="1656"/>
                  <a:pt x="11131" y="2073"/>
                </a:cubicBezTo>
                <a:cubicBezTo>
                  <a:pt x="11288" y="1487"/>
                  <a:pt x="11112" y="818"/>
                  <a:pt x="10666" y="400"/>
                </a:cubicBezTo>
                <a:cubicBezTo>
                  <a:pt x="10386" y="144"/>
                  <a:pt x="10001" y="1"/>
                  <a:pt x="96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/>
          <p:nvPr/>
        </p:nvSpPr>
        <p:spPr>
          <a:xfrm flipH="1">
            <a:off x="7627829" y="2575365"/>
            <a:ext cx="1931323" cy="455090"/>
          </a:xfrm>
          <a:custGeom>
            <a:avLst/>
            <a:gdLst/>
            <a:ahLst/>
            <a:cxnLst/>
            <a:rect l="l" t="t" r="r" b="b"/>
            <a:pathLst>
              <a:path w="14272" h="3363" extrusionOk="0">
                <a:moveTo>
                  <a:pt x="6660" y="0"/>
                </a:moveTo>
                <a:cubicBezTo>
                  <a:pt x="6176" y="0"/>
                  <a:pt x="5691" y="169"/>
                  <a:pt x="5334" y="492"/>
                </a:cubicBezTo>
                <a:cubicBezTo>
                  <a:pt x="4841" y="928"/>
                  <a:pt x="4600" y="1662"/>
                  <a:pt x="4841" y="2266"/>
                </a:cubicBezTo>
                <a:cubicBezTo>
                  <a:pt x="4410" y="2106"/>
                  <a:pt x="3955" y="2033"/>
                  <a:pt x="3494" y="2033"/>
                </a:cubicBezTo>
                <a:cubicBezTo>
                  <a:pt x="2246" y="2033"/>
                  <a:pt x="957" y="2569"/>
                  <a:pt x="1" y="3363"/>
                </a:cubicBezTo>
                <a:lnTo>
                  <a:pt x="14271" y="3363"/>
                </a:lnTo>
                <a:cubicBezTo>
                  <a:pt x="13810" y="2757"/>
                  <a:pt x="12984" y="2417"/>
                  <a:pt x="12202" y="2417"/>
                </a:cubicBezTo>
                <a:cubicBezTo>
                  <a:pt x="12024" y="2417"/>
                  <a:pt x="11848" y="2434"/>
                  <a:pt x="11679" y="2471"/>
                </a:cubicBezTo>
                <a:cubicBezTo>
                  <a:pt x="11475" y="1867"/>
                  <a:pt x="10908" y="1402"/>
                  <a:pt x="10286" y="1319"/>
                </a:cubicBezTo>
                <a:cubicBezTo>
                  <a:pt x="10222" y="1310"/>
                  <a:pt x="10158" y="1306"/>
                  <a:pt x="10093" y="1306"/>
                </a:cubicBezTo>
                <a:cubicBezTo>
                  <a:pt x="9515" y="1306"/>
                  <a:pt x="8913" y="1633"/>
                  <a:pt x="8604" y="2118"/>
                </a:cubicBezTo>
                <a:cubicBezTo>
                  <a:pt x="8669" y="1337"/>
                  <a:pt x="8214" y="547"/>
                  <a:pt x="7517" y="194"/>
                </a:cubicBezTo>
                <a:cubicBezTo>
                  <a:pt x="7252" y="64"/>
                  <a:pt x="6956" y="0"/>
                  <a:pt x="6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5" name="Google Shape;95;p11"/>
          <p:cNvGrpSpPr/>
          <p:nvPr/>
        </p:nvGrpSpPr>
        <p:grpSpPr>
          <a:xfrm>
            <a:off x="-1050246" y="3114296"/>
            <a:ext cx="11841236" cy="3575655"/>
            <a:chOff x="-1050246" y="3114296"/>
            <a:chExt cx="11841236" cy="3575655"/>
          </a:xfrm>
        </p:grpSpPr>
        <p:sp>
          <p:nvSpPr>
            <p:cNvPr id="96" name="Google Shape;96;p11"/>
            <p:cNvSpPr/>
            <p:nvPr/>
          </p:nvSpPr>
          <p:spPr>
            <a:xfrm>
              <a:off x="2996475" y="3695615"/>
              <a:ext cx="7794516" cy="2467904"/>
            </a:xfrm>
            <a:custGeom>
              <a:avLst/>
              <a:gdLst/>
              <a:ahLst/>
              <a:cxnLst/>
              <a:rect l="l" t="t" r="r" b="b"/>
              <a:pathLst>
                <a:path w="164026" h="51934" extrusionOk="0">
                  <a:moveTo>
                    <a:pt x="82013" y="1"/>
                  </a:moveTo>
                  <a:cubicBezTo>
                    <a:pt x="36720" y="1"/>
                    <a:pt x="1" y="11630"/>
                    <a:pt x="1" y="25967"/>
                  </a:cubicBezTo>
                  <a:cubicBezTo>
                    <a:pt x="1" y="40304"/>
                    <a:pt x="36720" y="51933"/>
                    <a:pt x="82013" y="51933"/>
                  </a:cubicBezTo>
                  <a:cubicBezTo>
                    <a:pt x="127306" y="51933"/>
                    <a:pt x="164026" y="40304"/>
                    <a:pt x="164026" y="25967"/>
                  </a:cubicBezTo>
                  <a:cubicBezTo>
                    <a:pt x="164026" y="11630"/>
                    <a:pt x="127306" y="1"/>
                    <a:pt x="8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1"/>
            <p:cNvSpPr/>
            <p:nvPr/>
          </p:nvSpPr>
          <p:spPr>
            <a:xfrm>
              <a:off x="2992626" y="3765327"/>
              <a:ext cx="7794516" cy="2467856"/>
            </a:xfrm>
            <a:custGeom>
              <a:avLst/>
              <a:gdLst/>
              <a:ahLst/>
              <a:cxnLst/>
              <a:rect l="l" t="t" r="r" b="b"/>
              <a:pathLst>
                <a:path w="164026" h="51933" extrusionOk="0">
                  <a:moveTo>
                    <a:pt x="82013" y="0"/>
                  </a:moveTo>
                  <a:cubicBezTo>
                    <a:pt x="36720" y="0"/>
                    <a:pt x="0" y="11629"/>
                    <a:pt x="0" y="25966"/>
                  </a:cubicBezTo>
                  <a:cubicBezTo>
                    <a:pt x="0" y="40324"/>
                    <a:pt x="36720" y="51932"/>
                    <a:pt x="82013" y="51932"/>
                  </a:cubicBezTo>
                  <a:cubicBezTo>
                    <a:pt x="127306" y="51932"/>
                    <a:pt x="164025" y="40324"/>
                    <a:pt x="164025" y="25966"/>
                  </a:cubicBezTo>
                  <a:cubicBezTo>
                    <a:pt x="164025" y="11629"/>
                    <a:pt x="127306" y="0"/>
                    <a:pt x="82013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" name="Google Shape;98;p11"/>
            <p:cNvGrpSpPr/>
            <p:nvPr/>
          </p:nvGrpSpPr>
          <p:grpSpPr>
            <a:xfrm>
              <a:off x="-264603" y="3114296"/>
              <a:ext cx="1654699" cy="1030408"/>
              <a:chOff x="-264603" y="3191696"/>
              <a:chExt cx="1654699" cy="1030408"/>
            </a:xfrm>
          </p:grpSpPr>
          <p:sp>
            <p:nvSpPr>
              <p:cNvPr id="99" name="Google Shape;99;p11"/>
              <p:cNvSpPr/>
              <p:nvPr/>
            </p:nvSpPr>
            <p:spPr>
              <a:xfrm flipH="1">
                <a:off x="-264603" y="3191696"/>
                <a:ext cx="1654699" cy="1030401"/>
              </a:xfrm>
              <a:custGeom>
                <a:avLst/>
                <a:gdLst/>
                <a:ahLst/>
                <a:cxnLst/>
                <a:rect l="l" t="t" r="r" b="b"/>
                <a:pathLst>
                  <a:path w="14644" h="9119" extrusionOk="0">
                    <a:moveTo>
                      <a:pt x="7694" y="1"/>
                    </a:moveTo>
                    <a:cubicBezTo>
                      <a:pt x="7621" y="1"/>
                      <a:pt x="7548" y="6"/>
                      <a:pt x="7475" y="15"/>
                    </a:cubicBezTo>
                    <a:cubicBezTo>
                      <a:pt x="6395" y="158"/>
                      <a:pt x="5703" y="1319"/>
                      <a:pt x="5703" y="2398"/>
                    </a:cubicBezTo>
                    <a:cubicBezTo>
                      <a:pt x="5703" y="3274"/>
                      <a:pt x="5968" y="4048"/>
                      <a:pt x="6334" y="4842"/>
                    </a:cubicBezTo>
                    <a:cubicBezTo>
                      <a:pt x="6125" y="4619"/>
                      <a:pt x="5831" y="4492"/>
                      <a:pt x="5542" y="4492"/>
                    </a:cubicBezTo>
                    <a:cubicBezTo>
                      <a:pt x="5408" y="4492"/>
                      <a:pt x="5275" y="4519"/>
                      <a:pt x="5153" y="4577"/>
                    </a:cubicBezTo>
                    <a:cubicBezTo>
                      <a:pt x="4762" y="5022"/>
                      <a:pt x="4572" y="5544"/>
                      <a:pt x="4693" y="6090"/>
                    </a:cubicBezTo>
                    <a:lnTo>
                      <a:pt x="4693" y="6090"/>
                    </a:lnTo>
                    <a:cubicBezTo>
                      <a:pt x="4412" y="5270"/>
                      <a:pt x="3834" y="4545"/>
                      <a:pt x="3035" y="4211"/>
                    </a:cubicBezTo>
                    <a:cubicBezTo>
                      <a:pt x="2758" y="4092"/>
                      <a:pt x="2454" y="4033"/>
                      <a:pt x="2150" y="4033"/>
                    </a:cubicBezTo>
                    <a:cubicBezTo>
                      <a:pt x="1513" y="4033"/>
                      <a:pt x="875" y="4291"/>
                      <a:pt x="489" y="4801"/>
                    </a:cubicBezTo>
                    <a:cubicBezTo>
                      <a:pt x="0" y="5453"/>
                      <a:pt x="0" y="6370"/>
                      <a:pt x="245" y="7164"/>
                    </a:cubicBezTo>
                    <a:cubicBezTo>
                      <a:pt x="469" y="7897"/>
                      <a:pt x="876" y="8569"/>
                      <a:pt x="1446" y="9119"/>
                    </a:cubicBezTo>
                    <a:lnTo>
                      <a:pt x="13951" y="9119"/>
                    </a:lnTo>
                    <a:cubicBezTo>
                      <a:pt x="14277" y="8426"/>
                      <a:pt x="14480" y="7693"/>
                      <a:pt x="14562" y="6940"/>
                    </a:cubicBezTo>
                    <a:cubicBezTo>
                      <a:pt x="14643" y="6308"/>
                      <a:pt x="14623" y="5616"/>
                      <a:pt x="14338" y="5046"/>
                    </a:cubicBezTo>
                    <a:cubicBezTo>
                      <a:pt x="14073" y="4455"/>
                      <a:pt x="13503" y="3987"/>
                      <a:pt x="12851" y="3966"/>
                    </a:cubicBezTo>
                    <a:cubicBezTo>
                      <a:pt x="12362" y="3966"/>
                      <a:pt x="11894" y="4272"/>
                      <a:pt x="11731" y="4720"/>
                    </a:cubicBezTo>
                    <a:cubicBezTo>
                      <a:pt x="11690" y="4211"/>
                      <a:pt x="11283" y="3722"/>
                      <a:pt x="10774" y="3661"/>
                    </a:cubicBezTo>
                    <a:cubicBezTo>
                      <a:pt x="10746" y="3658"/>
                      <a:pt x="10718" y="3657"/>
                      <a:pt x="10691" y="3657"/>
                    </a:cubicBezTo>
                    <a:cubicBezTo>
                      <a:pt x="10317" y="3657"/>
                      <a:pt x="9987" y="3909"/>
                      <a:pt x="9817" y="4231"/>
                    </a:cubicBezTo>
                    <a:cubicBezTo>
                      <a:pt x="9939" y="3417"/>
                      <a:pt x="10020" y="2602"/>
                      <a:pt x="9776" y="1808"/>
                    </a:cubicBezTo>
                    <a:cubicBezTo>
                      <a:pt x="9511" y="860"/>
                      <a:pt x="8663" y="1"/>
                      <a:pt x="7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11"/>
              <p:cNvSpPr/>
              <p:nvPr/>
            </p:nvSpPr>
            <p:spPr>
              <a:xfrm flipH="1">
                <a:off x="-264603" y="3191696"/>
                <a:ext cx="1654699" cy="1030401"/>
              </a:xfrm>
              <a:custGeom>
                <a:avLst/>
                <a:gdLst/>
                <a:ahLst/>
                <a:cxnLst/>
                <a:rect l="l" t="t" r="r" b="b"/>
                <a:pathLst>
                  <a:path w="14644" h="9119" extrusionOk="0">
                    <a:moveTo>
                      <a:pt x="7694" y="1"/>
                    </a:moveTo>
                    <a:cubicBezTo>
                      <a:pt x="7621" y="1"/>
                      <a:pt x="7548" y="6"/>
                      <a:pt x="7475" y="15"/>
                    </a:cubicBezTo>
                    <a:cubicBezTo>
                      <a:pt x="6395" y="158"/>
                      <a:pt x="5703" y="1319"/>
                      <a:pt x="5703" y="2398"/>
                    </a:cubicBezTo>
                    <a:cubicBezTo>
                      <a:pt x="5703" y="3274"/>
                      <a:pt x="5968" y="4048"/>
                      <a:pt x="6334" y="4842"/>
                    </a:cubicBezTo>
                    <a:cubicBezTo>
                      <a:pt x="6125" y="4619"/>
                      <a:pt x="5831" y="4492"/>
                      <a:pt x="5542" y="4492"/>
                    </a:cubicBezTo>
                    <a:cubicBezTo>
                      <a:pt x="5408" y="4492"/>
                      <a:pt x="5275" y="4519"/>
                      <a:pt x="5153" y="4577"/>
                    </a:cubicBezTo>
                    <a:cubicBezTo>
                      <a:pt x="4762" y="5022"/>
                      <a:pt x="4572" y="5544"/>
                      <a:pt x="4693" y="6090"/>
                    </a:cubicBezTo>
                    <a:lnTo>
                      <a:pt x="4693" y="6090"/>
                    </a:lnTo>
                    <a:cubicBezTo>
                      <a:pt x="4412" y="5270"/>
                      <a:pt x="3834" y="4545"/>
                      <a:pt x="3035" y="4211"/>
                    </a:cubicBezTo>
                    <a:cubicBezTo>
                      <a:pt x="2758" y="4092"/>
                      <a:pt x="2454" y="4033"/>
                      <a:pt x="2150" y="4033"/>
                    </a:cubicBezTo>
                    <a:cubicBezTo>
                      <a:pt x="1513" y="4033"/>
                      <a:pt x="875" y="4291"/>
                      <a:pt x="489" y="4801"/>
                    </a:cubicBezTo>
                    <a:cubicBezTo>
                      <a:pt x="0" y="5453"/>
                      <a:pt x="0" y="6370"/>
                      <a:pt x="245" y="7164"/>
                    </a:cubicBezTo>
                    <a:cubicBezTo>
                      <a:pt x="469" y="7897"/>
                      <a:pt x="876" y="8569"/>
                      <a:pt x="1446" y="9119"/>
                    </a:cubicBezTo>
                    <a:lnTo>
                      <a:pt x="13951" y="9119"/>
                    </a:lnTo>
                    <a:cubicBezTo>
                      <a:pt x="14277" y="8426"/>
                      <a:pt x="14480" y="7693"/>
                      <a:pt x="14562" y="6940"/>
                    </a:cubicBezTo>
                    <a:cubicBezTo>
                      <a:pt x="14643" y="6308"/>
                      <a:pt x="14623" y="5616"/>
                      <a:pt x="14338" y="5046"/>
                    </a:cubicBezTo>
                    <a:cubicBezTo>
                      <a:pt x="14073" y="4455"/>
                      <a:pt x="13503" y="3987"/>
                      <a:pt x="12851" y="3966"/>
                    </a:cubicBezTo>
                    <a:cubicBezTo>
                      <a:pt x="12362" y="3966"/>
                      <a:pt x="11894" y="4272"/>
                      <a:pt x="11731" y="4720"/>
                    </a:cubicBezTo>
                    <a:cubicBezTo>
                      <a:pt x="11690" y="4211"/>
                      <a:pt x="11283" y="3722"/>
                      <a:pt x="10774" y="3661"/>
                    </a:cubicBezTo>
                    <a:cubicBezTo>
                      <a:pt x="10746" y="3658"/>
                      <a:pt x="10718" y="3657"/>
                      <a:pt x="10691" y="3657"/>
                    </a:cubicBezTo>
                    <a:cubicBezTo>
                      <a:pt x="10317" y="3657"/>
                      <a:pt x="9987" y="3909"/>
                      <a:pt x="9817" y="4231"/>
                    </a:cubicBezTo>
                    <a:cubicBezTo>
                      <a:pt x="9939" y="3417"/>
                      <a:pt x="10020" y="2602"/>
                      <a:pt x="9776" y="1808"/>
                    </a:cubicBezTo>
                    <a:cubicBezTo>
                      <a:pt x="9511" y="860"/>
                      <a:pt x="8663" y="1"/>
                      <a:pt x="7694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11"/>
              <p:cNvSpPr/>
              <p:nvPr/>
            </p:nvSpPr>
            <p:spPr>
              <a:xfrm flipH="1">
                <a:off x="-133415" y="3465716"/>
                <a:ext cx="1284188" cy="756389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6694" extrusionOk="0">
                    <a:moveTo>
                      <a:pt x="5988" y="0"/>
                    </a:moveTo>
                    <a:cubicBezTo>
                      <a:pt x="5928" y="0"/>
                      <a:pt x="5866" y="5"/>
                      <a:pt x="5805" y="14"/>
                    </a:cubicBezTo>
                    <a:cubicBezTo>
                      <a:pt x="4970" y="116"/>
                      <a:pt x="4440" y="1012"/>
                      <a:pt x="4440" y="1847"/>
                    </a:cubicBezTo>
                    <a:cubicBezTo>
                      <a:pt x="4440" y="2539"/>
                      <a:pt x="4644" y="3130"/>
                      <a:pt x="4929" y="3741"/>
                    </a:cubicBezTo>
                    <a:cubicBezTo>
                      <a:pt x="4766" y="3578"/>
                      <a:pt x="4549" y="3478"/>
                      <a:pt x="4331" y="3478"/>
                    </a:cubicBezTo>
                    <a:cubicBezTo>
                      <a:pt x="4223" y="3478"/>
                      <a:pt x="4114" y="3503"/>
                      <a:pt x="4012" y="3558"/>
                    </a:cubicBezTo>
                    <a:cubicBezTo>
                      <a:pt x="3700" y="3907"/>
                      <a:pt x="3553" y="4323"/>
                      <a:pt x="3663" y="4760"/>
                    </a:cubicBezTo>
                    <a:lnTo>
                      <a:pt x="3663" y="4760"/>
                    </a:lnTo>
                    <a:cubicBezTo>
                      <a:pt x="3440" y="4104"/>
                      <a:pt x="2990" y="3518"/>
                      <a:pt x="2363" y="3252"/>
                    </a:cubicBezTo>
                    <a:cubicBezTo>
                      <a:pt x="2147" y="3161"/>
                      <a:pt x="1913" y="3115"/>
                      <a:pt x="1680" y="3115"/>
                    </a:cubicBezTo>
                    <a:cubicBezTo>
                      <a:pt x="1184" y="3115"/>
                      <a:pt x="692" y="3319"/>
                      <a:pt x="387" y="3720"/>
                    </a:cubicBezTo>
                    <a:cubicBezTo>
                      <a:pt x="0" y="4230"/>
                      <a:pt x="21" y="4942"/>
                      <a:pt x="204" y="5553"/>
                    </a:cubicBezTo>
                    <a:cubicBezTo>
                      <a:pt x="326" y="5961"/>
                      <a:pt x="530" y="6348"/>
                      <a:pt x="795" y="6694"/>
                    </a:cubicBezTo>
                    <a:lnTo>
                      <a:pt x="10977" y="6694"/>
                    </a:lnTo>
                    <a:cubicBezTo>
                      <a:pt x="11140" y="6266"/>
                      <a:pt x="11242" y="5818"/>
                      <a:pt x="11303" y="5370"/>
                    </a:cubicBezTo>
                    <a:cubicBezTo>
                      <a:pt x="11364" y="4881"/>
                      <a:pt x="11344" y="4352"/>
                      <a:pt x="11140" y="3904"/>
                    </a:cubicBezTo>
                    <a:cubicBezTo>
                      <a:pt x="10916" y="3456"/>
                      <a:pt x="10468" y="3069"/>
                      <a:pt x="9980" y="3069"/>
                    </a:cubicBezTo>
                    <a:cubicBezTo>
                      <a:pt x="9593" y="3069"/>
                      <a:pt x="9226" y="3313"/>
                      <a:pt x="9104" y="3659"/>
                    </a:cubicBezTo>
                    <a:cubicBezTo>
                      <a:pt x="9063" y="3272"/>
                      <a:pt x="8758" y="2886"/>
                      <a:pt x="8371" y="2845"/>
                    </a:cubicBezTo>
                    <a:cubicBezTo>
                      <a:pt x="8343" y="2841"/>
                      <a:pt x="8315" y="2840"/>
                      <a:pt x="8287" y="2840"/>
                    </a:cubicBezTo>
                    <a:cubicBezTo>
                      <a:pt x="7997" y="2840"/>
                      <a:pt x="7747" y="3031"/>
                      <a:pt x="7617" y="3272"/>
                    </a:cubicBezTo>
                    <a:cubicBezTo>
                      <a:pt x="7719" y="2641"/>
                      <a:pt x="7780" y="2010"/>
                      <a:pt x="7597" y="1399"/>
                    </a:cubicBezTo>
                    <a:cubicBezTo>
                      <a:pt x="7390" y="665"/>
                      <a:pt x="6730" y="0"/>
                      <a:pt x="5988" y="0"/>
                    </a:cubicBezTo>
                    <a:close/>
                  </a:path>
                </a:pathLst>
              </a:custGeom>
              <a:solidFill>
                <a:srgbClr val="FFFFFF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" name="Google Shape;102;p11"/>
            <p:cNvGrpSpPr/>
            <p:nvPr/>
          </p:nvGrpSpPr>
          <p:grpSpPr>
            <a:xfrm>
              <a:off x="7070444" y="3218269"/>
              <a:ext cx="853844" cy="1306207"/>
              <a:chOff x="7114899" y="3343329"/>
              <a:chExt cx="772081" cy="1181126"/>
            </a:xfrm>
          </p:grpSpPr>
          <p:sp>
            <p:nvSpPr>
              <p:cNvPr id="103" name="Google Shape;103;p11"/>
              <p:cNvSpPr/>
              <p:nvPr/>
            </p:nvSpPr>
            <p:spPr>
              <a:xfrm>
                <a:off x="7114899" y="3343329"/>
                <a:ext cx="772081" cy="1181121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8850" extrusionOk="0">
                    <a:moveTo>
                      <a:pt x="2235" y="1"/>
                    </a:moveTo>
                    <a:cubicBezTo>
                      <a:pt x="1660" y="1"/>
                      <a:pt x="1158" y="565"/>
                      <a:pt x="1080" y="1166"/>
                    </a:cubicBezTo>
                    <a:cubicBezTo>
                      <a:pt x="978" y="1777"/>
                      <a:pt x="1223" y="2408"/>
                      <a:pt x="1447" y="2979"/>
                    </a:cubicBezTo>
                    <a:cubicBezTo>
                      <a:pt x="1691" y="3671"/>
                      <a:pt x="1854" y="4404"/>
                      <a:pt x="2058" y="5117"/>
                    </a:cubicBezTo>
                    <a:cubicBezTo>
                      <a:pt x="1853" y="4856"/>
                      <a:pt x="1563" y="4664"/>
                      <a:pt x="1235" y="4664"/>
                    </a:cubicBezTo>
                    <a:cubicBezTo>
                      <a:pt x="1204" y="4664"/>
                      <a:pt x="1173" y="4665"/>
                      <a:pt x="1141" y="4669"/>
                    </a:cubicBezTo>
                    <a:cubicBezTo>
                      <a:pt x="571" y="4710"/>
                      <a:pt x="123" y="5239"/>
                      <a:pt x="62" y="5809"/>
                    </a:cubicBezTo>
                    <a:cubicBezTo>
                      <a:pt x="1" y="6380"/>
                      <a:pt x="265" y="6930"/>
                      <a:pt x="652" y="7357"/>
                    </a:cubicBezTo>
                    <a:cubicBezTo>
                      <a:pt x="1019" y="7785"/>
                      <a:pt x="1508" y="8090"/>
                      <a:pt x="1997" y="8396"/>
                    </a:cubicBezTo>
                    <a:cubicBezTo>
                      <a:pt x="1874" y="8722"/>
                      <a:pt x="2526" y="8803"/>
                      <a:pt x="2893" y="8844"/>
                    </a:cubicBezTo>
                    <a:cubicBezTo>
                      <a:pt x="2923" y="8847"/>
                      <a:pt x="2953" y="8849"/>
                      <a:pt x="2983" y="8849"/>
                    </a:cubicBezTo>
                    <a:cubicBezTo>
                      <a:pt x="3295" y="8849"/>
                      <a:pt x="3590" y="8663"/>
                      <a:pt x="3850" y="8477"/>
                    </a:cubicBezTo>
                    <a:cubicBezTo>
                      <a:pt x="5275" y="7357"/>
                      <a:pt x="5785" y="5260"/>
                      <a:pt x="5051" y="3610"/>
                    </a:cubicBezTo>
                    <a:cubicBezTo>
                      <a:pt x="4931" y="3557"/>
                      <a:pt x="4802" y="3533"/>
                      <a:pt x="4674" y="3533"/>
                    </a:cubicBezTo>
                    <a:cubicBezTo>
                      <a:pt x="4257" y="3533"/>
                      <a:pt x="3846" y="3791"/>
                      <a:pt x="3768" y="4180"/>
                    </a:cubicBezTo>
                    <a:cubicBezTo>
                      <a:pt x="3809" y="3304"/>
                      <a:pt x="3728" y="2408"/>
                      <a:pt x="3544" y="1533"/>
                    </a:cubicBezTo>
                    <a:cubicBezTo>
                      <a:pt x="3381" y="861"/>
                      <a:pt x="3015" y="66"/>
                      <a:pt x="2322" y="5"/>
                    </a:cubicBezTo>
                    <a:cubicBezTo>
                      <a:pt x="2293" y="2"/>
                      <a:pt x="2264" y="1"/>
                      <a:pt x="2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11"/>
              <p:cNvSpPr/>
              <p:nvPr/>
            </p:nvSpPr>
            <p:spPr>
              <a:xfrm>
                <a:off x="7114907" y="3459888"/>
                <a:ext cx="695878" cy="1064567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8850" extrusionOk="0">
                    <a:moveTo>
                      <a:pt x="2235" y="1"/>
                    </a:moveTo>
                    <a:cubicBezTo>
                      <a:pt x="1660" y="1"/>
                      <a:pt x="1158" y="565"/>
                      <a:pt x="1080" y="1166"/>
                    </a:cubicBezTo>
                    <a:cubicBezTo>
                      <a:pt x="978" y="1777"/>
                      <a:pt x="1223" y="2408"/>
                      <a:pt x="1447" y="2979"/>
                    </a:cubicBezTo>
                    <a:cubicBezTo>
                      <a:pt x="1691" y="3671"/>
                      <a:pt x="1854" y="4404"/>
                      <a:pt x="2058" y="5117"/>
                    </a:cubicBezTo>
                    <a:cubicBezTo>
                      <a:pt x="1853" y="4856"/>
                      <a:pt x="1563" y="4664"/>
                      <a:pt x="1235" y="4664"/>
                    </a:cubicBezTo>
                    <a:cubicBezTo>
                      <a:pt x="1204" y="4664"/>
                      <a:pt x="1173" y="4665"/>
                      <a:pt x="1141" y="4669"/>
                    </a:cubicBezTo>
                    <a:cubicBezTo>
                      <a:pt x="571" y="4710"/>
                      <a:pt x="123" y="5239"/>
                      <a:pt x="62" y="5809"/>
                    </a:cubicBezTo>
                    <a:cubicBezTo>
                      <a:pt x="1" y="6380"/>
                      <a:pt x="265" y="6930"/>
                      <a:pt x="652" y="7357"/>
                    </a:cubicBezTo>
                    <a:cubicBezTo>
                      <a:pt x="1019" y="7785"/>
                      <a:pt x="1508" y="8090"/>
                      <a:pt x="1997" y="8396"/>
                    </a:cubicBezTo>
                    <a:cubicBezTo>
                      <a:pt x="1874" y="8722"/>
                      <a:pt x="2526" y="8803"/>
                      <a:pt x="2893" y="8844"/>
                    </a:cubicBezTo>
                    <a:cubicBezTo>
                      <a:pt x="2923" y="8847"/>
                      <a:pt x="2953" y="8849"/>
                      <a:pt x="2983" y="8849"/>
                    </a:cubicBezTo>
                    <a:cubicBezTo>
                      <a:pt x="3295" y="8849"/>
                      <a:pt x="3590" y="8663"/>
                      <a:pt x="3850" y="8477"/>
                    </a:cubicBezTo>
                    <a:cubicBezTo>
                      <a:pt x="5275" y="7357"/>
                      <a:pt x="5785" y="5260"/>
                      <a:pt x="5051" y="3610"/>
                    </a:cubicBezTo>
                    <a:cubicBezTo>
                      <a:pt x="4931" y="3557"/>
                      <a:pt x="4802" y="3533"/>
                      <a:pt x="4674" y="3533"/>
                    </a:cubicBezTo>
                    <a:cubicBezTo>
                      <a:pt x="4257" y="3533"/>
                      <a:pt x="3846" y="3791"/>
                      <a:pt x="3768" y="4180"/>
                    </a:cubicBezTo>
                    <a:cubicBezTo>
                      <a:pt x="3809" y="3304"/>
                      <a:pt x="3728" y="2408"/>
                      <a:pt x="3544" y="1533"/>
                    </a:cubicBezTo>
                    <a:cubicBezTo>
                      <a:pt x="3381" y="861"/>
                      <a:pt x="3015" y="66"/>
                      <a:pt x="2322" y="5"/>
                    </a:cubicBezTo>
                    <a:cubicBezTo>
                      <a:pt x="2293" y="2"/>
                      <a:pt x="2264" y="1"/>
                      <a:pt x="22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11"/>
              <p:cNvSpPr/>
              <p:nvPr/>
            </p:nvSpPr>
            <p:spPr>
              <a:xfrm>
                <a:off x="7114907" y="3459888"/>
                <a:ext cx="695878" cy="1064567"/>
              </a:xfrm>
              <a:custGeom>
                <a:avLst/>
                <a:gdLst/>
                <a:ahLst/>
                <a:cxnLst/>
                <a:rect l="l" t="t" r="r" b="b"/>
                <a:pathLst>
                  <a:path w="5785" h="8850" extrusionOk="0">
                    <a:moveTo>
                      <a:pt x="2235" y="1"/>
                    </a:moveTo>
                    <a:cubicBezTo>
                      <a:pt x="1660" y="1"/>
                      <a:pt x="1158" y="565"/>
                      <a:pt x="1080" y="1166"/>
                    </a:cubicBezTo>
                    <a:cubicBezTo>
                      <a:pt x="978" y="1777"/>
                      <a:pt x="1223" y="2408"/>
                      <a:pt x="1447" y="2979"/>
                    </a:cubicBezTo>
                    <a:cubicBezTo>
                      <a:pt x="1691" y="3671"/>
                      <a:pt x="1854" y="4404"/>
                      <a:pt x="2058" y="5117"/>
                    </a:cubicBezTo>
                    <a:cubicBezTo>
                      <a:pt x="1853" y="4856"/>
                      <a:pt x="1563" y="4664"/>
                      <a:pt x="1235" y="4664"/>
                    </a:cubicBezTo>
                    <a:cubicBezTo>
                      <a:pt x="1204" y="4664"/>
                      <a:pt x="1173" y="4665"/>
                      <a:pt x="1141" y="4669"/>
                    </a:cubicBezTo>
                    <a:cubicBezTo>
                      <a:pt x="571" y="4710"/>
                      <a:pt x="123" y="5239"/>
                      <a:pt x="62" y="5809"/>
                    </a:cubicBezTo>
                    <a:cubicBezTo>
                      <a:pt x="1" y="6380"/>
                      <a:pt x="265" y="6930"/>
                      <a:pt x="652" y="7357"/>
                    </a:cubicBezTo>
                    <a:cubicBezTo>
                      <a:pt x="1019" y="7785"/>
                      <a:pt x="1508" y="8090"/>
                      <a:pt x="1997" y="8396"/>
                    </a:cubicBezTo>
                    <a:cubicBezTo>
                      <a:pt x="1874" y="8722"/>
                      <a:pt x="2526" y="8803"/>
                      <a:pt x="2893" y="8844"/>
                    </a:cubicBezTo>
                    <a:cubicBezTo>
                      <a:pt x="2923" y="8847"/>
                      <a:pt x="2953" y="8849"/>
                      <a:pt x="2983" y="8849"/>
                    </a:cubicBezTo>
                    <a:cubicBezTo>
                      <a:pt x="3295" y="8849"/>
                      <a:pt x="3590" y="8663"/>
                      <a:pt x="3850" y="8477"/>
                    </a:cubicBezTo>
                    <a:cubicBezTo>
                      <a:pt x="5275" y="7357"/>
                      <a:pt x="5785" y="5260"/>
                      <a:pt x="5051" y="3610"/>
                    </a:cubicBezTo>
                    <a:cubicBezTo>
                      <a:pt x="4931" y="3557"/>
                      <a:pt x="4802" y="3533"/>
                      <a:pt x="4674" y="3533"/>
                    </a:cubicBezTo>
                    <a:cubicBezTo>
                      <a:pt x="4257" y="3533"/>
                      <a:pt x="3846" y="3791"/>
                      <a:pt x="3768" y="4180"/>
                    </a:cubicBezTo>
                    <a:cubicBezTo>
                      <a:pt x="3809" y="3304"/>
                      <a:pt x="3728" y="2408"/>
                      <a:pt x="3544" y="1533"/>
                    </a:cubicBezTo>
                    <a:cubicBezTo>
                      <a:pt x="3381" y="861"/>
                      <a:pt x="3015" y="66"/>
                      <a:pt x="2322" y="5"/>
                    </a:cubicBezTo>
                    <a:cubicBezTo>
                      <a:pt x="2293" y="2"/>
                      <a:pt x="2264" y="1"/>
                      <a:pt x="2235" y="1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" name="Google Shape;106;p11"/>
            <p:cNvSpPr/>
            <p:nvPr/>
          </p:nvSpPr>
          <p:spPr>
            <a:xfrm>
              <a:off x="-1050246" y="3730453"/>
              <a:ext cx="7795466" cy="2467904"/>
            </a:xfrm>
            <a:custGeom>
              <a:avLst/>
              <a:gdLst/>
              <a:ahLst/>
              <a:cxnLst/>
              <a:rect l="l" t="t" r="r" b="b"/>
              <a:pathLst>
                <a:path w="164046" h="51934" extrusionOk="0">
                  <a:moveTo>
                    <a:pt x="82013" y="1"/>
                  </a:moveTo>
                  <a:cubicBezTo>
                    <a:pt x="36719" y="1"/>
                    <a:pt x="0" y="11630"/>
                    <a:pt x="0" y="25967"/>
                  </a:cubicBezTo>
                  <a:cubicBezTo>
                    <a:pt x="0" y="40304"/>
                    <a:pt x="36719" y="51933"/>
                    <a:pt x="82013" y="51933"/>
                  </a:cubicBezTo>
                  <a:cubicBezTo>
                    <a:pt x="127326" y="51933"/>
                    <a:pt x="164045" y="40304"/>
                    <a:pt x="164045" y="25967"/>
                  </a:cubicBezTo>
                  <a:cubicBezTo>
                    <a:pt x="164045" y="11630"/>
                    <a:pt x="127326" y="1"/>
                    <a:pt x="8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1"/>
            <p:cNvSpPr/>
            <p:nvPr/>
          </p:nvSpPr>
          <p:spPr>
            <a:xfrm>
              <a:off x="-959293" y="3800165"/>
              <a:ext cx="7795466" cy="2467856"/>
            </a:xfrm>
            <a:custGeom>
              <a:avLst/>
              <a:gdLst/>
              <a:ahLst/>
              <a:cxnLst/>
              <a:rect l="l" t="t" r="r" b="b"/>
              <a:pathLst>
                <a:path w="164046" h="51933" extrusionOk="0">
                  <a:moveTo>
                    <a:pt x="82033" y="0"/>
                  </a:moveTo>
                  <a:cubicBezTo>
                    <a:pt x="36720" y="0"/>
                    <a:pt x="1" y="11629"/>
                    <a:pt x="1" y="25966"/>
                  </a:cubicBezTo>
                  <a:cubicBezTo>
                    <a:pt x="1" y="40324"/>
                    <a:pt x="36720" y="51932"/>
                    <a:pt x="82033" y="51932"/>
                  </a:cubicBezTo>
                  <a:cubicBezTo>
                    <a:pt x="127326" y="51932"/>
                    <a:pt x="164046" y="40324"/>
                    <a:pt x="164046" y="25966"/>
                  </a:cubicBezTo>
                  <a:cubicBezTo>
                    <a:pt x="164046" y="11629"/>
                    <a:pt x="127326" y="0"/>
                    <a:pt x="82033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>
              <a:off x="881442" y="4136939"/>
              <a:ext cx="7794468" cy="2467856"/>
            </a:xfrm>
            <a:custGeom>
              <a:avLst/>
              <a:gdLst/>
              <a:ahLst/>
              <a:cxnLst/>
              <a:rect l="l" t="t" r="r" b="b"/>
              <a:pathLst>
                <a:path w="164025" h="51933" extrusionOk="0">
                  <a:moveTo>
                    <a:pt x="82012" y="0"/>
                  </a:moveTo>
                  <a:cubicBezTo>
                    <a:pt x="36719" y="0"/>
                    <a:pt x="0" y="11629"/>
                    <a:pt x="0" y="25966"/>
                  </a:cubicBezTo>
                  <a:cubicBezTo>
                    <a:pt x="0" y="40304"/>
                    <a:pt x="36719" y="51933"/>
                    <a:pt x="82012" y="51933"/>
                  </a:cubicBezTo>
                  <a:cubicBezTo>
                    <a:pt x="127306" y="51933"/>
                    <a:pt x="164025" y="40304"/>
                    <a:pt x="164025" y="25966"/>
                  </a:cubicBezTo>
                  <a:cubicBezTo>
                    <a:pt x="164025" y="11629"/>
                    <a:pt x="127306" y="0"/>
                    <a:pt x="820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881442" y="4136939"/>
              <a:ext cx="7794468" cy="2467856"/>
            </a:xfrm>
            <a:custGeom>
              <a:avLst/>
              <a:gdLst/>
              <a:ahLst/>
              <a:cxnLst/>
              <a:rect l="l" t="t" r="r" b="b"/>
              <a:pathLst>
                <a:path w="164025" h="51933" extrusionOk="0">
                  <a:moveTo>
                    <a:pt x="82012" y="0"/>
                  </a:moveTo>
                  <a:cubicBezTo>
                    <a:pt x="36719" y="0"/>
                    <a:pt x="0" y="11629"/>
                    <a:pt x="0" y="25966"/>
                  </a:cubicBezTo>
                  <a:cubicBezTo>
                    <a:pt x="0" y="40304"/>
                    <a:pt x="36719" y="51933"/>
                    <a:pt x="82012" y="51933"/>
                  </a:cubicBezTo>
                  <a:cubicBezTo>
                    <a:pt x="127306" y="51933"/>
                    <a:pt x="164025" y="40304"/>
                    <a:pt x="164025" y="25966"/>
                  </a:cubicBezTo>
                  <a:cubicBezTo>
                    <a:pt x="164025" y="11629"/>
                    <a:pt x="127306" y="0"/>
                    <a:pt x="8201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>
              <a:off x="686895" y="4222095"/>
              <a:ext cx="8092561" cy="2467856"/>
            </a:xfrm>
            <a:custGeom>
              <a:avLst/>
              <a:gdLst/>
              <a:ahLst/>
              <a:cxnLst/>
              <a:rect l="l" t="t" r="r" b="b"/>
              <a:pathLst>
                <a:path w="170298" h="51933" extrusionOk="0">
                  <a:moveTo>
                    <a:pt x="85149" y="1"/>
                  </a:moveTo>
                  <a:cubicBezTo>
                    <a:pt x="38125" y="1"/>
                    <a:pt x="1" y="11629"/>
                    <a:pt x="1" y="25967"/>
                  </a:cubicBezTo>
                  <a:cubicBezTo>
                    <a:pt x="1" y="40304"/>
                    <a:pt x="38125" y="51933"/>
                    <a:pt x="85149" y="51933"/>
                  </a:cubicBezTo>
                  <a:cubicBezTo>
                    <a:pt x="132173" y="51933"/>
                    <a:pt x="170298" y="40304"/>
                    <a:pt x="170298" y="25967"/>
                  </a:cubicBezTo>
                  <a:cubicBezTo>
                    <a:pt x="170298" y="11629"/>
                    <a:pt x="132173" y="1"/>
                    <a:pt x="85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1"/>
            <p:cNvGrpSpPr/>
            <p:nvPr/>
          </p:nvGrpSpPr>
          <p:grpSpPr>
            <a:xfrm rot="-230148">
              <a:off x="2562742" y="4100307"/>
              <a:ext cx="1286427" cy="1215922"/>
              <a:chOff x="2562799" y="4061842"/>
              <a:chExt cx="1286376" cy="1215873"/>
            </a:xfrm>
          </p:grpSpPr>
          <p:sp>
            <p:nvSpPr>
              <p:cNvPr id="112" name="Google Shape;112;p11"/>
              <p:cNvSpPr/>
              <p:nvPr/>
            </p:nvSpPr>
            <p:spPr>
              <a:xfrm flipH="1">
                <a:off x="2562799" y="4061842"/>
                <a:ext cx="1286376" cy="121587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1"/>
              <p:cNvSpPr/>
              <p:nvPr/>
            </p:nvSpPr>
            <p:spPr>
              <a:xfrm flipH="1">
                <a:off x="2562799" y="4061842"/>
                <a:ext cx="1286376" cy="121587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1"/>
              <p:cNvSpPr/>
              <p:nvPr/>
            </p:nvSpPr>
            <p:spPr>
              <a:xfrm flipH="1">
                <a:off x="2562799" y="4061842"/>
                <a:ext cx="1286376" cy="1215873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1"/>
              <p:cNvSpPr/>
              <p:nvPr/>
            </p:nvSpPr>
            <p:spPr>
              <a:xfrm flipH="1">
                <a:off x="2717472" y="4287156"/>
                <a:ext cx="1024797" cy="968368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7156" extrusionOk="0">
                    <a:moveTo>
                      <a:pt x="2951" y="0"/>
                    </a:moveTo>
                    <a:cubicBezTo>
                      <a:pt x="2344" y="0"/>
                      <a:pt x="1790" y="457"/>
                      <a:pt x="1533" y="1007"/>
                    </a:cubicBezTo>
                    <a:cubicBezTo>
                      <a:pt x="1273" y="1592"/>
                      <a:pt x="1273" y="2261"/>
                      <a:pt x="1347" y="2902"/>
                    </a:cubicBezTo>
                    <a:cubicBezTo>
                      <a:pt x="1412" y="3395"/>
                      <a:pt x="1570" y="3831"/>
                      <a:pt x="1710" y="4314"/>
                    </a:cubicBezTo>
                    <a:cubicBezTo>
                      <a:pt x="1614" y="4027"/>
                      <a:pt x="1306" y="3838"/>
                      <a:pt x="1008" y="3838"/>
                    </a:cubicBezTo>
                    <a:cubicBezTo>
                      <a:pt x="988" y="3838"/>
                      <a:pt x="968" y="3839"/>
                      <a:pt x="948" y="3841"/>
                    </a:cubicBezTo>
                    <a:cubicBezTo>
                      <a:pt x="623" y="3868"/>
                      <a:pt x="344" y="4091"/>
                      <a:pt x="186" y="4379"/>
                    </a:cubicBezTo>
                    <a:cubicBezTo>
                      <a:pt x="37" y="4658"/>
                      <a:pt x="0" y="4993"/>
                      <a:pt x="47" y="5318"/>
                    </a:cubicBezTo>
                    <a:cubicBezTo>
                      <a:pt x="167" y="6173"/>
                      <a:pt x="864" y="6916"/>
                      <a:pt x="1710" y="7092"/>
                    </a:cubicBezTo>
                    <a:cubicBezTo>
                      <a:pt x="1917" y="7136"/>
                      <a:pt x="2125" y="7155"/>
                      <a:pt x="2332" y="7155"/>
                    </a:cubicBezTo>
                    <a:cubicBezTo>
                      <a:pt x="3889" y="7155"/>
                      <a:pt x="5443" y="6062"/>
                      <a:pt x="7033" y="5931"/>
                    </a:cubicBezTo>
                    <a:cubicBezTo>
                      <a:pt x="7247" y="5745"/>
                      <a:pt x="7433" y="5513"/>
                      <a:pt x="7498" y="5234"/>
                    </a:cubicBezTo>
                    <a:cubicBezTo>
                      <a:pt x="7572" y="4965"/>
                      <a:pt x="7489" y="4640"/>
                      <a:pt x="7247" y="4482"/>
                    </a:cubicBezTo>
                    <a:cubicBezTo>
                      <a:pt x="7146" y="4420"/>
                      <a:pt x="7028" y="4392"/>
                      <a:pt x="6909" y="4392"/>
                    </a:cubicBezTo>
                    <a:cubicBezTo>
                      <a:pt x="6832" y="4392"/>
                      <a:pt x="6754" y="4404"/>
                      <a:pt x="6680" y="4426"/>
                    </a:cubicBezTo>
                    <a:cubicBezTo>
                      <a:pt x="6494" y="4482"/>
                      <a:pt x="6337" y="4630"/>
                      <a:pt x="6169" y="4733"/>
                    </a:cubicBezTo>
                    <a:cubicBezTo>
                      <a:pt x="6457" y="4426"/>
                      <a:pt x="6736" y="4101"/>
                      <a:pt x="6950" y="3738"/>
                    </a:cubicBezTo>
                    <a:cubicBezTo>
                      <a:pt x="7163" y="3376"/>
                      <a:pt x="7312" y="2958"/>
                      <a:pt x="7275" y="2540"/>
                    </a:cubicBezTo>
                    <a:cubicBezTo>
                      <a:pt x="7247" y="2113"/>
                      <a:pt x="7024" y="1694"/>
                      <a:pt x="6652" y="1499"/>
                    </a:cubicBezTo>
                    <a:cubicBezTo>
                      <a:pt x="6488" y="1410"/>
                      <a:pt x="6308" y="1369"/>
                      <a:pt x="6124" y="1369"/>
                    </a:cubicBezTo>
                    <a:cubicBezTo>
                      <a:pt x="5756" y="1369"/>
                      <a:pt x="5376" y="1530"/>
                      <a:pt x="5092" y="1778"/>
                    </a:cubicBezTo>
                    <a:cubicBezTo>
                      <a:pt x="4664" y="2140"/>
                      <a:pt x="4395" y="2679"/>
                      <a:pt x="4144" y="3181"/>
                    </a:cubicBezTo>
                    <a:cubicBezTo>
                      <a:pt x="4376" y="2568"/>
                      <a:pt x="4516" y="1899"/>
                      <a:pt x="4358" y="1267"/>
                    </a:cubicBezTo>
                    <a:cubicBezTo>
                      <a:pt x="4209" y="635"/>
                      <a:pt x="3689" y="59"/>
                      <a:pt x="3038" y="4"/>
                    </a:cubicBezTo>
                    <a:cubicBezTo>
                      <a:pt x="3009" y="1"/>
                      <a:pt x="2980" y="0"/>
                      <a:pt x="2951" y="0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1"/>
              <p:cNvSpPr/>
              <p:nvPr/>
            </p:nvSpPr>
            <p:spPr>
              <a:xfrm flipH="1">
                <a:off x="3234670" y="4877288"/>
                <a:ext cx="461452" cy="328943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345" extrusionOk="0">
                    <a:moveTo>
                      <a:pt x="1409" y="0"/>
                    </a:moveTo>
                    <a:cubicBezTo>
                      <a:pt x="1240" y="0"/>
                      <a:pt x="1076" y="89"/>
                      <a:pt x="976" y="235"/>
                    </a:cubicBezTo>
                    <a:cubicBezTo>
                      <a:pt x="902" y="337"/>
                      <a:pt x="865" y="477"/>
                      <a:pt x="865" y="616"/>
                    </a:cubicBezTo>
                    <a:cubicBezTo>
                      <a:pt x="846" y="542"/>
                      <a:pt x="827" y="458"/>
                      <a:pt x="800" y="393"/>
                    </a:cubicBezTo>
                    <a:cubicBezTo>
                      <a:pt x="753" y="254"/>
                      <a:pt x="660" y="124"/>
                      <a:pt x="530" y="59"/>
                    </a:cubicBezTo>
                    <a:cubicBezTo>
                      <a:pt x="476" y="37"/>
                      <a:pt x="418" y="25"/>
                      <a:pt x="362" y="25"/>
                    </a:cubicBezTo>
                    <a:cubicBezTo>
                      <a:pt x="271" y="25"/>
                      <a:pt x="184" y="55"/>
                      <a:pt x="121" y="124"/>
                    </a:cubicBezTo>
                    <a:cubicBezTo>
                      <a:pt x="1" y="254"/>
                      <a:pt x="19" y="449"/>
                      <a:pt x="84" y="616"/>
                    </a:cubicBezTo>
                    <a:cubicBezTo>
                      <a:pt x="223" y="969"/>
                      <a:pt x="539" y="1238"/>
                      <a:pt x="911" y="1331"/>
                    </a:cubicBezTo>
                    <a:cubicBezTo>
                      <a:pt x="946" y="1340"/>
                      <a:pt x="982" y="1345"/>
                      <a:pt x="1020" y="1345"/>
                    </a:cubicBezTo>
                    <a:cubicBezTo>
                      <a:pt x="1215" y="1345"/>
                      <a:pt x="1441" y="1233"/>
                      <a:pt x="1589" y="1108"/>
                    </a:cubicBezTo>
                    <a:cubicBezTo>
                      <a:pt x="1756" y="969"/>
                      <a:pt x="1887" y="755"/>
                      <a:pt x="1887" y="523"/>
                    </a:cubicBezTo>
                    <a:cubicBezTo>
                      <a:pt x="1877" y="300"/>
                      <a:pt x="1729" y="77"/>
                      <a:pt x="1515" y="12"/>
                    </a:cubicBezTo>
                    <a:cubicBezTo>
                      <a:pt x="1480" y="4"/>
                      <a:pt x="1444" y="0"/>
                      <a:pt x="1409" y="0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6154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5336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2" hasCustomPrompt="1"/>
          </p:nvPr>
        </p:nvSpPr>
        <p:spPr>
          <a:xfrm>
            <a:off x="1086450" y="1755463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3" hasCustomPrompt="1"/>
          </p:nvPr>
        </p:nvSpPr>
        <p:spPr>
          <a:xfrm>
            <a:off x="1086450" y="3008400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4" hasCustomPrompt="1"/>
          </p:nvPr>
        </p:nvSpPr>
        <p:spPr>
          <a:xfrm>
            <a:off x="5197300" y="3008400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"/>
          </p:nvPr>
        </p:nvSpPr>
        <p:spPr>
          <a:xfrm>
            <a:off x="2037650" y="3379828"/>
            <a:ext cx="20166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5"/>
          </p:nvPr>
        </p:nvSpPr>
        <p:spPr>
          <a:xfrm>
            <a:off x="2037650" y="2763831"/>
            <a:ext cx="2016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6"/>
          </p:nvPr>
        </p:nvSpPr>
        <p:spPr>
          <a:xfrm>
            <a:off x="6148500" y="3379825"/>
            <a:ext cx="20166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7"/>
          </p:nvPr>
        </p:nvSpPr>
        <p:spPr>
          <a:xfrm>
            <a:off x="6148500" y="2763825"/>
            <a:ext cx="2016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8" hasCustomPrompt="1"/>
          </p:nvPr>
        </p:nvSpPr>
        <p:spPr>
          <a:xfrm>
            <a:off x="5197300" y="1755463"/>
            <a:ext cx="804000" cy="55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Font typeface="Raleway ExtraBold"/>
              <a:buNone/>
              <a:defRPr sz="35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9"/>
          </p:nvPr>
        </p:nvSpPr>
        <p:spPr>
          <a:xfrm>
            <a:off x="6148500" y="2119963"/>
            <a:ext cx="20166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3"/>
          </p:nvPr>
        </p:nvSpPr>
        <p:spPr>
          <a:xfrm>
            <a:off x="6148500" y="1503963"/>
            <a:ext cx="2016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4"/>
          </p:nvPr>
        </p:nvSpPr>
        <p:spPr>
          <a:xfrm>
            <a:off x="2037650" y="2119972"/>
            <a:ext cx="2016600" cy="5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5"/>
          </p:nvPr>
        </p:nvSpPr>
        <p:spPr>
          <a:xfrm>
            <a:off x="2037650" y="1503975"/>
            <a:ext cx="20166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/>
          <p:nvPr/>
        </p:nvSpPr>
        <p:spPr>
          <a:xfrm flipH="1">
            <a:off x="-79225" y="-82875"/>
            <a:ext cx="9453535" cy="57537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-133962" y="755600"/>
            <a:ext cx="9538995" cy="580579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7845862" y="122077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-48900" y="976048"/>
            <a:ext cx="1241392" cy="343595"/>
          </a:xfrm>
          <a:custGeom>
            <a:avLst/>
            <a:gdLst/>
            <a:ahLst/>
            <a:cxnLst/>
            <a:rect l="l" t="t" r="r" b="b"/>
            <a:pathLst>
              <a:path w="28947" h="8012" extrusionOk="0">
                <a:moveTo>
                  <a:pt x="14537" y="0"/>
                </a:moveTo>
                <a:cubicBezTo>
                  <a:pt x="14052" y="0"/>
                  <a:pt x="13573" y="124"/>
                  <a:pt x="13164" y="387"/>
                </a:cubicBezTo>
                <a:cubicBezTo>
                  <a:pt x="12191" y="1036"/>
                  <a:pt x="11820" y="2473"/>
                  <a:pt x="12469" y="3446"/>
                </a:cubicBezTo>
                <a:cubicBezTo>
                  <a:pt x="11675" y="2858"/>
                  <a:pt x="10769" y="2608"/>
                  <a:pt x="9835" y="2608"/>
                </a:cubicBezTo>
                <a:cubicBezTo>
                  <a:pt x="9078" y="2608"/>
                  <a:pt x="8303" y="2772"/>
                  <a:pt x="7556" y="3052"/>
                </a:cubicBezTo>
                <a:cubicBezTo>
                  <a:pt x="6884" y="3307"/>
                  <a:pt x="6235" y="3725"/>
                  <a:pt x="5864" y="4327"/>
                </a:cubicBezTo>
                <a:cubicBezTo>
                  <a:pt x="5493" y="4953"/>
                  <a:pt x="5424" y="5810"/>
                  <a:pt x="5864" y="6390"/>
                </a:cubicBezTo>
                <a:cubicBezTo>
                  <a:pt x="5221" y="5991"/>
                  <a:pt x="4466" y="5796"/>
                  <a:pt x="3714" y="5796"/>
                </a:cubicBezTo>
                <a:cubicBezTo>
                  <a:pt x="3328" y="5796"/>
                  <a:pt x="2942" y="5847"/>
                  <a:pt x="2573" y="5949"/>
                </a:cubicBezTo>
                <a:cubicBezTo>
                  <a:pt x="1484" y="6274"/>
                  <a:pt x="534" y="7015"/>
                  <a:pt x="1" y="8012"/>
                </a:cubicBezTo>
                <a:lnTo>
                  <a:pt x="28946" y="8012"/>
                </a:lnTo>
                <a:cubicBezTo>
                  <a:pt x="27950" y="6992"/>
                  <a:pt x="26907" y="5949"/>
                  <a:pt x="25609" y="5347"/>
                </a:cubicBezTo>
                <a:cubicBezTo>
                  <a:pt x="25021" y="5063"/>
                  <a:pt x="24324" y="4913"/>
                  <a:pt x="23632" y="4913"/>
                </a:cubicBezTo>
                <a:cubicBezTo>
                  <a:pt x="22796" y="4913"/>
                  <a:pt x="21966" y="5133"/>
                  <a:pt x="21345" y="5602"/>
                </a:cubicBezTo>
                <a:cubicBezTo>
                  <a:pt x="21484" y="4675"/>
                  <a:pt x="20974" y="3701"/>
                  <a:pt x="20140" y="3307"/>
                </a:cubicBezTo>
                <a:cubicBezTo>
                  <a:pt x="19850" y="3171"/>
                  <a:pt x="19524" y="3104"/>
                  <a:pt x="19196" y="3104"/>
                </a:cubicBezTo>
                <a:cubicBezTo>
                  <a:pt x="18578" y="3104"/>
                  <a:pt x="17953" y="3340"/>
                  <a:pt x="17544" y="3794"/>
                </a:cubicBezTo>
                <a:cubicBezTo>
                  <a:pt x="17683" y="2635"/>
                  <a:pt x="17289" y="1407"/>
                  <a:pt x="16409" y="665"/>
                </a:cubicBezTo>
                <a:cubicBezTo>
                  <a:pt x="15885" y="236"/>
                  <a:pt x="15205" y="0"/>
                  <a:pt x="145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1104601" y="167041"/>
            <a:ext cx="753123" cy="322411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7405871" y="976060"/>
            <a:ext cx="814777" cy="294329"/>
          </a:xfrm>
          <a:custGeom>
            <a:avLst/>
            <a:gdLst/>
            <a:ahLst/>
            <a:cxnLst/>
            <a:rect l="l" t="t" r="r" b="b"/>
            <a:pathLst>
              <a:path w="24488" h="8846" extrusionOk="0">
                <a:moveTo>
                  <a:pt x="13788" y="1"/>
                </a:moveTo>
                <a:cubicBezTo>
                  <a:pt x="12910" y="1"/>
                  <a:pt x="12032" y="423"/>
                  <a:pt x="11480" y="1106"/>
                </a:cubicBezTo>
                <a:cubicBezTo>
                  <a:pt x="10894" y="1757"/>
                  <a:pt x="10569" y="2635"/>
                  <a:pt x="10504" y="3513"/>
                </a:cubicBezTo>
                <a:cubicBezTo>
                  <a:pt x="10341" y="2602"/>
                  <a:pt x="9528" y="1789"/>
                  <a:pt x="8650" y="1562"/>
                </a:cubicBezTo>
                <a:cubicBezTo>
                  <a:pt x="8454" y="1511"/>
                  <a:pt x="8253" y="1486"/>
                  <a:pt x="8053" y="1486"/>
                </a:cubicBezTo>
                <a:cubicBezTo>
                  <a:pt x="7356" y="1486"/>
                  <a:pt x="6666" y="1787"/>
                  <a:pt x="6211" y="2342"/>
                </a:cubicBezTo>
                <a:cubicBezTo>
                  <a:pt x="5594" y="3025"/>
                  <a:pt x="5463" y="4066"/>
                  <a:pt x="5854" y="4879"/>
                </a:cubicBezTo>
                <a:cubicBezTo>
                  <a:pt x="5694" y="4825"/>
                  <a:pt x="5530" y="4801"/>
                  <a:pt x="5368" y="4801"/>
                </a:cubicBezTo>
                <a:cubicBezTo>
                  <a:pt x="4837" y="4801"/>
                  <a:pt x="4316" y="5065"/>
                  <a:pt x="3968" y="5464"/>
                </a:cubicBezTo>
                <a:cubicBezTo>
                  <a:pt x="3480" y="5984"/>
                  <a:pt x="3350" y="6797"/>
                  <a:pt x="3642" y="7415"/>
                </a:cubicBezTo>
                <a:lnTo>
                  <a:pt x="0" y="8846"/>
                </a:lnTo>
                <a:lnTo>
                  <a:pt x="24487" y="8846"/>
                </a:lnTo>
                <a:lnTo>
                  <a:pt x="18049" y="7448"/>
                </a:lnTo>
                <a:cubicBezTo>
                  <a:pt x="18634" y="7025"/>
                  <a:pt x="18927" y="6342"/>
                  <a:pt x="18862" y="5627"/>
                </a:cubicBezTo>
                <a:cubicBezTo>
                  <a:pt x="18796" y="4911"/>
                  <a:pt x="18276" y="4228"/>
                  <a:pt x="17593" y="4033"/>
                </a:cubicBezTo>
                <a:cubicBezTo>
                  <a:pt x="17471" y="4005"/>
                  <a:pt x="17345" y="3992"/>
                  <a:pt x="17220" y="3992"/>
                </a:cubicBezTo>
                <a:cubicBezTo>
                  <a:pt x="16614" y="3992"/>
                  <a:pt x="16015" y="4307"/>
                  <a:pt x="15772" y="4846"/>
                </a:cubicBezTo>
                <a:cubicBezTo>
                  <a:pt x="15967" y="4261"/>
                  <a:pt x="16227" y="3708"/>
                  <a:pt x="16292" y="3090"/>
                </a:cubicBezTo>
                <a:cubicBezTo>
                  <a:pt x="16358" y="2440"/>
                  <a:pt x="16292" y="1789"/>
                  <a:pt x="16000" y="1236"/>
                </a:cubicBezTo>
                <a:cubicBezTo>
                  <a:pt x="15545" y="456"/>
                  <a:pt x="14666" y="1"/>
                  <a:pt x="13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" name="Google Shape;138;p13"/>
          <p:cNvGrpSpPr/>
          <p:nvPr/>
        </p:nvGrpSpPr>
        <p:grpSpPr>
          <a:xfrm>
            <a:off x="-358458" y="4039598"/>
            <a:ext cx="9639253" cy="1229574"/>
            <a:chOff x="-358458" y="4039598"/>
            <a:chExt cx="9639253" cy="1229574"/>
          </a:xfrm>
        </p:grpSpPr>
        <p:grpSp>
          <p:nvGrpSpPr>
            <p:cNvPr id="139" name="Google Shape;139;p13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3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" name="Google Shape;142;p13"/>
            <p:cNvSpPr/>
            <p:nvPr/>
          </p:nvSpPr>
          <p:spPr>
            <a:xfrm>
              <a:off x="3876096" y="4296225"/>
              <a:ext cx="1391766" cy="866693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4077389" y="4526703"/>
              <a:ext cx="1080130" cy="636214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 flipH="1">
              <a:off x="-358458" y="4039598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 flipH="1">
              <a:off x="-287220" y="4316326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 flipH="1">
              <a:off x="8122399" y="4063685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 flipH="1">
              <a:off x="8378865" y="4323952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205830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"/>
          <p:cNvSpPr txBox="1">
            <a:spLocks noGrp="1"/>
          </p:cNvSpPr>
          <p:nvPr>
            <p:ph type="title"/>
          </p:nvPr>
        </p:nvSpPr>
        <p:spPr>
          <a:xfrm>
            <a:off x="5241075" y="2338500"/>
            <a:ext cx="3189600" cy="13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title" idx="2" hasCustomPrompt="1"/>
          </p:nvPr>
        </p:nvSpPr>
        <p:spPr>
          <a:xfrm>
            <a:off x="5241075" y="1139100"/>
            <a:ext cx="3189600" cy="82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Raleway ExtraBold"/>
              <a:buNone/>
              <a:defRPr sz="4800"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67" name="Google Shape;167;p15"/>
          <p:cNvSpPr txBox="1">
            <a:spLocks noGrp="1"/>
          </p:cNvSpPr>
          <p:nvPr>
            <p:ph type="subTitle" idx="1"/>
          </p:nvPr>
        </p:nvSpPr>
        <p:spPr>
          <a:xfrm>
            <a:off x="5564925" y="3654975"/>
            <a:ext cx="25419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27030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1"/>
          </p:nvPr>
        </p:nvSpPr>
        <p:spPr>
          <a:xfrm>
            <a:off x="1744875" y="3789725"/>
            <a:ext cx="22821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ubTitle" idx="2"/>
          </p:nvPr>
        </p:nvSpPr>
        <p:spPr>
          <a:xfrm>
            <a:off x="1744875" y="34084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title" idx="3" hasCustomPrompt="1"/>
          </p:nvPr>
        </p:nvSpPr>
        <p:spPr>
          <a:xfrm>
            <a:off x="1744875" y="2542375"/>
            <a:ext cx="2282100" cy="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Raleway ExtraBold"/>
              <a:buNone/>
              <a:defRPr sz="51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73" name="Google Shape;173;p16"/>
          <p:cNvSpPr txBox="1">
            <a:spLocks noGrp="1"/>
          </p:cNvSpPr>
          <p:nvPr>
            <p:ph type="subTitle" idx="4"/>
          </p:nvPr>
        </p:nvSpPr>
        <p:spPr>
          <a:xfrm>
            <a:off x="5117025" y="3789725"/>
            <a:ext cx="22821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5"/>
          </p:nvPr>
        </p:nvSpPr>
        <p:spPr>
          <a:xfrm>
            <a:off x="5117025" y="34084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title" idx="6" hasCustomPrompt="1"/>
          </p:nvPr>
        </p:nvSpPr>
        <p:spPr>
          <a:xfrm>
            <a:off x="5117025" y="2542375"/>
            <a:ext cx="2282100" cy="8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100"/>
              <a:buFont typeface="Raleway ExtraBold"/>
              <a:buNone/>
              <a:defRPr sz="5100">
                <a:solidFill>
                  <a:schemeClr val="accent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grpSp>
        <p:nvGrpSpPr>
          <p:cNvPr id="176" name="Google Shape;176;p16"/>
          <p:cNvGrpSpPr/>
          <p:nvPr/>
        </p:nvGrpSpPr>
        <p:grpSpPr>
          <a:xfrm>
            <a:off x="-48534" y="3789727"/>
            <a:ext cx="9359085" cy="1354131"/>
            <a:chOff x="-48534" y="3789727"/>
            <a:chExt cx="9359085" cy="1354131"/>
          </a:xfrm>
        </p:grpSpPr>
        <p:grpSp>
          <p:nvGrpSpPr>
            <p:cNvPr id="177" name="Google Shape;177;p16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178" name="Google Shape;178;p16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0" name="Google Shape;180;p16"/>
            <p:cNvSpPr/>
            <p:nvPr/>
          </p:nvSpPr>
          <p:spPr>
            <a:xfrm flipH="1">
              <a:off x="7855976" y="3789727"/>
              <a:ext cx="1454576" cy="1345439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 flipH="1">
              <a:off x="8178015" y="4116542"/>
              <a:ext cx="1132537" cy="1018627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-48514" y="4238064"/>
              <a:ext cx="1454589" cy="905790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6810" y="4478943"/>
              <a:ext cx="1128885" cy="664915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6"/>
          <p:cNvSpPr/>
          <p:nvPr/>
        </p:nvSpPr>
        <p:spPr>
          <a:xfrm flipH="1">
            <a:off x="7947561" y="457777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"/>
          <p:cNvSpPr/>
          <p:nvPr/>
        </p:nvSpPr>
        <p:spPr>
          <a:xfrm>
            <a:off x="965237" y="1472903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341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title" hasCustomPrompt="1"/>
          </p:nvPr>
        </p:nvSpPr>
        <p:spPr>
          <a:xfrm>
            <a:off x="713228" y="426575"/>
            <a:ext cx="32343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r>
              <a:t>xx%</a:t>
            </a:r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"/>
          </p:nvPr>
        </p:nvSpPr>
        <p:spPr>
          <a:xfrm>
            <a:off x="713228" y="1271853"/>
            <a:ext cx="32343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 idx="2" hasCustomPrompt="1"/>
          </p:nvPr>
        </p:nvSpPr>
        <p:spPr>
          <a:xfrm>
            <a:off x="713228" y="3346650"/>
            <a:ext cx="32343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r>
              <a:t>xx%</a:t>
            </a:r>
          </a:p>
        </p:txBody>
      </p:sp>
      <p:sp>
        <p:nvSpPr>
          <p:cNvPr id="190" name="Google Shape;190;p17"/>
          <p:cNvSpPr txBox="1">
            <a:spLocks noGrp="1"/>
          </p:cNvSpPr>
          <p:nvPr>
            <p:ph type="subTitle" idx="3"/>
          </p:nvPr>
        </p:nvSpPr>
        <p:spPr>
          <a:xfrm>
            <a:off x="713228" y="4191928"/>
            <a:ext cx="32343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title" idx="4" hasCustomPrompt="1"/>
          </p:nvPr>
        </p:nvSpPr>
        <p:spPr>
          <a:xfrm>
            <a:off x="713228" y="1886613"/>
            <a:ext cx="3234300" cy="77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r>
              <a:t>xx%</a:t>
            </a:r>
          </a:p>
        </p:txBody>
      </p:sp>
      <p:sp>
        <p:nvSpPr>
          <p:cNvPr id="192" name="Google Shape;192;p17"/>
          <p:cNvSpPr txBox="1">
            <a:spLocks noGrp="1"/>
          </p:cNvSpPr>
          <p:nvPr>
            <p:ph type="subTitle" idx="5"/>
          </p:nvPr>
        </p:nvSpPr>
        <p:spPr>
          <a:xfrm>
            <a:off x="713228" y="2731890"/>
            <a:ext cx="3234300" cy="3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91617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8"/>
          <p:cNvSpPr txBox="1">
            <a:spLocks noGrp="1"/>
          </p:cNvSpPr>
          <p:nvPr>
            <p:ph type="subTitle" idx="1"/>
          </p:nvPr>
        </p:nvSpPr>
        <p:spPr>
          <a:xfrm>
            <a:off x="1073813" y="2761863"/>
            <a:ext cx="1862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subTitle" idx="2"/>
          </p:nvPr>
        </p:nvSpPr>
        <p:spPr>
          <a:xfrm>
            <a:off x="1073813" y="1526675"/>
            <a:ext cx="18624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title" idx="3" hasCustomPrompt="1"/>
          </p:nvPr>
        </p:nvSpPr>
        <p:spPr>
          <a:xfrm>
            <a:off x="1073813" y="3680725"/>
            <a:ext cx="18624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198" name="Google Shape;198;p18"/>
          <p:cNvSpPr txBox="1">
            <a:spLocks noGrp="1"/>
          </p:cNvSpPr>
          <p:nvPr>
            <p:ph type="subTitle" idx="4"/>
          </p:nvPr>
        </p:nvSpPr>
        <p:spPr>
          <a:xfrm>
            <a:off x="6207788" y="2761863"/>
            <a:ext cx="1862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5"/>
          </p:nvPr>
        </p:nvSpPr>
        <p:spPr>
          <a:xfrm>
            <a:off x="6207788" y="1526675"/>
            <a:ext cx="18624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title" idx="6" hasCustomPrompt="1"/>
          </p:nvPr>
        </p:nvSpPr>
        <p:spPr>
          <a:xfrm>
            <a:off x="6207788" y="3680725"/>
            <a:ext cx="18624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18"/>
          <p:cNvSpPr txBox="1">
            <a:spLocks noGrp="1"/>
          </p:cNvSpPr>
          <p:nvPr>
            <p:ph type="subTitle" idx="7"/>
          </p:nvPr>
        </p:nvSpPr>
        <p:spPr>
          <a:xfrm>
            <a:off x="3640800" y="2761863"/>
            <a:ext cx="18624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8"/>
          </p:nvPr>
        </p:nvSpPr>
        <p:spPr>
          <a:xfrm>
            <a:off x="3640800" y="1526675"/>
            <a:ext cx="18624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title" idx="9" hasCustomPrompt="1"/>
          </p:nvPr>
        </p:nvSpPr>
        <p:spPr>
          <a:xfrm>
            <a:off x="3640800" y="3680725"/>
            <a:ext cx="1862400" cy="5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Raleway ExtraBold"/>
              <a:buNone/>
              <a:defRPr sz="2600">
                <a:solidFill>
                  <a:schemeClr val="accent3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8"/>
          <p:cNvSpPr/>
          <p:nvPr/>
        </p:nvSpPr>
        <p:spPr>
          <a:xfrm flipH="1">
            <a:off x="7329300" y="-130422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18"/>
          <p:cNvGrpSpPr/>
          <p:nvPr/>
        </p:nvGrpSpPr>
        <p:grpSpPr>
          <a:xfrm>
            <a:off x="-175851" y="3919292"/>
            <a:ext cx="9623675" cy="1224563"/>
            <a:chOff x="-175851" y="3919292"/>
            <a:chExt cx="9623675" cy="1224563"/>
          </a:xfrm>
        </p:grpSpPr>
        <p:sp>
          <p:nvSpPr>
            <p:cNvPr id="206" name="Google Shape;206;p18"/>
            <p:cNvSpPr/>
            <p:nvPr/>
          </p:nvSpPr>
          <p:spPr>
            <a:xfrm flipH="1">
              <a:off x="8161449" y="3919292"/>
              <a:ext cx="1286376" cy="1215873"/>
            </a:xfrm>
            <a:custGeom>
              <a:avLst/>
              <a:gdLst/>
              <a:ahLst/>
              <a:cxnLst/>
              <a:rect l="l" t="t" r="r" b="b"/>
              <a:pathLst>
                <a:path w="9506" h="8985" extrusionOk="0">
                  <a:moveTo>
                    <a:pt x="3688" y="1"/>
                  </a:moveTo>
                  <a:cubicBezTo>
                    <a:pt x="2928" y="1"/>
                    <a:pt x="2241" y="572"/>
                    <a:pt x="1924" y="1269"/>
                  </a:cubicBezTo>
                  <a:cubicBezTo>
                    <a:pt x="1589" y="1994"/>
                    <a:pt x="1598" y="2839"/>
                    <a:pt x="1691" y="3638"/>
                  </a:cubicBezTo>
                  <a:cubicBezTo>
                    <a:pt x="1766" y="4261"/>
                    <a:pt x="1961" y="4809"/>
                    <a:pt x="2137" y="5413"/>
                  </a:cubicBezTo>
                  <a:cubicBezTo>
                    <a:pt x="2023" y="5052"/>
                    <a:pt x="1633" y="4816"/>
                    <a:pt x="1245" y="4816"/>
                  </a:cubicBezTo>
                  <a:cubicBezTo>
                    <a:pt x="1223" y="4816"/>
                    <a:pt x="1202" y="4817"/>
                    <a:pt x="1180" y="4818"/>
                  </a:cubicBezTo>
                  <a:cubicBezTo>
                    <a:pt x="781" y="4855"/>
                    <a:pt x="419" y="5134"/>
                    <a:pt x="233" y="5487"/>
                  </a:cubicBezTo>
                  <a:cubicBezTo>
                    <a:pt x="38" y="5849"/>
                    <a:pt x="0" y="6267"/>
                    <a:pt x="56" y="6667"/>
                  </a:cubicBezTo>
                  <a:cubicBezTo>
                    <a:pt x="205" y="7745"/>
                    <a:pt x="1078" y="8674"/>
                    <a:pt x="2137" y="8906"/>
                  </a:cubicBezTo>
                  <a:cubicBezTo>
                    <a:pt x="2398" y="8960"/>
                    <a:pt x="2658" y="8985"/>
                    <a:pt x="2917" y="8985"/>
                  </a:cubicBezTo>
                  <a:cubicBezTo>
                    <a:pt x="4875" y="8985"/>
                    <a:pt x="6825" y="7611"/>
                    <a:pt x="8827" y="7447"/>
                  </a:cubicBezTo>
                  <a:cubicBezTo>
                    <a:pt x="9096" y="7206"/>
                    <a:pt x="9328" y="6918"/>
                    <a:pt x="9421" y="6574"/>
                  </a:cubicBezTo>
                  <a:cubicBezTo>
                    <a:pt x="9505" y="6230"/>
                    <a:pt x="9394" y="5821"/>
                    <a:pt x="9096" y="5626"/>
                  </a:cubicBezTo>
                  <a:cubicBezTo>
                    <a:pt x="8972" y="5547"/>
                    <a:pt x="8823" y="5513"/>
                    <a:pt x="8671" y="5513"/>
                  </a:cubicBezTo>
                  <a:cubicBezTo>
                    <a:pt x="8573" y="5513"/>
                    <a:pt x="8475" y="5527"/>
                    <a:pt x="8381" y="5552"/>
                  </a:cubicBezTo>
                  <a:cubicBezTo>
                    <a:pt x="8149" y="5617"/>
                    <a:pt x="7944" y="5812"/>
                    <a:pt x="7740" y="5942"/>
                  </a:cubicBezTo>
                  <a:cubicBezTo>
                    <a:pt x="8102" y="5552"/>
                    <a:pt x="8455" y="5153"/>
                    <a:pt x="8725" y="4697"/>
                  </a:cubicBezTo>
                  <a:cubicBezTo>
                    <a:pt x="8994" y="4233"/>
                    <a:pt x="9171" y="3712"/>
                    <a:pt x="9133" y="3183"/>
                  </a:cubicBezTo>
                  <a:cubicBezTo>
                    <a:pt x="9096" y="2653"/>
                    <a:pt x="8817" y="2124"/>
                    <a:pt x="8353" y="1873"/>
                  </a:cubicBezTo>
                  <a:cubicBezTo>
                    <a:pt x="8147" y="1762"/>
                    <a:pt x="7920" y="1713"/>
                    <a:pt x="7690" y="1713"/>
                  </a:cubicBezTo>
                  <a:cubicBezTo>
                    <a:pt x="7226" y="1713"/>
                    <a:pt x="6747" y="1915"/>
                    <a:pt x="6393" y="2226"/>
                  </a:cubicBezTo>
                  <a:cubicBezTo>
                    <a:pt x="5854" y="2691"/>
                    <a:pt x="5519" y="3359"/>
                    <a:pt x="5203" y="3991"/>
                  </a:cubicBezTo>
                  <a:cubicBezTo>
                    <a:pt x="5482" y="3220"/>
                    <a:pt x="5668" y="2384"/>
                    <a:pt x="5473" y="1585"/>
                  </a:cubicBezTo>
                  <a:cubicBezTo>
                    <a:pt x="5278" y="795"/>
                    <a:pt x="4627" y="61"/>
                    <a:pt x="3810" y="5"/>
                  </a:cubicBezTo>
                  <a:cubicBezTo>
                    <a:pt x="3769" y="2"/>
                    <a:pt x="3729" y="1"/>
                    <a:pt x="36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 flipH="1">
              <a:off x="8161449" y="3919292"/>
              <a:ext cx="1286376" cy="1215873"/>
            </a:xfrm>
            <a:custGeom>
              <a:avLst/>
              <a:gdLst/>
              <a:ahLst/>
              <a:cxnLst/>
              <a:rect l="l" t="t" r="r" b="b"/>
              <a:pathLst>
                <a:path w="9506" h="8985" extrusionOk="0">
                  <a:moveTo>
                    <a:pt x="3688" y="1"/>
                  </a:moveTo>
                  <a:cubicBezTo>
                    <a:pt x="2928" y="1"/>
                    <a:pt x="2241" y="572"/>
                    <a:pt x="1924" y="1269"/>
                  </a:cubicBezTo>
                  <a:cubicBezTo>
                    <a:pt x="1589" y="1994"/>
                    <a:pt x="1598" y="2839"/>
                    <a:pt x="1691" y="3638"/>
                  </a:cubicBezTo>
                  <a:cubicBezTo>
                    <a:pt x="1766" y="4261"/>
                    <a:pt x="1961" y="4809"/>
                    <a:pt x="2137" y="5413"/>
                  </a:cubicBezTo>
                  <a:cubicBezTo>
                    <a:pt x="2023" y="5052"/>
                    <a:pt x="1633" y="4816"/>
                    <a:pt x="1245" y="4816"/>
                  </a:cubicBezTo>
                  <a:cubicBezTo>
                    <a:pt x="1223" y="4816"/>
                    <a:pt x="1202" y="4817"/>
                    <a:pt x="1180" y="4818"/>
                  </a:cubicBezTo>
                  <a:cubicBezTo>
                    <a:pt x="781" y="4855"/>
                    <a:pt x="419" y="5134"/>
                    <a:pt x="233" y="5487"/>
                  </a:cubicBezTo>
                  <a:cubicBezTo>
                    <a:pt x="38" y="5849"/>
                    <a:pt x="0" y="6267"/>
                    <a:pt x="56" y="6667"/>
                  </a:cubicBezTo>
                  <a:cubicBezTo>
                    <a:pt x="205" y="7745"/>
                    <a:pt x="1078" y="8674"/>
                    <a:pt x="2137" y="8906"/>
                  </a:cubicBezTo>
                  <a:cubicBezTo>
                    <a:pt x="2398" y="8960"/>
                    <a:pt x="2658" y="8985"/>
                    <a:pt x="2917" y="8985"/>
                  </a:cubicBezTo>
                  <a:cubicBezTo>
                    <a:pt x="4875" y="8985"/>
                    <a:pt x="6825" y="7611"/>
                    <a:pt x="8827" y="7447"/>
                  </a:cubicBezTo>
                  <a:cubicBezTo>
                    <a:pt x="9096" y="7206"/>
                    <a:pt x="9328" y="6918"/>
                    <a:pt x="9421" y="6574"/>
                  </a:cubicBezTo>
                  <a:cubicBezTo>
                    <a:pt x="9505" y="6230"/>
                    <a:pt x="9394" y="5821"/>
                    <a:pt x="9096" y="5626"/>
                  </a:cubicBezTo>
                  <a:cubicBezTo>
                    <a:pt x="8972" y="5547"/>
                    <a:pt x="8823" y="5513"/>
                    <a:pt x="8671" y="5513"/>
                  </a:cubicBezTo>
                  <a:cubicBezTo>
                    <a:pt x="8573" y="5513"/>
                    <a:pt x="8475" y="5527"/>
                    <a:pt x="8381" y="5552"/>
                  </a:cubicBezTo>
                  <a:cubicBezTo>
                    <a:pt x="8149" y="5617"/>
                    <a:pt x="7944" y="5812"/>
                    <a:pt x="7740" y="5942"/>
                  </a:cubicBezTo>
                  <a:cubicBezTo>
                    <a:pt x="8102" y="5552"/>
                    <a:pt x="8455" y="5153"/>
                    <a:pt x="8725" y="4697"/>
                  </a:cubicBezTo>
                  <a:cubicBezTo>
                    <a:pt x="8994" y="4233"/>
                    <a:pt x="9171" y="3712"/>
                    <a:pt x="9133" y="3183"/>
                  </a:cubicBezTo>
                  <a:cubicBezTo>
                    <a:pt x="9096" y="2653"/>
                    <a:pt x="8817" y="2124"/>
                    <a:pt x="8353" y="1873"/>
                  </a:cubicBezTo>
                  <a:cubicBezTo>
                    <a:pt x="8147" y="1762"/>
                    <a:pt x="7920" y="1713"/>
                    <a:pt x="7690" y="1713"/>
                  </a:cubicBezTo>
                  <a:cubicBezTo>
                    <a:pt x="7226" y="1713"/>
                    <a:pt x="6747" y="1915"/>
                    <a:pt x="6393" y="2226"/>
                  </a:cubicBezTo>
                  <a:cubicBezTo>
                    <a:pt x="5854" y="2691"/>
                    <a:pt x="5519" y="3359"/>
                    <a:pt x="5203" y="3991"/>
                  </a:cubicBezTo>
                  <a:cubicBezTo>
                    <a:pt x="5482" y="3220"/>
                    <a:pt x="5668" y="2384"/>
                    <a:pt x="5473" y="1585"/>
                  </a:cubicBezTo>
                  <a:cubicBezTo>
                    <a:pt x="5278" y="795"/>
                    <a:pt x="4627" y="61"/>
                    <a:pt x="3810" y="5"/>
                  </a:cubicBezTo>
                  <a:cubicBezTo>
                    <a:pt x="3769" y="2"/>
                    <a:pt x="3729" y="1"/>
                    <a:pt x="3688" y="1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 flipH="1">
              <a:off x="8316122" y="4144606"/>
              <a:ext cx="1024797" cy="968368"/>
            </a:xfrm>
            <a:custGeom>
              <a:avLst/>
              <a:gdLst/>
              <a:ahLst/>
              <a:cxnLst/>
              <a:rect l="l" t="t" r="r" b="b"/>
              <a:pathLst>
                <a:path w="7573" h="7156" extrusionOk="0">
                  <a:moveTo>
                    <a:pt x="2951" y="0"/>
                  </a:moveTo>
                  <a:cubicBezTo>
                    <a:pt x="2344" y="0"/>
                    <a:pt x="1790" y="457"/>
                    <a:pt x="1533" y="1007"/>
                  </a:cubicBezTo>
                  <a:cubicBezTo>
                    <a:pt x="1273" y="1592"/>
                    <a:pt x="1273" y="2261"/>
                    <a:pt x="1347" y="2902"/>
                  </a:cubicBezTo>
                  <a:cubicBezTo>
                    <a:pt x="1412" y="3395"/>
                    <a:pt x="1570" y="3831"/>
                    <a:pt x="1710" y="4314"/>
                  </a:cubicBezTo>
                  <a:cubicBezTo>
                    <a:pt x="1614" y="4027"/>
                    <a:pt x="1306" y="3838"/>
                    <a:pt x="1008" y="3838"/>
                  </a:cubicBezTo>
                  <a:cubicBezTo>
                    <a:pt x="988" y="3838"/>
                    <a:pt x="968" y="3839"/>
                    <a:pt x="948" y="3841"/>
                  </a:cubicBezTo>
                  <a:cubicBezTo>
                    <a:pt x="623" y="3868"/>
                    <a:pt x="344" y="4091"/>
                    <a:pt x="186" y="4379"/>
                  </a:cubicBezTo>
                  <a:cubicBezTo>
                    <a:pt x="37" y="4658"/>
                    <a:pt x="0" y="4993"/>
                    <a:pt x="47" y="5318"/>
                  </a:cubicBezTo>
                  <a:cubicBezTo>
                    <a:pt x="167" y="6173"/>
                    <a:pt x="864" y="6916"/>
                    <a:pt x="1710" y="7092"/>
                  </a:cubicBezTo>
                  <a:cubicBezTo>
                    <a:pt x="1917" y="7136"/>
                    <a:pt x="2125" y="7155"/>
                    <a:pt x="2332" y="7155"/>
                  </a:cubicBezTo>
                  <a:cubicBezTo>
                    <a:pt x="3889" y="7155"/>
                    <a:pt x="5443" y="6062"/>
                    <a:pt x="7033" y="5931"/>
                  </a:cubicBezTo>
                  <a:cubicBezTo>
                    <a:pt x="7247" y="5745"/>
                    <a:pt x="7433" y="5513"/>
                    <a:pt x="7498" y="5234"/>
                  </a:cubicBezTo>
                  <a:cubicBezTo>
                    <a:pt x="7572" y="4965"/>
                    <a:pt x="7489" y="4640"/>
                    <a:pt x="7247" y="4482"/>
                  </a:cubicBezTo>
                  <a:cubicBezTo>
                    <a:pt x="7146" y="4420"/>
                    <a:pt x="7028" y="4392"/>
                    <a:pt x="6909" y="4392"/>
                  </a:cubicBezTo>
                  <a:cubicBezTo>
                    <a:pt x="6832" y="4392"/>
                    <a:pt x="6754" y="4404"/>
                    <a:pt x="6680" y="4426"/>
                  </a:cubicBezTo>
                  <a:cubicBezTo>
                    <a:pt x="6494" y="4482"/>
                    <a:pt x="6337" y="4630"/>
                    <a:pt x="6169" y="4733"/>
                  </a:cubicBezTo>
                  <a:cubicBezTo>
                    <a:pt x="6457" y="4426"/>
                    <a:pt x="6736" y="4101"/>
                    <a:pt x="6950" y="3738"/>
                  </a:cubicBezTo>
                  <a:cubicBezTo>
                    <a:pt x="7163" y="3376"/>
                    <a:pt x="7312" y="2958"/>
                    <a:pt x="7275" y="2540"/>
                  </a:cubicBezTo>
                  <a:cubicBezTo>
                    <a:pt x="7247" y="2113"/>
                    <a:pt x="7024" y="1694"/>
                    <a:pt x="6652" y="1499"/>
                  </a:cubicBezTo>
                  <a:cubicBezTo>
                    <a:pt x="6488" y="1410"/>
                    <a:pt x="6308" y="1369"/>
                    <a:pt x="6124" y="1369"/>
                  </a:cubicBezTo>
                  <a:cubicBezTo>
                    <a:pt x="5756" y="1369"/>
                    <a:pt x="5376" y="1530"/>
                    <a:pt x="5092" y="1778"/>
                  </a:cubicBezTo>
                  <a:cubicBezTo>
                    <a:pt x="4664" y="2140"/>
                    <a:pt x="4395" y="2679"/>
                    <a:pt x="4144" y="3181"/>
                  </a:cubicBezTo>
                  <a:cubicBezTo>
                    <a:pt x="4376" y="2568"/>
                    <a:pt x="4516" y="1899"/>
                    <a:pt x="4358" y="1267"/>
                  </a:cubicBezTo>
                  <a:cubicBezTo>
                    <a:pt x="4209" y="635"/>
                    <a:pt x="3689" y="59"/>
                    <a:pt x="3038" y="4"/>
                  </a:cubicBezTo>
                  <a:cubicBezTo>
                    <a:pt x="3009" y="1"/>
                    <a:pt x="2980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 flipH="1">
              <a:off x="8833320" y="4734738"/>
              <a:ext cx="461452" cy="328943"/>
            </a:xfrm>
            <a:custGeom>
              <a:avLst/>
              <a:gdLst/>
              <a:ahLst/>
              <a:cxnLst/>
              <a:rect l="l" t="t" r="r" b="b"/>
              <a:pathLst>
                <a:path w="1887" h="1345" extrusionOk="0">
                  <a:moveTo>
                    <a:pt x="1409" y="0"/>
                  </a:moveTo>
                  <a:cubicBezTo>
                    <a:pt x="1240" y="0"/>
                    <a:pt x="1076" y="89"/>
                    <a:pt x="976" y="235"/>
                  </a:cubicBezTo>
                  <a:cubicBezTo>
                    <a:pt x="902" y="337"/>
                    <a:pt x="865" y="477"/>
                    <a:pt x="865" y="616"/>
                  </a:cubicBezTo>
                  <a:cubicBezTo>
                    <a:pt x="846" y="542"/>
                    <a:pt x="827" y="458"/>
                    <a:pt x="800" y="393"/>
                  </a:cubicBezTo>
                  <a:cubicBezTo>
                    <a:pt x="753" y="254"/>
                    <a:pt x="660" y="124"/>
                    <a:pt x="530" y="59"/>
                  </a:cubicBezTo>
                  <a:cubicBezTo>
                    <a:pt x="476" y="37"/>
                    <a:pt x="418" y="25"/>
                    <a:pt x="362" y="25"/>
                  </a:cubicBezTo>
                  <a:cubicBezTo>
                    <a:pt x="271" y="25"/>
                    <a:pt x="184" y="55"/>
                    <a:pt x="121" y="124"/>
                  </a:cubicBezTo>
                  <a:cubicBezTo>
                    <a:pt x="1" y="254"/>
                    <a:pt x="19" y="449"/>
                    <a:pt x="84" y="616"/>
                  </a:cubicBezTo>
                  <a:cubicBezTo>
                    <a:pt x="223" y="969"/>
                    <a:pt x="539" y="1238"/>
                    <a:pt x="911" y="1331"/>
                  </a:cubicBezTo>
                  <a:cubicBezTo>
                    <a:pt x="946" y="1340"/>
                    <a:pt x="982" y="1345"/>
                    <a:pt x="1020" y="1345"/>
                  </a:cubicBezTo>
                  <a:cubicBezTo>
                    <a:pt x="1215" y="1345"/>
                    <a:pt x="1441" y="1233"/>
                    <a:pt x="1589" y="1108"/>
                  </a:cubicBezTo>
                  <a:cubicBezTo>
                    <a:pt x="1756" y="969"/>
                    <a:pt x="1887" y="755"/>
                    <a:pt x="1887" y="523"/>
                  </a:cubicBezTo>
                  <a:cubicBezTo>
                    <a:pt x="1877" y="300"/>
                    <a:pt x="1729" y="77"/>
                    <a:pt x="1515" y="12"/>
                  </a:cubicBezTo>
                  <a:cubicBezTo>
                    <a:pt x="1480" y="4"/>
                    <a:pt x="1444" y="0"/>
                    <a:pt x="1409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18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211" name="Google Shape;211;p18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8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3" name="Google Shape;213;p18"/>
            <p:cNvSpPr/>
            <p:nvPr/>
          </p:nvSpPr>
          <p:spPr>
            <a:xfrm>
              <a:off x="-175851" y="4063686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>
              <a:off x="-175851" y="4323953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-175851" y="4063686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-175851" y="4323953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5600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/>
          <p:nvPr/>
        </p:nvSpPr>
        <p:spPr>
          <a:xfrm flipH="1">
            <a:off x="-79225" y="-82875"/>
            <a:ext cx="9453535" cy="57537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4"/>
          <p:cNvSpPr/>
          <p:nvPr/>
        </p:nvSpPr>
        <p:spPr>
          <a:xfrm>
            <a:off x="-133962" y="755600"/>
            <a:ext cx="9538995" cy="580579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34"/>
          <p:cNvGrpSpPr/>
          <p:nvPr/>
        </p:nvGrpSpPr>
        <p:grpSpPr>
          <a:xfrm>
            <a:off x="-133947" y="3700822"/>
            <a:ext cx="9379836" cy="1568351"/>
            <a:chOff x="-133947" y="3700822"/>
            <a:chExt cx="9379836" cy="1568351"/>
          </a:xfrm>
        </p:grpSpPr>
        <p:grpSp>
          <p:nvGrpSpPr>
            <p:cNvPr id="448" name="Google Shape;448;p34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49" name="Google Shape;449;p34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4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34"/>
            <p:cNvSpPr/>
            <p:nvPr/>
          </p:nvSpPr>
          <p:spPr>
            <a:xfrm>
              <a:off x="7383329" y="4039598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7638845" y="4316326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 rot="-500591" flipH="1">
              <a:off x="-38615" y="3758956"/>
              <a:ext cx="901925" cy="137976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 rot="-500563" flipH="1">
              <a:off x="85301" y="3900773"/>
              <a:ext cx="812964" cy="1243665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/>
          <p:nvPr/>
        </p:nvSpPr>
        <p:spPr>
          <a:xfrm rot="-10443356" flipH="1">
            <a:off x="181785" y="29915"/>
            <a:ext cx="9538902" cy="58058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9"/>
          <p:cNvSpPr/>
          <p:nvPr/>
        </p:nvSpPr>
        <p:spPr>
          <a:xfrm>
            <a:off x="8037976" y="830049"/>
            <a:ext cx="2149488" cy="541781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19"/>
          <p:cNvGrpSpPr/>
          <p:nvPr/>
        </p:nvGrpSpPr>
        <p:grpSpPr>
          <a:xfrm>
            <a:off x="-199797" y="3824558"/>
            <a:ext cx="9618724" cy="1319297"/>
            <a:chOff x="-199797" y="3824558"/>
            <a:chExt cx="9618724" cy="1319297"/>
          </a:xfrm>
        </p:grpSpPr>
        <p:grpSp>
          <p:nvGrpSpPr>
            <p:cNvPr id="222" name="Google Shape;222;p19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223" name="Google Shape;223;p19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19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5" name="Google Shape;225;p19"/>
            <p:cNvSpPr/>
            <p:nvPr/>
          </p:nvSpPr>
          <p:spPr>
            <a:xfrm flipH="1">
              <a:off x="-199797" y="4307251"/>
              <a:ext cx="1006995" cy="627068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9"/>
            <p:cNvSpPr/>
            <p:nvPr/>
          </p:nvSpPr>
          <p:spPr>
            <a:xfrm flipH="1">
              <a:off x="-119961" y="4474010"/>
              <a:ext cx="781514" cy="460313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9"/>
            <p:cNvSpPr/>
            <p:nvPr/>
          </p:nvSpPr>
          <p:spPr>
            <a:xfrm>
              <a:off x="8676047" y="3824558"/>
              <a:ext cx="742881" cy="1136451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9"/>
            <p:cNvSpPr/>
            <p:nvPr/>
          </p:nvSpPr>
          <p:spPr>
            <a:xfrm>
              <a:off x="8519425" y="4280538"/>
              <a:ext cx="444809" cy="680476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9"/>
            <p:cNvSpPr/>
            <p:nvPr/>
          </p:nvSpPr>
          <p:spPr>
            <a:xfrm>
              <a:off x="8519425" y="4280538"/>
              <a:ext cx="444809" cy="680476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24456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5332400" y="1372863"/>
            <a:ext cx="3386700" cy="9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1"/>
          </p:nvPr>
        </p:nvSpPr>
        <p:spPr>
          <a:xfrm>
            <a:off x="5502050" y="2433213"/>
            <a:ext cx="3047400" cy="12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1336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1"/>
          <p:cNvSpPr txBox="1">
            <a:spLocks noGrp="1"/>
          </p:cNvSpPr>
          <p:nvPr>
            <p:ph type="title"/>
          </p:nvPr>
        </p:nvSpPr>
        <p:spPr>
          <a:xfrm>
            <a:off x="4630675" y="1254050"/>
            <a:ext cx="3897300" cy="13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1"/>
          <p:cNvSpPr txBox="1">
            <a:spLocks noGrp="1"/>
          </p:cNvSpPr>
          <p:nvPr>
            <p:ph type="subTitle" idx="1"/>
          </p:nvPr>
        </p:nvSpPr>
        <p:spPr>
          <a:xfrm>
            <a:off x="5099275" y="2723150"/>
            <a:ext cx="3428700" cy="123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462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0">
          <p15:clr>
            <a:srgbClr val="FA7B17"/>
          </p15:clr>
        </p15:guide>
        <p15:guide id="2" orient="horz" pos="1911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883525" y="1571413"/>
            <a:ext cx="3547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subTitle" idx="1"/>
          </p:nvPr>
        </p:nvSpPr>
        <p:spPr>
          <a:xfrm>
            <a:off x="4942775" y="2289825"/>
            <a:ext cx="3428700" cy="12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1600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3"/>
          <p:cNvSpPr txBox="1">
            <a:spLocks noGrp="1"/>
          </p:cNvSpPr>
          <p:nvPr>
            <p:ph type="title"/>
          </p:nvPr>
        </p:nvSpPr>
        <p:spPr>
          <a:xfrm>
            <a:off x="5089075" y="1370350"/>
            <a:ext cx="3341700" cy="10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3"/>
          <p:cNvSpPr txBox="1">
            <a:spLocks noGrp="1"/>
          </p:cNvSpPr>
          <p:nvPr>
            <p:ph type="subTitle" idx="1"/>
          </p:nvPr>
        </p:nvSpPr>
        <p:spPr>
          <a:xfrm>
            <a:off x="5089075" y="2520900"/>
            <a:ext cx="3341700" cy="1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7818512" y="717152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3"/>
          <p:cNvSpPr/>
          <p:nvPr/>
        </p:nvSpPr>
        <p:spPr>
          <a:xfrm rot="-328396">
            <a:off x="-1726551" y="-56159"/>
            <a:ext cx="9539110" cy="580594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4" name="Google Shape;244;p23"/>
          <p:cNvGrpSpPr/>
          <p:nvPr/>
        </p:nvGrpSpPr>
        <p:grpSpPr>
          <a:xfrm>
            <a:off x="-48534" y="3581258"/>
            <a:ext cx="9282828" cy="1562597"/>
            <a:chOff x="-48534" y="3581258"/>
            <a:chExt cx="9282828" cy="1562597"/>
          </a:xfrm>
        </p:grpSpPr>
        <p:sp>
          <p:nvSpPr>
            <p:cNvPr id="245" name="Google Shape;245;p23"/>
            <p:cNvSpPr/>
            <p:nvPr/>
          </p:nvSpPr>
          <p:spPr>
            <a:xfrm flipH="1">
              <a:off x="8075899" y="3893011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 flipH="1">
              <a:off x="8332365" y="4153278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" name="Google Shape;247;p23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248" name="Google Shape;248;p23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" name="Google Shape;250;p23"/>
            <p:cNvSpPr/>
            <p:nvPr/>
          </p:nvSpPr>
          <p:spPr>
            <a:xfrm flipH="1">
              <a:off x="-48526" y="3581258"/>
              <a:ext cx="901925" cy="1379759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001718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>
            <a:spLocks noGrp="1"/>
          </p:cNvSpPr>
          <p:nvPr>
            <p:ph type="title"/>
          </p:nvPr>
        </p:nvSpPr>
        <p:spPr>
          <a:xfrm>
            <a:off x="713225" y="1370350"/>
            <a:ext cx="3341700" cy="10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4"/>
          <p:cNvSpPr txBox="1">
            <a:spLocks noGrp="1"/>
          </p:cNvSpPr>
          <p:nvPr>
            <p:ph type="subTitle" idx="1"/>
          </p:nvPr>
        </p:nvSpPr>
        <p:spPr>
          <a:xfrm>
            <a:off x="713225" y="2520900"/>
            <a:ext cx="3341700" cy="119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grpSp>
        <p:nvGrpSpPr>
          <p:cNvPr id="256" name="Google Shape;256;p24"/>
          <p:cNvGrpSpPr/>
          <p:nvPr/>
        </p:nvGrpSpPr>
        <p:grpSpPr>
          <a:xfrm>
            <a:off x="-301596" y="4002911"/>
            <a:ext cx="9502890" cy="1229574"/>
            <a:chOff x="-301596" y="4002911"/>
            <a:chExt cx="9502890" cy="1229574"/>
          </a:xfrm>
        </p:grpSpPr>
        <p:sp>
          <p:nvSpPr>
            <p:cNvPr id="257" name="Google Shape;257;p24"/>
            <p:cNvSpPr/>
            <p:nvPr/>
          </p:nvSpPr>
          <p:spPr>
            <a:xfrm flipH="1">
              <a:off x="7565349" y="4062540"/>
              <a:ext cx="1635945" cy="953051"/>
            </a:xfrm>
            <a:custGeom>
              <a:avLst/>
              <a:gdLst/>
              <a:ahLst/>
              <a:cxnLst/>
              <a:rect l="l" t="t" r="r" b="b"/>
              <a:pathLst>
                <a:path w="20975" h="12219" extrusionOk="0">
                  <a:moveTo>
                    <a:pt x="4056" y="1"/>
                  </a:moveTo>
                  <a:cubicBezTo>
                    <a:pt x="3847" y="1"/>
                    <a:pt x="3638" y="17"/>
                    <a:pt x="3431" y="51"/>
                  </a:cubicBezTo>
                  <a:cubicBezTo>
                    <a:pt x="2040" y="283"/>
                    <a:pt x="789" y="1303"/>
                    <a:pt x="302" y="2647"/>
                  </a:cubicBezTo>
                  <a:cubicBezTo>
                    <a:pt x="93" y="3226"/>
                    <a:pt x="1" y="3852"/>
                    <a:pt x="163" y="4431"/>
                  </a:cubicBezTo>
                  <a:cubicBezTo>
                    <a:pt x="812" y="6981"/>
                    <a:pt x="1" y="9599"/>
                    <a:pt x="70" y="12218"/>
                  </a:cubicBezTo>
                  <a:lnTo>
                    <a:pt x="20279" y="12218"/>
                  </a:lnTo>
                  <a:cubicBezTo>
                    <a:pt x="20928" y="11129"/>
                    <a:pt x="20974" y="9715"/>
                    <a:pt x="20418" y="8557"/>
                  </a:cubicBezTo>
                  <a:cubicBezTo>
                    <a:pt x="20024" y="7745"/>
                    <a:pt x="19282" y="7050"/>
                    <a:pt x="18379" y="6865"/>
                  </a:cubicBezTo>
                  <a:cubicBezTo>
                    <a:pt x="18214" y="6831"/>
                    <a:pt x="18045" y="6814"/>
                    <a:pt x="17877" y="6814"/>
                  </a:cubicBezTo>
                  <a:cubicBezTo>
                    <a:pt x="17118" y="6814"/>
                    <a:pt x="16364" y="7155"/>
                    <a:pt x="16061" y="7838"/>
                  </a:cubicBezTo>
                  <a:cubicBezTo>
                    <a:pt x="16061" y="7097"/>
                    <a:pt x="15992" y="6239"/>
                    <a:pt x="15412" y="5799"/>
                  </a:cubicBezTo>
                  <a:cubicBezTo>
                    <a:pt x="15184" y="5630"/>
                    <a:pt x="14909" y="5555"/>
                    <a:pt x="14628" y="5555"/>
                  </a:cubicBezTo>
                  <a:cubicBezTo>
                    <a:pt x="14251" y="5555"/>
                    <a:pt x="13863" y="5689"/>
                    <a:pt x="13558" y="5915"/>
                  </a:cubicBezTo>
                  <a:cubicBezTo>
                    <a:pt x="13025" y="6285"/>
                    <a:pt x="12747" y="6795"/>
                    <a:pt x="12515" y="7421"/>
                  </a:cubicBezTo>
                  <a:cubicBezTo>
                    <a:pt x="12677" y="6471"/>
                    <a:pt x="12840" y="5451"/>
                    <a:pt x="12446" y="4570"/>
                  </a:cubicBezTo>
                  <a:cubicBezTo>
                    <a:pt x="12059" y="3699"/>
                    <a:pt x="11122" y="3135"/>
                    <a:pt x="10189" y="3135"/>
                  </a:cubicBezTo>
                  <a:cubicBezTo>
                    <a:pt x="10005" y="3135"/>
                    <a:pt x="9821" y="3157"/>
                    <a:pt x="9642" y="3203"/>
                  </a:cubicBezTo>
                  <a:cubicBezTo>
                    <a:pt x="8969" y="3365"/>
                    <a:pt x="8436" y="3782"/>
                    <a:pt x="8112" y="4339"/>
                  </a:cubicBezTo>
                  <a:cubicBezTo>
                    <a:pt x="8181" y="3342"/>
                    <a:pt x="7880" y="2299"/>
                    <a:pt x="7254" y="1511"/>
                  </a:cubicBezTo>
                  <a:cubicBezTo>
                    <a:pt x="6483" y="562"/>
                    <a:pt x="5273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4"/>
            <p:cNvSpPr/>
            <p:nvPr/>
          </p:nvSpPr>
          <p:spPr>
            <a:xfrm flipH="1">
              <a:off x="7744348" y="4250987"/>
              <a:ext cx="1456947" cy="849549"/>
            </a:xfrm>
            <a:custGeom>
              <a:avLst/>
              <a:gdLst/>
              <a:ahLst/>
              <a:cxnLst/>
              <a:rect l="l" t="t" r="r" b="b"/>
              <a:pathLst>
                <a:path w="18680" h="10892" extrusionOk="0">
                  <a:moveTo>
                    <a:pt x="3609" y="1"/>
                  </a:moveTo>
                  <a:cubicBezTo>
                    <a:pt x="3425" y="1"/>
                    <a:pt x="3241" y="15"/>
                    <a:pt x="3060" y="45"/>
                  </a:cubicBezTo>
                  <a:cubicBezTo>
                    <a:pt x="1808" y="254"/>
                    <a:pt x="696" y="1181"/>
                    <a:pt x="256" y="2363"/>
                  </a:cubicBezTo>
                  <a:cubicBezTo>
                    <a:pt x="70" y="2873"/>
                    <a:pt x="1" y="3429"/>
                    <a:pt x="140" y="3962"/>
                  </a:cubicBezTo>
                  <a:cubicBezTo>
                    <a:pt x="719" y="6210"/>
                    <a:pt x="1" y="8551"/>
                    <a:pt x="47" y="10891"/>
                  </a:cubicBezTo>
                  <a:lnTo>
                    <a:pt x="18054" y="10891"/>
                  </a:lnTo>
                  <a:cubicBezTo>
                    <a:pt x="18634" y="9918"/>
                    <a:pt x="18680" y="8643"/>
                    <a:pt x="18170" y="7624"/>
                  </a:cubicBezTo>
                  <a:cubicBezTo>
                    <a:pt x="17822" y="6882"/>
                    <a:pt x="17173" y="6280"/>
                    <a:pt x="16362" y="6117"/>
                  </a:cubicBezTo>
                  <a:cubicBezTo>
                    <a:pt x="16218" y="6088"/>
                    <a:pt x="16069" y="6073"/>
                    <a:pt x="15920" y="6073"/>
                  </a:cubicBezTo>
                  <a:cubicBezTo>
                    <a:pt x="15255" y="6073"/>
                    <a:pt x="14588" y="6369"/>
                    <a:pt x="14323" y="6975"/>
                  </a:cubicBezTo>
                  <a:cubicBezTo>
                    <a:pt x="14300" y="6326"/>
                    <a:pt x="14253" y="5561"/>
                    <a:pt x="13720" y="5167"/>
                  </a:cubicBezTo>
                  <a:cubicBezTo>
                    <a:pt x="13519" y="5016"/>
                    <a:pt x="13274" y="4948"/>
                    <a:pt x="13021" y="4948"/>
                  </a:cubicBezTo>
                  <a:cubicBezTo>
                    <a:pt x="12692" y="4948"/>
                    <a:pt x="12350" y="5063"/>
                    <a:pt x="12075" y="5260"/>
                  </a:cubicBezTo>
                  <a:cubicBezTo>
                    <a:pt x="11611" y="5608"/>
                    <a:pt x="11356" y="6048"/>
                    <a:pt x="11148" y="6604"/>
                  </a:cubicBezTo>
                  <a:cubicBezTo>
                    <a:pt x="11287" y="5770"/>
                    <a:pt x="11426" y="4843"/>
                    <a:pt x="11078" y="4078"/>
                  </a:cubicBezTo>
                  <a:cubicBezTo>
                    <a:pt x="10746" y="3297"/>
                    <a:pt x="9905" y="2796"/>
                    <a:pt x="9066" y="2796"/>
                  </a:cubicBezTo>
                  <a:cubicBezTo>
                    <a:pt x="8909" y="2796"/>
                    <a:pt x="8752" y="2813"/>
                    <a:pt x="8599" y="2850"/>
                  </a:cubicBezTo>
                  <a:cubicBezTo>
                    <a:pt x="7996" y="2989"/>
                    <a:pt x="7509" y="3383"/>
                    <a:pt x="7231" y="3869"/>
                  </a:cubicBezTo>
                  <a:cubicBezTo>
                    <a:pt x="7301" y="2989"/>
                    <a:pt x="7023" y="2062"/>
                    <a:pt x="6467" y="1343"/>
                  </a:cubicBezTo>
                  <a:cubicBezTo>
                    <a:pt x="5793" y="511"/>
                    <a:pt x="4695" y="1"/>
                    <a:pt x="3609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9" name="Google Shape;259;p24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260" name="Google Shape;260;p24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4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24"/>
            <p:cNvSpPr/>
            <p:nvPr/>
          </p:nvSpPr>
          <p:spPr>
            <a:xfrm flipH="1">
              <a:off x="-301596" y="4002911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4"/>
            <p:cNvSpPr/>
            <p:nvPr/>
          </p:nvSpPr>
          <p:spPr>
            <a:xfrm flipH="1">
              <a:off x="-230358" y="4279638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24"/>
          <p:cNvSpPr/>
          <p:nvPr/>
        </p:nvSpPr>
        <p:spPr>
          <a:xfrm rot="148456" flipH="1">
            <a:off x="-202002" y="249211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4"/>
          <p:cNvSpPr/>
          <p:nvPr/>
        </p:nvSpPr>
        <p:spPr>
          <a:xfrm flipH="1">
            <a:off x="-545563" y="892041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4"/>
          <p:cNvSpPr/>
          <p:nvPr/>
        </p:nvSpPr>
        <p:spPr>
          <a:xfrm flipH="1">
            <a:off x="2711104" y="356953"/>
            <a:ext cx="1931323" cy="455090"/>
          </a:xfrm>
          <a:custGeom>
            <a:avLst/>
            <a:gdLst/>
            <a:ahLst/>
            <a:cxnLst/>
            <a:rect l="l" t="t" r="r" b="b"/>
            <a:pathLst>
              <a:path w="14272" h="3363" extrusionOk="0">
                <a:moveTo>
                  <a:pt x="6660" y="0"/>
                </a:moveTo>
                <a:cubicBezTo>
                  <a:pt x="6176" y="0"/>
                  <a:pt x="5691" y="169"/>
                  <a:pt x="5334" y="492"/>
                </a:cubicBezTo>
                <a:cubicBezTo>
                  <a:pt x="4841" y="928"/>
                  <a:pt x="4600" y="1662"/>
                  <a:pt x="4841" y="2266"/>
                </a:cubicBezTo>
                <a:cubicBezTo>
                  <a:pt x="4410" y="2106"/>
                  <a:pt x="3955" y="2033"/>
                  <a:pt x="3494" y="2033"/>
                </a:cubicBezTo>
                <a:cubicBezTo>
                  <a:pt x="2246" y="2033"/>
                  <a:pt x="957" y="2569"/>
                  <a:pt x="1" y="3363"/>
                </a:cubicBezTo>
                <a:lnTo>
                  <a:pt x="14271" y="3363"/>
                </a:lnTo>
                <a:cubicBezTo>
                  <a:pt x="13810" y="2757"/>
                  <a:pt x="12984" y="2417"/>
                  <a:pt x="12202" y="2417"/>
                </a:cubicBezTo>
                <a:cubicBezTo>
                  <a:pt x="12024" y="2417"/>
                  <a:pt x="11848" y="2434"/>
                  <a:pt x="11679" y="2471"/>
                </a:cubicBezTo>
                <a:cubicBezTo>
                  <a:pt x="11475" y="1867"/>
                  <a:pt x="10908" y="1402"/>
                  <a:pt x="10286" y="1319"/>
                </a:cubicBezTo>
                <a:cubicBezTo>
                  <a:pt x="10222" y="1310"/>
                  <a:pt x="10158" y="1306"/>
                  <a:pt x="10093" y="1306"/>
                </a:cubicBezTo>
                <a:cubicBezTo>
                  <a:pt x="9515" y="1306"/>
                  <a:pt x="8913" y="1633"/>
                  <a:pt x="8604" y="2118"/>
                </a:cubicBezTo>
                <a:cubicBezTo>
                  <a:pt x="8669" y="1337"/>
                  <a:pt x="8214" y="547"/>
                  <a:pt x="7517" y="194"/>
                </a:cubicBezTo>
                <a:cubicBezTo>
                  <a:pt x="7252" y="64"/>
                  <a:pt x="6956" y="0"/>
                  <a:pt x="6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16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5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body" idx="1"/>
          </p:nvPr>
        </p:nvSpPr>
        <p:spPr>
          <a:xfrm>
            <a:off x="7132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0" name="Google Shape;270;p25"/>
          <p:cNvSpPr txBox="1">
            <a:spLocks noGrp="1"/>
          </p:cNvSpPr>
          <p:nvPr>
            <p:ph type="body" idx="2"/>
          </p:nvPr>
        </p:nvSpPr>
        <p:spPr>
          <a:xfrm>
            <a:off x="4595825" y="1652400"/>
            <a:ext cx="3836400" cy="29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subTitle" idx="3"/>
          </p:nvPr>
        </p:nvSpPr>
        <p:spPr>
          <a:xfrm>
            <a:off x="713250" y="1304325"/>
            <a:ext cx="7717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2792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6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6"/>
          <p:cNvSpPr txBox="1">
            <a:spLocks noGrp="1"/>
          </p:cNvSpPr>
          <p:nvPr>
            <p:ph type="subTitle" idx="1"/>
          </p:nvPr>
        </p:nvSpPr>
        <p:spPr>
          <a:xfrm>
            <a:off x="713225" y="3572250"/>
            <a:ext cx="2339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6"/>
          <p:cNvSpPr txBox="1">
            <a:spLocks noGrp="1"/>
          </p:cNvSpPr>
          <p:nvPr>
            <p:ph type="subTitle" idx="2"/>
          </p:nvPr>
        </p:nvSpPr>
        <p:spPr>
          <a:xfrm>
            <a:off x="713225" y="2811475"/>
            <a:ext cx="23394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76" name="Google Shape;276;p26"/>
          <p:cNvSpPr txBox="1">
            <a:spLocks noGrp="1"/>
          </p:cNvSpPr>
          <p:nvPr>
            <p:ph type="subTitle" idx="3"/>
          </p:nvPr>
        </p:nvSpPr>
        <p:spPr>
          <a:xfrm>
            <a:off x="6091325" y="3572250"/>
            <a:ext cx="2339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6"/>
          <p:cNvSpPr txBox="1">
            <a:spLocks noGrp="1"/>
          </p:cNvSpPr>
          <p:nvPr>
            <p:ph type="subTitle" idx="4"/>
          </p:nvPr>
        </p:nvSpPr>
        <p:spPr>
          <a:xfrm>
            <a:off x="6091325" y="2811475"/>
            <a:ext cx="23394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78" name="Google Shape;278;p26"/>
          <p:cNvSpPr txBox="1">
            <a:spLocks noGrp="1"/>
          </p:cNvSpPr>
          <p:nvPr>
            <p:ph type="subTitle" idx="5"/>
          </p:nvPr>
        </p:nvSpPr>
        <p:spPr>
          <a:xfrm>
            <a:off x="3402300" y="3572250"/>
            <a:ext cx="23394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26"/>
          <p:cNvSpPr txBox="1">
            <a:spLocks noGrp="1"/>
          </p:cNvSpPr>
          <p:nvPr>
            <p:ph type="subTitle" idx="6"/>
          </p:nvPr>
        </p:nvSpPr>
        <p:spPr>
          <a:xfrm>
            <a:off x="3402300" y="2811475"/>
            <a:ext cx="23394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/>
          <p:nvPr/>
        </p:nvSpPr>
        <p:spPr>
          <a:xfrm rot="-148456">
            <a:off x="-97477" y="776649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-565025" y="177599"/>
            <a:ext cx="1862623" cy="469452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6"/>
          <p:cNvSpPr/>
          <p:nvPr/>
        </p:nvSpPr>
        <p:spPr>
          <a:xfrm flipH="1">
            <a:off x="8430775" y="3186478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" name="Google Shape;283;p26"/>
          <p:cNvGrpSpPr/>
          <p:nvPr/>
        </p:nvGrpSpPr>
        <p:grpSpPr>
          <a:xfrm>
            <a:off x="-261328" y="4047676"/>
            <a:ext cx="10420821" cy="1114605"/>
            <a:chOff x="-261328" y="4047676"/>
            <a:chExt cx="10420821" cy="1114605"/>
          </a:xfrm>
        </p:grpSpPr>
        <p:sp>
          <p:nvSpPr>
            <p:cNvPr id="284" name="Google Shape;284;p26"/>
            <p:cNvSpPr/>
            <p:nvPr/>
          </p:nvSpPr>
          <p:spPr>
            <a:xfrm flipH="1">
              <a:off x="-261328" y="4047676"/>
              <a:ext cx="1302803" cy="811226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6"/>
            <p:cNvSpPr/>
            <p:nvPr/>
          </p:nvSpPr>
          <p:spPr>
            <a:xfrm>
              <a:off x="-48534" y="4849494"/>
              <a:ext cx="9192616" cy="294339"/>
            </a:xfrm>
            <a:custGeom>
              <a:avLst/>
              <a:gdLst/>
              <a:ahLst/>
              <a:cxnLst/>
              <a:rect l="l" t="t" r="r" b="b"/>
              <a:pathLst>
                <a:path w="150372" h="54991" extrusionOk="0">
                  <a:moveTo>
                    <a:pt x="1" y="0"/>
                  </a:moveTo>
                  <a:lnTo>
                    <a:pt x="1" y="54991"/>
                  </a:lnTo>
                  <a:lnTo>
                    <a:pt x="150372" y="54991"/>
                  </a:lnTo>
                  <a:lnTo>
                    <a:pt x="1503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6"/>
            <p:cNvSpPr/>
            <p:nvPr/>
          </p:nvSpPr>
          <p:spPr>
            <a:xfrm>
              <a:off x="-48534" y="4849494"/>
              <a:ext cx="9192616" cy="161536"/>
            </a:xfrm>
            <a:custGeom>
              <a:avLst/>
              <a:gdLst/>
              <a:ahLst/>
              <a:cxnLst/>
              <a:rect l="l" t="t" r="r" b="b"/>
              <a:pathLst>
                <a:path w="150372" h="54991" extrusionOk="0">
                  <a:moveTo>
                    <a:pt x="1" y="0"/>
                  </a:moveTo>
                  <a:lnTo>
                    <a:pt x="1" y="54991"/>
                  </a:lnTo>
                  <a:lnTo>
                    <a:pt x="150372" y="54991"/>
                  </a:lnTo>
                  <a:lnTo>
                    <a:pt x="15037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6"/>
            <p:cNvSpPr/>
            <p:nvPr/>
          </p:nvSpPr>
          <p:spPr>
            <a:xfrm flipH="1">
              <a:off x="-139262" y="4254010"/>
              <a:ext cx="1011087" cy="595498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6"/>
            <p:cNvSpPr/>
            <p:nvPr/>
          </p:nvSpPr>
          <p:spPr>
            <a:xfrm>
              <a:off x="7157800" y="426702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6"/>
            <p:cNvSpPr/>
            <p:nvPr/>
          </p:nvSpPr>
          <p:spPr>
            <a:xfrm>
              <a:off x="7157800" y="440567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80671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7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7"/>
          <p:cNvSpPr txBox="1">
            <a:spLocks noGrp="1"/>
          </p:cNvSpPr>
          <p:nvPr>
            <p:ph type="subTitle" idx="1"/>
          </p:nvPr>
        </p:nvSpPr>
        <p:spPr>
          <a:xfrm>
            <a:off x="713244" y="3321626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7"/>
          <p:cNvSpPr txBox="1">
            <a:spLocks noGrp="1"/>
          </p:cNvSpPr>
          <p:nvPr>
            <p:ph type="subTitle" idx="2"/>
          </p:nvPr>
        </p:nvSpPr>
        <p:spPr>
          <a:xfrm>
            <a:off x="713244" y="29403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subTitle" idx="3"/>
          </p:nvPr>
        </p:nvSpPr>
        <p:spPr>
          <a:xfrm>
            <a:off x="6148619" y="3321626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subTitle" idx="4"/>
          </p:nvPr>
        </p:nvSpPr>
        <p:spPr>
          <a:xfrm>
            <a:off x="6148619" y="29403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5"/>
          </p:nvPr>
        </p:nvSpPr>
        <p:spPr>
          <a:xfrm>
            <a:off x="3430950" y="3321626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7"/>
          <p:cNvSpPr txBox="1">
            <a:spLocks noGrp="1"/>
          </p:cNvSpPr>
          <p:nvPr>
            <p:ph type="subTitle" idx="6"/>
          </p:nvPr>
        </p:nvSpPr>
        <p:spPr>
          <a:xfrm>
            <a:off x="3430950" y="29403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grpSp>
        <p:nvGrpSpPr>
          <p:cNvPr id="298" name="Google Shape;298;p27"/>
          <p:cNvGrpSpPr/>
          <p:nvPr/>
        </p:nvGrpSpPr>
        <p:grpSpPr>
          <a:xfrm>
            <a:off x="-73394" y="4125122"/>
            <a:ext cx="9344009" cy="1045025"/>
            <a:chOff x="-73394" y="4125122"/>
            <a:chExt cx="9344009" cy="1045025"/>
          </a:xfrm>
        </p:grpSpPr>
        <p:grpSp>
          <p:nvGrpSpPr>
            <p:cNvPr id="299" name="Google Shape;299;p27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300" name="Google Shape;300;p27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7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2" name="Google Shape;302;p27"/>
            <p:cNvSpPr/>
            <p:nvPr/>
          </p:nvSpPr>
          <p:spPr>
            <a:xfrm>
              <a:off x="-73394" y="4195697"/>
              <a:ext cx="1535789" cy="894706"/>
            </a:xfrm>
            <a:custGeom>
              <a:avLst/>
              <a:gdLst/>
              <a:ahLst/>
              <a:cxnLst/>
              <a:rect l="l" t="t" r="r" b="b"/>
              <a:pathLst>
                <a:path w="20975" h="12219" extrusionOk="0">
                  <a:moveTo>
                    <a:pt x="4056" y="1"/>
                  </a:moveTo>
                  <a:cubicBezTo>
                    <a:pt x="3847" y="1"/>
                    <a:pt x="3638" y="17"/>
                    <a:pt x="3431" y="51"/>
                  </a:cubicBezTo>
                  <a:cubicBezTo>
                    <a:pt x="2040" y="283"/>
                    <a:pt x="789" y="1303"/>
                    <a:pt x="302" y="2647"/>
                  </a:cubicBezTo>
                  <a:cubicBezTo>
                    <a:pt x="93" y="3226"/>
                    <a:pt x="1" y="3852"/>
                    <a:pt x="163" y="4431"/>
                  </a:cubicBezTo>
                  <a:cubicBezTo>
                    <a:pt x="812" y="6981"/>
                    <a:pt x="1" y="9599"/>
                    <a:pt x="70" y="12218"/>
                  </a:cubicBezTo>
                  <a:lnTo>
                    <a:pt x="20279" y="12218"/>
                  </a:lnTo>
                  <a:cubicBezTo>
                    <a:pt x="20928" y="11129"/>
                    <a:pt x="20974" y="9715"/>
                    <a:pt x="20418" y="8557"/>
                  </a:cubicBezTo>
                  <a:cubicBezTo>
                    <a:pt x="20024" y="7745"/>
                    <a:pt x="19282" y="7050"/>
                    <a:pt x="18379" y="6865"/>
                  </a:cubicBezTo>
                  <a:cubicBezTo>
                    <a:pt x="18214" y="6831"/>
                    <a:pt x="18045" y="6814"/>
                    <a:pt x="17877" y="6814"/>
                  </a:cubicBezTo>
                  <a:cubicBezTo>
                    <a:pt x="17118" y="6814"/>
                    <a:pt x="16364" y="7155"/>
                    <a:pt x="16061" y="7838"/>
                  </a:cubicBezTo>
                  <a:cubicBezTo>
                    <a:pt x="16061" y="7097"/>
                    <a:pt x="15992" y="6239"/>
                    <a:pt x="15412" y="5799"/>
                  </a:cubicBezTo>
                  <a:cubicBezTo>
                    <a:pt x="15184" y="5630"/>
                    <a:pt x="14909" y="5555"/>
                    <a:pt x="14628" y="5555"/>
                  </a:cubicBezTo>
                  <a:cubicBezTo>
                    <a:pt x="14251" y="5555"/>
                    <a:pt x="13863" y="5689"/>
                    <a:pt x="13558" y="5915"/>
                  </a:cubicBezTo>
                  <a:cubicBezTo>
                    <a:pt x="13025" y="6285"/>
                    <a:pt x="12747" y="6795"/>
                    <a:pt x="12515" y="7421"/>
                  </a:cubicBezTo>
                  <a:cubicBezTo>
                    <a:pt x="12677" y="6471"/>
                    <a:pt x="12840" y="5451"/>
                    <a:pt x="12446" y="4570"/>
                  </a:cubicBezTo>
                  <a:cubicBezTo>
                    <a:pt x="12059" y="3699"/>
                    <a:pt x="11122" y="3135"/>
                    <a:pt x="10189" y="3135"/>
                  </a:cubicBezTo>
                  <a:cubicBezTo>
                    <a:pt x="10005" y="3135"/>
                    <a:pt x="9821" y="3157"/>
                    <a:pt x="9642" y="3203"/>
                  </a:cubicBezTo>
                  <a:cubicBezTo>
                    <a:pt x="8969" y="3365"/>
                    <a:pt x="8436" y="3782"/>
                    <a:pt x="8112" y="4339"/>
                  </a:cubicBezTo>
                  <a:cubicBezTo>
                    <a:pt x="8181" y="3342"/>
                    <a:pt x="7880" y="2299"/>
                    <a:pt x="7254" y="1511"/>
                  </a:cubicBezTo>
                  <a:cubicBezTo>
                    <a:pt x="6483" y="562"/>
                    <a:pt x="5273" y="1"/>
                    <a:pt x="4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7"/>
            <p:cNvSpPr/>
            <p:nvPr/>
          </p:nvSpPr>
          <p:spPr>
            <a:xfrm>
              <a:off x="-73394" y="4372607"/>
              <a:ext cx="1367750" cy="797539"/>
            </a:xfrm>
            <a:custGeom>
              <a:avLst/>
              <a:gdLst/>
              <a:ahLst/>
              <a:cxnLst/>
              <a:rect l="l" t="t" r="r" b="b"/>
              <a:pathLst>
                <a:path w="18680" h="10892" extrusionOk="0">
                  <a:moveTo>
                    <a:pt x="3609" y="1"/>
                  </a:moveTo>
                  <a:cubicBezTo>
                    <a:pt x="3425" y="1"/>
                    <a:pt x="3241" y="15"/>
                    <a:pt x="3060" y="45"/>
                  </a:cubicBezTo>
                  <a:cubicBezTo>
                    <a:pt x="1808" y="254"/>
                    <a:pt x="696" y="1181"/>
                    <a:pt x="256" y="2363"/>
                  </a:cubicBezTo>
                  <a:cubicBezTo>
                    <a:pt x="70" y="2873"/>
                    <a:pt x="1" y="3429"/>
                    <a:pt x="140" y="3962"/>
                  </a:cubicBezTo>
                  <a:cubicBezTo>
                    <a:pt x="719" y="6210"/>
                    <a:pt x="1" y="8551"/>
                    <a:pt x="47" y="10891"/>
                  </a:cubicBezTo>
                  <a:lnTo>
                    <a:pt x="18054" y="10891"/>
                  </a:lnTo>
                  <a:cubicBezTo>
                    <a:pt x="18634" y="9918"/>
                    <a:pt x="18680" y="8643"/>
                    <a:pt x="18170" y="7624"/>
                  </a:cubicBezTo>
                  <a:cubicBezTo>
                    <a:pt x="17822" y="6882"/>
                    <a:pt x="17173" y="6280"/>
                    <a:pt x="16362" y="6117"/>
                  </a:cubicBezTo>
                  <a:cubicBezTo>
                    <a:pt x="16218" y="6088"/>
                    <a:pt x="16069" y="6073"/>
                    <a:pt x="15920" y="6073"/>
                  </a:cubicBezTo>
                  <a:cubicBezTo>
                    <a:pt x="15255" y="6073"/>
                    <a:pt x="14588" y="6369"/>
                    <a:pt x="14323" y="6975"/>
                  </a:cubicBezTo>
                  <a:cubicBezTo>
                    <a:pt x="14300" y="6326"/>
                    <a:pt x="14253" y="5561"/>
                    <a:pt x="13720" y="5167"/>
                  </a:cubicBezTo>
                  <a:cubicBezTo>
                    <a:pt x="13519" y="5016"/>
                    <a:pt x="13274" y="4948"/>
                    <a:pt x="13021" y="4948"/>
                  </a:cubicBezTo>
                  <a:cubicBezTo>
                    <a:pt x="12692" y="4948"/>
                    <a:pt x="12350" y="5063"/>
                    <a:pt x="12075" y="5260"/>
                  </a:cubicBezTo>
                  <a:cubicBezTo>
                    <a:pt x="11611" y="5608"/>
                    <a:pt x="11356" y="6048"/>
                    <a:pt x="11148" y="6604"/>
                  </a:cubicBezTo>
                  <a:cubicBezTo>
                    <a:pt x="11287" y="5770"/>
                    <a:pt x="11426" y="4843"/>
                    <a:pt x="11078" y="4078"/>
                  </a:cubicBezTo>
                  <a:cubicBezTo>
                    <a:pt x="10746" y="3297"/>
                    <a:pt x="9905" y="2796"/>
                    <a:pt x="9066" y="2796"/>
                  </a:cubicBezTo>
                  <a:cubicBezTo>
                    <a:pt x="8909" y="2796"/>
                    <a:pt x="8752" y="2813"/>
                    <a:pt x="8599" y="2850"/>
                  </a:cubicBezTo>
                  <a:cubicBezTo>
                    <a:pt x="7996" y="2989"/>
                    <a:pt x="7509" y="3383"/>
                    <a:pt x="7231" y="3869"/>
                  </a:cubicBezTo>
                  <a:cubicBezTo>
                    <a:pt x="7301" y="2989"/>
                    <a:pt x="7023" y="2062"/>
                    <a:pt x="6467" y="1343"/>
                  </a:cubicBezTo>
                  <a:cubicBezTo>
                    <a:pt x="5793" y="511"/>
                    <a:pt x="4695" y="1"/>
                    <a:pt x="3609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7"/>
            <p:cNvSpPr/>
            <p:nvPr/>
          </p:nvSpPr>
          <p:spPr>
            <a:xfrm>
              <a:off x="7634660" y="4125122"/>
              <a:ext cx="1635954" cy="1018729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7"/>
            <p:cNvSpPr/>
            <p:nvPr/>
          </p:nvSpPr>
          <p:spPr>
            <a:xfrm>
              <a:off x="7871272" y="4396035"/>
              <a:ext cx="1269641" cy="747820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27"/>
          <p:cNvSpPr/>
          <p:nvPr/>
        </p:nvSpPr>
        <p:spPr>
          <a:xfrm rot="-60031">
            <a:off x="-125055" y="943343"/>
            <a:ext cx="9655361" cy="587661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7"/>
          <p:cNvSpPr/>
          <p:nvPr/>
        </p:nvSpPr>
        <p:spPr>
          <a:xfrm flipH="1">
            <a:off x="8430724" y="819874"/>
            <a:ext cx="1343727" cy="575223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7"/>
          <p:cNvSpPr/>
          <p:nvPr/>
        </p:nvSpPr>
        <p:spPr>
          <a:xfrm>
            <a:off x="-997579" y="244649"/>
            <a:ext cx="2282144" cy="575217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64133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8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28"/>
          <p:cNvSpPr txBox="1">
            <a:spLocks noGrp="1"/>
          </p:cNvSpPr>
          <p:nvPr>
            <p:ph type="subTitle" idx="1"/>
          </p:nvPr>
        </p:nvSpPr>
        <p:spPr>
          <a:xfrm>
            <a:off x="1997988" y="1897475"/>
            <a:ext cx="22821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8"/>
          <p:cNvSpPr txBox="1">
            <a:spLocks noGrp="1"/>
          </p:cNvSpPr>
          <p:nvPr>
            <p:ph type="subTitle" idx="2"/>
          </p:nvPr>
        </p:nvSpPr>
        <p:spPr>
          <a:xfrm>
            <a:off x="1997988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13" name="Google Shape;313;p28"/>
          <p:cNvSpPr txBox="1">
            <a:spLocks noGrp="1"/>
          </p:cNvSpPr>
          <p:nvPr>
            <p:ph type="subTitle" idx="3"/>
          </p:nvPr>
        </p:nvSpPr>
        <p:spPr>
          <a:xfrm>
            <a:off x="1997988" y="3357775"/>
            <a:ext cx="22821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8"/>
          <p:cNvSpPr txBox="1">
            <a:spLocks noGrp="1"/>
          </p:cNvSpPr>
          <p:nvPr>
            <p:ph type="subTitle" idx="4"/>
          </p:nvPr>
        </p:nvSpPr>
        <p:spPr>
          <a:xfrm>
            <a:off x="1997988" y="29765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15" name="Google Shape;315;p28"/>
          <p:cNvSpPr txBox="1">
            <a:spLocks noGrp="1"/>
          </p:cNvSpPr>
          <p:nvPr>
            <p:ph type="subTitle" idx="5"/>
          </p:nvPr>
        </p:nvSpPr>
        <p:spPr>
          <a:xfrm>
            <a:off x="6148613" y="1897475"/>
            <a:ext cx="22821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8"/>
          <p:cNvSpPr txBox="1">
            <a:spLocks noGrp="1"/>
          </p:cNvSpPr>
          <p:nvPr>
            <p:ph type="subTitle" idx="6"/>
          </p:nvPr>
        </p:nvSpPr>
        <p:spPr>
          <a:xfrm>
            <a:off x="6148613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17" name="Google Shape;317;p28"/>
          <p:cNvSpPr txBox="1">
            <a:spLocks noGrp="1"/>
          </p:cNvSpPr>
          <p:nvPr>
            <p:ph type="subTitle" idx="7"/>
          </p:nvPr>
        </p:nvSpPr>
        <p:spPr>
          <a:xfrm>
            <a:off x="6148613" y="3357775"/>
            <a:ext cx="22821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8"/>
          <p:cNvSpPr txBox="1">
            <a:spLocks noGrp="1"/>
          </p:cNvSpPr>
          <p:nvPr>
            <p:ph type="subTitle" idx="8"/>
          </p:nvPr>
        </p:nvSpPr>
        <p:spPr>
          <a:xfrm>
            <a:off x="6148613" y="29765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grpSp>
        <p:nvGrpSpPr>
          <p:cNvPr id="319" name="Google Shape;319;p28"/>
          <p:cNvGrpSpPr/>
          <p:nvPr/>
        </p:nvGrpSpPr>
        <p:grpSpPr>
          <a:xfrm>
            <a:off x="-106536" y="3581258"/>
            <a:ext cx="9250447" cy="1562597"/>
            <a:chOff x="-106536" y="3581258"/>
            <a:chExt cx="9250447" cy="1562597"/>
          </a:xfrm>
        </p:grpSpPr>
        <p:grpSp>
          <p:nvGrpSpPr>
            <p:cNvPr id="320" name="Google Shape;320;p28"/>
            <p:cNvGrpSpPr/>
            <p:nvPr/>
          </p:nvGrpSpPr>
          <p:grpSpPr>
            <a:xfrm flipH="1">
              <a:off x="-106536" y="4025312"/>
              <a:ext cx="1091090" cy="1031303"/>
              <a:chOff x="1970412" y="3435156"/>
              <a:chExt cx="1898538" cy="1794507"/>
            </a:xfrm>
          </p:grpSpPr>
          <p:sp>
            <p:nvSpPr>
              <p:cNvPr id="321" name="Google Shape;321;p28"/>
              <p:cNvSpPr/>
              <p:nvPr/>
            </p:nvSpPr>
            <p:spPr>
              <a:xfrm flipH="1">
                <a:off x="1970412" y="3435156"/>
                <a:ext cx="1898538" cy="179450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8"/>
              <p:cNvSpPr/>
              <p:nvPr/>
            </p:nvSpPr>
            <p:spPr>
              <a:xfrm flipH="1">
                <a:off x="1970412" y="3435156"/>
                <a:ext cx="1898538" cy="179450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8"/>
              <p:cNvSpPr/>
              <p:nvPr/>
            </p:nvSpPr>
            <p:spPr>
              <a:xfrm flipH="1">
                <a:off x="2198691" y="3767695"/>
                <a:ext cx="1512480" cy="1429214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7156" extrusionOk="0">
                    <a:moveTo>
                      <a:pt x="2951" y="0"/>
                    </a:moveTo>
                    <a:cubicBezTo>
                      <a:pt x="2344" y="0"/>
                      <a:pt x="1790" y="457"/>
                      <a:pt x="1533" y="1007"/>
                    </a:cubicBezTo>
                    <a:cubicBezTo>
                      <a:pt x="1273" y="1592"/>
                      <a:pt x="1273" y="2261"/>
                      <a:pt x="1347" y="2902"/>
                    </a:cubicBezTo>
                    <a:cubicBezTo>
                      <a:pt x="1412" y="3395"/>
                      <a:pt x="1570" y="3831"/>
                      <a:pt x="1710" y="4314"/>
                    </a:cubicBezTo>
                    <a:cubicBezTo>
                      <a:pt x="1614" y="4027"/>
                      <a:pt x="1306" y="3838"/>
                      <a:pt x="1008" y="3838"/>
                    </a:cubicBezTo>
                    <a:cubicBezTo>
                      <a:pt x="988" y="3838"/>
                      <a:pt x="968" y="3839"/>
                      <a:pt x="948" y="3841"/>
                    </a:cubicBezTo>
                    <a:cubicBezTo>
                      <a:pt x="623" y="3868"/>
                      <a:pt x="344" y="4091"/>
                      <a:pt x="186" y="4379"/>
                    </a:cubicBezTo>
                    <a:cubicBezTo>
                      <a:pt x="37" y="4658"/>
                      <a:pt x="0" y="4993"/>
                      <a:pt x="47" y="5318"/>
                    </a:cubicBezTo>
                    <a:cubicBezTo>
                      <a:pt x="167" y="6173"/>
                      <a:pt x="864" y="6916"/>
                      <a:pt x="1710" y="7092"/>
                    </a:cubicBezTo>
                    <a:cubicBezTo>
                      <a:pt x="1917" y="7136"/>
                      <a:pt x="2125" y="7155"/>
                      <a:pt x="2332" y="7155"/>
                    </a:cubicBezTo>
                    <a:cubicBezTo>
                      <a:pt x="3889" y="7155"/>
                      <a:pt x="5443" y="6062"/>
                      <a:pt x="7033" y="5931"/>
                    </a:cubicBezTo>
                    <a:cubicBezTo>
                      <a:pt x="7247" y="5745"/>
                      <a:pt x="7433" y="5513"/>
                      <a:pt x="7498" y="5234"/>
                    </a:cubicBezTo>
                    <a:cubicBezTo>
                      <a:pt x="7572" y="4965"/>
                      <a:pt x="7489" y="4640"/>
                      <a:pt x="7247" y="4482"/>
                    </a:cubicBezTo>
                    <a:cubicBezTo>
                      <a:pt x="7146" y="4420"/>
                      <a:pt x="7028" y="4392"/>
                      <a:pt x="6909" y="4392"/>
                    </a:cubicBezTo>
                    <a:cubicBezTo>
                      <a:pt x="6832" y="4392"/>
                      <a:pt x="6754" y="4404"/>
                      <a:pt x="6680" y="4426"/>
                    </a:cubicBezTo>
                    <a:cubicBezTo>
                      <a:pt x="6494" y="4482"/>
                      <a:pt x="6337" y="4630"/>
                      <a:pt x="6169" y="4733"/>
                    </a:cubicBezTo>
                    <a:cubicBezTo>
                      <a:pt x="6457" y="4426"/>
                      <a:pt x="6736" y="4101"/>
                      <a:pt x="6950" y="3738"/>
                    </a:cubicBezTo>
                    <a:cubicBezTo>
                      <a:pt x="7163" y="3376"/>
                      <a:pt x="7312" y="2958"/>
                      <a:pt x="7275" y="2540"/>
                    </a:cubicBezTo>
                    <a:cubicBezTo>
                      <a:pt x="7247" y="2113"/>
                      <a:pt x="7024" y="1694"/>
                      <a:pt x="6652" y="1499"/>
                    </a:cubicBezTo>
                    <a:cubicBezTo>
                      <a:pt x="6488" y="1410"/>
                      <a:pt x="6308" y="1369"/>
                      <a:pt x="6124" y="1369"/>
                    </a:cubicBezTo>
                    <a:cubicBezTo>
                      <a:pt x="5756" y="1369"/>
                      <a:pt x="5376" y="1530"/>
                      <a:pt x="5092" y="1778"/>
                    </a:cubicBezTo>
                    <a:cubicBezTo>
                      <a:pt x="4664" y="2140"/>
                      <a:pt x="4395" y="2679"/>
                      <a:pt x="4144" y="3181"/>
                    </a:cubicBezTo>
                    <a:cubicBezTo>
                      <a:pt x="4376" y="2568"/>
                      <a:pt x="4516" y="1899"/>
                      <a:pt x="4358" y="1267"/>
                    </a:cubicBezTo>
                    <a:cubicBezTo>
                      <a:pt x="4209" y="635"/>
                      <a:pt x="3689" y="59"/>
                      <a:pt x="3038" y="4"/>
                    </a:cubicBezTo>
                    <a:cubicBezTo>
                      <a:pt x="3009" y="1"/>
                      <a:pt x="2980" y="0"/>
                      <a:pt x="29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8"/>
              <p:cNvSpPr/>
              <p:nvPr/>
            </p:nvSpPr>
            <p:spPr>
              <a:xfrm flipH="1">
                <a:off x="2962010" y="4638668"/>
                <a:ext cx="681051" cy="485484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345" extrusionOk="0">
                    <a:moveTo>
                      <a:pt x="1409" y="0"/>
                    </a:moveTo>
                    <a:cubicBezTo>
                      <a:pt x="1240" y="0"/>
                      <a:pt x="1076" y="89"/>
                      <a:pt x="976" y="235"/>
                    </a:cubicBezTo>
                    <a:cubicBezTo>
                      <a:pt x="902" y="337"/>
                      <a:pt x="865" y="477"/>
                      <a:pt x="865" y="616"/>
                    </a:cubicBezTo>
                    <a:cubicBezTo>
                      <a:pt x="846" y="542"/>
                      <a:pt x="827" y="458"/>
                      <a:pt x="800" y="393"/>
                    </a:cubicBezTo>
                    <a:cubicBezTo>
                      <a:pt x="753" y="254"/>
                      <a:pt x="660" y="124"/>
                      <a:pt x="530" y="59"/>
                    </a:cubicBezTo>
                    <a:cubicBezTo>
                      <a:pt x="476" y="37"/>
                      <a:pt x="418" y="25"/>
                      <a:pt x="362" y="25"/>
                    </a:cubicBezTo>
                    <a:cubicBezTo>
                      <a:pt x="271" y="25"/>
                      <a:pt x="184" y="55"/>
                      <a:pt x="121" y="124"/>
                    </a:cubicBezTo>
                    <a:cubicBezTo>
                      <a:pt x="1" y="254"/>
                      <a:pt x="19" y="449"/>
                      <a:pt x="84" y="616"/>
                    </a:cubicBezTo>
                    <a:cubicBezTo>
                      <a:pt x="223" y="969"/>
                      <a:pt x="539" y="1238"/>
                      <a:pt x="911" y="1331"/>
                    </a:cubicBezTo>
                    <a:cubicBezTo>
                      <a:pt x="946" y="1340"/>
                      <a:pt x="982" y="1345"/>
                      <a:pt x="1020" y="1345"/>
                    </a:cubicBezTo>
                    <a:cubicBezTo>
                      <a:pt x="1215" y="1345"/>
                      <a:pt x="1441" y="1233"/>
                      <a:pt x="1589" y="1108"/>
                    </a:cubicBezTo>
                    <a:cubicBezTo>
                      <a:pt x="1756" y="969"/>
                      <a:pt x="1887" y="755"/>
                      <a:pt x="1887" y="523"/>
                    </a:cubicBezTo>
                    <a:cubicBezTo>
                      <a:pt x="1877" y="300"/>
                      <a:pt x="1729" y="77"/>
                      <a:pt x="1515" y="12"/>
                    </a:cubicBezTo>
                    <a:cubicBezTo>
                      <a:pt x="1480" y="4"/>
                      <a:pt x="1444" y="0"/>
                      <a:pt x="1409" y="0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28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326" name="Google Shape;326;p28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8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" name="Google Shape;328;p28"/>
            <p:cNvSpPr/>
            <p:nvPr/>
          </p:nvSpPr>
          <p:spPr>
            <a:xfrm>
              <a:off x="8136052" y="3581258"/>
              <a:ext cx="901925" cy="1379759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8"/>
            <p:cNvSpPr/>
            <p:nvPr/>
          </p:nvSpPr>
          <p:spPr>
            <a:xfrm>
              <a:off x="7945899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8"/>
            <p:cNvSpPr/>
            <p:nvPr/>
          </p:nvSpPr>
          <p:spPr>
            <a:xfrm>
              <a:off x="7945899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8"/>
          <p:cNvSpPr/>
          <p:nvPr/>
        </p:nvSpPr>
        <p:spPr>
          <a:xfrm rot="148456" flipH="1">
            <a:off x="-146902" y="-10051"/>
            <a:ext cx="9539110" cy="580575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8"/>
          <p:cNvSpPr/>
          <p:nvPr/>
        </p:nvSpPr>
        <p:spPr>
          <a:xfrm>
            <a:off x="8080412" y="1060789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8"/>
          <p:cNvSpPr/>
          <p:nvPr/>
        </p:nvSpPr>
        <p:spPr>
          <a:xfrm>
            <a:off x="-528198" y="2426120"/>
            <a:ext cx="1241419" cy="448470"/>
          </a:xfrm>
          <a:custGeom>
            <a:avLst/>
            <a:gdLst/>
            <a:ahLst/>
            <a:cxnLst/>
            <a:rect l="l" t="t" r="r" b="b"/>
            <a:pathLst>
              <a:path w="24488" h="8846" extrusionOk="0">
                <a:moveTo>
                  <a:pt x="13788" y="1"/>
                </a:moveTo>
                <a:cubicBezTo>
                  <a:pt x="12910" y="1"/>
                  <a:pt x="12032" y="423"/>
                  <a:pt x="11480" y="1106"/>
                </a:cubicBezTo>
                <a:cubicBezTo>
                  <a:pt x="10894" y="1757"/>
                  <a:pt x="10569" y="2635"/>
                  <a:pt x="10504" y="3513"/>
                </a:cubicBezTo>
                <a:cubicBezTo>
                  <a:pt x="10341" y="2602"/>
                  <a:pt x="9528" y="1789"/>
                  <a:pt x="8650" y="1562"/>
                </a:cubicBezTo>
                <a:cubicBezTo>
                  <a:pt x="8454" y="1511"/>
                  <a:pt x="8253" y="1486"/>
                  <a:pt x="8053" y="1486"/>
                </a:cubicBezTo>
                <a:cubicBezTo>
                  <a:pt x="7356" y="1486"/>
                  <a:pt x="6666" y="1787"/>
                  <a:pt x="6211" y="2342"/>
                </a:cubicBezTo>
                <a:cubicBezTo>
                  <a:pt x="5594" y="3025"/>
                  <a:pt x="5463" y="4066"/>
                  <a:pt x="5854" y="4879"/>
                </a:cubicBezTo>
                <a:cubicBezTo>
                  <a:pt x="5694" y="4825"/>
                  <a:pt x="5530" y="4801"/>
                  <a:pt x="5368" y="4801"/>
                </a:cubicBezTo>
                <a:cubicBezTo>
                  <a:pt x="4837" y="4801"/>
                  <a:pt x="4316" y="5065"/>
                  <a:pt x="3968" y="5464"/>
                </a:cubicBezTo>
                <a:cubicBezTo>
                  <a:pt x="3480" y="5984"/>
                  <a:pt x="3350" y="6797"/>
                  <a:pt x="3642" y="7415"/>
                </a:cubicBezTo>
                <a:lnTo>
                  <a:pt x="0" y="8846"/>
                </a:lnTo>
                <a:lnTo>
                  <a:pt x="24487" y="8846"/>
                </a:lnTo>
                <a:lnTo>
                  <a:pt x="18049" y="7448"/>
                </a:lnTo>
                <a:cubicBezTo>
                  <a:pt x="18634" y="7025"/>
                  <a:pt x="18927" y="6342"/>
                  <a:pt x="18862" y="5627"/>
                </a:cubicBezTo>
                <a:cubicBezTo>
                  <a:pt x="18796" y="4911"/>
                  <a:pt x="18276" y="4228"/>
                  <a:pt x="17593" y="4033"/>
                </a:cubicBezTo>
                <a:cubicBezTo>
                  <a:pt x="17471" y="4005"/>
                  <a:pt x="17345" y="3992"/>
                  <a:pt x="17220" y="3992"/>
                </a:cubicBezTo>
                <a:cubicBezTo>
                  <a:pt x="16614" y="3992"/>
                  <a:pt x="16015" y="4307"/>
                  <a:pt x="15772" y="4846"/>
                </a:cubicBezTo>
                <a:cubicBezTo>
                  <a:pt x="15967" y="4261"/>
                  <a:pt x="16227" y="3708"/>
                  <a:pt x="16292" y="3090"/>
                </a:cubicBezTo>
                <a:cubicBezTo>
                  <a:pt x="16358" y="2440"/>
                  <a:pt x="16292" y="1789"/>
                  <a:pt x="16000" y="1236"/>
                </a:cubicBezTo>
                <a:cubicBezTo>
                  <a:pt x="15545" y="456"/>
                  <a:pt x="14666" y="1"/>
                  <a:pt x="137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776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/>
          <p:nvPr/>
        </p:nvSpPr>
        <p:spPr>
          <a:xfrm>
            <a:off x="7818512" y="717152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5"/>
          <p:cNvSpPr/>
          <p:nvPr/>
        </p:nvSpPr>
        <p:spPr>
          <a:xfrm rot="-328396">
            <a:off x="-1726551" y="-56159"/>
            <a:ext cx="9539110" cy="580594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5"/>
          <p:cNvGrpSpPr/>
          <p:nvPr/>
        </p:nvGrpSpPr>
        <p:grpSpPr>
          <a:xfrm>
            <a:off x="-48534" y="3581258"/>
            <a:ext cx="9282828" cy="1562597"/>
            <a:chOff x="-48534" y="3581258"/>
            <a:chExt cx="9282828" cy="1562597"/>
          </a:xfrm>
        </p:grpSpPr>
        <p:sp>
          <p:nvSpPr>
            <p:cNvPr id="459" name="Google Shape;459;p35"/>
            <p:cNvSpPr/>
            <p:nvPr/>
          </p:nvSpPr>
          <p:spPr>
            <a:xfrm flipH="1">
              <a:off x="8075899" y="3893011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 flipH="1">
              <a:off x="8332365" y="4153278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61;p35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62" name="Google Shape;462;p35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5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" name="Google Shape;464;p35"/>
            <p:cNvSpPr/>
            <p:nvPr/>
          </p:nvSpPr>
          <p:spPr>
            <a:xfrm flipH="1">
              <a:off x="-48526" y="3581258"/>
              <a:ext cx="901925" cy="1379759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29"/>
          <p:cNvSpPr txBox="1">
            <a:spLocks noGrp="1"/>
          </p:cNvSpPr>
          <p:nvPr>
            <p:ph type="subTitle" idx="1"/>
          </p:nvPr>
        </p:nvSpPr>
        <p:spPr>
          <a:xfrm>
            <a:off x="713225" y="3572250"/>
            <a:ext cx="17709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29"/>
          <p:cNvSpPr txBox="1">
            <a:spLocks noGrp="1"/>
          </p:cNvSpPr>
          <p:nvPr>
            <p:ph type="subTitle" idx="2"/>
          </p:nvPr>
        </p:nvSpPr>
        <p:spPr>
          <a:xfrm>
            <a:off x="713225" y="2811475"/>
            <a:ext cx="17709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38" name="Google Shape;338;p29"/>
          <p:cNvSpPr txBox="1">
            <a:spLocks noGrp="1"/>
          </p:cNvSpPr>
          <p:nvPr>
            <p:ph type="subTitle" idx="3"/>
          </p:nvPr>
        </p:nvSpPr>
        <p:spPr>
          <a:xfrm>
            <a:off x="6659875" y="3572250"/>
            <a:ext cx="17709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29"/>
          <p:cNvSpPr txBox="1">
            <a:spLocks noGrp="1"/>
          </p:cNvSpPr>
          <p:nvPr>
            <p:ph type="subTitle" idx="4"/>
          </p:nvPr>
        </p:nvSpPr>
        <p:spPr>
          <a:xfrm>
            <a:off x="6659875" y="2811475"/>
            <a:ext cx="17709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40" name="Google Shape;340;p29"/>
          <p:cNvSpPr txBox="1">
            <a:spLocks noGrp="1"/>
          </p:cNvSpPr>
          <p:nvPr>
            <p:ph type="subTitle" idx="5"/>
          </p:nvPr>
        </p:nvSpPr>
        <p:spPr>
          <a:xfrm>
            <a:off x="4677658" y="3572250"/>
            <a:ext cx="17709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subTitle" idx="6"/>
          </p:nvPr>
        </p:nvSpPr>
        <p:spPr>
          <a:xfrm>
            <a:off x="4677658" y="2811475"/>
            <a:ext cx="17709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7"/>
          </p:nvPr>
        </p:nvSpPr>
        <p:spPr>
          <a:xfrm>
            <a:off x="2695442" y="3572250"/>
            <a:ext cx="17709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9"/>
          <p:cNvSpPr txBox="1">
            <a:spLocks noGrp="1"/>
          </p:cNvSpPr>
          <p:nvPr>
            <p:ph type="subTitle" idx="8"/>
          </p:nvPr>
        </p:nvSpPr>
        <p:spPr>
          <a:xfrm>
            <a:off x="2695442" y="2811475"/>
            <a:ext cx="1770900" cy="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44" name="Google Shape;344;p29"/>
          <p:cNvSpPr/>
          <p:nvPr/>
        </p:nvSpPr>
        <p:spPr>
          <a:xfrm rot="60018" flipH="1">
            <a:off x="-124994" y="756277"/>
            <a:ext cx="9539158" cy="580576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9"/>
          <p:cNvSpPr/>
          <p:nvPr/>
        </p:nvSpPr>
        <p:spPr>
          <a:xfrm flipH="1">
            <a:off x="-400413" y="1531978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9"/>
          <p:cNvSpPr/>
          <p:nvPr/>
        </p:nvSpPr>
        <p:spPr>
          <a:xfrm flipH="1">
            <a:off x="8011146" y="639619"/>
            <a:ext cx="2265705" cy="549545"/>
          </a:xfrm>
          <a:custGeom>
            <a:avLst/>
            <a:gdLst/>
            <a:ahLst/>
            <a:cxnLst/>
            <a:rect l="l" t="t" r="r" b="b"/>
            <a:pathLst>
              <a:path w="16743" h="4061" extrusionOk="0">
                <a:moveTo>
                  <a:pt x="9621" y="1"/>
                </a:moveTo>
                <a:cubicBezTo>
                  <a:pt x="9396" y="1"/>
                  <a:pt x="9172" y="51"/>
                  <a:pt x="8975" y="159"/>
                </a:cubicBezTo>
                <a:cubicBezTo>
                  <a:pt x="8436" y="456"/>
                  <a:pt x="8222" y="1190"/>
                  <a:pt x="8418" y="1766"/>
                </a:cubicBezTo>
                <a:cubicBezTo>
                  <a:pt x="8185" y="1311"/>
                  <a:pt x="7907" y="846"/>
                  <a:pt x="7461" y="586"/>
                </a:cubicBezTo>
                <a:cubicBezTo>
                  <a:pt x="7272" y="476"/>
                  <a:pt x="7047" y="418"/>
                  <a:pt x="6828" y="418"/>
                </a:cubicBezTo>
                <a:cubicBezTo>
                  <a:pt x="6528" y="418"/>
                  <a:pt x="6239" y="527"/>
                  <a:pt x="6067" y="763"/>
                </a:cubicBezTo>
                <a:cubicBezTo>
                  <a:pt x="5825" y="1097"/>
                  <a:pt x="5872" y="1571"/>
                  <a:pt x="6067" y="1924"/>
                </a:cubicBezTo>
                <a:cubicBezTo>
                  <a:pt x="6271" y="2286"/>
                  <a:pt x="6606" y="2546"/>
                  <a:pt x="6931" y="2797"/>
                </a:cubicBezTo>
                <a:cubicBezTo>
                  <a:pt x="6632" y="2778"/>
                  <a:pt x="6340" y="2768"/>
                  <a:pt x="6054" y="2768"/>
                </a:cubicBezTo>
                <a:cubicBezTo>
                  <a:pt x="3758" y="2768"/>
                  <a:pt x="1842" y="3367"/>
                  <a:pt x="0" y="4061"/>
                </a:cubicBezTo>
                <a:lnTo>
                  <a:pt x="16742" y="4061"/>
                </a:lnTo>
                <a:cubicBezTo>
                  <a:pt x="16343" y="3680"/>
                  <a:pt x="15934" y="3299"/>
                  <a:pt x="15451" y="3039"/>
                </a:cubicBezTo>
                <a:cubicBezTo>
                  <a:pt x="15099" y="2846"/>
                  <a:pt x="14695" y="2730"/>
                  <a:pt x="14296" y="2730"/>
                </a:cubicBezTo>
                <a:cubicBezTo>
                  <a:pt x="14137" y="2730"/>
                  <a:pt x="13979" y="2748"/>
                  <a:pt x="13825" y="2788"/>
                </a:cubicBezTo>
                <a:cubicBezTo>
                  <a:pt x="13778" y="2184"/>
                  <a:pt x="13305" y="1636"/>
                  <a:pt x="12710" y="1506"/>
                </a:cubicBezTo>
                <a:cubicBezTo>
                  <a:pt x="12583" y="1478"/>
                  <a:pt x="12452" y="1464"/>
                  <a:pt x="12322" y="1464"/>
                </a:cubicBezTo>
                <a:cubicBezTo>
                  <a:pt x="11842" y="1464"/>
                  <a:pt x="11372" y="1656"/>
                  <a:pt x="11131" y="2073"/>
                </a:cubicBezTo>
                <a:cubicBezTo>
                  <a:pt x="11288" y="1487"/>
                  <a:pt x="11112" y="818"/>
                  <a:pt x="10666" y="400"/>
                </a:cubicBezTo>
                <a:cubicBezTo>
                  <a:pt x="10386" y="144"/>
                  <a:pt x="10001" y="1"/>
                  <a:pt x="96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29"/>
          <p:cNvGrpSpPr/>
          <p:nvPr/>
        </p:nvGrpSpPr>
        <p:grpSpPr>
          <a:xfrm>
            <a:off x="-175999" y="4016867"/>
            <a:ext cx="9319911" cy="1151957"/>
            <a:chOff x="-175999" y="4016867"/>
            <a:chExt cx="9319911" cy="1151957"/>
          </a:xfrm>
        </p:grpSpPr>
        <p:grpSp>
          <p:nvGrpSpPr>
            <p:cNvPr id="348" name="Google Shape;348;p29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349" name="Google Shape;349;p29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9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" name="Google Shape;351;p29"/>
            <p:cNvGrpSpPr/>
            <p:nvPr/>
          </p:nvGrpSpPr>
          <p:grpSpPr>
            <a:xfrm>
              <a:off x="7819295" y="4331225"/>
              <a:ext cx="1302730" cy="811231"/>
              <a:chOff x="7819295" y="4331225"/>
              <a:chExt cx="1302730" cy="811231"/>
            </a:xfrm>
          </p:grpSpPr>
          <p:sp>
            <p:nvSpPr>
              <p:cNvPr id="352" name="Google Shape;352;p29"/>
              <p:cNvSpPr/>
              <p:nvPr/>
            </p:nvSpPr>
            <p:spPr>
              <a:xfrm flipH="1">
                <a:off x="7819295" y="4331225"/>
                <a:ext cx="1302730" cy="811226"/>
              </a:xfrm>
              <a:custGeom>
                <a:avLst/>
                <a:gdLst/>
                <a:ahLst/>
                <a:cxnLst/>
                <a:rect l="l" t="t" r="r" b="b"/>
                <a:pathLst>
                  <a:path w="14644" h="9119" extrusionOk="0">
                    <a:moveTo>
                      <a:pt x="7694" y="1"/>
                    </a:moveTo>
                    <a:cubicBezTo>
                      <a:pt x="7621" y="1"/>
                      <a:pt x="7548" y="6"/>
                      <a:pt x="7475" y="15"/>
                    </a:cubicBezTo>
                    <a:cubicBezTo>
                      <a:pt x="6395" y="158"/>
                      <a:pt x="5703" y="1319"/>
                      <a:pt x="5703" y="2398"/>
                    </a:cubicBezTo>
                    <a:cubicBezTo>
                      <a:pt x="5703" y="3274"/>
                      <a:pt x="5968" y="4048"/>
                      <a:pt x="6334" y="4842"/>
                    </a:cubicBezTo>
                    <a:cubicBezTo>
                      <a:pt x="6125" y="4619"/>
                      <a:pt x="5831" y="4492"/>
                      <a:pt x="5542" y="4492"/>
                    </a:cubicBezTo>
                    <a:cubicBezTo>
                      <a:pt x="5408" y="4492"/>
                      <a:pt x="5275" y="4519"/>
                      <a:pt x="5153" y="4577"/>
                    </a:cubicBezTo>
                    <a:cubicBezTo>
                      <a:pt x="4762" y="5022"/>
                      <a:pt x="4572" y="5544"/>
                      <a:pt x="4693" y="6090"/>
                    </a:cubicBezTo>
                    <a:lnTo>
                      <a:pt x="4693" y="6090"/>
                    </a:lnTo>
                    <a:cubicBezTo>
                      <a:pt x="4412" y="5270"/>
                      <a:pt x="3834" y="4545"/>
                      <a:pt x="3035" y="4211"/>
                    </a:cubicBezTo>
                    <a:cubicBezTo>
                      <a:pt x="2758" y="4092"/>
                      <a:pt x="2454" y="4033"/>
                      <a:pt x="2150" y="4033"/>
                    </a:cubicBezTo>
                    <a:cubicBezTo>
                      <a:pt x="1513" y="4033"/>
                      <a:pt x="875" y="4291"/>
                      <a:pt x="489" y="4801"/>
                    </a:cubicBezTo>
                    <a:cubicBezTo>
                      <a:pt x="0" y="5453"/>
                      <a:pt x="0" y="6370"/>
                      <a:pt x="245" y="7164"/>
                    </a:cubicBezTo>
                    <a:cubicBezTo>
                      <a:pt x="469" y="7897"/>
                      <a:pt x="876" y="8569"/>
                      <a:pt x="1446" y="9119"/>
                    </a:cubicBezTo>
                    <a:lnTo>
                      <a:pt x="13951" y="9119"/>
                    </a:lnTo>
                    <a:cubicBezTo>
                      <a:pt x="14277" y="8426"/>
                      <a:pt x="14480" y="7693"/>
                      <a:pt x="14562" y="6940"/>
                    </a:cubicBezTo>
                    <a:cubicBezTo>
                      <a:pt x="14643" y="6308"/>
                      <a:pt x="14623" y="5616"/>
                      <a:pt x="14338" y="5046"/>
                    </a:cubicBezTo>
                    <a:cubicBezTo>
                      <a:pt x="14073" y="4455"/>
                      <a:pt x="13503" y="3987"/>
                      <a:pt x="12851" y="3966"/>
                    </a:cubicBezTo>
                    <a:cubicBezTo>
                      <a:pt x="12362" y="3966"/>
                      <a:pt x="11894" y="4272"/>
                      <a:pt x="11731" y="4720"/>
                    </a:cubicBezTo>
                    <a:cubicBezTo>
                      <a:pt x="11690" y="4211"/>
                      <a:pt x="11283" y="3722"/>
                      <a:pt x="10774" y="3661"/>
                    </a:cubicBezTo>
                    <a:cubicBezTo>
                      <a:pt x="10746" y="3658"/>
                      <a:pt x="10718" y="3657"/>
                      <a:pt x="10691" y="3657"/>
                    </a:cubicBezTo>
                    <a:cubicBezTo>
                      <a:pt x="10317" y="3657"/>
                      <a:pt x="9987" y="3909"/>
                      <a:pt x="9817" y="4231"/>
                    </a:cubicBezTo>
                    <a:cubicBezTo>
                      <a:pt x="9939" y="3417"/>
                      <a:pt x="10020" y="2602"/>
                      <a:pt x="9776" y="1808"/>
                    </a:cubicBezTo>
                    <a:cubicBezTo>
                      <a:pt x="9511" y="860"/>
                      <a:pt x="8663" y="1"/>
                      <a:pt x="769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9"/>
              <p:cNvSpPr/>
              <p:nvPr/>
            </p:nvSpPr>
            <p:spPr>
              <a:xfrm flipH="1">
                <a:off x="7922578" y="4546958"/>
                <a:ext cx="1011030" cy="595498"/>
              </a:xfrm>
              <a:custGeom>
                <a:avLst/>
                <a:gdLst/>
                <a:ahLst/>
                <a:cxnLst/>
                <a:rect l="l" t="t" r="r" b="b"/>
                <a:pathLst>
                  <a:path w="11365" h="6694" extrusionOk="0">
                    <a:moveTo>
                      <a:pt x="5988" y="0"/>
                    </a:moveTo>
                    <a:cubicBezTo>
                      <a:pt x="5928" y="0"/>
                      <a:pt x="5866" y="5"/>
                      <a:pt x="5805" y="14"/>
                    </a:cubicBezTo>
                    <a:cubicBezTo>
                      <a:pt x="4970" y="116"/>
                      <a:pt x="4440" y="1012"/>
                      <a:pt x="4440" y="1847"/>
                    </a:cubicBezTo>
                    <a:cubicBezTo>
                      <a:pt x="4440" y="2539"/>
                      <a:pt x="4644" y="3130"/>
                      <a:pt x="4929" y="3741"/>
                    </a:cubicBezTo>
                    <a:cubicBezTo>
                      <a:pt x="4766" y="3578"/>
                      <a:pt x="4549" y="3478"/>
                      <a:pt x="4331" y="3478"/>
                    </a:cubicBezTo>
                    <a:cubicBezTo>
                      <a:pt x="4223" y="3478"/>
                      <a:pt x="4114" y="3503"/>
                      <a:pt x="4012" y="3558"/>
                    </a:cubicBezTo>
                    <a:cubicBezTo>
                      <a:pt x="3700" y="3907"/>
                      <a:pt x="3553" y="4323"/>
                      <a:pt x="3663" y="4760"/>
                    </a:cubicBezTo>
                    <a:lnTo>
                      <a:pt x="3663" y="4760"/>
                    </a:lnTo>
                    <a:cubicBezTo>
                      <a:pt x="3440" y="4104"/>
                      <a:pt x="2990" y="3518"/>
                      <a:pt x="2363" y="3252"/>
                    </a:cubicBezTo>
                    <a:cubicBezTo>
                      <a:pt x="2147" y="3161"/>
                      <a:pt x="1913" y="3115"/>
                      <a:pt x="1680" y="3115"/>
                    </a:cubicBezTo>
                    <a:cubicBezTo>
                      <a:pt x="1184" y="3115"/>
                      <a:pt x="692" y="3319"/>
                      <a:pt x="387" y="3720"/>
                    </a:cubicBezTo>
                    <a:cubicBezTo>
                      <a:pt x="0" y="4230"/>
                      <a:pt x="21" y="4942"/>
                      <a:pt x="204" y="5553"/>
                    </a:cubicBezTo>
                    <a:cubicBezTo>
                      <a:pt x="326" y="5961"/>
                      <a:pt x="530" y="6348"/>
                      <a:pt x="795" y="6694"/>
                    </a:cubicBezTo>
                    <a:lnTo>
                      <a:pt x="10977" y="6694"/>
                    </a:lnTo>
                    <a:cubicBezTo>
                      <a:pt x="11140" y="6266"/>
                      <a:pt x="11242" y="5818"/>
                      <a:pt x="11303" y="5370"/>
                    </a:cubicBezTo>
                    <a:cubicBezTo>
                      <a:pt x="11364" y="4881"/>
                      <a:pt x="11344" y="4352"/>
                      <a:pt x="11140" y="3904"/>
                    </a:cubicBezTo>
                    <a:cubicBezTo>
                      <a:pt x="10916" y="3456"/>
                      <a:pt x="10468" y="3069"/>
                      <a:pt x="9980" y="3069"/>
                    </a:cubicBezTo>
                    <a:cubicBezTo>
                      <a:pt x="9593" y="3069"/>
                      <a:pt x="9226" y="3313"/>
                      <a:pt x="9104" y="3659"/>
                    </a:cubicBezTo>
                    <a:cubicBezTo>
                      <a:pt x="9063" y="3272"/>
                      <a:pt x="8758" y="2886"/>
                      <a:pt x="8371" y="2845"/>
                    </a:cubicBezTo>
                    <a:cubicBezTo>
                      <a:pt x="8343" y="2841"/>
                      <a:pt x="8315" y="2840"/>
                      <a:pt x="8287" y="2840"/>
                    </a:cubicBezTo>
                    <a:cubicBezTo>
                      <a:pt x="7997" y="2840"/>
                      <a:pt x="7747" y="3031"/>
                      <a:pt x="7617" y="3272"/>
                    </a:cubicBezTo>
                    <a:cubicBezTo>
                      <a:pt x="7719" y="2641"/>
                      <a:pt x="7780" y="2010"/>
                      <a:pt x="7597" y="1399"/>
                    </a:cubicBezTo>
                    <a:cubicBezTo>
                      <a:pt x="7390" y="665"/>
                      <a:pt x="6730" y="0"/>
                      <a:pt x="5988" y="0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" name="Google Shape;354;p29"/>
            <p:cNvGrpSpPr/>
            <p:nvPr/>
          </p:nvGrpSpPr>
          <p:grpSpPr>
            <a:xfrm>
              <a:off x="-175999" y="4016867"/>
              <a:ext cx="1241437" cy="1151957"/>
              <a:chOff x="-7192432" y="3780040"/>
              <a:chExt cx="818566" cy="759565"/>
            </a:xfrm>
          </p:grpSpPr>
          <p:sp>
            <p:nvSpPr>
              <p:cNvPr id="355" name="Google Shape;355;p29"/>
              <p:cNvSpPr/>
              <p:nvPr/>
            </p:nvSpPr>
            <p:spPr>
              <a:xfrm flipH="1">
                <a:off x="-7192432" y="3780040"/>
                <a:ext cx="818566" cy="75956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13" extrusionOk="0">
                    <a:moveTo>
                      <a:pt x="4461" y="1"/>
                    </a:moveTo>
                    <a:cubicBezTo>
                      <a:pt x="4217" y="1"/>
                      <a:pt x="3970" y="58"/>
                      <a:pt x="3754" y="168"/>
                    </a:cubicBezTo>
                    <a:cubicBezTo>
                      <a:pt x="3243" y="428"/>
                      <a:pt x="2890" y="948"/>
                      <a:pt x="2778" y="1515"/>
                    </a:cubicBezTo>
                    <a:cubicBezTo>
                      <a:pt x="2685" y="1933"/>
                      <a:pt x="2741" y="2398"/>
                      <a:pt x="2862" y="2816"/>
                    </a:cubicBezTo>
                    <a:cubicBezTo>
                      <a:pt x="2797" y="2704"/>
                      <a:pt x="2704" y="2621"/>
                      <a:pt x="2574" y="2574"/>
                    </a:cubicBezTo>
                    <a:cubicBezTo>
                      <a:pt x="2535" y="2562"/>
                      <a:pt x="2495" y="2557"/>
                      <a:pt x="2456" y="2557"/>
                    </a:cubicBezTo>
                    <a:cubicBezTo>
                      <a:pt x="2216" y="2557"/>
                      <a:pt x="1986" y="2762"/>
                      <a:pt x="1914" y="3002"/>
                    </a:cubicBezTo>
                    <a:cubicBezTo>
                      <a:pt x="1840" y="3271"/>
                      <a:pt x="1923" y="3540"/>
                      <a:pt x="2035" y="3801"/>
                    </a:cubicBezTo>
                    <a:cubicBezTo>
                      <a:pt x="1952" y="3634"/>
                      <a:pt x="1763" y="3523"/>
                      <a:pt x="1575" y="3523"/>
                    </a:cubicBezTo>
                    <a:cubicBezTo>
                      <a:pt x="1533" y="3523"/>
                      <a:pt x="1491" y="3529"/>
                      <a:pt x="1450" y="3540"/>
                    </a:cubicBezTo>
                    <a:cubicBezTo>
                      <a:pt x="1254" y="3596"/>
                      <a:pt x="1106" y="3745"/>
                      <a:pt x="1097" y="3931"/>
                    </a:cubicBezTo>
                    <a:cubicBezTo>
                      <a:pt x="1059" y="3754"/>
                      <a:pt x="920" y="3596"/>
                      <a:pt x="734" y="3550"/>
                    </a:cubicBezTo>
                    <a:cubicBezTo>
                      <a:pt x="695" y="3540"/>
                      <a:pt x="654" y="3535"/>
                      <a:pt x="614" y="3535"/>
                    </a:cubicBezTo>
                    <a:cubicBezTo>
                      <a:pt x="435" y="3535"/>
                      <a:pt x="255" y="3631"/>
                      <a:pt x="149" y="3782"/>
                    </a:cubicBezTo>
                    <a:cubicBezTo>
                      <a:pt x="19" y="3968"/>
                      <a:pt x="0" y="4219"/>
                      <a:pt x="93" y="4423"/>
                    </a:cubicBezTo>
                    <a:cubicBezTo>
                      <a:pt x="186" y="4618"/>
                      <a:pt x="372" y="4767"/>
                      <a:pt x="586" y="4823"/>
                    </a:cubicBezTo>
                    <a:lnTo>
                      <a:pt x="1162" y="5612"/>
                    </a:lnTo>
                    <a:lnTo>
                      <a:pt x="5129" y="5612"/>
                    </a:lnTo>
                    <a:cubicBezTo>
                      <a:pt x="5751" y="4497"/>
                      <a:pt x="6049" y="3197"/>
                      <a:pt x="5974" y="1915"/>
                    </a:cubicBezTo>
                    <a:cubicBezTo>
                      <a:pt x="5946" y="1329"/>
                      <a:pt x="5816" y="707"/>
                      <a:pt x="5370" y="326"/>
                    </a:cubicBezTo>
                    <a:cubicBezTo>
                      <a:pt x="5124" y="106"/>
                      <a:pt x="4794" y="1"/>
                      <a:pt x="44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9"/>
              <p:cNvSpPr/>
              <p:nvPr/>
            </p:nvSpPr>
            <p:spPr>
              <a:xfrm flipH="1">
                <a:off x="-7192432" y="3780040"/>
                <a:ext cx="818566" cy="75956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13" extrusionOk="0">
                    <a:moveTo>
                      <a:pt x="4461" y="1"/>
                    </a:moveTo>
                    <a:cubicBezTo>
                      <a:pt x="4217" y="1"/>
                      <a:pt x="3970" y="58"/>
                      <a:pt x="3754" y="168"/>
                    </a:cubicBezTo>
                    <a:cubicBezTo>
                      <a:pt x="3243" y="428"/>
                      <a:pt x="2890" y="948"/>
                      <a:pt x="2778" y="1515"/>
                    </a:cubicBezTo>
                    <a:cubicBezTo>
                      <a:pt x="2685" y="1933"/>
                      <a:pt x="2741" y="2398"/>
                      <a:pt x="2862" y="2816"/>
                    </a:cubicBezTo>
                    <a:cubicBezTo>
                      <a:pt x="2797" y="2704"/>
                      <a:pt x="2704" y="2621"/>
                      <a:pt x="2574" y="2574"/>
                    </a:cubicBezTo>
                    <a:cubicBezTo>
                      <a:pt x="2535" y="2562"/>
                      <a:pt x="2495" y="2557"/>
                      <a:pt x="2456" y="2557"/>
                    </a:cubicBezTo>
                    <a:cubicBezTo>
                      <a:pt x="2216" y="2557"/>
                      <a:pt x="1986" y="2762"/>
                      <a:pt x="1914" y="3002"/>
                    </a:cubicBezTo>
                    <a:cubicBezTo>
                      <a:pt x="1840" y="3271"/>
                      <a:pt x="1923" y="3540"/>
                      <a:pt x="2035" y="3801"/>
                    </a:cubicBezTo>
                    <a:cubicBezTo>
                      <a:pt x="1952" y="3634"/>
                      <a:pt x="1763" y="3523"/>
                      <a:pt x="1575" y="3523"/>
                    </a:cubicBezTo>
                    <a:cubicBezTo>
                      <a:pt x="1533" y="3523"/>
                      <a:pt x="1491" y="3529"/>
                      <a:pt x="1450" y="3540"/>
                    </a:cubicBezTo>
                    <a:cubicBezTo>
                      <a:pt x="1254" y="3596"/>
                      <a:pt x="1106" y="3745"/>
                      <a:pt x="1097" y="3931"/>
                    </a:cubicBezTo>
                    <a:cubicBezTo>
                      <a:pt x="1059" y="3754"/>
                      <a:pt x="920" y="3596"/>
                      <a:pt x="734" y="3550"/>
                    </a:cubicBezTo>
                    <a:cubicBezTo>
                      <a:pt x="695" y="3540"/>
                      <a:pt x="654" y="3535"/>
                      <a:pt x="614" y="3535"/>
                    </a:cubicBezTo>
                    <a:cubicBezTo>
                      <a:pt x="435" y="3535"/>
                      <a:pt x="255" y="3631"/>
                      <a:pt x="149" y="3782"/>
                    </a:cubicBezTo>
                    <a:cubicBezTo>
                      <a:pt x="19" y="3968"/>
                      <a:pt x="0" y="4219"/>
                      <a:pt x="93" y="4423"/>
                    </a:cubicBezTo>
                    <a:cubicBezTo>
                      <a:pt x="186" y="4618"/>
                      <a:pt x="372" y="4767"/>
                      <a:pt x="586" y="4823"/>
                    </a:cubicBezTo>
                    <a:lnTo>
                      <a:pt x="1162" y="5612"/>
                    </a:lnTo>
                    <a:lnTo>
                      <a:pt x="5129" y="5612"/>
                    </a:lnTo>
                    <a:cubicBezTo>
                      <a:pt x="5751" y="4497"/>
                      <a:pt x="6049" y="3197"/>
                      <a:pt x="5974" y="1915"/>
                    </a:cubicBezTo>
                    <a:cubicBezTo>
                      <a:pt x="5946" y="1329"/>
                      <a:pt x="5816" y="707"/>
                      <a:pt x="5370" y="326"/>
                    </a:cubicBezTo>
                    <a:cubicBezTo>
                      <a:pt x="5124" y="106"/>
                      <a:pt x="4794" y="1"/>
                      <a:pt x="4461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9"/>
              <p:cNvSpPr/>
              <p:nvPr/>
            </p:nvSpPr>
            <p:spPr>
              <a:xfrm flipH="1">
                <a:off x="-7156030" y="3915635"/>
                <a:ext cx="647653" cy="601373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4444" extrusionOk="0">
                    <a:moveTo>
                      <a:pt x="3530" y="0"/>
                    </a:moveTo>
                    <a:cubicBezTo>
                      <a:pt x="3337" y="0"/>
                      <a:pt x="3143" y="45"/>
                      <a:pt x="2973" y="132"/>
                    </a:cubicBezTo>
                    <a:cubicBezTo>
                      <a:pt x="2565" y="337"/>
                      <a:pt x="2286" y="755"/>
                      <a:pt x="2193" y="1201"/>
                    </a:cubicBezTo>
                    <a:cubicBezTo>
                      <a:pt x="2128" y="1526"/>
                      <a:pt x="2165" y="1897"/>
                      <a:pt x="2267" y="2232"/>
                    </a:cubicBezTo>
                    <a:cubicBezTo>
                      <a:pt x="2212" y="2139"/>
                      <a:pt x="2137" y="2074"/>
                      <a:pt x="2035" y="2037"/>
                    </a:cubicBezTo>
                    <a:cubicBezTo>
                      <a:pt x="2006" y="2028"/>
                      <a:pt x="1975" y="2024"/>
                      <a:pt x="1945" y="2024"/>
                    </a:cubicBezTo>
                    <a:cubicBezTo>
                      <a:pt x="1758" y="2024"/>
                      <a:pt x="1571" y="2187"/>
                      <a:pt x="1515" y="2371"/>
                    </a:cubicBezTo>
                    <a:cubicBezTo>
                      <a:pt x="1459" y="2585"/>
                      <a:pt x="1524" y="2808"/>
                      <a:pt x="1608" y="3003"/>
                    </a:cubicBezTo>
                    <a:cubicBezTo>
                      <a:pt x="1546" y="2873"/>
                      <a:pt x="1396" y="2787"/>
                      <a:pt x="1247" y="2787"/>
                    </a:cubicBezTo>
                    <a:cubicBezTo>
                      <a:pt x="1215" y="2787"/>
                      <a:pt x="1183" y="2791"/>
                      <a:pt x="1152" y="2799"/>
                    </a:cubicBezTo>
                    <a:cubicBezTo>
                      <a:pt x="994" y="2845"/>
                      <a:pt x="874" y="2966"/>
                      <a:pt x="864" y="3115"/>
                    </a:cubicBezTo>
                    <a:cubicBezTo>
                      <a:pt x="837" y="2966"/>
                      <a:pt x="725" y="2845"/>
                      <a:pt x="586" y="2808"/>
                    </a:cubicBezTo>
                    <a:cubicBezTo>
                      <a:pt x="555" y="2802"/>
                      <a:pt x="525" y="2798"/>
                      <a:pt x="494" y="2798"/>
                    </a:cubicBezTo>
                    <a:cubicBezTo>
                      <a:pt x="345" y="2798"/>
                      <a:pt x="197" y="2871"/>
                      <a:pt x="112" y="2994"/>
                    </a:cubicBezTo>
                    <a:cubicBezTo>
                      <a:pt x="19" y="3133"/>
                      <a:pt x="0" y="3337"/>
                      <a:pt x="75" y="3495"/>
                    </a:cubicBezTo>
                    <a:cubicBezTo>
                      <a:pt x="149" y="3653"/>
                      <a:pt x="298" y="3774"/>
                      <a:pt x="465" y="3811"/>
                    </a:cubicBezTo>
                    <a:lnTo>
                      <a:pt x="920" y="4443"/>
                    </a:lnTo>
                    <a:lnTo>
                      <a:pt x="4060" y="4443"/>
                    </a:lnTo>
                    <a:cubicBezTo>
                      <a:pt x="4553" y="3560"/>
                      <a:pt x="4785" y="2529"/>
                      <a:pt x="4729" y="1517"/>
                    </a:cubicBezTo>
                    <a:cubicBezTo>
                      <a:pt x="4702" y="1052"/>
                      <a:pt x="4599" y="560"/>
                      <a:pt x="4246" y="253"/>
                    </a:cubicBezTo>
                    <a:cubicBezTo>
                      <a:pt x="4049" y="82"/>
                      <a:pt x="3790" y="0"/>
                      <a:pt x="35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1655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0"/>
          <p:cNvSpPr txBox="1">
            <a:spLocks noGrp="1"/>
          </p:cNvSpPr>
          <p:nvPr>
            <p:ph type="subTitle" idx="1"/>
          </p:nvPr>
        </p:nvSpPr>
        <p:spPr>
          <a:xfrm>
            <a:off x="713225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30"/>
          <p:cNvSpPr txBox="1">
            <a:spLocks noGrp="1"/>
          </p:cNvSpPr>
          <p:nvPr>
            <p:ph type="subTitle" idx="2"/>
          </p:nvPr>
        </p:nvSpPr>
        <p:spPr>
          <a:xfrm>
            <a:off x="713225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62" name="Google Shape;362;p30"/>
          <p:cNvSpPr txBox="1">
            <a:spLocks noGrp="1"/>
          </p:cNvSpPr>
          <p:nvPr>
            <p:ph type="subTitle" idx="3"/>
          </p:nvPr>
        </p:nvSpPr>
        <p:spPr>
          <a:xfrm>
            <a:off x="6148663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30"/>
          <p:cNvSpPr txBox="1">
            <a:spLocks noGrp="1"/>
          </p:cNvSpPr>
          <p:nvPr>
            <p:ph type="subTitle" idx="4"/>
          </p:nvPr>
        </p:nvSpPr>
        <p:spPr>
          <a:xfrm>
            <a:off x="6148671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64" name="Google Shape;364;p30"/>
          <p:cNvSpPr txBox="1">
            <a:spLocks noGrp="1"/>
          </p:cNvSpPr>
          <p:nvPr>
            <p:ph type="subTitle" idx="5"/>
          </p:nvPr>
        </p:nvSpPr>
        <p:spPr>
          <a:xfrm>
            <a:off x="3430944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30"/>
          <p:cNvSpPr txBox="1">
            <a:spLocks noGrp="1"/>
          </p:cNvSpPr>
          <p:nvPr>
            <p:ph type="subTitle" idx="6"/>
          </p:nvPr>
        </p:nvSpPr>
        <p:spPr>
          <a:xfrm>
            <a:off x="3430948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66" name="Google Shape;366;p30"/>
          <p:cNvSpPr txBox="1">
            <a:spLocks noGrp="1"/>
          </p:cNvSpPr>
          <p:nvPr>
            <p:ph type="subTitle" idx="7"/>
          </p:nvPr>
        </p:nvSpPr>
        <p:spPr>
          <a:xfrm>
            <a:off x="2072084" y="1897475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30"/>
          <p:cNvSpPr txBox="1">
            <a:spLocks noGrp="1"/>
          </p:cNvSpPr>
          <p:nvPr>
            <p:ph type="subTitle" idx="8"/>
          </p:nvPr>
        </p:nvSpPr>
        <p:spPr>
          <a:xfrm>
            <a:off x="2072075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9"/>
          </p:nvPr>
        </p:nvSpPr>
        <p:spPr>
          <a:xfrm>
            <a:off x="4789803" y="1897475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30"/>
          <p:cNvSpPr txBox="1">
            <a:spLocks noGrp="1"/>
          </p:cNvSpPr>
          <p:nvPr>
            <p:ph type="subTitle" idx="13"/>
          </p:nvPr>
        </p:nvSpPr>
        <p:spPr>
          <a:xfrm>
            <a:off x="4789797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70" name="Google Shape;370;p30"/>
          <p:cNvSpPr/>
          <p:nvPr/>
        </p:nvSpPr>
        <p:spPr>
          <a:xfrm>
            <a:off x="-292038" y="2386102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0"/>
          <p:cNvSpPr/>
          <p:nvPr/>
        </p:nvSpPr>
        <p:spPr>
          <a:xfrm flipH="1">
            <a:off x="-79225" y="-82875"/>
            <a:ext cx="9453535" cy="57537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30"/>
          <p:cNvSpPr/>
          <p:nvPr/>
        </p:nvSpPr>
        <p:spPr>
          <a:xfrm>
            <a:off x="-133962" y="755600"/>
            <a:ext cx="9538995" cy="580579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" name="Google Shape;373;p30"/>
          <p:cNvGrpSpPr/>
          <p:nvPr/>
        </p:nvGrpSpPr>
        <p:grpSpPr>
          <a:xfrm>
            <a:off x="-133947" y="3700822"/>
            <a:ext cx="9379836" cy="1568351"/>
            <a:chOff x="-133947" y="3700822"/>
            <a:chExt cx="9379836" cy="1568351"/>
          </a:xfrm>
        </p:grpSpPr>
        <p:grpSp>
          <p:nvGrpSpPr>
            <p:cNvPr id="374" name="Google Shape;374;p30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375" name="Google Shape;375;p30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" name="Google Shape;377;p30"/>
            <p:cNvSpPr/>
            <p:nvPr/>
          </p:nvSpPr>
          <p:spPr>
            <a:xfrm>
              <a:off x="7383329" y="4039598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7638845" y="4316326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 rot="-500591" flipH="1">
              <a:off x="-38615" y="3758956"/>
              <a:ext cx="901925" cy="137976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 rot="-500563" flipH="1">
              <a:off x="85301" y="3900773"/>
              <a:ext cx="812964" cy="1243665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1" name="Google Shape;381;p30"/>
          <p:cNvSpPr/>
          <p:nvPr/>
        </p:nvSpPr>
        <p:spPr>
          <a:xfrm>
            <a:off x="1276325" y="1516199"/>
            <a:ext cx="661451" cy="283142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0"/>
          <p:cNvSpPr/>
          <p:nvPr/>
        </p:nvSpPr>
        <p:spPr>
          <a:xfrm flipH="1">
            <a:off x="7749750" y="1172441"/>
            <a:ext cx="1091120" cy="467106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572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1"/>
          <p:cNvSpPr txBox="1">
            <a:spLocks noGrp="1"/>
          </p:cNvSpPr>
          <p:nvPr>
            <p:ph type="subTitle" idx="1"/>
          </p:nvPr>
        </p:nvSpPr>
        <p:spPr>
          <a:xfrm>
            <a:off x="713225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1"/>
          <p:cNvSpPr txBox="1">
            <a:spLocks noGrp="1"/>
          </p:cNvSpPr>
          <p:nvPr>
            <p:ph type="subTitle" idx="2"/>
          </p:nvPr>
        </p:nvSpPr>
        <p:spPr>
          <a:xfrm>
            <a:off x="713225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87" name="Google Shape;387;p31"/>
          <p:cNvSpPr txBox="1">
            <a:spLocks noGrp="1"/>
          </p:cNvSpPr>
          <p:nvPr>
            <p:ph type="subTitle" idx="3"/>
          </p:nvPr>
        </p:nvSpPr>
        <p:spPr>
          <a:xfrm>
            <a:off x="6148671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31"/>
          <p:cNvSpPr txBox="1">
            <a:spLocks noGrp="1"/>
          </p:cNvSpPr>
          <p:nvPr>
            <p:ph type="subTitle" idx="4"/>
          </p:nvPr>
        </p:nvSpPr>
        <p:spPr>
          <a:xfrm>
            <a:off x="6148671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subTitle" idx="5"/>
          </p:nvPr>
        </p:nvSpPr>
        <p:spPr>
          <a:xfrm>
            <a:off x="3430944" y="3435150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1"/>
          <p:cNvSpPr txBox="1">
            <a:spLocks noGrp="1"/>
          </p:cNvSpPr>
          <p:nvPr>
            <p:ph type="subTitle" idx="6"/>
          </p:nvPr>
        </p:nvSpPr>
        <p:spPr>
          <a:xfrm>
            <a:off x="3430948" y="3053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91" name="Google Shape;391;p31"/>
          <p:cNvSpPr txBox="1">
            <a:spLocks noGrp="1"/>
          </p:cNvSpPr>
          <p:nvPr>
            <p:ph type="subTitle" idx="7"/>
          </p:nvPr>
        </p:nvSpPr>
        <p:spPr>
          <a:xfrm>
            <a:off x="713225" y="1897475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31"/>
          <p:cNvSpPr txBox="1">
            <a:spLocks noGrp="1"/>
          </p:cNvSpPr>
          <p:nvPr>
            <p:ph type="subTitle" idx="8"/>
          </p:nvPr>
        </p:nvSpPr>
        <p:spPr>
          <a:xfrm>
            <a:off x="713225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93" name="Google Shape;393;p31"/>
          <p:cNvSpPr txBox="1">
            <a:spLocks noGrp="1"/>
          </p:cNvSpPr>
          <p:nvPr>
            <p:ph type="subTitle" idx="9"/>
          </p:nvPr>
        </p:nvSpPr>
        <p:spPr>
          <a:xfrm>
            <a:off x="6148671" y="1897475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1"/>
          <p:cNvSpPr txBox="1">
            <a:spLocks noGrp="1"/>
          </p:cNvSpPr>
          <p:nvPr>
            <p:ph type="subTitle" idx="13"/>
          </p:nvPr>
        </p:nvSpPr>
        <p:spPr>
          <a:xfrm>
            <a:off x="6148671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95" name="Google Shape;395;p31"/>
          <p:cNvSpPr txBox="1">
            <a:spLocks noGrp="1"/>
          </p:cNvSpPr>
          <p:nvPr>
            <p:ph type="subTitle" idx="14"/>
          </p:nvPr>
        </p:nvSpPr>
        <p:spPr>
          <a:xfrm>
            <a:off x="3430946" y="1897475"/>
            <a:ext cx="22821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31"/>
          <p:cNvSpPr txBox="1">
            <a:spLocks noGrp="1"/>
          </p:cNvSpPr>
          <p:nvPr>
            <p:ph type="subTitle" idx="15"/>
          </p:nvPr>
        </p:nvSpPr>
        <p:spPr>
          <a:xfrm>
            <a:off x="3430946" y="15162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397" name="Google Shape;397;p31"/>
          <p:cNvSpPr/>
          <p:nvPr/>
        </p:nvSpPr>
        <p:spPr>
          <a:xfrm rot="-120151" flipH="1">
            <a:off x="-801298" y="-207606"/>
            <a:ext cx="9538882" cy="580660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1"/>
          <p:cNvSpPr/>
          <p:nvPr/>
        </p:nvSpPr>
        <p:spPr>
          <a:xfrm>
            <a:off x="-435571" y="812051"/>
            <a:ext cx="1654724" cy="499205"/>
          </a:xfrm>
          <a:custGeom>
            <a:avLst/>
            <a:gdLst/>
            <a:ahLst/>
            <a:cxnLst/>
            <a:rect l="l" t="t" r="r" b="b"/>
            <a:pathLst>
              <a:path w="12228" h="3689" extrusionOk="0">
                <a:moveTo>
                  <a:pt x="5396" y="0"/>
                </a:moveTo>
                <a:cubicBezTo>
                  <a:pt x="5300" y="0"/>
                  <a:pt x="5205" y="12"/>
                  <a:pt x="5110" y="37"/>
                </a:cubicBezTo>
                <a:cubicBezTo>
                  <a:pt x="4692" y="149"/>
                  <a:pt x="4367" y="511"/>
                  <a:pt x="4228" y="929"/>
                </a:cubicBezTo>
                <a:cubicBezTo>
                  <a:pt x="4106" y="1310"/>
                  <a:pt x="4114" y="1700"/>
                  <a:pt x="4221" y="2089"/>
                </a:cubicBezTo>
                <a:lnTo>
                  <a:pt x="4221" y="2089"/>
                </a:lnTo>
                <a:cubicBezTo>
                  <a:pt x="4105" y="1697"/>
                  <a:pt x="3953" y="1293"/>
                  <a:pt x="3624" y="1050"/>
                </a:cubicBezTo>
                <a:cubicBezTo>
                  <a:pt x="3457" y="929"/>
                  <a:pt x="3250" y="871"/>
                  <a:pt x="3042" y="871"/>
                </a:cubicBezTo>
                <a:cubicBezTo>
                  <a:pt x="2834" y="871"/>
                  <a:pt x="2625" y="929"/>
                  <a:pt x="2453" y="1041"/>
                </a:cubicBezTo>
                <a:cubicBezTo>
                  <a:pt x="2100" y="1264"/>
                  <a:pt x="1896" y="1682"/>
                  <a:pt x="1896" y="2100"/>
                </a:cubicBezTo>
                <a:cubicBezTo>
                  <a:pt x="1896" y="2504"/>
                  <a:pt x="2061" y="2960"/>
                  <a:pt x="2348" y="3242"/>
                </a:cubicBezTo>
                <a:lnTo>
                  <a:pt x="2348" y="3242"/>
                </a:lnTo>
                <a:cubicBezTo>
                  <a:pt x="2073" y="2990"/>
                  <a:pt x="1696" y="2840"/>
                  <a:pt x="1320" y="2840"/>
                </a:cubicBezTo>
                <a:cubicBezTo>
                  <a:pt x="1239" y="2840"/>
                  <a:pt x="1158" y="2847"/>
                  <a:pt x="1078" y="2862"/>
                </a:cubicBezTo>
                <a:cubicBezTo>
                  <a:pt x="614" y="2936"/>
                  <a:pt x="214" y="3271"/>
                  <a:pt x="0" y="3689"/>
                </a:cubicBezTo>
                <a:lnTo>
                  <a:pt x="12227" y="3689"/>
                </a:lnTo>
                <a:cubicBezTo>
                  <a:pt x="11595" y="3206"/>
                  <a:pt x="10815" y="2862"/>
                  <a:pt x="10044" y="2685"/>
                </a:cubicBezTo>
                <a:cubicBezTo>
                  <a:pt x="9900" y="2655"/>
                  <a:pt x="9741" y="2637"/>
                  <a:pt x="9581" y="2637"/>
                </a:cubicBezTo>
                <a:cubicBezTo>
                  <a:pt x="9348" y="2637"/>
                  <a:pt x="9112" y="2675"/>
                  <a:pt x="8920" y="2769"/>
                </a:cubicBezTo>
                <a:cubicBezTo>
                  <a:pt x="8994" y="2239"/>
                  <a:pt x="8604" y="1691"/>
                  <a:pt x="8083" y="1580"/>
                </a:cubicBezTo>
                <a:cubicBezTo>
                  <a:pt x="8024" y="1568"/>
                  <a:pt x="7964" y="1562"/>
                  <a:pt x="7905" y="1562"/>
                </a:cubicBezTo>
                <a:cubicBezTo>
                  <a:pt x="7447" y="1562"/>
                  <a:pt x="7018" y="1898"/>
                  <a:pt x="6894" y="2351"/>
                </a:cubicBezTo>
                <a:cubicBezTo>
                  <a:pt x="6950" y="1784"/>
                  <a:pt x="6894" y="1171"/>
                  <a:pt x="6578" y="688"/>
                </a:cubicBezTo>
                <a:cubicBezTo>
                  <a:pt x="6324" y="286"/>
                  <a:pt x="5864" y="0"/>
                  <a:pt x="5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1"/>
          <p:cNvSpPr/>
          <p:nvPr/>
        </p:nvSpPr>
        <p:spPr>
          <a:xfrm flipH="1">
            <a:off x="7297921" y="-70206"/>
            <a:ext cx="2265705" cy="549545"/>
          </a:xfrm>
          <a:custGeom>
            <a:avLst/>
            <a:gdLst/>
            <a:ahLst/>
            <a:cxnLst/>
            <a:rect l="l" t="t" r="r" b="b"/>
            <a:pathLst>
              <a:path w="16743" h="4061" extrusionOk="0">
                <a:moveTo>
                  <a:pt x="9621" y="1"/>
                </a:moveTo>
                <a:cubicBezTo>
                  <a:pt x="9396" y="1"/>
                  <a:pt x="9172" y="51"/>
                  <a:pt x="8975" y="159"/>
                </a:cubicBezTo>
                <a:cubicBezTo>
                  <a:pt x="8436" y="456"/>
                  <a:pt x="8222" y="1190"/>
                  <a:pt x="8418" y="1766"/>
                </a:cubicBezTo>
                <a:cubicBezTo>
                  <a:pt x="8185" y="1311"/>
                  <a:pt x="7907" y="846"/>
                  <a:pt x="7461" y="586"/>
                </a:cubicBezTo>
                <a:cubicBezTo>
                  <a:pt x="7272" y="476"/>
                  <a:pt x="7047" y="418"/>
                  <a:pt x="6828" y="418"/>
                </a:cubicBezTo>
                <a:cubicBezTo>
                  <a:pt x="6528" y="418"/>
                  <a:pt x="6239" y="527"/>
                  <a:pt x="6067" y="763"/>
                </a:cubicBezTo>
                <a:cubicBezTo>
                  <a:pt x="5825" y="1097"/>
                  <a:pt x="5872" y="1571"/>
                  <a:pt x="6067" y="1924"/>
                </a:cubicBezTo>
                <a:cubicBezTo>
                  <a:pt x="6271" y="2286"/>
                  <a:pt x="6606" y="2546"/>
                  <a:pt x="6931" y="2797"/>
                </a:cubicBezTo>
                <a:cubicBezTo>
                  <a:pt x="6632" y="2778"/>
                  <a:pt x="6340" y="2768"/>
                  <a:pt x="6054" y="2768"/>
                </a:cubicBezTo>
                <a:cubicBezTo>
                  <a:pt x="3758" y="2768"/>
                  <a:pt x="1842" y="3367"/>
                  <a:pt x="0" y="4061"/>
                </a:cubicBezTo>
                <a:lnTo>
                  <a:pt x="16742" y="4061"/>
                </a:lnTo>
                <a:cubicBezTo>
                  <a:pt x="16343" y="3680"/>
                  <a:pt x="15934" y="3299"/>
                  <a:pt x="15451" y="3039"/>
                </a:cubicBezTo>
                <a:cubicBezTo>
                  <a:pt x="15099" y="2846"/>
                  <a:pt x="14695" y="2730"/>
                  <a:pt x="14296" y="2730"/>
                </a:cubicBezTo>
                <a:cubicBezTo>
                  <a:pt x="14137" y="2730"/>
                  <a:pt x="13979" y="2748"/>
                  <a:pt x="13825" y="2788"/>
                </a:cubicBezTo>
                <a:cubicBezTo>
                  <a:pt x="13778" y="2184"/>
                  <a:pt x="13305" y="1636"/>
                  <a:pt x="12710" y="1506"/>
                </a:cubicBezTo>
                <a:cubicBezTo>
                  <a:pt x="12583" y="1478"/>
                  <a:pt x="12452" y="1464"/>
                  <a:pt x="12322" y="1464"/>
                </a:cubicBezTo>
                <a:cubicBezTo>
                  <a:pt x="11842" y="1464"/>
                  <a:pt x="11372" y="1656"/>
                  <a:pt x="11131" y="2073"/>
                </a:cubicBezTo>
                <a:cubicBezTo>
                  <a:pt x="11288" y="1487"/>
                  <a:pt x="11112" y="818"/>
                  <a:pt x="10666" y="400"/>
                </a:cubicBezTo>
                <a:cubicBezTo>
                  <a:pt x="10386" y="144"/>
                  <a:pt x="10001" y="1"/>
                  <a:pt x="962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0" name="Google Shape;400;p31"/>
          <p:cNvGrpSpPr/>
          <p:nvPr/>
        </p:nvGrpSpPr>
        <p:grpSpPr>
          <a:xfrm>
            <a:off x="-787625" y="4025312"/>
            <a:ext cx="9931536" cy="1136969"/>
            <a:chOff x="-787625" y="4025312"/>
            <a:chExt cx="9931536" cy="1136969"/>
          </a:xfrm>
        </p:grpSpPr>
        <p:grpSp>
          <p:nvGrpSpPr>
            <p:cNvPr id="401" name="Google Shape;401;p31"/>
            <p:cNvGrpSpPr/>
            <p:nvPr/>
          </p:nvGrpSpPr>
          <p:grpSpPr>
            <a:xfrm>
              <a:off x="8052814" y="4025312"/>
              <a:ext cx="1091090" cy="1031303"/>
              <a:chOff x="1970412" y="3435156"/>
              <a:chExt cx="1898538" cy="1794507"/>
            </a:xfrm>
          </p:grpSpPr>
          <p:sp>
            <p:nvSpPr>
              <p:cNvPr id="402" name="Google Shape;402;p31"/>
              <p:cNvSpPr/>
              <p:nvPr/>
            </p:nvSpPr>
            <p:spPr>
              <a:xfrm flipH="1">
                <a:off x="1970412" y="3435156"/>
                <a:ext cx="1898538" cy="179450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1"/>
              <p:cNvSpPr/>
              <p:nvPr/>
            </p:nvSpPr>
            <p:spPr>
              <a:xfrm flipH="1">
                <a:off x="1970412" y="3435156"/>
                <a:ext cx="1898538" cy="179450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8985" extrusionOk="0">
                    <a:moveTo>
                      <a:pt x="3688" y="1"/>
                    </a:moveTo>
                    <a:cubicBezTo>
                      <a:pt x="2928" y="1"/>
                      <a:pt x="2241" y="572"/>
                      <a:pt x="1924" y="1269"/>
                    </a:cubicBezTo>
                    <a:cubicBezTo>
                      <a:pt x="1589" y="1994"/>
                      <a:pt x="1598" y="2839"/>
                      <a:pt x="1691" y="3638"/>
                    </a:cubicBezTo>
                    <a:cubicBezTo>
                      <a:pt x="1766" y="4261"/>
                      <a:pt x="1961" y="4809"/>
                      <a:pt x="2137" y="5413"/>
                    </a:cubicBezTo>
                    <a:cubicBezTo>
                      <a:pt x="2023" y="5052"/>
                      <a:pt x="1633" y="4816"/>
                      <a:pt x="1245" y="4816"/>
                    </a:cubicBezTo>
                    <a:cubicBezTo>
                      <a:pt x="1223" y="4816"/>
                      <a:pt x="1202" y="4817"/>
                      <a:pt x="1180" y="4818"/>
                    </a:cubicBezTo>
                    <a:cubicBezTo>
                      <a:pt x="781" y="4855"/>
                      <a:pt x="419" y="5134"/>
                      <a:pt x="233" y="5487"/>
                    </a:cubicBezTo>
                    <a:cubicBezTo>
                      <a:pt x="38" y="5849"/>
                      <a:pt x="0" y="6267"/>
                      <a:pt x="56" y="6667"/>
                    </a:cubicBezTo>
                    <a:cubicBezTo>
                      <a:pt x="205" y="7745"/>
                      <a:pt x="1078" y="8674"/>
                      <a:pt x="2137" y="8906"/>
                    </a:cubicBezTo>
                    <a:cubicBezTo>
                      <a:pt x="2398" y="8960"/>
                      <a:pt x="2658" y="8985"/>
                      <a:pt x="2917" y="8985"/>
                    </a:cubicBezTo>
                    <a:cubicBezTo>
                      <a:pt x="4875" y="8985"/>
                      <a:pt x="6825" y="7611"/>
                      <a:pt x="8827" y="7447"/>
                    </a:cubicBezTo>
                    <a:cubicBezTo>
                      <a:pt x="9096" y="7206"/>
                      <a:pt x="9328" y="6918"/>
                      <a:pt x="9421" y="6574"/>
                    </a:cubicBezTo>
                    <a:cubicBezTo>
                      <a:pt x="9505" y="6230"/>
                      <a:pt x="9394" y="5821"/>
                      <a:pt x="9096" y="5626"/>
                    </a:cubicBezTo>
                    <a:cubicBezTo>
                      <a:pt x="8972" y="5547"/>
                      <a:pt x="8823" y="5513"/>
                      <a:pt x="8671" y="5513"/>
                    </a:cubicBezTo>
                    <a:cubicBezTo>
                      <a:pt x="8573" y="5513"/>
                      <a:pt x="8475" y="5527"/>
                      <a:pt x="8381" y="5552"/>
                    </a:cubicBezTo>
                    <a:cubicBezTo>
                      <a:pt x="8149" y="5617"/>
                      <a:pt x="7944" y="5812"/>
                      <a:pt x="7740" y="5942"/>
                    </a:cubicBezTo>
                    <a:cubicBezTo>
                      <a:pt x="8102" y="5552"/>
                      <a:pt x="8455" y="5153"/>
                      <a:pt x="8725" y="4697"/>
                    </a:cubicBezTo>
                    <a:cubicBezTo>
                      <a:pt x="8994" y="4233"/>
                      <a:pt x="9171" y="3712"/>
                      <a:pt x="9133" y="3183"/>
                    </a:cubicBezTo>
                    <a:cubicBezTo>
                      <a:pt x="9096" y="2653"/>
                      <a:pt x="8817" y="2124"/>
                      <a:pt x="8353" y="1873"/>
                    </a:cubicBezTo>
                    <a:cubicBezTo>
                      <a:pt x="8147" y="1762"/>
                      <a:pt x="7920" y="1713"/>
                      <a:pt x="7690" y="1713"/>
                    </a:cubicBezTo>
                    <a:cubicBezTo>
                      <a:pt x="7226" y="1713"/>
                      <a:pt x="6747" y="1915"/>
                      <a:pt x="6393" y="2226"/>
                    </a:cubicBezTo>
                    <a:cubicBezTo>
                      <a:pt x="5854" y="2691"/>
                      <a:pt x="5519" y="3359"/>
                      <a:pt x="5203" y="3991"/>
                    </a:cubicBezTo>
                    <a:cubicBezTo>
                      <a:pt x="5482" y="3220"/>
                      <a:pt x="5668" y="2384"/>
                      <a:pt x="5473" y="1585"/>
                    </a:cubicBezTo>
                    <a:cubicBezTo>
                      <a:pt x="5278" y="795"/>
                      <a:pt x="4627" y="61"/>
                      <a:pt x="3810" y="5"/>
                    </a:cubicBezTo>
                    <a:cubicBezTo>
                      <a:pt x="3769" y="2"/>
                      <a:pt x="3729" y="1"/>
                      <a:pt x="3688" y="1"/>
                    </a:cubicBezTo>
                    <a:close/>
                  </a:path>
                </a:pathLst>
              </a:custGeom>
              <a:solidFill>
                <a:srgbClr val="000000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1"/>
              <p:cNvSpPr/>
              <p:nvPr/>
            </p:nvSpPr>
            <p:spPr>
              <a:xfrm flipH="1">
                <a:off x="2198691" y="3767695"/>
                <a:ext cx="1512480" cy="1429214"/>
              </a:xfrm>
              <a:custGeom>
                <a:avLst/>
                <a:gdLst/>
                <a:ahLst/>
                <a:cxnLst/>
                <a:rect l="l" t="t" r="r" b="b"/>
                <a:pathLst>
                  <a:path w="7573" h="7156" extrusionOk="0">
                    <a:moveTo>
                      <a:pt x="2951" y="0"/>
                    </a:moveTo>
                    <a:cubicBezTo>
                      <a:pt x="2344" y="0"/>
                      <a:pt x="1790" y="457"/>
                      <a:pt x="1533" y="1007"/>
                    </a:cubicBezTo>
                    <a:cubicBezTo>
                      <a:pt x="1273" y="1592"/>
                      <a:pt x="1273" y="2261"/>
                      <a:pt x="1347" y="2902"/>
                    </a:cubicBezTo>
                    <a:cubicBezTo>
                      <a:pt x="1412" y="3395"/>
                      <a:pt x="1570" y="3831"/>
                      <a:pt x="1710" y="4314"/>
                    </a:cubicBezTo>
                    <a:cubicBezTo>
                      <a:pt x="1614" y="4027"/>
                      <a:pt x="1306" y="3838"/>
                      <a:pt x="1008" y="3838"/>
                    </a:cubicBezTo>
                    <a:cubicBezTo>
                      <a:pt x="988" y="3838"/>
                      <a:pt x="968" y="3839"/>
                      <a:pt x="948" y="3841"/>
                    </a:cubicBezTo>
                    <a:cubicBezTo>
                      <a:pt x="623" y="3868"/>
                      <a:pt x="344" y="4091"/>
                      <a:pt x="186" y="4379"/>
                    </a:cubicBezTo>
                    <a:cubicBezTo>
                      <a:pt x="37" y="4658"/>
                      <a:pt x="0" y="4993"/>
                      <a:pt x="47" y="5318"/>
                    </a:cubicBezTo>
                    <a:cubicBezTo>
                      <a:pt x="167" y="6173"/>
                      <a:pt x="864" y="6916"/>
                      <a:pt x="1710" y="7092"/>
                    </a:cubicBezTo>
                    <a:cubicBezTo>
                      <a:pt x="1917" y="7136"/>
                      <a:pt x="2125" y="7155"/>
                      <a:pt x="2332" y="7155"/>
                    </a:cubicBezTo>
                    <a:cubicBezTo>
                      <a:pt x="3889" y="7155"/>
                      <a:pt x="5443" y="6062"/>
                      <a:pt x="7033" y="5931"/>
                    </a:cubicBezTo>
                    <a:cubicBezTo>
                      <a:pt x="7247" y="5745"/>
                      <a:pt x="7433" y="5513"/>
                      <a:pt x="7498" y="5234"/>
                    </a:cubicBezTo>
                    <a:cubicBezTo>
                      <a:pt x="7572" y="4965"/>
                      <a:pt x="7489" y="4640"/>
                      <a:pt x="7247" y="4482"/>
                    </a:cubicBezTo>
                    <a:cubicBezTo>
                      <a:pt x="7146" y="4420"/>
                      <a:pt x="7028" y="4392"/>
                      <a:pt x="6909" y="4392"/>
                    </a:cubicBezTo>
                    <a:cubicBezTo>
                      <a:pt x="6832" y="4392"/>
                      <a:pt x="6754" y="4404"/>
                      <a:pt x="6680" y="4426"/>
                    </a:cubicBezTo>
                    <a:cubicBezTo>
                      <a:pt x="6494" y="4482"/>
                      <a:pt x="6337" y="4630"/>
                      <a:pt x="6169" y="4733"/>
                    </a:cubicBezTo>
                    <a:cubicBezTo>
                      <a:pt x="6457" y="4426"/>
                      <a:pt x="6736" y="4101"/>
                      <a:pt x="6950" y="3738"/>
                    </a:cubicBezTo>
                    <a:cubicBezTo>
                      <a:pt x="7163" y="3376"/>
                      <a:pt x="7312" y="2958"/>
                      <a:pt x="7275" y="2540"/>
                    </a:cubicBezTo>
                    <a:cubicBezTo>
                      <a:pt x="7247" y="2113"/>
                      <a:pt x="7024" y="1694"/>
                      <a:pt x="6652" y="1499"/>
                    </a:cubicBezTo>
                    <a:cubicBezTo>
                      <a:pt x="6488" y="1410"/>
                      <a:pt x="6308" y="1369"/>
                      <a:pt x="6124" y="1369"/>
                    </a:cubicBezTo>
                    <a:cubicBezTo>
                      <a:pt x="5756" y="1369"/>
                      <a:pt x="5376" y="1530"/>
                      <a:pt x="5092" y="1778"/>
                    </a:cubicBezTo>
                    <a:cubicBezTo>
                      <a:pt x="4664" y="2140"/>
                      <a:pt x="4395" y="2679"/>
                      <a:pt x="4144" y="3181"/>
                    </a:cubicBezTo>
                    <a:cubicBezTo>
                      <a:pt x="4376" y="2568"/>
                      <a:pt x="4516" y="1899"/>
                      <a:pt x="4358" y="1267"/>
                    </a:cubicBezTo>
                    <a:cubicBezTo>
                      <a:pt x="4209" y="635"/>
                      <a:pt x="3689" y="59"/>
                      <a:pt x="3038" y="4"/>
                    </a:cubicBezTo>
                    <a:cubicBezTo>
                      <a:pt x="3009" y="1"/>
                      <a:pt x="2980" y="0"/>
                      <a:pt x="29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1"/>
              <p:cNvSpPr/>
              <p:nvPr/>
            </p:nvSpPr>
            <p:spPr>
              <a:xfrm flipH="1">
                <a:off x="2962010" y="4638668"/>
                <a:ext cx="681051" cy="485484"/>
              </a:xfrm>
              <a:custGeom>
                <a:avLst/>
                <a:gdLst/>
                <a:ahLst/>
                <a:cxnLst/>
                <a:rect l="l" t="t" r="r" b="b"/>
                <a:pathLst>
                  <a:path w="1887" h="1345" extrusionOk="0">
                    <a:moveTo>
                      <a:pt x="1409" y="0"/>
                    </a:moveTo>
                    <a:cubicBezTo>
                      <a:pt x="1240" y="0"/>
                      <a:pt x="1076" y="89"/>
                      <a:pt x="976" y="235"/>
                    </a:cubicBezTo>
                    <a:cubicBezTo>
                      <a:pt x="902" y="337"/>
                      <a:pt x="865" y="477"/>
                      <a:pt x="865" y="616"/>
                    </a:cubicBezTo>
                    <a:cubicBezTo>
                      <a:pt x="846" y="542"/>
                      <a:pt x="827" y="458"/>
                      <a:pt x="800" y="393"/>
                    </a:cubicBezTo>
                    <a:cubicBezTo>
                      <a:pt x="753" y="254"/>
                      <a:pt x="660" y="124"/>
                      <a:pt x="530" y="59"/>
                    </a:cubicBezTo>
                    <a:cubicBezTo>
                      <a:pt x="476" y="37"/>
                      <a:pt x="418" y="25"/>
                      <a:pt x="362" y="25"/>
                    </a:cubicBezTo>
                    <a:cubicBezTo>
                      <a:pt x="271" y="25"/>
                      <a:pt x="184" y="55"/>
                      <a:pt x="121" y="124"/>
                    </a:cubicBezTo>
                    <a:cubicBezTo>
                      <a:pt x="1" y="254"/>
                      <a:pt x="19" y="449"/>
                      <a:pt x="84" y="616"/>
                    </a:cubicBezTo>
                    <a:cubicBezTo>
                      <a:pt x="223" y="969"/>
                      <a:pt x="539" y="1238"/>
                      <a:pt x="911" y="1331"/>
                    </a:cubicBezTo>
                    <a:cubicBezTo>
                      <a:pt x="946" y="1340"/>
                      <a:pt x="982" y="1345"/>
                      <a:pt x="1020" y="1345"/>
                    </a:cubicBezTo>
                    <a:cubicBezTo>
                      <a:pt x="1215" y="1345"/>
                      <a:pt x="1441" y="1233"/>
                      <a:pt x="1589" y="1108"/>
                    </a:cubicBezTo>
                    <a:cubicBezTo>
                      <a:pt x="1756" y="969"/>
                      <a:pt x="1887" y="755"/>
                      <a:pt x="1887" y="523"/>
                    </a:cubicBezTo>
                    <a:cubicBezTo>
                      <a:pt x="1877" y="300"/>
                      <a:pt x="1729" y="77"/>
                      <a:pt x="1515" y="12"/>
                    </a:cubicBezTo>
                    <a:cubicBezTo>
                      <a:pt x="1480" y="4"/>
                      <a:pt x="1444" y="0"/>
                      <a:pt x="1409" y="0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1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07" name="Google Shape;407;p31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1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9" name="Google Shape;409;p31"/>
            <p:cNvSpPr/>
            <p:nvPr/>
          </p:nvSpPr>
          <p:spPr>
            <a:xfrm>
              <a:off x="-787625" y="426702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-787625" y="440567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7600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32"/>
          <p:cNvSpPr txBox="1">
            <a:spLocks noGrp="1"/>
          </p:cNvSpPr>
          <p:nvPr>
            <p:ph type="subTitle" idx="1"/>
          </p:nvPr>
        </p:nvSpPr>
        <p:spPr>
          <a:xfrm>
            <a:off x="2165700" y="1709575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32"/>
          <p:cNvSpPr txBox="1">
            <a:spLocks noGrp="1"/>
          </p:cNvSpPr>
          <p:nvPr>
            <p:ph type="subTitle" idx="2"/>
          </p:nvPr>
        </p:nvSpPr>
        <p:spPr>
          <a:xfrm>
            <a:off x="2165700" y="13283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15" name="Google Shape;415;p32"/>
          <p:cNvSpPr txBox="1">
            <a:spLocks noGrp="1"/>
          </p:cNvSpPr>
          <p:nvPr>
            <p:ph type="subTitle" idx="3"/>
          </p:nvPr>
        </p:nvSpPr>
        <p:spPr>
          <a:xfrm>
            <a:off x="2165700" y="3852725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32"/>
          <p:cNvSpPr txBox="1">
            <a:spLocks noGrp="1"/>
          </p:cNvSpPr>
          <p:nvPr>
            <p:ph type="subTitle" idx="4"/>
          </p:nvPr>
        </p:nvSpPr>
        <p:spPr>
          <a:xfrm>
            <a:off x="2165700" y="34714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17" name="Google Shape;417;p32"/>
          <p:cNvSpPr txBox="1">
            <a:spLocks noGrp="1"/>
          </p:cNvSpPr>
          <p:nvPr>
            <p:ph type="subTitle" idx="5"/>
          </p:nvPr>
        </p:nvSpPr>
        <p:spPr>
          <a:xfrm>
            <a:off x="2165700" y="2781150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32"/>
          <p:cNvSpPr txBox="1">
            <a:spLocks noGrp="1"/>
          </p:cNvSpPr>
          <p:nvPr>
            <p:ph type="subTitle" idx="6"/>
          </p:nvPr>
        </p:nvSpPr>
        <p:spPr>
          <a:xfrm>
            <a:off x="2165700" y="2399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19" name="Google Shape;419;p32"/>
          <p:cNvSpPr txBox="1">
            <a:spLocks noGrp="1"/>
          </p:cNvSpPr>
          <p:nvPr>
            <p:ph type="subTitle" idx="7"/>
          </p:nvPr>
        </p:nvSpPr>
        <p:spPr>
          <a:xfrm>
            <a:off x="5772000" y="1709575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subTitle" idx="8"/>
          </p:nvPr>
        </p:nvSpPr>
        <p:spPr>
          <a:xfrm>
            <a:off x="5772000" y="132830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subTitle" idx="9"/>
          </p:nvPr>
        </p:nvSpPr>
        <p:spPr>
          <a:xfrm>
            <a:off x="5772000" y="3852725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type="subTitle" idx="13"/>
          </p:nvPr>
        </p:nvSpPr>
        <p:spPr>
          <a:xfrm>
            <a:off x="5772000" y="3471450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23" name="Google Shape;423;p32"/>
          <p:cNvSpPr txBox="1">
            <a:spLocks noGrp="1"/>
          </p:cNvSpPr>
          <p:nvPr>
            <p:ph type="subTitle" idx="14"/>
          </p:nvPr>
        </p:nvSpPr>
        <p:spPr>
          <a:xfrm>
            <a:off x="5772000" y="2781150"/>
            <a:ext cx="22821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32"/>
          <p:cNvSpPr txBox="1">
            <a:spLocks noGrp="1"/>
          </p:cNvSpPr>
          <p:nvPr>
            <p:ph type="subTitle" idx="15"/>
          </p:nvPr>
        </p:nvSpPr>
        <p:spPr>
          <a:xfrm>
            <a:off x="5772000" y="2399875"/>
            <a:ext cx="2282100" cy="3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Raleway ExtraBold"/>
              <a:buNone/>
              <a:defRPr sz="2000">
                <a:solidFill>
                  <a:schemeClr val="accent2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endParaRPr/>
          </a:p>
        </p:txBody>
      </p:sp>
      <p:sp>
        <p:nvSpPr>
          <p:cNvPr id="425" name="Google Shape;425;p32"/>
          <p:cNvSpPr/>
          <p:nvPr/>
        </p:nvSpPr>
        <p:spPr>
          <a:xfrm flipH="1">
            <a:off x="-154763" y="-154437"/>
            <a:ext cx="9453535" cy="57537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32"/>
          <p:cNvSpPr/>
          <p:nvPr/>
        </p:nvSpPr>
        <p:spPr>
          <a:xfrm flipH="1">
            <a:off x="8054092" y="3144001"/>
            <a:ext cx="1654724" cy="499205"/>
          </a:xfrm>
          <a:custGeom>
            <a:avLst/>
            <a:gdLst/>
            <a:ahLst/>
            <a:cxnLst/>
            <a:rect l="l" t="t" r="r" b="b"/>
            <a:pathLst>
              <a:path w="12228" h="3689" extrusionOk="0">
                <a:moveTo>
                  <a:pt x="5396" y="0"/>
                </a:moveTo>
                <a:cubicBezTo>
                  <a:pt x="5300" y="0"/>
                  <a:pt x="5205" y="12"/>
                  <a:pt x="5110" y="37"/>
                </a:cubicBezTo>
                <a:cubicBezTo>
                  <a:pt x="4692" y="149"/>
                  <a:pt x="4367" y="511"/>
                  <a:pt x="4228" y="929"/>
                </a:cubicBezTo>
                <a:cubicBezTo>
                  <a:pt x="4106" y="1310"/>
                  <a:pt x="4114" y="1700"/>
                  <a:pt x="4221" y="2089"/>
                </a:cubicBezTo>
                <a:lnTo>
                  <a:pt x="4221" y="2089"/>
                </a:lnTo>
                <a:cubicBezTo>
                  <a:pt x="4105" y="1697"/>
                  <a:pt x="3953" y="1293"/>
                  <a:pt x="3624" y="1050"/>
                </a:cubicBezTo>
                <a:cubicBezTo>
                  <a:pt x="3457" y="929"/>
                  <a:pt x="3250" y="871"/>
                  <a:pt x="3042" y="871"/>
                </a:cubicBezTo>
                <a:cubicBezTo>
                  <a:pt x="2834" y="871"/>
                  <a:pt x="2625" y="929"/>
                  <a:pt x="2453" y="1041"/>
                </a:cubicBezTo>
                <a:cubicBezTo>
                  <a:pt x="2100" y="1264"/>
                  <a:pt x="1896" y="1682"/>
                  <a:pt x="1896" y="2100"/>
                </a:cubicBezTo>
                <a:cubicBezTo>
                  <a:pt x="1896" y="2504"/>
                  <a:pt x="2061" y="2960"/>
                  <a:pt x="2348" y="3242"/>
                </a:cubicBezTo>
                <a:lnTo>
                  <a:pt x="2348" y="3242"/>
                </a:lnTo>
                <a:cubicBezTo>
                  <a:pt x="2073" y="2990"/>
                  <a:pt x="1696" y="2840"/>
                  <a:pt x="1320" y="2840"/>
                </a:cubicBezTo>
                <a:cubicBezTo>
                  <a:pt x="1239" y="2840"/>
                  <a:pt x="1158" y="2847"/>
                  <a:pt x="1078" y="2862"/>
                </a:cubicBezTo>
                <a:cubicBezTo>
                  <a:pt x="614" y="2936"/>
                  <a:pt x="214" y="3271"/>
                  <a:pt x="0" y="3689"/>
                </a:cubicBezTo>
                <a:lnTo>
                  <a:pt x="12227" y="3689"/>
                </a:lnTo>
                <a:cubicBezTo>
                  <a:pt x="11595" y="3206"/>
                  <a:pt x="10815" y="2862"/>
                  <a:pt x="10044" y="2685"/>
                </a:cubicBezTo>
                <a:cubicBezTo>
                  <a:pt x="9900" y="2655"/>
                  <a:pt x="9741" y="2637"/>
                  <a:pt x="9581" y="2637"/>
                </a:cubicBezTo>
                <a:cubicBezTo>
                  <a:pt x="9348" y="2637"/>
                  <a:pt x="9112" y="2675"/>
                  <a:pt x="8920" y="2769"/>
                </a:cubicBezTo>
                <a:cubicBezTo>
                  <a:pt x="8994" y="2239"/>
                  <a:pt x="8604" y="1691"/>
                  <a:pt x="8083" y="1580"/>
                </a:cubicBezTo>
                <a:cubicBezTo>
                  <a:pt x="8024" y="1568"/>
                  <a:pt x="7964" y="1562"/>
                  <a:pt x="7905" y="1562"/>
                </a:cubicBezTo>
                <a:cubicBezTo>
                  <a:pt x="7447" y="1562"/>
                  <a:pt x="7018" y="1898"/>
                  <a:pt x="6894" y="2351"/>
                </a:cubicBezTo>
                <a:cubicBezTo>
                  <a:pt x="6950" y="1784"/>
                  <a:pt x="6894" y="1171"/>
                  <a:pt x="6578" y="688"/>
                </a:cubicBezTo>
                <a:cubicBezTo>
                  <a:pt x="6324" y="286"/>
                  <a:pt x="5864" y="0"/>
                  <a:pt x="539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32"/>
          <p:cNvSpPr/>
          <p:nvPr/>
        </p:nvSpPr>
        <p:spPr>
          <a:xfrm flipH="1">
            <a:off x="-626721" y="1943715"/>
            <a:ext cx="1931323" cy="455090"/>
          </a:xfrm>
          <a:custGeom>
            <a:avLst/>
            <a:gdLst/>
            <a:ahLst/>
            <a:cxnLst/>
            <a:rect l="l" t="t" r="r" b="b"/>
            <a:pathLst>
              <a:path w="14272" h="3363" extrusionOk="0">
                <a:moveTo>
                  <a:pt x="6660" y="0"/>
                </a:moveTo>
                <a:cubicBezTo>
                  <a:pt x="6176" y="0"/>
                  <a:pt x="5691" y="169"/>
                  <a:pt x="5334" y="492"/>
                </a:cubicBezTo>
                <a:cubicBezTo>
                  <a:pt x="4841" y="928"/>
                  <a:pt x="4600" y="1662"/>
                  <a:pt x="4841" y="2266"/>
                </a:cubicBezTo>
                <a:cubicBezTo>
                  <a:pt x="4410" y="2106"/>
                  <a:pt x="3955" y="2033"/>
                  <a:pt x="3494" y="2033"/>
                </a:cubicBezTo>
                <a:cubicBezTo>
                  <a:pt x="2246" y="2033"/>
                  <a:pt x="957" y="2569"/>
                  <a:pt x="1" y="3363"/>
                </a:cubicBezTo>
                <a:lnTo>
                  <a:pt x="14271" y="3363"/>
                </a:lnTo>
                <a:cubicBezTo>
                  <a:pt x="13810" y="2757"/>
                  <a:pt x="12984" y="2417"/>
                  <a:pt x="12202" y="2417"/>
                </a:cubicBezTo>
                <a:cubicBezTo>
                  <a:pt x="12024" y="2417"/>
                  <a:pt x="11848" y="2434"/>
                  <a:pt x="11679" y="2471"/>
                </a:cubicBezTo>
                <a:cubicBezTo>
                  <a:pt x="11475" y="1867"/>
                  <a:pt x="10908" y="1402"/>
                  <a:pt x="10286" y="1319"/>
                </a:cubicBezTo>
                <a:cubicBezTo>
                  <a:pt x="10222" y="1310"/>
                  <a:pt x="10158" y="1306"/>
                  <a:pt x="10093" y="1306"/>
                </a:cubicBezTo>
                <a:cubicBezTo>
                  <a:pt x="9515" y="1306"/>
                  <a:pt x="8913" y="1633"/>
                  <a:pt x="8604" y="2118"/>
                </a:cubicBezTo>
                <a:cubicBezTo>
                  <a:pt x="8669" y="1337"/>
                  <a:pt x="8214" y="547"/>
                  <a:pt x="7517" y="194"/>
                </a:cubicBezTo>
                <a:cubicBezTo>
                  <a:pt x="7252" y="64"/>
                  <a:pt x="6956" y="0"/>
                  <a:pt x="66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8" name="Google Shape;428;p32"/>
          <p:cNvGrpSpPr/>
          <p:nvPr/>
        </p:nvGrpSpPr>
        <p:grpSpPr>
          <a:xfrm>
            <a:off x="-57997" y="4210245"/>
            <a:ext cx="10217490" cy="952036"/>
            <a:chOff x="-57997" y="4210245"/>
            <a:chExt cx="10217490" cy="952036"/>
          </a:xfrm>
        </p:grpSpPr>
        <p:grpSp>
          <p:nvGrpSpPr>
            <p:cNvPr id="429" name="Google Shape;429;p32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30" name="Google Shape;430;p32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2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32"/>
            <p:cNvGrpSpPr/>
            <p:nvPr/>
          </p:nvGrpSpPr>
          <p:grpSpPr>
            <a:xfrm>
              <a:off x="-57997" y="4210245"/>
              <a:ext cx="1464857" cy="929411"/>
              <a:chOff x="-58008" y="4569011"/>
              <a:chExt cx="899513" cy="570716"/>
            </a:xfrm>
          </p:grpSpPr>
          <p:sp>
            <p:nvSpPr>
              <p:cNvPr id="433" name="Google Shape;433;p32"/>
              <p:cNvSpPr/>
              <p:nvPr/>
            </p:nvSpPr>
            <p:spPr>
              <a:xfrm>
                <a:off x="-58008" y="4569011"/>
                <a:ext cx="899513" cy="524012"/>
              </a:xfrm>
              <a:custGeom>
                <a:avLst/>
                <a:gdLst/>
                <a:ahLst/>
                <a:cxnLst/>
                <a:rect l="l" t="t" r="r" b="b"/>
                <a:pathLst>
                  <a:path w="20975" h="12219" extrusionOk="0">
                    <a:moveTo>
                      <a:pt x="4056" y="1"/>
                    </a:moveTo>
                    <a:cubicBezTo>
                      <a:pt x="3847" y="1"/>
                      <a:pt x="3638" y="17"/>
                      <a:pt x="3431" y="51"/>
                    </a:cubicBezTo>
                    <a:cubicBezTo>
                      <a:pt x="2040" y="283"/>
                      <a:pt x="789" y="1303"/>
                      <a:pt x="302" y="2647"/>
                    </a:cubicBezTo>
                    <a:cubicBezTo>
                      <a:pt x="93" y="3226"/>
                      <a:pt x="1" y="3852"/>
                      <a:pt x="163" y="4431"/>
                    </a:cubicBezTo>
                    <a:cubicBezTo>
                      <a:pt x="812" y="6981"/>
                      <a:pt x="1" y="9599"/>
                      <a:pt x="70" y="12218"/>
                    </a:cubicBezTo>
                    <a:lnTo>
                      <a:pt x="20279" y="12218"/>
                    </a:lnTo>
                    <a:cubicBezTo>
                      <a:pt x="20928" y="11129"/>
                      <a:pt x="20974" y="9715"/>
                      <a:pt x="20418" y="8557"/>
                    </a:cubicBezTo>
                    <a:cubicBezTo>
                      <a:pt x="20024" y="7745"/>
                      <a:pt x="19282" y="7050"/>
                      <a:pt x="18379" y="6865"/>
                    </a:cubicBezTo>
                    <a:cubicBezTo>
                      <a:pt x="18214" y="6831"/>
                      <a:pt x="18045" y="6814"/>
                      <a:pt x="17877" y="6814"/>
                    </a:cubicBezTo>
                    <a:cubicBezTo>
                      <a:pt x="17118" y="6814"/>
                      <a:pt x="16364" y="7155"/>
                      <a:pt x="16061" y="7838"/>
                    </a:cubicBezTo>
                    <a:cubicBezTo>
                      <a:pt x="16061" y="7097"/>
                      <a:pt x="15992" y="6239"/>
                      <a:pt x="15412" y="5799"/>
                    </a:cubicBezTo>
                    <a:cubicBezTo>
                      <a:pt x="15184" y="5630"/>
                      <a:pt x="14909" y="5555"/>
                      <a:pt x="14628" y="5555"/>
                    </a:cubicBezTo>
                    <a:cubicBezTo>
                      <a:pt x="14251" y="5555"/>
                      <a:pt x="13863" y="5689"/>
                      <a:pt x="13558" y="5915"/>
                    </a:cubicBezTo>
                    <a:cubicBezTo>
                      <a:pt x="13025" y="6285"/>
                      <a:pt x="12747" y="6795"/>
                      <a:pt x="12515" y="7421"/>
                    </a:cubicBezTo>
                    <a:cubicBezTo>
                      <a:pt x="12677" y="6471"/>
                      <a:pt x="12840" y="5451"/>
                      <a:pt x="12446" y="4570"/>
                    </a:cubicBezTo>
                    <a:cubicBezTo>
                      <a:pt x="12059" y="3699"/>
                      <a:pt x="11122" y="3135"/>
                      <a:pt x="10189" y="3135"/>
                    </a:cubicBezTo>
                    <a:cubicBezTo>
                      <a:pt x="10005" y="3135"/>
                      <a:pt x="9821" y="3157"/>
                      <a:pt x="9642" y="3203"/>
                    </a:cubicBezTo>
                    <a:cubicBezTo>
                      <a:pt x="8969" y="3365"/>
                      <a:pt x="8436" y="3782"/>
                      <a:pt x="8112" y="4339"/>
                    </a:cubicBezTo>
                    <a:cubicBezTo>
                      <a:pt x="8181" y="3342"/>
                      <a:pt x="7880" y="2299"/>
                      <a:pt x="7254" y="1511"/>
                    </a:cubicBezTo>
                    <a:cubicBezTo>
                      <a:pt x="6483" y="562"/>
                      <a:pt x="5273" y="1"/>
                      <a:pt x="4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2"/>
              <p:cNvSpPr/>
              <p:nvPr/>
            </p:nvSpPr>
            <p:spPr>
              <a:xfrm>
                <a:off x="-58008" y="4672623"/>
                <a:ext cx="801092" cy="467103"/>
              </a:xfrm>
              <a:custGeom>
                <a:avLst/>
                <a:gdLst/>
                <a:ahLst/>
                <a:cxnLst/>
                <a:rect l="l" t="t" r="r" b="b"/>
                <a:pathLst>
                  <a:path w="18680" h="10892" extrusionOk="0">
                    <a:moveTo>
                      <a:pt x="3609" y="1"/>
                    </a:moveTo>
                    <a:cubicBezTo>
                      <a:pt x="3425" y="1"/>
                      <a:pt x="3241" y="15"/>
                      <a:pt x="3060" y="45"/>
                    </a:cubicBezTo>
                    <a:cubicBezTo>
                      <a:pt x="1808" y="254"/>
                      <a:pt x="696" y="1181"/>
                      <a:pt x="256" y="2363"/>
                    </a:cubicBezTo>
                    <a:cubicBezTo>
                      <a:pt x="70" y="2873"/>
                      <a:pt x="1" y="3429"/>
                      <a:pt x="140" y="3962"/>
                    </a:cubicBezTo>
                    <a:cubicBezTo>
                      <a:pt x="719" y="6210"/>
                      <a:pt x="1" y="8551"/>
                      <a:pt x="47" y="10891"/>
                    </a:cubicBezTo>
                    <a:lnTo>
                      <a:pt x="18054" y="10891"/>
                    </a:lnTo>
                    <a:cubicBezTo>
                      <a:pt x="18634" y="9918"/>
                      <a:pt x="18680" y="8643"/>
                      <a:pt x="18170" y="7624"/>
                    </a:cubicBezTo>
                    <a:cubicBezTo>
                      <a:pt x="17822" y="6882"/>
                      <a:pt x="17173" y="6280"/>
                      <a:pt x="16362" y="6117"/>
                    </a:cubicBezTo>
                    <a:cubicBezTo>
                      <a:pt x="16218" y="6088"/>
                      <a:pt x="16069" y="6073"/>
                      <a:pt x="15920" y="6073"/>
                    </a:cubicBezTo>
                    <a:cubicBezTo>
                      <a:pt x="15255" y="6073"/>
                      <a:pt x="14588" y="6369"/>
                      <a:pt x="14323" y="6975"/>
                    </a:cubicBezTo>
                    <a:cubicBezTo>
                      <a:pt x="14300" y="6326"/>
                      <a:pt x="14253" y="5561"/>
                      <a:pt x="13720" y="5167"/>
                    </a:cubicBezTo>
                    <a:cubicBezTo>
                      <a:pt x="13519" y="5016"/>
                      <a:pt x="13274" y="4948"/>
                      <a:pt x="13021" y="4948"/>
                    </a:cubicBezTo>
                    <a:cubicBezTo>
                      <a:pt x="12692" y="4948"/>
                      <a:pt x="12350" y="5063"/>
                      <a:pt x="12075" y="5260"/>
                    </a:cubicBezTo>
                    <a:cubicBezTo>
                      <a:pt x="11611" y="5608"/>
                      <a:pt x="11356" y="6048"/>
                      <a:pt x="11148" y="6604"/>
                    </a:cubicBezTo>
                    <a:cubicBezTo>
                      <a:pt x="11287" y="5770"/>
                      <a:pt x="11426" y="4843"/>
                      <a:pt x="11078" y="4078"/>
                    </a:cubicBezTo>
                    <a:cubicBezTo>
                      <a:pt x="10746" y="3297"/>
                      <a:pt x="9905" y="2796"/>
                      <a:pt x="9066" y="2796"/>
                    </a:cubicBezTo>
                    <a:cubicBezTo>
                      <a:pt x="8909" y="2796"/>
                      <a:pt x="8752" y="2813"/>
                      <a:pt x="8599" y="2850"/>
                    </a:cubicBezTo>
                    <a:cubicBezTo>
                      <a:pt x="7996" y="2989"/>
                      <a:pt x="7509" y="3383"/>
                      <a:pt x="7231" y="3869"/>
                    </a:cubicBezTo>
                    <a:cubicBezTo>
                      <a:pt x="7301" y="2989"/>
                      <a:pt x="7023" y="2062"/>
                      <a:pt x="6467" y="1343"/>
                    </a:cubicBezTo>
                    <a:cubicBezTo>
                      <a:pt x="5793" y="511"/>
                      <a:pt x="4695" y="1"/>
                      <a:pt x="3609" y="1"/>
                    </a:cubicBez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5" name="Google Shape;435;p32"/>
            <p:cNvSpPr/>
            <p:nvPr/>
          </p:nvSpPr>
          <p:spPr>
            <a:xfrm>
              <a:off x="7157800" y="426702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7157800" y="4405677"/>
              <a:ext cx="3001692" cy="756604"/>
            </a:xfrm>
            <a:custGeom>
              <a:avLst/>
              <a:gdLst/>
              <a:ahLst/>
              <a:cxnLst/>
              <a:rect l="l" t="t" r="r" b="b"/>
              <a:pathLst>
                <a:path w="38147" h="9615" extrusionOk="0">
                  <a:moveTo>
                    <a:pt x="19344" y="1"/>
                  </a:moveTo>
                  <a:cubicBezTo>
                    <a:pt x="18349" y="1"/>
                    <a:pt x="17388" y="683"/>
                    <a:pt x="16941" y="1596"/>
                  </a:cubicBezTo>
                  <a:cubicBezTo>
                    <a:pt x="16570" y="2361"/>
                    <a:pt x="16524" y="3334"/>
                    <a:pt x="16686" y="4238"/>
                  </a:cubicBezTo>
                  <a:cubicBezTo>
                    <a:pt x="16408" y="3635"/>
                    <a:pt x="15968" y="3149"/>
                    <a:pt x="15389" y="2871"/>
                  </a:cubicBezTo>
                  <a:cubicBezTo>
                    <a:pt x="15069" y="2723"/>
                    <a:pt x="14715" y="2651"/>
                    <a:pt x="14361" y="2651"/>
                  </a:cubicBezTo>
                  <a:cubicBezTo>
                    <a:pt x="13713" y="2651"/>
                    <a:pt x="13065" y="2893"/>
                    <a:pt x="12631" y="3357"/>
                  </a:cubicBezTo>
                  <a:cubicBezTo>
                    <a:pt x="12005" y="4029"/>
                    <a:pt x="11889" y="5142"/>
                    <a:pt x="12376" y="5930"/>
                  </a:cubicBezTo>
                  <a:cubicBezTo>
                    <a:pt x="12081" y="5568"/>
                    <a:pt x="11616" y="5439"/>
                    <a:pt x="11119" y="5439"/>
                  </a:cubicBezTo>
                  <a:cubicBezTo>
                    <a:pt x="10757" y="5439"/>
                    <a:pt x="10377" y="5508"/>
                    <a:pt x="10035" y="5605"/>
                  </a:cubicBezTo>
                  <a:cubicBezTo>
                    <a:pt x="9154" y="5837"/>
                    <a:pt x="8691" y="6764"/>
                    <a:pt x="8691" y="7691"/>
                  </a:cubicBezTo>
                  <a:cubicBezTo>
                    <a:pt x="7864" y="7378"/>
                    <a:pt x="6980" y="7231"/>
                    <a:pt x="6086" y="7231"/>
                  </a:cubicBezTo>
                  <a:cubicBezTo>
                    <a:pt x="3873" y="7231"/>
                    <a:pt x="1601" y="8129"/>
                    <a:pt x="0" y="9615"/>
                  </a:cubicBezTo>
                  <a:lnTo>
                    <a:pt x="38147" y="9615"/>
                  </a:lnTo>
                  <a:cubicBezTo>
                    <a:pt x="36988" y="8479"/>
                    <a:pt x="35829" y="7343"/>
                    <a:pt x="34485" y="6440"/>
                  </a:cubicBezTo>
                  <a:cubicBezTo>
                    <a:pt x="33118" y="5559"/>
                    <a:pt x="31565" y="4910"/>
                    <a:pt x="29943" y="4864"/>
                  </a:cubicBezTo>
                  <a:cubicBezTo>
                    <a:pt x="29895" y="4862"/>
                    <a:pt x="29847" y="4862"/>
                    <a:pt x="29798" y="4862"/>
                  </a:cubicBezTo>
                  <a:cubicBezTo>
                    <a:pt x="28217" y="4862"/>
                    <a:pt x="26530" y="5597"/>
                    <a:pt x="25562" y="6834"/>
                  </a:cubicBezTo>
                  <a:cubicBezTo>
                    <a:pt x="25586" y="6301"/>
                    <a:pt x="25632" y="5768"/>
                    <a:pt x="25539" y="5234"/>
                  </a:cubicBezTo>
                  <a:cubicBezTo>
                    <a:pt x="25447" y="4725"/>
                    <a:pt x="25168" y="4215"/>
                    <a:pt x="24728" y="3913"/>
                  </a:cubicBezTo>
                  <a:cubicBezTo>
                    <a:pt x="24476" y="3745"/>
                    <a:pt x="24176" y="3668"/>
                    <a:pt x="23872" y="3668"/>
                  </a:cubicBezTo>
                  <a:cubicBezTo>
                    <a:pt x="23505" y="3668"/>
                    <a:pt x="23132" y="3780"/>
                    <a:pt x="22828" y="3983"/>
                  </a:cubicBezTo>
                  <a:cubicBezTo>
                    <a:pt x="22272" y="4377"/>
                    <a:pt x="22086" y="4980"/>
                    <a:pt x="21947" y="5652"/>
                  </a:cubicBezTo>
                  <a:cubicBezTo>
                    <a:pt x="22063" y="4539"/>
                    <a:pt x="22202" y="3427"/>
                    <a:pt x="21924" y="2338"/>
                  </a:cubicBezTo>
                  <a:cubicBezTo>
                    <a:pt x="21646" y="1272"/>
                    <a:pt x="20858" y="252"/>
                    <a:pt x="19769" y="43"/>
                  </a:cubicBezTo>
                  <a:cubicBezTo>
                    <a:pt x="19627" y="14"/>
                    <a:pt x="19485" y="1"/>
                    <a:pt x="19344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7" name="Google Shape;437;p32"/>
          <p:cNvSpPr/>
          <p:nvPr/>
        </p:nvSpPr>
        <p:spPr>
          <a:xfrm flipH="1">
            <a:off x="7842201" y="47840"/>
            <a:ext cx="1024800" cy="438691"/>
          </a:xfrm>
          <a:custGeom>
            <a:avLst/>
            <a:gdLst/>
            <a:ahLst/>
            <a:cxnLst/>
            <a:rect l="l" t="t" r="r" b="b"/>
            <a:pathLst>
              <a:path w="22635" h="9690" extrusionOk="0">
                <a:moveTo>
                  <a:pt x="8401" y="0"/>
                </a:moveTo>
                <a:cubicBezTo>
                  <a:pt x="7251" y="0"/>
                  <a:pt x="6096" y="503"/>
                  <a:pt x="5366" y="1397"/>
                </a:cubicBezTo>
                <a:cubicBezTo>
                  <a:pt x="4358" y="2600"/>
                  <a:pt x="4228" y="4487"/>
                  <a:pt x="5074" y="5852"/>
                </a:cubicBezTo>
                <a:cubicBezTo>
                  <a:pt x="4841" y="5745"/>
                  <a:pt x="4598" y="5697"/>
                  <a:pt x="4351" y="5697"/>
                </a:cubicBezTo>
                <a:cubicBezTo>
                  <a:pt x="4150" y="5697"/>
                  <a:pt x="3945" y="5729"/>
                  <a:pt x="3740" y="5787"/>
                </a:cubicBezTo>
                <a:cubicBezTo>
                  <a:pt x="3285" y="5885"/>
                  <a:pt x="2895" y="6210"/>
                  <a:pt x="2732" y="6665"/>
                </a:cubicBezTo>
                <a:cubicBezTo>
                  <a:pt x="2602" y="7088"/>
                  <a:pt x="2700" y="7608"/>
                  <a:pt x="3025" y="7934"/>
                </a:cubicBezTo>
                <a:cubicBezTo>
                  <a:pt x="1952" y="8096"/>
                  <a:pt x="651" y="8812"/>
                  <a:pt x="1" y="9690"/>
                </a:cubicBezTo>
                <a:lnTo>
                  <a:pt x="22634" y="9690"/>
                </a:lnTo>
                <a:cubicBezTo>
                  <a:pt x="21236" y="9202"/>
                  <a:pt x="19870" y="8584"/>
                  <a:pt x="18472" y="8096"/>
                </a:cubicBezTo>
                <a:cubicBezTo>
                  <a:pt x="19025" y="7738"/>
                  <a:pt x="19155" y="6926"/>
                  <a:pt x="18862" y="6373"/>
                </a:cubicBezTo>
                <a:cubicBezTo>
                  <a:pt x="18553" y="5848"/>
                  <a:pt x="17951" y="5557"/>
                  <a:pt x="17362" y="5557"/>
                </a:cubicBezTo>
                <a:cubicBezTo>
                  <a:pt x="17331" y="5557"/>
                  <a:pt x="17300" y="5558"/>
                  <a:pt x="17268" y="5560"/>
                </a:cubicBezTo>
                <a:cubicBezTo>
                  <a:pt x="16618" y="5592"/>
                  <a:pt x="16033" y="5917"/>
                  <a:pt x="15577" y="6373"/>
                </a:cubicBezTo>
                <a:cubicBezTo>
                  <a:pt x="15903" y="5657"/>
                  <a:pt x="16163" y="5039"/>
                  <a:pt x="16130" y="4259"/>
                </a:cubicBezTo>
                <a:cubicBezTo>
                  <a:pt x="16098" y="3478"/>
                  <a:pt x="15610" y="2665"/>
                  <a:pt x="14862" y="2503"/>
                </a:cubicBezTo>
                <a:cubicBezTo>
                  <a:pt x="14756" y="2475"/>
                  <a:pt x="14648" y="2462"/>
                  <a:pt x="14538" y="2462"/>
                </a:cubicBezTo>
                <a:cubicBezTo>
                  <a:pt x="14141" y="2462"/>
                  <a:pt x="13730" y="2631"/>
                  <a:pt x="13399" y="2861"/>
                </a:cubicBezTo>
                <a:cubicBezTo>
                  <a:pt x="12976" y="3186"/>
                  <a:pt x="12651" y="3609"/>
                  <a:pt x="12358" y="4031"/>
                </a:cubicBezTo>
                <a:cubicBezTo>
                  <a:pt x="12391" y="2438"/>
                  <a:pt x="11187" y="779"/>
                  <a:pt x="9691" y="226"/>
                </a:cubicBezTo>
                <a:cubicBezTo>
                  <a:pt x="9278" y="74"/>
                  <a:pt x="8840" y="0"/>
                  <a:pt x="84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2749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4"/>
          <p:cNvSpPr/>
          <p:nvPr/>
        </p:nvSpPr>
        <p:spPr>
          <a:xfrm flipH="1">
            <a:off x="-79225" y="-82875"/>
            <a:ext cx="9453535" cy="575372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4"/>
          <p:cNvSpPr/>
          <p:nvPr/>
        </p:nvSpPr>
        <p:spPr>
          <a:xfrm>
            <a:off x="-133962" y="755600"/>
            <a:ext cx="9538995" cy="580579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7" name="Google Shape;447;p34"/>
          <p:cNvGrpSpPr/>
          <p:nvPr/>
        </p:nvGrpSpPr>
        <p:grpSpPr>
          <a:xfrm>
            <a:off x="-133947" y="3700822"/>
            <a:ext cx="9379836" cy="1568351"/>
            <a:chOff x="-133947" y="3700822"/>
            <a:chExt cx="9379836" cy="1568351"/>
          </a:xfrm>
        </p:grpSpPr>
        <p:grpSp>
          <p:nvGrpSpPr>
            <p:cNvPr id="448" name="Google Shape;448;p34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49" name="Google Shape;449;p34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4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1" name="Google Shape;451;p34"/>
            <p:cNvSpPr/>
            <p:nvPr/>
          </p:nvSpPr>
          <p:spPr>
            <a:xfrm>
              <a:off x="7383329" y="4039598"/>
              <a:ext cx="1862559" cy="1157263"/>
            </a:xfrm>
            <a:custGeom>
              <a:avLst/>
              <a:gdLst/>
              <a:ahLst/>
              <a:cxnLst/>
              <a:rect l="l" t="t" r="r" b="b"/>
              <a:pathLst>
                <a:path w="17568" h="10915" extrusionOk="0">
                  <a:moveTo>
                    <a:pt x="13645" y="1"/>
                  </a:moveTo>
                  <a:cubicBezTo>
                    <a:pt x="12823" y="1"/>
                    <a:pt x="11992" y="331"/>
                    <a:pt x="11472" y="972"/>
                  </a:cubicBezTo>
                  <a:cubicBezTo>
                    <a:pt x="10789" y="1792"/>
                    <a:pt x="10553" y="3351"/>
                    <a:pt x="11294" y="4130"/>
                  </a:cubicBezTo>
                  <a:lnTo>
                    <a:pt x="11294" y="4130"/>
                  </a:lnTo>
                  <a:cubicBezTo>
                    <a:pt x="10985" y="3830"/>
                    <a:pt x="10558" y="3674"/>
                    <a:pt x="10135" y="3674"/>
                  </a:cubicBezTo>
                  <a:cubicBezTo>
                    <a:pt x="9918" y="3674"/>
                    <a:pt x="9701" y="3715"/>
                    <a:pt x="9502" y="3799"/>
                  </a:cubicBezTo>
                  <a:cubicBezTo>
                    <a:pt x="9039" y="3985"/>
                    <a:pt x="8714" y="4448"/>
                    <a:pt x="8575" y="4935"/>
                  </a:cubicBezTo>
                  <a:cubicBezTo>
                    <a:pt x="8575" y="4170"/>
                    <a:pt x="8181" y="3405"/>
                    <a:pt x="7533" y="2988"/>
                  </a:cubicBezTo>
                  <a:cubicBezTo>
                    <a:pt x="7185" y="2773"/>
                    <a:pt x="6773" y="2667"/>
                    <a:pt x="6361" y="2667"/>
                  </a:cubicBezTo>
                  <a:cubicBezTo>
                    <a:pt x="5839" y="2667"/>
                    <a:pt x="5315" y="2837"/>
                    <a:pt x="4914" y="3174"/>
                  </a:cubicBezTo>
                  <a:cubicBezTo>
                    <a:pt x="4195" y="3776"/>
                    <a:pt x="4010" y="4889"/>
                    <a:pt x="4358" y="5746"/>
                  </a:cubicBezTo>
                  <a:cubicBezTo>
                    <a:pt x="4033" y="4981"/>
                    <a:pt x="3454" y="4263"/>
                    <a:pt x="2666" y="3938"/>
                  </a:cubicBezTo>
                  <a:cubicBezTo>
                    <a:pt x="2433" y="3849"/>
                    <a:pt x="2180" y="3805"/>
                    <a:pt x="1927" y="3805"/>
                  </a:cubicBezTo>
                  <a:cubicBezTo>
                    <a:pt x="1324" y="3805"/>
                    <a:pt x="721" y="4058"/>
                    <a:pt x="395" y="4564"/>
                  </a:cubicBezTo>
                  <a:cubicBezTo>
                    <a:pt x="1" y="5167"/>
                    <a:pt x="93" y="5978"/>
                    <a:pt x="348" y="6673"/>
                  </a:cubicBezTo>
                  <a:cubicBezTo>
                    <a:pt x="835" y="8064"/>
                    <a:pt x="1947" y="9246"/>
                    <a:pt x="3315" y="9825"/>
                  </a:cubicBezTo>
                  <a:cubicBezTo>
                    <a:pt x="3129" y="10126"/>
                    <a:pt x="2944" y="10381"/>
                    <a:pt x="3245" y="10567"/>
                  </a:cubicBezTo>
                  <a:cubicBezTo>
                    <a:pt x="3523" y="10775"/>
                    <a:pt x="3894" y="10798"/>
                    <a:pt x="4242" y="10821"/>
                  </a:cubicBezTo>
                  <a:cubicBezTo>
                    <a:pt x="5248" y="10883"/>
                    <a:pt x="6254" y="10915"/>
                    <a:pt x="7260" y="10915"/>
                  </a:cubicBezTo>
                  <a:cubicBezTo>
                    <a:pt x="8896" y="10915"/>
                    <a:pt x="10532" y="10831"/>
                    <a:pt x="12168" y="10659"/>
                  </a:cubicBezTo>
                  <a:cubicBezTo>
                    <a:pt x="13697" y="10497"/>
                    <a:pt x="15343" y="10196"/>
                    <a:pt x="16385" y="9083"/>
                  </a:cubicBezTo>
                  <a:cubicBezTo>
                    <a:pt x="17289" y="8110"/>
                    <a:pt x="17567" y="6719"/>
                    <a:pt x="17567" y="5399"/>
                  </a:cubicBezTo>
                  <a:cubicBezTo>
                    <a:pt x="17567" y="4309"/>
                    <a:pt x="17405" y="3197"/>
                    <a:pt x="16895" y="2224"/>
                  </a:cubicBezTo>
                  <a:cubicBezTo>
                    <a:pt x="16385" y="1250"/>
                    <a:pt x="15528" y="416"/>
                    <a:pt x="14462" y="115"/>
                  </a:cubicBezTo>
                  <a:cubicBezTo>
                    <a:pt x="14199" y="39"/>
                    <a:pt x="13922" y="1"/>
                    <a:pt x="136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7638845" y="4316326"/>
              <a:ext cx="1535806" cy="952847"/>
            </a:xfrm>
            <a:custGeom>
              <a:avLst/>
              <a:gdLst/>
              <a:ahLst/>
              <a:cxnLst/>
              <a:rect l="l" t="t" r="r" b="b"/>
              <a:pathLst>
                <a:path w="14486" h="8987" extrusionOk="0">
                  <a:moveTo>
                    <a:pt x="11213" y="0"/>
                  </a:moveTo>
                  <a:cubicBezTo>
                    <a:pt x="10541" y="0"/>
                    <a:pt x="9861" y="265"/>
                    <a:pt x="9433" y="795"/>
                  </a:cubicBezTo>
                  <a:cubicBezTo>
                    <a:pt x="8886" y="1479"/>
                    <a:pt x="8675" y="2769"/>
                    <a:pt x="9309" y="3407"/>
                  </a:cubicBezTo>
                  <a:lnTo>
                    <a:pt x="9309" y="3407"/>
                  </a:lnTo>
                  <a:cubicBezTo>
                    <a:pt x="9047" y="3162"/>
                    <a:pt x="8694" y="3024"/>
                    <a:pt x="8347" y="3024"/>
                  </a:cubicBezTo>
                  <a:cubicBezTo>
                    <a:pt x="8170" y="3024"/>
                    <a:pt x="7994" y="3060"/>
                    <a:pt x="7834" y="3136"/>
                  </a:cubicBezTo>
                  <a:cubicBezTo>
                    <a:pt x="7440" y="3275"/>
                    <a:pt x="7162" y="3669"/>
                    <a:pt x="7069" y="4063"/>
                  </a:cubicBezTo>
                  <a:cubicBezTo>
                    <a:pt x="7069" y="3437"/>
                    <a:pt x="6745" y="2812"/>
                    <a:pt x="6212" y="2464"/>
                  </a:cubicBezTo>
                  <a:cubicBezTo>
                    <a:pt x="5925" y="2279"/>
                    <a:pt x="5583" y="2190"/>
                    <a:pt x="5241" y="2190"/>
                  </a:cubicBezTo>
                  <a:cubicBezTo>
                    <a:pt x="4810" y="2190"/>
                    <a:pt x="4379" y="2332"/>
                    <a:pt x="4056" y="2603"/>
                  </a:cubicBezTo>
                  <a:cubicBezTo>
                    <a:pt x="3454" y="3090"/>
                    <a:pt x="3292" y="4017"/>
                    <a:pt x="3570" y="4735"/>
                  </a:cubicBezTo>
                  <a:cubicBezTo>
                    <a:pt x="3315" y="4086"/>
                    <a:pt x="2828" y="3507"/>
                    <a:pt x="2179" y="3252"/>
                  </a:cubicBezTo>
                  <a:cubicBezTo>
                    <a:pt x="1983" y="3175"/>
                    <a:pt x="1769" y="3136"/>
                    <a:pt x="1556" y="3136"/>
                  </a:cubicBezTo>
                  <a:cubicBezTo>
                    <a:pt x="1067" y="3136"/>
                    <a:pt x="584" y="3342"/>
                    <a:pt x="325" y="3762"/>
                  </a:cubicBezTo>
                  <a:cubicBezTo>
                    <a:pt x="1" y="4272"/>
                    <a:pt x="70" y="4921"/>
                    <a:pt x="279" y="5500"/>
                  </a:cubicBezTo>
                  <a:cubicBezTo>
                    <a:pt x="673" y="6659"/>
                    <a:pt x="1600" y="7609"/>
                    <a:pt x="2712" y="8096"/>
                  </a:cubicBezTo>
                  <a:cubicBezTo>
                    <a:pt x="2573" y="8327"/>
                    <a:pt x="2411" y="8559"/>
                    <a:pt x="2666" y="8721"/>
                  </a:cubicBezTo>
                  <a:cubicBezTo>
                    <a:pt x="2898" y="8860"/>
                    <a:pt x="3199" y="8907"/>
                    <a:pt x="3477" y="8907"/>
                  </a:cubicBezTo>
                  <a:cubicBezTo>
                    <a:pt x="4314" y="8960"/>
                    <a:pt x="5155" y="8986"/>
                    <a:pt x="5995" y="8986"/>
                  </a:cubicBezTo>
                  <a:cubicBezTo>
                    <a:pt x="7341" y="8986"/>
                    <a:pt x="8685" y="8919"/>
                    <a:pt x="10013" y="8791"/>
                  </a:cubicBezTo>
                  <a:cubicBezTo>
                    <a:pt x="11287" y="8652"/>
                    <a:pt x="12631" y="8397"/>
                    <a:pt x="13512" y="7470"/>
                  </a:cubicBezTo>
                  <a:cubicBezTo>
                    <a:pt x="14254" y="6682"/>
                    <a:pt x="14485" y="5546"/>
                    <a:pt x="14485" y="4457"/>
                  </a:cubicBezTo>
                  <a:cubicBezTo>
                    <a:pt x="14485" y="3553"/>
                    <a:pt x="14323" y="2626"/>
                    <a:pt x="13906" y="1815"/>
                  </a:cubicBezTo>
                  <a:cubicBezTo>
                    <a:pt x="13489" y="1027"/>
                    <a:pt x="12794" y="332"/>
                    <a:pt x="11913" y="100"/>
                  </a:cubicBezTo>
                  <a:cubicBezTo>
                    <a:pt x="11688" y="33"/>
                    <a:pt x="11451" y="0"/>
                    <a:pt x="11213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 rot="-500591" flipH="1">
              <a:off x="-38615" y="3758956"/>
              <a:ext cx="901925" cy="137976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 rot="-500563" flipH="1">
              <a:off x="85301" y="3900773"/>
              <a:ext cx="812964" cy="1243665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37981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/>
          <p:nvPr/>
        </p:nvSpPr>
        <p:spPr>
          <a:xfrm>
            <a:off x="7818512" y="717152"/>
            <a:ext cx="1635934" cy="412339"/>
          </a:xfrm>
          <a:custGeom>
            <a:avLst/>
            <a:gdLst/>
            <a:ahLst/>
            <a:cxnLst/>
            <a:rect l="l" t="t" r="r" b="b"/>
            <a:pathLst>
              <a:path w="38147" h="9615" extrusionOk="0">
                <a:moveTo>
                  <a:pt x="19344" y="1"/>
                </a:moveTo>
                <a:cubicBezTo>
                  <a:pt x="18349" y="1"/>
                  <a:pt x="17388" y="683"/>
                  <a:pt x="16941" y="1596"/>
                </a:cubicBezTo>
                <a:cubicBezTo>
                  <a:pt x="16570" y="2361"/>
                  <a:pt x="16524" y="3334"/>
                  <a:pt x="16686" y="4238"/>
                </a:cubicBezTo>
                <a:cubicBezTo>
                  <a:pt x="16408" y="3635"/>
                  <a:pt x="15968" y="3149"/>
                  <a:pt x="15389" y="2871"/>
                </a:cubicBezTo>
                <a:cubicBezTo>
                  <a:pt x="15069" y="2723"/>
                  <a:pt x="14715" y="2651"/>
                  <a:pt x="14361" y="2651"/>
                </a:cubicBezTo>
                <a:cubicBezTo>
                  <a:pt x="13713" y="2651"/>
                  <a:pt x="13065" y="2893"/>
                  <a:pt x="12631" y="3357"/>
                </a:cubicBezTo>
                <a:cubicBezTo>
                  <a:pt x="12005" y="4029"/>
                  <a:pt x="11889" y="5142"/>
                  <a:pt x="12376" y="5930"/>
                </a:cubicBezTo>
                <a:cubicBezTo>
                  <a:pt x="12081" y="5568"/>
                  <a:pt x="11616" y="5439"/>
                  <a:pt x="11119" y="5439"/>
                </a:cubicBezTo>
                <a:cubicBezTo>
                  <a:pt x="10757" y="5439"/>
                  <a:pt x="10377" y="5508"/>
                  <a:pt x="10035" y="5605"/>
                </a:cubicBezTo>
                <a:cubicBezTo>
                  <a:pt x="9154" y="5837"/>
                  <a:pt x="8691" y="6764"/>
                  <a:pt x="8691" y="7691"/>
                </a:cubicBezTo>
                <a:cubicBezTo>
                  <a:pt x="7864" y="7378"/>
                  <a:pt x="6980" y="7231"/>
                  <a:pt x="6086" y="7231"/>
                </a:cubicBezTo>
                <a:cubicBezTo>
                  <a:pt x="3873" y="7231"/>
                  <a:pt x="1601" y="8129"/>
                  <a:pt x="0" y="9615"/>
                </a:cubicBezTo>
                <a:lnTo>
                  <a:pt x="38147" y="9615"/>
                </a:lnTo>
                <a:cubicBezTo>
                  <a:pt x="36988" y="8479"/>
                  <a:pt x="35829" y="7343"/>
                  <a:pt x="34485" y="6440"/>
                </a:cubicBezTo>
                <a:cubicBezTo>
                  <a:pt x="33118" y="5559"/>
                  <a:pt x="31565" y="4910"/>
                  <a:pt x="29943" y="4864"/>
                </a:cubicBezTo>
                <a:cubicBezTo>
                  <a:pt x="29895" y="4862"/>
                  <a:pt x="29847" y="4862"/>
                  <a:pt x="29798" y="4862"/>
                </a:cubicBezTo>
                <a:cubicBezTo>
                  <a:pt x="28217" y="4862"/>
                  <a:pt x="26530" y="5597"/>
                  <a:pt x="25562" y="6834"/>
                </a:cubicBezTo>
                <a:cubicBezTo>
                  <a:pt x="25586" y="6301"/>
                  <a:pt x="25632" y="5768"/>
                  <a:pt x="25539" y="5234"/>
                </a:cubicBezTo>
                <a:cubicBezTo>
                  <a:pt x="25447" y="4725"/>
                  <a:pt x="25168" y="4215"/>
                  <a:pt x="24728" y="3913"/>
                </a:cubicBezTo>
                <a:cubicBezTo>
                  <a:pt x="24476" y="3745"/>
                  <a:pt x="24176" y="3668"/>
                  <a:pt x="23872" y="3668"/>
                </a:cubicBezTo>
                <a:cubicBezTo>
                  <a:pt x="23505" y="3668"/>
                  <a:pt x="23132" y="3780"/>
                  <a:pt x="22828" y="3983"/>
                </a:cubicBezTo>
                <a:cubicBezTo>
                  <a:pt x="22272" y="4377"/>
                  <a:pt x="22086" y="4980"/>
                  <a:pt x="21947" y="5652"/>
                </a:cubicBezTo>
                <a:cubicBezTo>
                  <a:pt x="22063" y="4539"/>
                  <a:pt x="22202" y="3427"/>
                  <a:pt x="21924" y="2338"/>
                </a:cubicBezTo>
                <a:cubicBezTo>
                  <a:pt x="21646" y="1272"/>
                  <a:pt x="20858" y="252"/>
                  <a:pt x="19769" y="43"/>
                </a:cubicBezTo>
                <a:cubicBezTo>
                  <a:pt x="19627" y="14"/>
                  <a:pt x="19485" y="1"/>
                  <a:pt x="193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35"/>
          <p:cNvSpPr/>
          <p:nvPr/>
        </p:nvSpPr>
        <p:spPr>
          <a:xfrm rot="-328396">
            <a:off x="-1726551" y="-56159"/>
            <a:ext cx="9539110" cy="580594"/>
          </a:xfrm>
          <a:custGeom>
            <a:avLst/>
            <a:gdLst/>
            <a:ahLst/>
            <a:cxnLst/>
            <a:rect l="l" t="t" r="r" b="b"/>
            <a:pathLst>
              <a:path w="103275" h="12108" extrusionOk="0">
                <a:moveTo>
                  <a:pt x="103091" y="0"/>
                </a:moveTo>
                <a:cubicBezTo>
                  <a:pt x="96474" y="6398"/>
                  <a:pt x="86756" y="8556"/>
                  <a:pt x="77501" y="8556"/>
                </a:cubicBezTo>
                <a:cubicBezTo>
                  <a:pt x="77328" y="8556"/>
                  <a:pt x="77155" y="8555"/>
                  <a:pt x="76982" y="8554"/>
                </a:cubicBezTo>
                <a:cubicBezTo>
                  <a:pt x="67594" y="8493"/>
                  <a:pt x="58307" y="6538"/>
                  <a:pt x="48898" y="6212"/>
                </a:cubicBezTo>
                <a:cubicBezTo>
                  <a:pt x="47495" y="6164"/>
                  <a:pt x="46090" y="6153"/>
                  <a:pt x="44685" y="6153"/>
                </a:cubicBezTo>
                <a:cubicBezTo>
                  <a:pt x="43635" y="6153"/>
                  <a:pt x="42584" y="6159"/>
                  <a:pt x="41534" y="6159"/>
                </a:cubicBezTo>
                <a:cubicBezTo>
                  <a:pt x="38630" y="6159"/>
                  <a:pt x="35731" y="6115"/>
                  <a:pt x="32850" y="5784"/>
                </a:cubicBezTo>
                <a:cubicBezTo>
                  <a:pt x="27311" y="5132"/>
                  <a:pt x="21934" y="3442"/>
                  <a:pt x="16435" y="2485"/>
                </a:cubicBezTo>
                <a:cubicBezTo>
                  <a:pt x="14172" y="2099"/>
                  <a:pt x="11846" y="1848"/>
                  <a:pt x="9540" y="1848"/>
                </a:cubicBezTo>
                <a:cubicBezTo>
                  <a:pt x="6243" y="1848"/>
                  <a:pt x="2984" y="2361"/>
                  <a:pt x="0" y="3727"/>
                </a:cubicBezTo>
                <a:cubicBezTo>
                  <a:pt x="326" y="5173"/>
                  <a:pt x="591" y="6660"/>
                  <a:pt x="917" y="8106"/>
                </a:cubicBezTo>
                <a:cubicBezTo>
                  <a:pt x="3209" y="4916"/>
                  <a:pt x="7255" y="3644"/>
                  <a:pt x="11276" y="3644"/>
                </a:cubicBezTo>
                <a:cubicBezTo>
                  <a:pt x="12365" y="3644"/>
                  <a:pt x="13451" y="3737"/>
                  <a:pt x="14501" y="3910"/>
                </a:cubicBezTo>
                <a:cubicBezTo>
                  <a:pt x="19429" y="4725"/>
                  <a:pt x="24032" y="6904"/>
                  <a:pt x="28960" y="7821"/>
                </a:cubicBezTo>
                <a:cubicBezTo>
                  <a:pt x="31310" y="8254"/>
                  <a:pt x="33684" y="8388"/>
                  <a:pt x="36069" y="8388"/>
                </a:cubicBezTo>
                <a:cubicBezTo>
                  <a:pt x="39940" y="8388"/>
                  <a:pt x="43841" y="8035"/>
                  <a:pt x="47719" y="8035"/>
                </a:cubicBezTo>
                <a:cubicBezTo>
                  <a:pt x="48078" y="8035"/>
                  <a:pt x="48437" y="8038"/>
                  <a:pt x="48796" y="8045"/>
                </a:cubicBezTo>
                <a:cubicBezTo>
                  <a:pt x="58246" y="8228"/>
                  <a:pt x="67451" y="10937"/>
                  <a:pt x="76860" y="11812"/>
                </a:cubicBezTo>
                <a:cubicBezTo>
                  <a:pt x="78807" y="11998"/>
                  <a:pt x="80784" y="12107"/>
                  <a:pt x="82756" y="12107"/>
                </a:cubicBezTo>
                <a:cubicBezTo>
                  <a:pt x="90318" y="12107"/>
                  <a:pt x="97815" y="10497"/>
                  <a:pt x="103274" y="5377"/>
                </a:cubicBezTo>
                <a:cubicBezTo>
                  <a:pt x="103193" y="3585"/>
                  <a:pt x="103172" y="1792"/>
                  <a:pt x="103091" y="0"/>
                </a:cubicBezTo>
                <a:close/>
              </a:path>
            </a:pathLst>
          </a:custGeom>
          <a:solidFill>
            <a:srgbClr val="000000">
              <a:alpha val="67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35"/>
          <p:cNvGrpSpPr/>
          <p:nvPr/>
        </p:nvGrpSpPr>
        <p:grpSpPr>
          <a:xfrm>
            <a:off x="-48534" y="3581258"/>
            <a:ext cx="9282828" cy="1562597"/>
            <a:chOff x="-48534" y="3581258"/>
            <a:chExt cx="9282828" cy="1562597"/>
          </a:xfrm>
        </p:grpSpPr>
        <p:sp>
          <p:nvSpPr>
            <p:cNvPr id="459" name="Google Shape;459;p35"/>
            <p:cNvSpPr/>
            <p:nvPr/>
          </p:nvSpPr>
          <p:spPr>
            <a:xfrm flipH="1">
              <a:off x="8075899" y="3893011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 flipH="1">
              <a:off x="8332365" y="4153278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61;p35"/>
            <p:cNvGrpSpPr/>
            <p:nvPr/>
          </p:nvGrpSpPr>
          <p:grpSpPr>
            <a:xfrm>
              <a:off x="-48534" y="4849494"/>
              <a:ext cx="9192445" cy="294361"/>
              <a:chOff x="9147072" y="3746004"/>
              <a:chExt cx="4585218" cy="611087"/>
            </a:xfrm>
          </p:grpSpPr>
          <p:sp>
            <p:nvSpPr>
              <p:cNvPr id="462" name="Google Shape;462;p35"/>
              <p:cNvSpPr/>
              <p:nvPr/>
            </p:nvSpPr>
            <p:spPr>
              <a:xfrm>
                <a:off x="9147072" y="3746004"/>
                <a:ext cx="4585218" cy="611087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5"/>
              <p:cNvSpPr/>
              <p:nvPr/>
            </p:nvSpPr>
            <p:spPr>
              <a:xfrm>
                <a:off x="9147072" y="3746004"/>
                <a:ext cx="4585218" cy="335308"/>
              </a:xfrm>
              <a:custGeom>
                <a:avLst/>
                <a:gdLst/>
                <a:ahLst/>
                <a:cxnLst/>
                <a:rect l="l" t="t" r="r" b="b"/>
                <a:pathLst>
                  <a:path w="150372" h="54991" extrusionOk="0">
                    <a:moveTo>
                      <a:pt x="1" y="0"/>
                    </a:moveTo>
                    <a:lnTo>
                      <a:pt x="1" y="54991"/>
                    </a:lnTo>
                    <a:lnTo>
                      <a:pt x="150372" y="54991"/>
                    </a:lnTo>
                    <a:lnTo>
                      <a:pt x="150372" y="0"/>
                    </a:lnTo>
                    <a:close/>
                  </a:path>
                </a:pathLst>
              </a:custGeom>
              <a:solidFill>
                <a:srgbClr val="FFFFFF">
                  <a:alpha val="781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4" name="Google Shape;464;p35"/>
            <p:cNvSpPr/>
            <p:nvPr/>
          </p:nvSpPr>
          <p:spPr>
            <a:xfrm flipH="1">
              <a:off x="-48526" y="3581258"/>
              <a:ext cx="901925" cy="1379759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 flipH="1">
              <a:off x="503508" y="4134857"/>
              <a:ext cx="540044" cy="826170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1360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68900" y="542200"/>
            <a:ext cx="7127400" cy="127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5200"/>
              <a:buNone/>
              <a:defRPr sz="65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68900" y="1700651"/>
            <a:ext cx="7127400" cy="6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12250" y="2159425"/>
            <a:ext cx="8541112" cy="4385024"/>
          </a:xfrm>
          <a:custGeom>
            <a:avLst/>
            <a:gdLst/>
            <a:ahLst/>
            <a:cxnLst/>
            <a:rect l="l" t="t" r="r" b="b"/>
            <a:pathLst>
              <a:path w="136625" h="72131" extrusionOk="0">
                <a:moveTo>
                  <a:pt x="111171" y="1"/>
                </a:moveTo>
                <a:cubicBezTo>
                  <a:pt x="96141" y="1"/>
                  <a:pt x="80136" y="16158"/>
                  <a:pt x="62076" y="18559"/>
                </a:cubicBezTo>
                <a:cubicBezTo>
                  <a:pt x="59335" y="18923"/>
                  <a:pt x="56803" y="19065"/>
                  <a:pt x="54430" y="19065"/>
                </a:cubicBezTo>
                <a:cubicBezTo>
                  <a:pt x="46159" y="19065"/>
                  <a:pt x="39819" y="17344"/>
                  <a:pt x="33284" y="17344"/>
                </a:cubicBezTo>
                <a:cubicBezTo>
                  <a:pt x="28217" y="17344"/>
                  <a:pt x="23033" y="18378"/>
                  <a:pt x="16740" y="22049"/>
                </a:cubicBezTo>
                <a:cubicBezTo>
                  <a:pt x="0" y="31814"/>
                  <a:pt x="12728" y="72096"/>
                  <a:pt x="12728" y="72096"/>
                </a:cubicBezTo>
                <a:lnTo>
                  <a:pt x="12762" y="72130"/>
                </a:lnTo>
                <a:lnTo>
                  <a:pt x="136625" y="72130"/>
                </a:lnTo>
                <a:lnTo>
                  <a:pt x="136625" y="12051"/>
                </a:lnTo>
                <a:cubicBezTo>
                  <a:pt x="132058" y="7854"/>
                  <a:pt x="124658" y="2443"/>
                  <a:pt x="115263" y="427"/>
                </a:cubicBezTo>
                <a:cubicBezTo>
                  <a:pt x="113907" y="135"/>
                  <a:pt x="112543" y="1"/>
                  <a:pt x="111171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807688">
            <a:off x="177347" y="2961721"/>
            <a:ext cx="1320868" cy="1506644"/>
          </a:xfrm>
          <a:custGeom>
            <a:avLst/>
            <a:gdLst/>
            <a:ahLst/>
            <a:cxnLst/>
            <a:rect l="l" t="t" r="r" b="b"/>
            <a:pathLst>
              <a:path w="18678" h="21305" extrusionOk="0">
                <a:moveTo>
                  <a:pt x="13889" y="1"/>
                </a:moveTo>
                <a:cubicBezTo>
                  <a:pt x="10508" y="1"/>
                  <a:pt x="5495" y="3203"/>
                  <a:pt x="2946" y="8639"/>
                </a:cubicBezTo>
                <a:cubicBezTo>
                  <a:pt x="110" y="14694"/>
                  <a:pt x="0" y="21304"/>
                  <a:pt x="3025" y="21304"/>
                </a:cubicBezTo>
                <a:cubicBezTo>
                  <a:pt x="3080" y="21304"/>
                  <a:pt x="3136" y="21302"/>
                  <a:pt x="3193" y="21298"/>
                </a:cubicBezTo>
                <a:cubicBezTo>
                  <a:pt x="6388" y="21051"/>
                  <a:pt x="7863" y="14543"/>
                  <a:pt x="9954" y="12081"/>
                </a:cubicBezTo>
                <a:cubicBezTo>
                  <a:pt x="14871" y="7781"/>
                  <a:pt x="18677" y="6424"/>
                  <a:pt x="17079" y="2007"/>
                </a:cubicBezTo>
                <a:cubicBezTo>
                  <a:pt x="16586" y="641"/>
                  <a:pt x="15400" y="1"/>
                  <a:pt x="13889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7448550" y="0"/>
            <a:ext cx="1695458" cy="1434845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76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600575" y="2017600"/>
            <a:ext cx="34551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62424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5391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272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5029200" y="1047138"/>
            <a:ext cx="3097200" cy="16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1"/>
          </p:nvPr>
        </p:nvSpPr>
        <p:spPr>
          <a:xfrm>
            <a:off x="5400675" y="2740975"/>
            <a:ext cx="2725500" cy="10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/>
          <p:nvPr/>
        </p:nvSpPr>
        <p:spPr>
          <a:xfrm rot="10800000">
            <a:off x="6877074" y="3612998"/>
            <a:ext cx="2276475" cy="1926552"/>
          </a:xfrm>
          <a:custGeom>
            <a:avLst/>
            <a:gdLst/>
            <a:ahLst/>
            <a:cxnLst/>
            <a:rect l="l" t="t" r="r" b="b"/>
            <a:pathLst>
              <a:path w="31676" h="26807" extrusionOk="0">
                <a:moveTo>
                  <a:pt x="0" y="0"/>
                </a:moveTo>
                <a:lnTo>
                  <a:pt x="0" y="26806"/>
                </a:lnTo>
                <a:cubicBezTo>
                  <a:pt x="3443" y="23549"/>
                  <a:pt x="8647" y="19661"/>
                  <a:pt x="14929" y="18228"/>
                </a:cubicBezTo>
                <a:cubicBezTo>
                  <a:pt x="24962" y="15937"/>
                  <a:pt x="21704" y="7386"/>
                  <a:pt x="31675" y="0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7"/>
          <p:cNvSpPr/>
          <p:nvPr/>
        </p:nvSpPr>
        <p:spPr>
          <a:xfrm rot="-3758514">
            <a:off x="8368340" y="3212328"/>
            <a:ext cx="871773" cy="389587"/>
          </a:xfrm>
          <a:custGeom>
            <a:avLst/>
            <a:gdLst/>
            <a:ahLst/>
            <a:cxnLst/>
            <a:rect l="l" t="t" r="r" b="b"/>
            <a:pathLst>
              <a:path w="17577" h="7855" extrusionOk="0">
                <a:moveTo>
                  <a:pt x="9135" y="1"/>
                </a:moveTo>
                <a:cubicBezTo>
                  <a:pt x="8608" y="1"/>
                  <a:pt x="8104" y="57"/>
                  <a:pt x="7654" y="163"/>
                </a:cubicBezTo>
                <a:cubicBezTo>
                  <a:pt x="5301" y="725"/>
                  <a:pt x="1" y="2199"/>
                  <a:pt x="1207" y="3866"/>
                </a:cubicBezTo>
                <a:cubicBezTo>
                  <a:pt x="2596" y="5787"/>
                  <a:pt x="5256" y="7854"/>
                  <a:pt x="10059" y="7854"/>
                </a:cubicBezTo>
                <a:cubicBezTo>
                  <a:pt x="10570" y="7854"/>
                  <a:pt x="11105" y="7831"/>
                  <a:pt x="11665" y="7782"/>
                </a:cubicBezTo>
                <a:cubicBezTo>
                  <a:pt x="17083" y="7301"/>
                  <a:pt x="17577" y="1349"/>
                  <a:pt x="10445" y="115"/>
                </a:cubicBezTo>
                <a:cubicBezTo>
                  <a:pt x="10005" y="38"/>
                  <a:pt x="9563" y="1"/>
                  <a:pt x="9135" y="1"/>
                </a:cubicBezTo>
                <a:close/>
              </a:path>
            </a:pathLst>
          </a:custGeom>
          <a:solidFill>
            <a:srgbClr val="C3D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184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1095375" y="2017600"/>
            <a:ext cx="2895600" cy="1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2" hasCustomPrompt="1"/>
          </p:nvPr>
        </p:nvSpPr>
        <p:spPr>
          <a:xfrm>
            <a:off x="1095375" y="748975"/>
            <a:ext cx="1813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  <a:defRPr sz="72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095375" y="3633700"/>
            <a:ext cx="26643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69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80" r:id="rId4"/>
    <p:sldLayoutId id="214748368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1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2F5D"/>
              </a:buClr>
              <a:buSzPts val="3000"/>
              <a:buFont typeface="Passion One"/>
              <a:buNone/>
              <a:defRPr sz="3000">
                <a:solidFill>
                  <a:srgbClr val="362F5D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800"/>
              <a:buFont typeface="Gothic A1"/>
              <a:buChar char="●"/>
              <a:defRPr sz="1800"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●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○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B3933"/>
              </a:buClr>
              <a:buSzPts val="1400"/>
              <a:buFont typeface="Gothic A1"/>
              <a:buChar char="■"/>
              <a:defRPr>
                <a:solidFill>
                  <a:srgbClr val="6B3933"/>
                </a:solidFill>
                <a:latin typeface="Gothic A1"/>
                <a:ea typeface="Gothic A1"/>
                <a:cs typeface="Gothic A1"/>
                <a:sym typeface="Gothic A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38289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25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 Black"/>
              <a:buNone/>
              <a:defRPr sz="30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●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Titillium Web"/>
              <a:buChar char="○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Titillium Web"/>
              <a:buChar char="■"/>
              <a:defRPr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69188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  <p:sldLayoutId id="2147483730" r:id="rId23"/>
    <p:sldLayoutId id="2147483731" r:id="rId24"/>
    <p:sldLayoutId id="2147483732" r:id="rId25"/>
    <p:sldLayoutId id="2147483733" r:id="rId26"/>
    <p:sldLayoutId id="2147483734" r:id="rId27"/>
    <p:sldLayoutId id="2147483735" r:id="rId28"/>
    <p:sldLayoutId id="2147483736" r:id="rId29"/>
    <p:sldLayoutId id="2147483737" r:id="rId30"/>
    <p:sldLayoutId id="2147483739" r:id="rId31"/>
    <p:sldLayoutId id="2147483740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39"/>
          <p:cNvGrpSpPr/>
          <p:nvPr/>
        </p:nvGrpSpPr>
        <p:grpSpPr>
          <a:xfrm>
            <a:off x="759804" y="-228500"/>
            <a:ext cx="11099436" cy="6213151"/>
            <a:chOff x="759804" y="-228500"/>
            <a:chExt cx="11099436" cy="6213151"/>
          </a:xfrm>
        </p:grpSpPr>
        <p:sp>
          <p:nvSpPr>
            <p:cNvPr id="478" name="Google Shape;478;p39"/>
            <p:cNvSpPr/>
            <p:nvPr/>
          </p:nvSpPr>
          <p:spPr>
            <a:xfrm>
              <a:off x="4009649" y="-228500"/>
              <a:ext cx="5141804" cy="3535345"/>
            </a:xfrm>
            <a:custGeom>
              <a:avLst/>
              <a:gdLst/>
              <a:ahLst/>
              <a:cxnLst/>
              <a:rect l="l" t="t" r="r" b="b"/>
              <a:pathLst>
                <a:path w="97043" h="74397" extrusionOk="0">
                  <a:moveTo>
                    <a:pt x="0" y="1"/>
                  </a:moveTo>
                  <a:lnTo>
                    <a:pt x="0" y="74396"/>
                  </a:lnTo>
                  <a:lnTo>
                    <a:pt x="97043" y="74396"/>
                  </a:lnTo>
                  <a:lnTo>
                    <a:pt x="9704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4594098" y="2808984"/>
              <a:ext cx="313917" cy="280083"/>
            </a:xfrm>
            <a:custGeom>
              <a:avLst/>
              <a:gdLst/>
              <a:ahLst/>
              <a:cxnLst/>
              <a:rect l="l" t="t" r="r" b="b"/>
              <a:pathLst>
                <a:path w="6606" h="5894" extrusionOk="0">
                  <a:moveTo>
                    <a:pt x="5044" y="1"/>
                  </a:moveTo>
                  <a:cubicBezTo>
                    <a:pt x="4613" y="1"/>
                    <a:pt x="4152" y="233"/>
                    <a:pt x="3850" y="558"/>
                  </a:cubicBezTo>
                  <a:cubicBezTo>
                    <a:pt x="3422" y="1006"/>
                    <a:pt x="3117" y="1597"/>
                    <a:pt x="3035" y="2187"/>
                  </a:cubicBezTo>
                  <a:cubicBezTo>
                    <a:pt x="2954" y="2025"/>
                    <a:pt x="2852" y="1882"/>
                    <a:pt x="2709" y="1780"/>
                  </a:cubicBezTo>
                  <a:cubicBezTo>
                    <a:pt x="2432" y="1529"/>
                    <a:pt x="2061" y="1398"/>
                    <a:pt x="1689" y="1398"/>
                  </a:cubicBezTo>
                  <a:cubicBezTo>
                    <a:pt x="1488" y="1398"/>
                    <a:pt x="1287" y="1437"/>
                    <a:pt x="1101" y="1515"/>
                  </a:cubicBezTo>
                  <a:cubicBezTo>
                    <a:pt x="347" y="1862"/>
                    <a:pt x="1" y="2778"/>
                    <a:pt x="62" y="3593"/>
                  </a:cubicBezTo>
                  <a:cubicBezTo>
                    <a:pt x="143" y="4428"/>
                    <a:pt x="530" y="5181"/>
                    <a:pt x="938" y="5894"/>
                  </a:cubicBezTo>
                  <a:cubicBezTo>
                    <a:pt x="1956" y="5813"/>
                    <a:pt x="2974" y="5813"/>
                    <a:pt x="3992" y="5731"/>
                  </a:cubicBezTo>
                  <a:cubicBezTo>
                    <a:pt x="4461" y="5690"/>
                    <a:pt x="4929" y="5650"/>
                    <a:pt x="5357" y="5487"/>
                  </a:cubicBezTo>
                  <a:cubicBezTo>
                    <a:pt x="5805" y="5324"/>
                    <a:pt x="6192" y="5039"/>
                    <a:pt x="6375" y="4611"/>
                  </a:cubicBezTo>
                  <a:cubicBezTo>
                    <a:pt x="6375" y="4591"/>
                    <a:pt x="6375" y="4591"/>
                    <a:pt x="6375" y="4591"/>
                  </a:cubicBezTo>
                  <a:cubicBezTo>
                    <a:pt x="6605" y="4059"/>
                    <a:pt x="6174" y="3513"/>
                    <a:pt x="5642" y="3513"/>
                  </a:cubicBezTo>
                  <a:cubicBezTo>
                    <a:pt x="5562" y="3513"/>
                    <a:pt x="5480" y="3525"/>
                    <a:pt x="5398" y="3552"/>
                  </a:cubicBezTo>
                  <a:cubicBezTo>
                    <a:pt x="5214" y="3613"/>
                    <a:pt x="5011" y="3674"/>
                    <a:pt x="4807" y="3715"/>
                  </a:cubicBezTo>
                  <a:cubicBezTo>
                    <a:pt x="5500" y="3124"/>
                    <a:pt x="5968" y="2249"/>
                    <a:pt x="6049" y="1332"/>
                  </a:cubicBezTo>
                  <a:cubicBezTo>
                    <a:pt x="6090" y="1027"/>
                    <a:pt x="6049" y="721"/>
                    <a:pt x="5886" y="456"/>
                  </a:cubicBezTo>
                  <a:cubicBezTo>
                    <a:pt x="5676" y="133"/>
                    <a:pt x="5369" y="1"/>
                    <a:pt x="5044" y="1"/>
                  </a:cubicBezTo>
                  <a:close/>
                </a:path>
              </a:pathLst>
            </a:custGeom>
            <a:solidFill>
              <a:srgbClr val="5451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4497347" y="532206"/>
              <a:ext cx="4907628" cy="575372"/>
            </a:xfrm>
            <a:custGeom>
              <a:avLst/>
              <a:gdLst/>
              <a:ahLst/>
              <a:cxnLst/>
              <a:rect l="l" t="t" r="r" b="b"/>
              <a:pathLst>
                <a:path w="103275" h="12108" extrusionOk="0">
                  <a:moveTo>
                    <a:pt x="103091" y="0"/>
                  </a:moveTo>
                  <a:cubicBezTo>
                    <a:pt x="96474" y="6398"/>
                    <a:pt x="86756" y="8556"/>
                    <a:pt x="77501" y="8556"/>
                  </a:cubicBezTo>
                  <a:cubicBezTo>
                    <a:pt x="77328" y="8556"/>
                    <a:pt x="77155" y="8555"/>
                    <a:pt x="76982" y="8554"/>
                  </a:cubicBezTo>
                  <a:cubicBezTo>
                    <a:pt x="67594" y="8493"/>
                    <a:pt x="58307" y="6538"/>
                    <a:pt x="48898" y="6212"/>
                  </a:cubicBezTo>
                  <a:cubicBezTo>
                    <a:pt x="47495" y="6164"/>
                    <a:pt x="46090" y="6153"/>
                    <a:pt x="44685" y="6153"/>
                  </a:cubicBezTo>
                  <a:cubicBezTo>
                    <a:pt x="43635" y="6153"/>
                    <a:pt x="42584" y="6159"/>
                    <a:pt x="41534" y="6159"/>
                  </a:cubicBezTo>
                  <a:cubicBezTo>
                    <a:pt x="38630" y="6159"/>
                    <a:pt x="35731" y="6115"/>
                    <a:pt x="32850" y="5784"/>
                  </a:cubicBezTo>
                  <a:cubicBezTo>
                    <a:pt x="27311" y="5132"/>
                    <a:pt x="21934" y="3442"/>
                    <a:pt x="16435" y="2485"/>
                  </a:cubicBezTo>
                  <a:cubicBezTo>
                    <a:pt x="14172" y="2099"/>
                    <a:pt x="11846" y="1848"/>
                    <a:pt x="9540" y="1848"/>
                  </a:cubicBezTo>
                  <a:cubicBezTo>
                    <a:pt x="6243" y="1848"/>
                    <a:pt x="2984" y="2361"/>
                    <a:pt x="0" y="3727"/>
                  </a:cubicBezTo>
                  <a:cubicBezTo>
                    <a:pt x="326" y="5173"/>
                    <a:pt x="591" y="6660"/>
                    <a:pt x="917" y="8106"/>
                  </a:cubicBezTo>
                  <a:cubicBezTo>
                    <a:pt x="3209" y="4916"/>
                    <a:pt x="7255" y="3644"/>
                    <a:pt x="11276" y="3644"/>
                  </a:cubicBezTo>
                  <a:cubicBezTo>
                    <a:pt x="12365" y="3644"/>
                    <a:pt x="13451" y="3737"/>
                    <a:pt x="14501" y="3910"/>
                  </a:cubicBezTo>
                  <a:cubicBezTo>
                    <a:pt x="19429" y="4725"/>
                    <a:pt x="24032" y="6904"/>
                    <a:pt x="28960" y="7821"/>
                  </a:cubicBezTo>
                  <a:cubicBezTo>
                    <a:pt x="31310" y="8254"/>
                    <a:pt x="33684" y="8388"/>
                    <a:pt x="36069" y="8388"/>
                  </a:cubicBezTo>
                  <a:cubicBezTo>
                    <a:pt x="39940" y="8388"/>
                    <a:pt x="43841" y="8035"/>
                    <a:pt x="47719" y="8035"/>
                  </a:cubicBezTo>
                  <a:cubicBezTo>
                    <a:pt x="48078" y="8035"/>
                    <a:pt x="48437" y="8038"/>
                    <a:pt x="48796" y="8045"/>
                  </a:cubicBezTo>
                  <a:cubicBezTo>
                    <a:pt x="58246" y="8228"/>
                    <a:pt x="67451" y="10937"/>
                    <a:pt x="76860" y="11812"/>
                  </a:cubicBezTo>
                  <a:cubicBezTo>
                    <a:pt x="78807" y="11998"/>
                    <a:pt x="80784" y="12107"/>
                    <a:pt x="82756" y="12107"/>
                  </a:cubicBezTo>
                  <a:cubicBezTo>
                    <a:pt x="90318" y="12107"/>
                    <a:pt x="97815" y="10497"/>
                    <a:pt x="103274" y="5377"/>
                  </a:cubicBezTo>
                  <a:cubicBezTo>
                    <a:pt x="103193" y="3585"/>
                    <a:pt x="103172" y="1792"/>
                    <a:pt x="10309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1" name="Google Shape;481;p39"/>
            <p:cNvSpPr/>
            <p:nvPr/>
          </p:nvSpPr>
          <p:spPr>
            <a:xfrm>
              <a:off x="5862882" y="1176720"/>
              <a:ext cx="966842" cy="621372"/>
            </a:xfrm>
            <a:custGeom>
              <a:avLst/>
              <a:gdLst/>
              <a:ahLst/>
              <a:cxnLst/>
              <a:rect l="l" t="t" r="r" b="b"/>
              <a:pathLst>
                <a:path w="20346" h="13076" extrusionOk="0">
                  <a:moveTo>
                    <a:pt x="14826" y="1"/>
                  </a:moveTo>
                  <a:cubicBezTo>
                    <a:pt x="12627" y="265"/>
                    <a:pt x="10448" y="612"/>
                    <a:pt x="8269" y="1019"/>
                  </a:cubicBezTo>
                  <a:cubicBezTo>
                    <a:pt x="5906" y="1447"/>
                    <a:pt x="3544" y="1935"/>
                    <a:pt x="1181" y="2506"/>
                  </a:cubicBezTo>
                  <a:cubicBezTo>
                    <a:pt x="1141" y="2913"/>
                    <a:pt x="1080" y="3422"/>
                    <a:pt x="1018" y="3992"/>
                  </a:cubicBezTo>
                  <a:cubicBezTo>
                    <a:pt x="774" y="6131"/>
                    <a:pt x="448" y="9145"/>
                    <a:pt x="183" y="11385"/>
                  </a:cubicBezTo>
                  <a:cubicBezTo>
                    <a:pt x="122" y="12037"/>
                    <a:pt x="61" y="12607"/>
                    <a:pt x="0" y="13075"/>
                  </a:cubicBezTo>
                  <a:lnTo>
                    <a:pt x="20345" y="13075"/>
                  </a:lnTo>
                  <a:lnTo>
                    <a:pt x="19572" y="11242"/>
                  </a:lnTo>
                  <a:lnTo>
                    <a:pt x="18981" y="9837"/>
                  </a:lnTo>
                  <a:lnTo>
                    <a:pt x="18920" y="9715"/>
                  </a:lnTo>
                  <a:lnTo>
                    <a:pt x="18268" y="8167"/>
                  </a:lnTo>
                  <a:lnTo>
                    <a:pt x="15335" y="1223"/>
                  </a:lnTo>
                  <a:lnTo>
                    <a:pt x="148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2" name="Google Shape;482;p39"/>
            <p:cNvSpPr/>
            <p:nvPr/>
          </p:nvSpPr>
          <p:spPr>
            <a:xfrm>
              <a:off x="5862882" y="1176720"/>
              <a:ext cx="966842" cy="621372"/>
            </a:xfrm>
            <a:custGeom>
              <a:avLst/>
              <a:gdLst/>
              <a:ahLst/>
              <a:cxnLst/>
              <a:rect l="l" t="t" r="r" b="b"/>
              <a:pathLst>
                <a:path w="20346" h="13076" extrusionOk="0">
                  <a:moveTo>
                    <a:pt x="14826" y="1"/>
                  </a:moveTo>
                  <a:cubicBezTo>
                    <a:pt x="12627" y="265"/>
                    <a:pt x="10448" y="612"/>
                    <a:pt x="8269" y="1019"/>
                  </a:cubicBezTo>
                  <a:cubicBezTo>
                    <a:pt x="5906" y="1447"/>
                    <a:pt x="3544" y="1935"/>
                    <a:pt x="1181" y="2506"/>
                  </a:cubicBezTo>
                  <a:cubicBezTo>
                    <a:pt x="1141" y="2913"/>
                    <a:pt x="1080" y="3422"/>
                    <a:pt x="1018" y="3992"/>
                  </a:cubicBezTo>
                  <a:cubicBezTo>
                    <a:pt x="774" y="6131"/>
                    <a:pt x="448" y="9145"/>
                    <a:pt x="183" y="11385"/>
                  </a:cubicBezTo>
                  <a:cubicBezTo>
                    <a:pt x="122" y="12037"/>
                    <a:pt x="61" y="12607"/>
                    <a:pt x="0" y="13075"/>
                  </a:cubicBezTo>
                  <a:lnTo>
                    <a:pt x="20345" y="13075"/>
                  </a:lnTo>
                  <a:lnTo>
                    <a:pt x="19572" y="11242"/>
                  </a:lnTo>
                  <a:lnTo>
                    <a:pt x="18981" y="9837"/>
                  </a:lnTo>
                  <a:lnTo>
                    <a:pt x="18920" y="9715"/>
                  </a:lnTo>
                  <a:lnTo>
                    <a:pt x="18268" y="8167"/>
                  </a:lnTo>
                  <a:lnTo>
                    <a:pt x="15335" y="1223"/>
                  </a:lnTo>
                  <a:lnTo>
                    <a:pt x="14826" y="1"/>
                  </a:ln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5862882" y="1225095"/>
              <a:ext cx="634867" cy="572996"/>
            </a:xfrm>
            <a:custGeom>
              <a:avLst/>
              <a:gdLst/>
              <a:ahLst/>
              <a:cxnLst/>
              <a:rect l="l" t="t" r="r" b="b"/>
              <a:pathLst>
                <a:path w="13360" h="12058" extrusionOk="0">
                  <a:moveTo>
                    <a:pt x="8269" y="1"/>
                  </a:moveTo>
                  <a:cubicBezTo>
                    <a:pt x="5906" y="429"/>
                    <a:pt x="3544" y="917"/>
                    <a:pt x="1181" y="1488"/>
                  </a:cubicBezTo>
                  <a:cubicBezTo>
                    <a:pt x="1141" y="1895"/>
                    <a:pt x="1080" y="2404"/>
                    <a:pt x="1018" y="2974"/>
                  </a:cubicBezTo>
                  <a:cubicBezTo>
                    <a:pt x="774" y="5113"/>
                    <a:pt x="448" y="8127"/>
                    <a:pt x="183" y="10367"/>
                  </a:cubicBezTo>
                  <a:cubicBezTo>
                    <a:pt x="122" y="11019"/>
                    <a:pt x="61" y="11589"/>
                    <a:pt x="0" y="12057"/>
                  </a:cubicBezTo>
                  <a:lnTo>
                    <a:pt x="13360" y="12057"/>
                  </a:lnTo>
                  <a:lnTo>
                    <a:pt x="12586" y="10224"/>
                  </a:lnTo>
                  <a:lnTo>
                    <a:pt x="11996" y="8819"/>
                  </a:lnTo>
                  <a:lnTo>
                    <a:pt x="11934" y="8697"/>
                  </a:lnTo>
                  <a:lnTo>
                    <a:pt x="11283" y="7149"/>
                  </a:lnTo>
                  <a:lnTo>
                    <a:pt x="8350" y="205"/>
                  </a:lnTo>
                  <a:lnTo>
                    <a:pt x="82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4" name="Google Shape;484;p39"/>
            <p:cNvSpPr/>
            <p:nvPr/>
          </p:nvSpPr>
          <p:spPr>
            <a:xfrm>
              <a:off x="5946089" y="1559208"/>
              <a:ext cx="122982" cy="165322"/>
            </a:xfrm>
            <a:custGeom>
              <a:avLst/>
              <a:gdLst/>
              <a:ahLst/>
              <a:cxnLst/>
              <a:rect l="l" t="t" r="r" b="b"/>
              <a:pathLst>
                <a:path w="2588" h="3479" extrusionOk="0">
                  <a:moveTo>
                    <a:pt x="1211" y="1"/>
                  </a:moveTo>
                  <a:cubicBezTo>
                    <a:pt x="1094" y="1"/>
                    <a:pt x="974" y="19"/>
                    <a:pt x="856" y="57"/>
                  </a:cubicBezTo>
                  <a:lnTo>
                    <a:pt x="836" y="78"/>
                  </a:lnTo>
                  <a:cubicBezTo>
                    <a:pt x="326" y="240"/>
                    <a:pt x="1" y="750"/>
                    <a:pt x="62" y="1279"/>
                  </a:cubicBezTo>
                  <a:cubicBezTo>
                    <a:pt x="123" y="2012"/>
                    <a:pt x="204" y="2745"/>
                    <a:pt x="286" y="3479"/>
                  </a:cubicBezTo>
                  <a:lnTo>
                    <a:pt x="2587" y="3234"/>
                  </a:lnTo>
                  <a:cubicBezTo>
                    <a:pt x="2506" y="2501"/>
                    <a:pt x="2444" y="1768"/>
                    <a:pt x="2363" y="1035"/>
                  </a:cubicBezTo>
                  <a:cubicBezTo>
                    <a:pt x="2295" y="427"/>
                    <a:pt x="1780" y="1"/>
                    <a:pt x="1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6134791" y="1501947"/>
              <a:ext cx="127829" cy="203243"/>
            </a:xfrm>
            <a:custGeom>
              <a:avLst/>
              <a:gdLst/>
              <a:ahLst/>
              <a:cxnLst/>
              <a:rect l="l" t="t" r="r" b="b"/>
              <a:pathLst>
                <a:path w="2690" h="4277" extrusionOk="0">
                  <a:moveTo>
                    <a:pt x="1221" y="0"/>
                  </a:moveTo>
                  <a:cubicBezTo>
                    <a:pt x="1122" y="0"/>
                    <a:pt x="1020" y="13"/>
                    <a:pt x="917" y="40"/>
                  </a:cubicBezTo>
                  <a:cubicBezTo>
                    <a:pt x="917" y="40"/>
                    <a:pt x="897" y="40"/>
                    <a:pt x="897" y="61"/>
                  </a:cubicBezTo>
                  <a:cubicBezTo>
                    <a:pt x="347" y="203"/>
                    <a:pt x="1" y="733"/>
                    <a:pt x="62" y="1283"/>
                  </a:cubicBezTo>
                  <a:cubicBezTo>
                    <a:pt x="164" y="2280"/>
                    <a:pt x="266" y="3278"/>
                    <a:pt x="388" y="4276"/>
                  </a:cubicBezTo>
                  <a:lnTo>
                    <a:pt x="2689" y="4032"/>
                  </a:lnTo>
                  <a:cubicBezTo>
                    <a:pt x="2587" y="3034"/>
                    <a:pt x="2485" y="2036"/>
                    <a:pt x="2363" y="1018"/>
                  </a:cubicBezTo>
                  <a:cubicBezTo>
                    <a:pt x="2294" y="428"/>
                    <a:pt x="1796" y="0"/>
                    <a:pt x="12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6324491" y="1453904"/>
              <a:ext cx="129730" cy="205809"/>
            </a:xfrm>
            <a:custGeom>
              <a:avLst/>
              <a:gdLst/>
              <a:ahLst/>
              <a:cxnLst/>
              <a:rect l="l" t="t" r="r" b="b"/>
              <a:pathLst>
                <a:path w="2730" h="4331" extrusionOk="0">
                  <a:moveTo>
                    <a:pt x="1268" y="0"/>
                  </a:moveTo>
                  <a:cubicBezTo>
                    <a:pt x="1179" y="0"/>
                    <a:pt x="1089" y="11"/>
                    <a:pt x="998" y="33"/>
                  </a:cubicBezTo>
                  <a:lnTo>
                    <a:pt x="958" y="33"/>
                  </a:lnTo>
                  <a:cubicBezTo>
                    <a:pt x="387" y="176"/>
                    <a:pt x="1" y="705"/>
                    <a:pt x="62" y="1275"/>
                  </a:cubicBezTo>
                  <a:lnTo>
                    <a:pt x="408" y="4330"/>
                  </a:lnTo>
                  <a:lnTo>
                    <a:pt x="2730" y="4106"/>
                  </a:lnTo>
                  <a:cubicBezTo>
                    <a:pt x="2607" y="3088"/>
                    <a:pt x="2506" y="2049"/>
                    <a:pt x="2383" y="1031"/>
                  </a:cubicBezTo>
                  <a:cubicBezTo>
                    <a:pt x="2330" y="432"/>
                    <a:pt x="1836" y="0"/>
                    <a:pt x="12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6516092" y="1415128"/>
              <a:ext cx="131678" cy="225197"/>
            </a:xfrm>
            <a:custGeom>
              <a:avLst/>
              <a:gdLst/>
              <a:ahLst/>
              <a:cxnLst/>
              <a:rect l="l" t="t" r="r" b="b"/>
              <a:pathLst>
                <a:path w="2771" h="4739" extrusionOk="0">
                  <a:moveTo>
                    <a:pt x="1244" y="0"/>
                  </a:moveTo>
                  <a:cubicBezTo>
                    <a:pt x="1183" y="0"/>
                    <a:pt x="1122" y="5"/>
                    <a:pt x="1060" y="14"/>
                  </a:cubicBezTo>
                  <a:cubicBezTo>
                    <a:pt x="1060" y="14"/>
                    <a:pt x="1040" y="34"/>
                    <a:pt x="1019" y="34"/>
                  </a:cubicBezTo>
                  <a:cubicBezTo>
                    <a:pt x="429" y="136"/>
                    <a:pt x="1" y="686"/>
                    <a:pt x="82" y="1277"/>
                  </a:cubicBezTo>
                  <a:cubicBezTo>
                    <a:pt x="205" y="2437"/>
                    <a:pt x="327" y="3598"/>
                    <a:pt x="449" y="4739"/>
                  </a:cubicBezTo>
                  <a:lnTo>
                    <a:pt x="2771" y="4515"/>
                  </a:lnTo>
                  <a:lnTo>
                    <a:pt x="2404" y="1032"/>
                  </a:lnTo>
                  <a:cubicBezTo>
                    <a:pt x="2349" y="441"/>
                    <a:pt x="1840" y="0"/>
                    <a:pt x="12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5828002" y="1106533"/>
              <a:ext cx="811071" cy="262073"/>
            </a:xfrm>
            <a:custGeom>
              <a:avLst/>
              <a:gdLst/>
              <a:ahLst/>
              <a:cxnLst/>
              <a:rect l="l" t="t" r="r" b="b"/>
              <a:pathLst>
                <a:path w="17068" h="5515" extrusionOk="0">
                  <a:moveTo>
                    <a:pt x="15334" y="0"/>
                  </a:moveTo>
                  <a:cubicBezTo>
                    <a:pt x="15274" y="0"/>
                    <a:pt x="15214" y="4"/>
                    <a:pt x="15153" y="11"/>
                  </a:cubicBezTo>
                  <a:cubicBezTo>
                    <a:pt x="10571" y="622"/>
                    <a:pt x="5968" y="1457"/>
                    <a:pt x="1386" y="2557"/>
                  </a:cubicBezTo>
                  <a:cubicBezTo>
                    <a:pt x="571" y="2761"/>
                    <a:pt x="1" y="3555"/>
                    <a:pt x="103" y="4370"/>
                  </a:cubicBezTo>
                  <a:cubicBezTo>
                    <a:pt x="189" y="5045"/>
                    <a:pt x="733" y="5514"/>
                    <a:pt x="1394" y="5514"/>
                  </a:cubicBezTo>
                  <a:cubicBezTo>
                    <a:pt x="1511" y="5514"/>
                    <a:pt x="1631" y="5500"/>
                    <a:pt x="1752" y="5469"/>
                  </a:cubicBezTo>
                  <a:cubicBezTo>
                    <a:pt x="6314" y="4370"/>
                    <a:pt x="10917" y="3514"/>
                    <a:pt x="15520" y="2924"/>
                  </a:cubicBezTo>
                  <a:cubicBezTo>
                    <a:pt x="16497" y="2801"/>
                    <a:pt x="17067" y="1804"/>
                    <a:pt x="16701" y="907"/>
                  </a:cubicBezTo>
                  <a:cubicBezTo>
                    <a:pt x="16461" y="353"/>
                    <a:pt x="15919" y="0"/>
                    <a:pt x="15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801914" y="1644174"/>
              <a:ext cx="1258140" cy="699732"/>
            </a:xfrm>
            <a:custGeom>
              <a:avLst/>
              <a:gdLst/>
              <a:ahLst/>
              <a:cxnLst/>
              <a:rect l="l" t="t" r="r" b="b"/>
              <a:pathLst>
                <a:path w="26476" h="14725" extrusionOk="0">
                  <a:moveTo>
                    <a:pt x="20264" y="0"/>
                  </a:moveTo>
                  <a:cubicBezTo>
                    <a:pt x="18044" y="204"/>
                    <a:pt x="15824" y="489"/>
                    <a:pt x="13625" y="815"/>
                  </a:cubicBezTo>
                  <a:cubicBezTo>
                    <a:pt x="9552" y="1426"/>
                    <a:pt x="5478" y="2240"/>
                    <a:pt x="1426" y="3238"/>
                  </a:cubicBezTo>
                  <a:cubicBezTo>
                    <a:pt x="1385" y="3259"/>
                    <a:pt x="1324" y="3259"/>
                    <a:pt x="1283" y="3279"/>
                  </a:cubicBezTo>
                  <a:cubicBezTo>
                    <a:pt x="1222" y="3727"/>
                    <a:pt x="1161" y="4277"/>
                    <a:pt x="1100" y="4888"/>
                  </a:cubicBezTo>
                  <a:cubicBezTo>
                    <a:pt x="774" y="7861"/>
                    <a:pt x="265" y="12423"/>
                    <a:pt x="0" y="14725"/>
                  </a:cubicBezTo>
                  <a:lnTo>
                    <a:pt x="26475" y="14725"/>
                  </a:lnTo>
                  <a:lnTo>
                    <a:pt x="21628" y="3238"/>
                  </a:lnTo>
                  <a:lnTo>
                    <a:pt x="20855" y="1405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0" name="Google Shape;490;p39"/>
            <p:cNvSpPr/>
            <p:nvPr/>
          </p:nvSpPr>
          <p:spPr>
            <a:xfrm>
              <a:off x="5801914" y="1644174"/>
              <a:ext cx="1258140" cy="699732"/>
            </a:xfrm>
            <a:custGeom>
              <a:avLst/>
              <a:gdLst/>
              <a:ahLst/>
              <a:cxnLst/>
              <a:rect l="l" t="t" r="r" b="b"/>
              <a:pathLst>
                <a:path w="26476" h="14725" extrusionOk="0">
                  <a:moveTo>
                    <a:pt x="20264" y="0"/>
                  </a:moveTo>
                  <a:cubicBezTo>
                    <a:pt x="18044" y="204"/>
                    <a:pt x="15824" y="489"/>
                    <a:pt x="13625" y="815"/>
                  </a:cubicBezTo>
                  <a:cubicBezTo>
                    <a:pt x="9552" y="1426"/>
                    <a:pt x="5478" y="2240"/>
                    <a:pt x="1426" y="3238"/>
                  </a:cubicBezTo>
                  <a:cubicBezTo>
                    <a:pt x="1385" y="3259"/>
                    <a:pt x="1324" y="3259"/>
                    <a:pt x="1283" y="3279"/>
                  </a:cubicBezTo>
                  <a:cubicBezTo>
                    <a:pt x="1222" y="3727"/>
                    <a:pt x="1161" y="4277"/>
                    <a:pt x="1100" y="4888"/>
                  </a:cubicBezTo>
                  <a:cubicBezTo>
                    <a:pt x="774" y="7861"/>
                    <a:pt x="265" y="12423"/>
                    <a:pt x="0" y="14725"/>
                  </a:cubicBezTo>
                  <a:lnTo>
                    <a:pt x="26475" y="14725"/>
                  </a:lnTo>
                  <a:lnTo>
                    <a:pt x="21628" y="3238"/>
                  </a:lnTo>
                  <a:lnTo>
                    <a:pt x="20855" y="1405"/>
                  </a:lnTo>
                  <a:lnTo>
                    <a:pt x="20264" y="0"/>
                  </a:ln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5801914" y="1682855"/>
              <a:ext cx="926212" cy="661051"/>
            </a:xfrm>
            <a:custGeom>
              <a:avLst/>
              <a:gdLst/>
              <a:ahLst/>
              <a:cxnLst/>
              <a:rect l="l" t="t" r="r" b="b"/>
              <a:pathLst>
                <a:path w="19491" h="13911" extrusionOk="0">
                  <a:moveTo>
                    <a:pt x="13625" y="1"/>
                  </a:moveTo>
                  <a:cubicBezTo>
                    <a:pt x="9552" y="612"/>
                    <a:pt x="5478" y="1426"/>
                    <a:pt x="1426" y="2424"/>
                  </a:cubicBezTo>
                  <a:cubicBezTo>
                    <a:pt x="1385" y="2445"/>
                    <a:pt x="1324" y="2445"/>
                    <a:pt x="1283" y="2465"/>
                  </a:cubicBezTo>
                  <a:cubicBezTo>
                    <a:pt x="1222" y="2913"/>
                    <a:pt x="1161" y="3463"/>
                    <a:pt x="1100" y="4074"/>
                  </a:cubicBezTo>
                  <a:cubicBezTo>
                    <a:pt x="774" y="7047"/>
                    <a:pt x="265" y="11609"/>
                    <a:pt x="0" y="13911"/>
                  </a:cubicBezTo>
                  <a:lnTo>
                    <a:pt x="19490" y="13911"/>
                  </a:lnTo>
                  <a:lnTo>
                    <a:pt x="14643" y="2424"/>
                  </a:lnTo>
                  <a:lnTo>
                    <a:pt x="13869" y="591"/>
                  </a:lnTo>
                  <a:lnTo>
                    <a:pt x="1362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908359" y="2019867"/>
              <a:ext cx="122934" cy="165322"/>
            </a:xfrm>
            <a:custGeom>
              <a:avLst/>
              <a:gdLst/>
              <a:ahLst/>
              <a:cxnLst/>
              <a:rect l="l" t="t" r="r" b="b"/>
              <a:pathLst>
                <a:path w="2587" h="3479" extrusionOk="0">
                  <a:moveTo>
                    <a:pt x="1211" y="1"/>
                  </a:moveTo>
                  <a:cubicBezTo>
                    <a:pt x="1093" y="1"/>
                    <a:pt x="974" y="19"/>
                    <a:pt x="856" y="57"/>
                  </a:cubicBezTo>
                  <a:lnTo>
                    <a:pt x="835" y="78"/>
                  </a:lnTo>
                  <a:cubicBezTo>
                    <a:pt x="326" y="240"/>
                    <a:pt x="0" y="729"/>
                    <a:pt x="61" y="1279"/>
                  </a:cubicBezTo>
                  <a:cubicBezTo>
                    <a:pt x="123" y="2012"/>
                    <a:pt x="204" y="2745"/>
                    <a:pt x="265" y="3479"/>
                  </a:cubicBezTo>
                  <a:lnTo>
                    <a:pt x="2587" y="3234"/>
                  </a:lnTo>
                  <a:cubicBezTo>
                    <a:pt x="2505" y="2501"/>
                    <a:pt x="2424" y="1768"/>
                    <a:pt x="2363" y="1035"/>
                  </a:cubicBezTo>
                  <a:cubicBezTo>
                    <a:pt x="2295" y="427"/>
                    <a:pt x="1780" y="1"/>
                    <a:pt x="12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6096110" y="1962606"/>
              <a:ext cx="128732" cy="202245"/>
            </a:xfrm>
            <a:custGeom>
              <a:avLst/>
              <a:gdLst/>
              <a:ahLst/>
              <a:cxnLst/>
              <a:rect l="l" t="t" r="r" b="b"/>
              <a:pathLst>
                <a:path w="2709" h="4256" extrusionOk="0">
                  <a:moveTo>
                    <a:pt x="1234" y="0"/>
                  </a:moveTo>
                  <a:cubicBezTo>
                    <a:pt x="1136" y="0"/>
                    <a:pt x="1036" y="13"/>
                    <a:pt x="937" y="40"/>
                  </a:cubicBezTo>
                  <a:lnTo>
                    <a:pt x="896" y="40"/>
                  </a:lnTo>
                  <a:cubicBezTo>
                    <a:pt x="367" y="203"/>
                    <a:pt x="0" y="712"/>
                    <a:pt x="61" y="1283"/>
                  </a:cubicBezTo>
                  <a:cubicBezTo>
                    <a:pt x="184" y="2280"/>
                    <a:pt x="285" y="3278"/>
                    <a:pt x="387" y="4256"/>
                  </a:cubicBezTo>
                  <a:lnTo>
                    <a:pt x="2709" y="4032"/>
                  </a:lnTo>
                  <a:cubicBezTo>
                    <a:pt x="2607" y="3034"/>
                    <a:pt x="2485" y="2016"/>
                    <a:pt x="2383" y="1018"/>
                  </a:cubicBezTo>
                  <a:cubicBezTo>
                    <a:pt x="2314" y="428"/>
                    <a:pt x="1800" y="0"/>
                    <a:pt x="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6286760" y="1914563"/>
              <a:ext cx="129730" cy="205809"/>
            </a:xfrm>
            <a:custGeom>
              <a:avLst/>
              <a:gdLst/>
              <a:ahLst/>
              <a:cxnLst/>
              <a:rect l="l" t="t" r="r" b="b"/>
              <a:pathLst>
                <a:path w="2730" h="4331" extrusionOk="0">
                  <a:moveTo>
                    <a:pt x="1267" y="0"/>
                  </a:moveTo>
                  <a:cubicBezTo>
                    <a:pt x="1179" y="0"/>
                    <a:pt x="1089" y="11"/>
                    <a:pt x="998" y="33"/>
                  </a:cubicBezTo>
                  <a:lnTo>
                    <a:pt x="957" y="33"/>
                  </a:lnTo>
                  <a:cubicBezTo>
                    <a:pt x="387" y="155"/>
                    <a:pt x="0" y="705"/>
                    <a:pt x="61" y="1275"/>
                  </a:cubicBezTo>
                  <a:lnTo>
                    <a:pt x="408" y="4330"/>
                  </a:lnTo>
                  <a:lnTo>
                    <a:pt x="2729" y="4106"/>
                  </a:lnTo>
                  <a:cubicBezTo>
                    <a:pt x="2607" y="3067"/>
                    <a:pt x="2505" y="2049"/>
                    <a:pt x="2383" y="1010"/>
                  </a:cubicBezTo>
                  <a:cubicBezTo>
                    <a:pt x="2313" y="429"/>
                    <a:pt x="1831" y="0"/>
                    <a:pt x="12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478361" y="1875739"/>
              <a:ext cx="131678" cy="225245"/>
            </a:xfrm>
            <a:custGeom>
              <a:avLst/>
              <a:gdLst/>
              <a:ahLst/>
              <a:cxnLst/>
              <a:rect l="l" t="t" r="r" b="b"/>
              <a:pathLst>
                <a:path w="2771" h="4740" extrusionOk="0">
                  <a:moveTo>
                    <a:pt x="1245" y="1"/>
                  </a:moveTo>
                  <a:cubicBezTo>
                    <a:pt x="1184" y="1"/>
                    <a:pt x="1122" y="5"/>
                    <a:pt x="1060" y="15"/>
                  </a:cubicBezTo>
                  <a:cubicBezTo>
                    <a:pt x="1039" y="15"/>
                    <a:pt x="1039" y="35"/>
                    <a:pt x="1019" y="35"/>
                  </a:cubicBezTo>
                  <a:cubicBezTo>
                    <a:pt x="408" y="137"/>
                    <a:pt x="1" y="687"/>
                    <a:pt x="62" y="1278"/>
                  </a:cubicBezTo>
                  <a:cubicBezTo>
                    <a:pt x="204" y="2438"/>
                    <a:pt x="327" y="3599"/>
                    <a:pt x="449" y="4740"/>
                  </a:cubicBezTo>
                  <a:lnTo>
                    <a:pt x="2770" y="4516"/>
                  </a:lnTo>
                  <a:lnTo>
                    <a:pt x="2404" y="1033"/>
                  </a:lnTo>
                  <a:cubicBezTo>
                    <a:pt x="2349" y="425"/>
                    <a:pt x="1827" y="1"/>
                    <a:pt x="1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6672908" y="1846942"/>
              <a:ext cx="131630" cy="234701"/>
            </a:xfrm>
            <a:custGeom>
              <a:avLst/>
              <a:gdLst/>
              <a:ahLst/>
              <a:cxnLst/>
              <a:rect l="l" t="t" r="r" b="b"/>
              <a:pathLst>
                <a:path w="2770" h="4939" extrusionOk="0">
                  <a:moveTo>
                    <a:pt x="1247" y="1"/>
                  </a:moveTo>
                  <a:cubicBezTo>
                    <a:pt x="1199" y="1"/>
                    <a:pt x="1150" y="4"/>
                    <a:pt x="1100" y="10"/>
                  </a:cubicBezTo>
                  <a:lnTo>
                    <a:pt x="1059" y="10"/>
                  </a:lnTo>
                  <a:cubicBezTo>
                    <a:pt x="428" y="91"/>
                    <a:pt x="0" y="641"/>
                    <a:pt x="61" y="1273"/>
                  </a:cubicBezTo>
                  <a:cubicBezTo>
                    <a:pt x="183" y="2495"/>
                    <a:pt x="306" y="3717"/>
                    <a:pt x="428" y="4938"/>
                  </a:cubicBezTo>
                  <a:lnTo>
                    <a:pt x="2770" y="4714"/>
                  </a:lnTo>
                  <a:cubicBezTo>
                    <a:pt x="2627" y="3472"/>
                    <a:pt x="2505" y="2250"/>
                    <a:pt x="2383" y="1028"/>
                  </a:cubicBezTo>
                  <a:cubicBezTo>
                    <a:pt x="2327" y="445"/>
                    <a:pt x="1835" y="1"/>
                    <a:pt x="12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5768032" y="1569330"/>
              <a:ext cx="1069438" cy="309213"/>
            </a:xfrm>
            <a:custGeom>
              <a:avLst/>
              <a:gdLst/>
              <a:ahLst/>
              <a:cxnLst/>
              <a:rect l="l" t="t" r="r" b="b"/>
              <a:pathLst>
                <a:path w="22505" h="6507" extrusionOk="0">
                  <a:moveTo>
                    <a:pt x="20631" y="1"/>
                  </a:moveTo>
                  <a:cubicBezTo>
                    <a:pt x="20584" y="1"/>
                    <a:pt x="20536" y="3"/>
                    <a:pt x="20488" y="7"/>
                  </a:cubicBezTo>
                  <a:cubicBezTo>
                    <a:pt x="14399" y="618"/>
                    <a:pt x="8289" y="1657"/>
                    <a:pt x="2179" y="3123"/>
                  </a:cubicBezTo>
                  <a:cubicBezTo>
                    <a:pt x="1935" y="3184"/>
                    <a:pt x="1691" y="3245"/>
                    <a:pt x="1446" y="3306"/>
                  </a:cubicBezTo>
                  <a:cubicBezTo>
                    <a:pt x="611" y="3510"/>
                    <a:pt x="0" y="4386"/>
                    <a:pt x="102" y="5261"/>
                  </a:cubicBezTo>
                  <a:cubicBezTo>
                    <a:pt x="189" y="6011"/>
                    <a:pt x="753" y="6506"/>
                    <a:pt x="1450" y="6506"/>
                  </a:cubicBezTo>
                  <a:cubicBezTo>
                    <a:pt x="1568" y="6506"/>
                    <a:pt x="1689" y="6492"/>
                    <a:pt x="1813" y="6463"/>
                  </a:cubicBezTo>
                  <a:cubicBezTo>
                    <a:pt x="4277" y="5832"/>
                    <a:pt x="6762" y="5282"/>
                    <a:pt x="9246" y="4813"/>
                  </a:cubicBezTo>
                  <a:cubicBezTo>
                    <a:pt x="13075" y="4080"/>
                    <a:pt x="16924" y="3551"/>
                    <a:pt x="20773" y="3164"/>
                  </a:cubicBezTo>
                  <a:cubicBezTo>
                    <a:pt x="21853" y="3062"/>
                    <a:pt x="22504" y="1962"/>
                    <a:pt x="22097" y="985"/>
                  </a:cubicBezTo>
                  <a:cubicBezTo>
                    <a:pt x="21851" y="378"/>
                    <a:pt x="21269" y="1"/>
                    <a:pt x="20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5775778" y="2069478"/>
              <a:ext cx="3106572" cy="711850"/>
            </a:xfrm>
            <a:custGeom>
              <a:avLst/>
              <a:gdLst/>
              <a:ahLst/>
              <a:cxnLst/>
              <a:rect l="l" t="t" r="r" b="b"/>
              <a:pathLst>
                <a:path w="65374" h="14980" extrusionOk="0">
                  <a:moveTo>
                    <a:pt x="32687" y="1"/>
                  </a:moveTo>
                  <a:cubicBezTo>
                    <a:pt x="22046" y="1"/>
                    <a:pt x="11405" y="1274"/>
                    <a:pt x="876" y="3819"/>
                  </a:cubicBezTo>
                  <a:cubicBezTo>
                    <a:pt x="835" y="4308"/>
                    <a:pt x="795" y="4940"/>
                    <a:pt x="733" y="5632"/>
                  </a:cubicBezTo>
                  <a:cubicBezTo>
                    <a:pt x="509" y="8565"/>
                    <a:pt x="184" y="12821"/>
                    <a:pt x="0" y="14980"/>
                  </a:cubicBezTo>
                  <a:lnTo>
                    <a:pt x="65374" y="14980"/>
                  </a:lnTo>
                  <a:cubicBezTo>
                    <a:pt x="65150" y="12291"/>
                    <a:pt x="64702" y="6385"/>
                    <a:pt x="64498" y="3819"/>
                  </a:cubicBezTo>
                  <a:cubicBezTo>
                    <a:pt x="53969" y="1274"/>
                    <a:pt x="43328" y="1"/>
                    <a:pt x="32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99" name="Google Shape;499;p39"/>
            <p:cNvSpPr/>
            <p:nvPr/>
          </p:nvSpPr>
          <p:spPr>
            <a:xfrm>
              <a:off x="5775778" y="2069478"/>
              <a:ext cx="3106572" cy="711850"/>
            </a:xfrm>
            <a:custGeom>
              <a:avLst/>
              <a:gdLst/>
              <a:ahLst/>
              <a:cxnLst/>
              <a:rect l="l" t="t" r="r" b="b"/>
              <a:pathLst>
                <a:path w="65374" h="14980" extrusionOk="0">
                  <a:moveTo>
                    <a:pt x="32687" y="1"/>
                  </a:moveTo>
                  <a:cubicBezTo>
                    <a:pt x="22046" y="1"/>
                    <a:pt x="11405" y="1274"/>
                    <a:pt x="876" y="3819"/>
                  </a:cubicBezTo>
                  <a:cubicBezTo>
                    <a:pt x="835" y="4308"/>
                    <a:pt x="795" y="4940"/>
                    <a:pt x="733" y="5632"/>
                  </a:cubicBezTo>
                  <a:cubicBezTo>
                    <a:pt x="509" y="8565"/>
                    <a:pt x="184" y="12821"/>
                    <a:pt x="0" y="14980"/>
                  </a:cubicBezTo>
                  <a:lnTo>
                    <a:pt x="65374" y="14980"/>
                  </a:lnTo>
                  <a:cubicBezTo>
                    <a:pt x="65150" y="12291"/>
                    <a:pt x="64702" y="6385"/>
                    <a:pt x="64498" y="3819"/>
                  </a:cubicBezTo>
                  <a:cubicBezTo>
                    <a:pt x="53969" y="1274"/>
                    <a:pt x="43328" y="1"/>
                    <a:pt x="32687" y="1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5775778" y="2190512"/>
              <a:ext cx="2497841" cy="590816"/>
            </a:xfrm>
            <a:custGeom>
              <a:avLst/>
              <a:gdLst/>
              <a:ahLst/>
              <a:cxnLst/>
              <a:rect l="l" t="t" r="r" b="b"/>
              <a:pathLst>
                <a:path w="52564" h="12433" extrusionOk="0">
                  <a:moveTo>
                    <a:pt x="29338" y="0"/>
                  </a:moveTo>
                  <a:cubicBezTo>
                    <a:pt x="19726" y="0"/>
                    <a:pt x="10163" y="1031"/>
                    <a:pt x="733" y="3085"/>
                  </a:cubicBezTo>
                  <a:cubicBezTo>
                    <a:pt x="509" y="6018"/>
                    <a:pt x="184" y="10274"/>
                    <a:pt x="0" y="12433"/>
                  </a:cubicBezTo>
                  <a:lnTo>
                    <a:pt x="52564" y="12433"/>
                  </a:lnTo>
                  <a:cubicBezTo>
                    <a:pt x="52116" y="9643"/>
                    <a:pt x="51261" y="4164"/>
                    <a:pt x="50874" y="1720"/>
                  </a:cubicBezTo>
                  <a:cubicBezTo>
                    <a:pt x="43691" y="573"/>
                    <a:pt x="36501" y="0"/>
                    <a:pt x="293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5719657" y="1993541"/>
              <a:ext cx="3218862" cy="334873"/>
            </a:xfrm>
            <a:custGeom>
              <a:avLst/>
              <a:gdLst/>
              <a:ahLst/>
              <a:cxnLst/>
              <a:rect l="l" t="t" r="r" b="b"/>
              <a:pathLst>
                <a:path w="67737" h="7047" extrusionOk="0">
                  <a:moveTo>
                    <a:pt x="33868" y="0"/>
                  </a:moveTo>
                  <a:cubicBezTo>
                    <a:pt x="23074" y="0"/>
                    <a:pt x="12199" y="1304"/>
                    <a:pt x="1446" y="3870"/>
                  </a:cubicBezTo>
                  <a:cubicBezTo>
                    <a:pt x="591" y="4094"/>
                    <a:pt x="0" y="4949"/>
                    <a:pt x="122" y="5804"/>
                  </a:cubicBezTo>
                  <a:cubicBezTo>
                    <a:pt x="243" y="6544"/>
                    <a:pt x="843" y="7037"/>
                    <a:pt x="1542" y="7037"/>
                  </a:cubicBezTo>
                  <a:cubicBezTo>
                    <a:pt x="1670" y="7037"/>
                    <a:pt x="1802" y="7020"/>
                    <a:pt x="1935" y="6986"/>
                  </a:cubicBezTo>
                  <a:cubicBezTo>
                    <a:pt x="12454" y="4440"/>
                    <a:pt x="23161" y="3167"/>
                    <a:pt x="33868" y="3167"/>
                  </a:cubicBezTo>
                  <a:cubicBezTo>
                    <a:pt x="44575" y="3167"/>
                    <a:pt x="55283" y="4440"/>
                    <a:pt x="65801" y="6986"/>
                  </a:cubicBezTo>
                  <a:cubicBezTo>
                    <a:pt x="65924" y="7026"/>
                    <a:pt x="66046" y="7047"/>
                    <a:pt x="66168" y="7047"/>
                  </a:cubicBezTo>
                  <a:cubicBezTo>
                    <a:pt x="66881" y="7047"/>
                    <a:pt x="67492" y="6538"/>
                    <a:pt x="67614" y="5804"/>
                  </a:cubicBezTo>
                  <a:cubicBezTo>
                    <a:pt x="67736" y="4949"/>
                    <a:pt x="67145" y="4094"/>
                    <a:pt x="66290" y="3870"/>
                  </a:cubicBezTo>
                  <a:cubicBezTo>
                    <a:pt x="55537" y="1304"/>
                    <a:pt x="44662" y="0"/>
                    <a:pt x="338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5746743" y="2575899"/>
              <a:ext cx="3164642" cy="582880"/>
            </a:xfrm>
            <a:custGeom>
              <a:avLst/>
              <a:gdLst/>
              <a:ahLst/>
              <a:cxnLst/>
              <a:rect l="l" t="t" r="r" b="b"/>
              <a:pathLst>
                <a:path w="66596" h="12266" extrusionOk="0">
                  <a:moveTo>
                    <a:pt x="33296" y="0"/>
                  </a:moveTo>
                  <a:cubicBezTo>
                    <a:pt x="22372" y="0"/>
                    <a:pt x="11446" y="1339"/>
                    <a:pt x="632" y="4017"/>
                  </a:cubicBezTo>
                  <a:cubicBezTo>
                    <a:pt x="591" y="4750"/>
                    <a:pt x="530" y="5484"/>
                    <a:pt x="469" y="6217"/>
                  </a:cubicBezTo>
                  <a:cubicBezTo>
                    <a:pt x="306" y="8213"/>
                    <a:pt x="143" y="10229"/>
                    <a:pt x="0" y="12265"/>
                  </a:cubicBezTo>
                  <a:lnTo>
                    <a:pt x="66596" y="12265"/>
                  </a:lnTo>
                  <a:cubicBezTo>
                    <a:pt x="66392" y="9475"/>
                    <a:pt x="66168" y="6726"/>
                    <a:pt x="65944" y="4017"/>
                  </a:cubicBezTo>
                  <a:cubicBezTo>
                    <a:pt x="55140" y="1339"/>
                    <a:pt x="44219" y="0"/>
                    <a:pt x="33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5746743" y="2575899"/>
              <a:ext cx="3164642" cy="582880"/>
            </a:xfrm>
            <a:custGeom>
              <a:avLst/>
              <a:gdLst/>
              <a:ahLst/>
              <a:cxnLst/>
              <a:rect l="l" t="t" r="r" b="b"/>
              <a:pathLst>
                <a:path w="66596" h="12266" extrusionOk="0">
                  <a:moveTo>
                    <a:pt x="33296" y="0"/>
                  </a:moveTo>
                  <a:cubicBezTo>
                    <a:pt x="22372" y="0"/>
                    <a:pt x="11446" y="1339"/>
                    <a:pt x="632" y="4017"/>
                  </a:cubicBezTo>
                  <a:cubicBezTo>
                    <a:pt x="591" y="4750"/>
                    <a:pt x="530" y="5484"/>
                    <a:pt x="469" y="6217"/>
                  </a:cubicBezTo>
                  <a:cubicBezTo>
                    <a:pt x="306" y="8213"/>
                    <a:pt x="143" y="10229"/>
                    <a:pt x="0" y="12265"/>
                  </a:cubicBezTo>
                  <a:lnTo>
                    <a:pt x="66596" y="12265"/>
                  </a:lnTo>
                  <a:cubicBezTo>
                    <a:pt x="66392" y="9475"/>
                    <a:pt x="66168" y="6726"/>
                    <a:pt x="65944" y="4017"/>
                  </a:cubicBezTo>
                  <a:cubicBezTo>
                    <a:pt x="55140" y="1339"/>
                    <a:pt x="44219" y="0"/>
                    <a:pt x="33296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746743" y="2697170"/>
              <a:ext cx="2582047" cy="461609"/>
            </a:xfrm>
            <a:custGeom>
              <a:avLst/>
              <a:gdLst/>
              <a:ahLst/>
              <a:cxnLst/>
              <a:rect l="l" t="t" r="r" b="b"/>
              <a:pathLst>
                <a:path w="54336" h="9714" extrusionOk="0">
                  <a:moveTo>
                    <a:pt x="31624" y="0"/>
                  </a:moveTo>
                  <a:cubicBezTo>
                    <a:pt x="21135" y="0"/>
                    <a:pt x="10715" y="1225"/>
                    <a:pt x="469" y="3665"/>
                  </a:cubicBezTo>
                  <a:cubicBezTo>
                    <a:pt x="306" y="5661"/>
                    <a:pt x="143" y="7677"/>
                    <a:pt x="0" y="9713"/>
                  </a:cubicBezTo>
                  <a:lnTo>
                    <a:pt x="54336" y="9713"/>
                  </a:lnTo>
                  <a:cubicBezTo>
                    <a:pt x="53888" y="7005"/>
                    <a:pt x="53440" y="4337"/>
                    <a:pt x="53012" y="1689"/>
                  </a:cubicBezTo>
                  <a:cubicBezTo>
                    <a:pt x="45872" y="562"/>
                    <a:pt x="38732" y="0"/>
                    <a:pt x="316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5804812" y="2902266"/>
              <a:ext cx="180053" cy="297143"/>
            </a:xfrm>
            <a:custGeom>
              <a:avLst/>
              <a:gdLst/>
              <a:ahLst/>
              <a:cxnLst/>
              <a:rect l="l" t="t" r="r" b="b"/>
              <a:pathLst>
                <a:path w="3789" h="6253" extrusionOk="0">
                  <a:moveTo>
                    <a:pt x="1900" y="0"/>
                  </a:moveTo>
                  <a:cubicBezTo>
                    <a:pt x="1771" y="0"/>
                    <a:pt x="1639" y="13"/>
                    <a:pt x="1507" y="41"/>
                  </a:cubicBezTo>
                  <a:lnTo>
                    <a:pt x="1467" y="62"/>
                  </a:lnTo>
                  <a:cubicBezTo>
                    <a:pt x="611" y="245"/>
                    <a:pt x="0" y="998"/>
                    <a:pt x="0" y="1874"/>
                  </a:cubicBezTo>
                  <a:lnTo>
                    <a:pt x="0" y="6253"/>
                  </a:lnTo>
                  <a:lnTo>
                    <a:pt x="3788" y="6253"/>
                  </a:lnTo>
                  <a:cubicBezTo>
                    <a:pt x="3788" y="4786"/>
                    <a:pt x="3788" y="3320"/>
                    <a:pt x="3768" y="1854"/>
                  </a:cubicBezTo>
                  <a:cubicBezTo>
                    <a:pt x="3768" y="807"/>
                    <a:pt x="2904" y="0"/>
                    <a:pt x="19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6119347" y="2839872"/>
              <a:ext cx="182952" cy="358586"/>
            </a:xfrm>
            <a:custGeom>
              <a:avLst/>
              <a:gdLst/>
              <a:ahLst/>
              <a:cxnLst/>
              <a:rect l="l" t="t" r="r" b="b"/>
              <a:pathLst>
                <a:path w="3850" h="7546" extrusionOk="0">
                  <a:moveTo>
                    <a:pt x="1935" y="1"/>
                  </a:moveTo>
                  <a:cubicBezTo>
                    <a:pt x="1828" y="1"/>
                    <a:pt x="1719" y="10"/>
                    <a:pt x="1609" y="30"/>
                  </a:cubicBezTo>
                  <a:lnTo>
                    <a:pt x="1548" y="30"/>
                  </a:lnTo>
                  <a:cubicBezTo>
                    <a:pt x="652" y="193"/>
                    <a:pt x="0" y="988"/>
                    <a:pt x="0" y="1884"/>
                  </a:cubicBezTo>
                  <a:cubicBezTo>
                    <a:pt x="20" y="3778"/>
                    <a:pt x="41" y="5672"/>
                    <a:pt x="41" y="7545"/>
                  </a:cubicBezTo>
                  <a:lnTo>
                    <a:pt x="3849" y="7545"/>
                  </a:lnTo>
                  <a:cubicBezTo>
                    <a:pt x="3808" y="5651"/>
                    <a:pt x="3808" y="3737"/>
                    <a:pt x="3788" y="1843"/>
                  </a:cubicBezTo>
                  <a:cubicBezTo>
                    <a:pt x="3770" y="814"/>
                    <a:pt x="2923" y="1"/>
                    <a:pt x="19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6434833" y="2793113"/>
              <a:ext cx="182952" cy="405346"/>
            </a:xfrm>
            <a:custGeom>
              <a:avLst/>
              <a:gdLst/>
              <a:ahLst/>
              <a:cxnLst/>
              <a:rect l="l" t="t" r="r" b="b"/>
              <a:pathLst>
                <a:path w="3850" h="8530" extrusionOk="0">
                  <a:moveTo>
                    <a:pt x="1951" y="1"/>
                  </a:moveTo>
                  <a:cubicBezTo>
                    <a:pt x="1872" y="1"/>
                    <a:pt x="1792" y="6"/>
                    <a:pt x="1711" y="17"/>
                  </a:cubicBezTo>
                  <a:lnTo>
                    <a:pt x="1629" y="17"/>
                  </a:lnTo>
                  <a:cubicBezTo>
                    <a:pt x="693" y="139"/>
                    <a:pt x="0" y="953"/>
                    <a:pt x="0" y="1890"/>
                  </a:cubicBezTo>
                  <a:lnTo>
                    <a:pt x="61" y="8529"/>
                  </a:lnTo>
                  <a:cubicBezTo>
                    <a:pt x="1324" y="8529"/>
                    <a:pt x="2587" y="8509"/>
                    <a:pt x="3849" y="8509"/>
                  </a:cubicBezTo>
                  <a:lnTo>
                    <a:pt x="3788" y="1849"/>
                  </a:lnTo>
                  <a:cubicBezTo>
                    <a:pt x="3788" y="812"/>
                    <a:pt x="2949" y="1"/>
                    <a:pt x="19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6751268" y="2761702"/>
              <a:ext cx="182952" cy="435758"/>
            </a:xfrm>
            <a:custGeom>
              <a:avLst/>
              <a:gdLst/>
              <a:ahLst/>
              <a:cxnLst/>
              <a:rect l="l" t="t" r="r" b="b"/>
              <a:pathLst>
                <a:path w="3850" h="9170" extrusionOk="0">
                  <a:moveTo>
                    <a:pt x="1956" y="0"/>
                  </a:moveTo>
                  <a:cubicBezTo>
                    <a:pt x="1908" y="0"/>
                    <a:pt x="1861" y="2"/>
                    <a:pt x="1813" y="5"/>
                  </a:cubicBezTo>
                  <a:lnTo>
                    <a:pt x="1732" y="5"/>
                  </a:lnTo>
                  <a:cubicBezTo>
                    <a:pt x="754" y="87"/>
                    <a:pt x="1" y="902"/>
                    <a:pt x="21" y="1899"/>
                  </a:cubicBezTo>
                  <a:cubicBezTo>
                    <a:pt x="42" y="4323"/>
                    <a:pt x="42" y="6746"/>
                    <a:pt x="62" y="9170"/>
                  </a:cubicBezTo>
                  <a:lnTo>
                    <a:pt x="3850" y="9170"/>
                  </a:lnTo>
                  <a:cubicBezTo>
                    <a:pt x="3850" y="6726"/>
                    <a:pt x="3830" y="4303"/>
                    <a:pt x="3830" y="1859"/>
                  </a:cubicBezTo>
                  <a:cubicBezTo>
                    <a:pt x="3810" y="827"/>
                    <a:pt x="2972" y="0"/>
                    <a:pt x="1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069700" y="2746448"/>
              <a:ext cx="181004" cy="451012"/>
            </a:xfrm>
            <a:custGeom>
              <a:avLst/>
              <a:gdLst/>
              <a:ahLst/>
              <a:cxnLst/>
              <a:rect l="l" t="t" r="r" b="b"/>
              <a:pathLst>
                <a:path w="3809" h="9491" extrusionOk="0">
                  <a:moveTo>
                    <a:pt x="1932" y="0"/>
                  </a:moveTo>
                  <a:cubicBezTo>
                    <a:pt x="1919" y="0"/>
                    <a:pt x="1907" y="0"/>
                    <a:pt x="1894" y="1"/>
                  </a:cubicBezTo>
                  <a:lnTo>
                    <a:pt x="1813" y="1"/>
                  </a:lnTo>
                  <a:cubicBezTo>
                    <a:pt x="794" y="41"/>
                    <a:pt x="0" y="856"/>
                    <a:pt x="0" y="1874"/>
                  </a:cubicBezTo>
                  <a:cubicBezTo>
                    <a:pt x="0" y="4420"/>
                    <a:pt x="20" y="6945"/>
                    <a:pt x="20" y="9491"/>
                  </a:cubicBezTo>
                  <a:lnTo>
                    <a:pt x="3808" y="9491"/>
                  </a:lnTo>
                  <a:lnTo>
                    <a:pt x="3808" y="1854"/>
                  </a:lnTo>
                  <a:cubicBezTo>
                    <a:pt x="3808" y="828"/>
                    <a:pt x="2973" y="0"/>
                    <a:pt x="19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7387133" y="2746448"/>
              <a:ext cx="181954" cy="451012"/>
            </a:xfrm>
            <a:custGeom>
              <a:avLst/>
              <a:gdLst/>
              <a:ahLst/>
              <a:cxnLst/>
              <a:rect l="l" t="t" r="r" b="b"/>
              <a:pathLst>
                <a:path w="3829" h="9491" extrusionOk="0">
                  <a:moveTo>
                    <a:pt x="1877" y="0"/>
                  </a:moveTo>
                  <a:cubicBezTo>
                    <a:pt x="855" y="0"/>
                    <a:pt x="20" y="828"/>
                    <a:pt x="20" y="1874"/>
                  </a:cubicBezTo>
                  <a:lnTo>
                    <a:pt x="0" y="9491"/>
                  </a:lnTo>
                  <a:lnTo>
                    <a:pt x="3788" y="9491"/>
                  </a:lnTo>
                  <a:cubicBezTo>
                    <a:pt x="3808" y="6945"/>
                    <a:pt x="3808" y="4420"/>
                    <a:pt x="3829" y="1874"/>
                  </a:cubicBezTo>
                  <a:cubicBezTo>
                    <a:pt x="3829" y="856"/>
                    <a:pt x="3014" y="41"/>
                    <a:pt x="2016" y="1"/>
                  </a:cubicBezTo>
                  <a:lnTo>
                    <a:pt x="1914" y="1"/>
                  </a:lnTo>
                  <a:cubicBezTo>
                    <a:pt x="1902" y="0"/>
                    <a:pt x="1890" y="0"/>
                    <a:pt x="1877" y="0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7703569" y="2761797"/>
              <a:ext cx="183950" cy="435663"/>
            </a:xfrm>
            <a:custGeom>
              <a:avLst/>
              <a:gdLst/>
              <a:ahLst/>
              <a:cxnLst/>
              <a:rect l="l" t="t" r="r" b="b"/>
              <a:pathLst>
                <a:path w="3871" h="9168" extrusionOk="0">
                  <a:moveTo>
                    <a:pt x="1928" y="0"/>
                  </a:moveTo>
                  <a:cubicBezTo>
                    <a:pt x="916" y="0"/>
                    <a:pt x="61" y="815"/>
                    <a:pt x="41" y="1857"/>
                  </a:cubicBezTo>
                  <a:cubicBezTo>
                    <a:pt x="41" y="4301"/>
                    <a:pt x="21" y="6724"/>
                    <a:pt x="1" y="9168"/>
                  </a:cubicBezTo>
                  <a:lnTo>
                    <a:pt x="3789" y="9168"/>
                  </a:lnTo>
                  <a:cubicBezTo>
                    <a:pt x="3809" y="6744"/>
                    <a:pt x="3829" y="4321"/>
                    <a:pt x="3850" y="1897"/>
                  </a:cubicBezTo>
                  <a:cubicBezTo>
                    <a:pt x="3870" y="900"/>
                    <a:pt x="3096" y="85"/>
                    <a:pt x="2119" y="24"/>
                  </a:cubicBezTo>
                  <a:cubicBezTo>
                    <a:pt x="2098" y="24"/>
                    <a:pt x="2078" y="3"/>
                    <a:pt x="2037" y="3"/>
                  </a:cubicBezTo>
                  <a:cubicBezTo>
                    <a:pt x="2001" y="1"/>
                    <a:pt x="1964" y="0"/>
                    <a:pt x="1928" y="0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8020052" y="2793113"/>
              <a:ext cx="183902" cy="404348"/>
            </a:xfrm>
            <a:custGeom>
              <a:avLst/>
              <a:gdLst/>
              <a:ahLst/>
              <a:cxnLst/>
              <a:rect l="l" t="t" r="r" b="b"/>
              <a:pathLst>
                <a:path w="3870" h="8509" extrusionOk="0">
                  <a:moveTo>
                    <a:pt x="1919" y="1"/>
                  </a:moveTo>
                  <a:cubicBezTo>
                    <a:pt x="921" y="1"/>
                    <a:pt x="80" y="812"/>
                    <a:pt x="61" y="1849"/>
                  </a:cubicBezTo>
                  <a:lnTo>
                    <a:pt x="0" y="8509"/>
                  </a:lnTo>
                  <a:lnTo>
                    <a:pt x="3788" y="8509"/>
                  </a:lnTo>
                  <a:cubicBezTo>
                    <a:pt x="3808" y="6309"/>
                    <a:pt x="3829" y="4090"/>
                    <a:pt x="3870" y="1890"/>
                  </a:cubicBezTo>
                  <a:cubicBezTo>
                    <a:pt x="3870" y="953"/>
                    <a:pt x="3177" y="139"/>
                    <a:pt x="2220" y="17"/>
                  </a:cubicBezTo>
                  <a:lnTo>
                    <a:pt x="2159" y="17"/>
                  </a:lnTo>
                  <a:cubicBezTo>
                    <a:pt x="2078" y="6"/>
                    <a:pt x="1998" y="1"/>
                    <a:pt x="1919" y="1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8336488" y="2839872"/>
              <a:ext cx="182952" cy="358586"/>
            </a:xfrm>
            <a:custGeom>
              <a:avLst/>
              <a:gdLst/>
              <a:ahLst/>
              <a:cxnLst/>
              <a:rect l="l" t="t" r="r" b="b"/>
              <a:pathLst>
                <a:path w="3850" h="7546" extrusionOk="0">
                  <a:moveTo>
                    <a:pt x="1910" y="1"/>
                  </a:moveTo>
                  <a:cubicBezTo>
                    <a:pt x="910" y="1"/>
                    <a:pt x="80" y="814"/>
                    <a:pt x="62" y="1843"/>
                  </a:cubicBezTo>
                  <a:cubicBezTo>
                    <a:pt x="41" y="3737"/>
                    <a:pt x="21" y="5651"/>
                    <a:pt x="1" y="7545"/>
                  </a:cubicBezTo>
                  <a:lnTo>
                    <a:pt x="3789" y="7545"/>
                  </a:lnTo>
                  <a:cubicBezTo>
                    <a:pt x="3809" y="5672"/>
                    <a:pt x="3829" y="3778"/>
                    <a:pt x="3850" y="1884"/>
                  </a:cubicBezTo>
                  <a:cubicBezTo>
                    <a:pt x="3850" y="988"/>
                    <a:pt x="3198" y="193"/>
                    <a:pt x="2302" y="30"/>
                  </a:cubicBezTo>
                  <a:lnTo>
                    <a:pt x="2241" y="30"/>
                  </a:lnTo>
                  <a:cubicBezTo>
                    <a:pt x="2129" y="10"/>
                    <a:pt x="2019" y="1"/>
                    <a:pt x="19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8652971" y="2902266"/>
              <a:ext cx="180053" cy="297143"/>
            </a:xfrm>
            <a:custGeom>
              <a:avLst/>
              <a:gdLst/>
              <a:ahLst/>
              <a:cxnLst/>
              <a:rect l="l" t="t" r="r" b="b"/>
              <a:pathLst>
                <a:path w="3789" h="6253" extrusionOk="0">
                  <a:moveTo>
                    <a:pt x="1909" y="0"/>
                  </a:moveTo>
                  <a:cubicBezTo>
                    <a:pt x="905" y="0"/>
                    <a:pt x="41" y="807"/>
                    <a:pt x="41" y="1854"/>
                  </a:cubicBezTo>
                  <a:cubicBezTo>
                    <a:pt x="21" y="3320"/>
                    <a:pt x="21" y="4786"/>
                    <a:pt x="0" y="6253"/>
                  </a:cubicBezTo>
                  <a:lnTo>
                    <a:pt x="3788" y="6253"/>
                  </a:lnTo>
                  <a:lnTo>
                    <a:pt x="3788" y="1874"/>
                  </a:lnTo>
                  <a:cubicBezTo>
                    <a:pt x="3788" y="998"/>
                    <a:pt x="3198" y="245"/>
                    <a:pt x="2342" y="62"/>
                  </a:cubicBezTo>
                  <a:lnTo>
                    <a:pt x="2302" y="41"/>
                  </a:lnTo>
                  <a:cubicBezTo>
                    <a:pt x="2169" y="13"/>
                    <a:pt x="2038" y="0"/>
                    <a:pt x="1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5804812" y="2424833"/>
              <a:ext cx="180053" cy="259744"/>
            </a:xfrm>
            <a:custGeom>
              <a:avLst/>
              <a:gdLst/>
              <a:ahLst/>
              <a:cxnLst/>
              <a:rect l="l" t="t" r="r" b="b"/>
              <a:pathLst>
                <a:path w="3789" h="5466" extrusionOk="0">
                  <a:moveTo>
                    <a:pt x="1925" y="1"/>
                  </a:moveTo>
                  <a:cubicBezTo>
                    <a:pt x="1788" y="1"/>
                    <a:pt x="1648" y="16"/>
                    <a:pt x="1507" y="48"/>
                  </a:cubicBezTo>
                  <a:lnTo>
                    <a:pt x="1467" y="48"/>
                  </a:lnTo>
                  <a:cubicBezTo>
                    <a:pt x="611" y="231"/>
                    <a:pt x="0" y="1005"/>
                    <a:pt x="0" y="1860"/>
                  </a:cubicBezTo>
                  <a:lnTo>
                    <a:pt x="0" y="5445"/>
                  </a:lnTo>
                  <a:lnTo>
                    <a:pt x="3788" y="5445"/>
                  </a:lnTo>
                  <a:lnTo>
                    <a:pt x="3768" y="1860"/>
                  </a:lnTo>
                  <a:cubicBezTo>
                    <a:pt x="3768" y="805"/>
                    <a:pt x="2919" y="1"/>
                    <a:pt x="1925" y="1"/>
                  </a:cubicBezTo>
                  <a:close/>
                  <a:moveTo>
                    <a:pt x="3788" y="5445"/>
                  </a:moveTo>
                  <a:lnTo>
                    <a:pt x="3788" y="5465"/>
                  </a:lnTo>
                  <a:lnTo>
                    <a:pt x="3788" y="54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6118349" y="2362059"/>
              <a:ext cx="182952" cy="322518"/>
            </a:xfrm>
            <a:custGeom>
              <a:avLst/>
              <a:gdLst/>
              <a:ahLst/>
              <a:cxnLst/>
              <a:rect l="l" t="t" r="r" b="b"/>
              <a:pathLst>
                <a:path w="3850" h="6787" extrusionOk="0">
                  <a:moveTo>
                    <a:pt x="1934" y="0"/>
                  </a:moveTo>
                  <a:cubicBezTo>
                    <a:pt x="1833" y="0"/>
                    <a:pt x="1732" y="8"/>
                    <a:pt x="1630" y="25"/>
                  </a:cubicBezTo>
                  <a:cubicBezTo>
                    <a:pt x="1610" y="25"/>
                    <a:pt x="1589" y="45"/>
                    <a:pt x="1569" y="45"/>
                  </a:cubicBezTo>
                  <a:cubicBezTo>
                    <a:pt x="673" y="188"/>
                    <a:pt x="1" y="982"/>
                    <a:pt x="21" y="1898"/>
                  </a:cubicBezTo>
                  <a:cubicBezTo>
                    <a:pt x="41" y="3528"/>
                    <a:pt x="41" y="5137"/>
                    <a:pt x="62" y="6786"/>
                  </a:cubicBezTo>
                  <a:lnTo>
                    <a:pt x="3850" y="6786"/>
                  </a:lnTo>
                  <a:cubicBezTo>
                    <a:pt x="3829" y="5137"/>
                    <a:pt x="3829" y="3487"/>
                    <a:pt x="3809" y="1858"/>
                  </a:cubicBezTo>
                  <a:cubicBezTo>
                    <a:pt x="3791" y="803"/>
                    <a:pt x="2931" y="0"/>
                    <a:pt x="19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6434833" y="2315252"/>
              <a:ext cx="182952" cy="327698"/>
            </a:xfrm>
            <a:custGeom>
              <a:avLst/>
              <a:gdLst/>
              <a:ahLst/>
              <a:cxnLst/>
              <a:rect l="l" t="t" r="r" b="b"/>
              <a:pathLst>
                <a:path w="3850" h="6896" extrusionOk="0">
                  <a:moveTo>
                    <a:pt x="1920" y="0"/>
                  </a:moveTo>
                  <a:cubicBezTo>
                    <a:pt x="1851" y="0"/>
                    <a:pt x="1781" y="4"/>
                    <a:pt x="1711" y="12"/>
                  </a:cubicBezTo>
                  <a:cubicBezTo>
                    <a:pt x="1691" y="12"/>
                    <a:pt x="1670" y="12"/>
                    <a:pt x="1629" y="32"/>
                  </a:cubicBezTo>
                  <a:cubicBezTo>
                    <a:pt x="693" y="154"/>
                    <a:pt x="0" y="949"/>
                    <a:pt x="0" y="1906"/>
                  </a:cubicBezTo>
                  <a:lnTo>
                    <a:pt x="61" y="6895"/>
                  </a:lnTo>
                  <a:lnTo>
                    <a:pt x="3849" y="6895"/>
                  </a:lnTo>
                  <a:cubicBezTo>
                    <a:pt x="3829" y="5205"/>
                    <a:pt x="3809" y="3535"/>
                    <a:pt x="3809" y="1845"/>
                  </a:cubicBezTo>
                  <a:cubicBezTo>
                    <a:pt x="3790" y="816"/>
                    <a:pt x="2932" y="0"/>
                    <a:pt x="19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6751268" y="2284554"/>
              <a:ext cx="182952" cy="358396"/>
            </a:xfrm>
            <a:custGeom>
              <a:avLst/>
              <a:gdLst/>
              <a:ahLst/>
              <a:cxnLst/>
              <a:rect l="l" t="t" r="r" b="b"/>
              <a:pathLst>
                <a:path w="3850" h="7542" extrusionOk="0">
                  <a:moveTo>
                    <a:pt x="1956" y="1"/>
                  </a:moveTo>
                  <a:cubicBezTo>
                    <a:pt x="1909" y="1"/>
                    <a:pt x="1861" y="3"/>
                    <a:pt x="1813" y="6"/>
                  </a:cubicBezTo>
                  <a:lnTo>
                    <a:pt x="1732" y="6"/>
                  </a:lnTo>
                  <a:cubicBezTo>
                    <a:pt x="754" y="67"/>
                    <a:pt x="1" y="902"/>
                    <a:pt x="21" y="1880"/>
                  </a:cubicBezTo>
                  <a:cubicBezTo>
                    <a:pt x="21" y="3774"/>
                    <a:pt x="42" y="5647"/>
                    <a:pt x="62" y="7541"/>
                  </a:cubicBezTo>
                  <a:lnTo>
                    <a:pt x="3850" y="7541"/>
                  </a:lnTo>
                  <a:lnTo>
                    <a:pt x="3830" y="1839"/>
                  </a:lnTo>
                  <a:cubicBezTo>
                    <a:pt x="3810" y="827"/>
                    <a:pt x="2972" y="1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7069700" y="2268349"/>
              <a:ext cx="181004" cy="374600"/>
            </a:xfrm>
            <a:custGeom>
              <a:avLst/>
              <a:gdLst/>
              <a:ahLst/>
              <a:cxnLst/>
              <a:rect l="l" t="t" r="r" b="b"/>
              <a:pathLst>
                <a:path w="3809" h="7883" extrusionOk="0">
                  <a:moveTo>
                    <a:pt x="1952" y="1"/>
                  </a:moveTo>
                  <a:cubicBezTo>
                    <a:pt x="1939" y="1"/>
                    <a:pt x="1927" y="1"/>
                    <a:pt x="1914" y="1"/>
                  </a:cubicBezTo>
                  <a:cubicBezTo>
                    <a:pt x="1874" y="1"/>
                    <a:pt x="1853" y="21"/>
                    <a:pt x="1813" y="21"/>
                  </a:cubicBezTo>
                  <a:cubicBezTo>
                    <a:pt x="815" y="42"/>
                    <a:pt x="0" y="877"/>
                    <a:pt x="0" y="1875"/>
                  </a:cubicBezTo>
                  <a:cubicBezTo>
                    <a:pt x="0" y="3870"/>
                    <a:pt x="20" y="5887"/>
                    <a:pt x="20" y="7882"/>
                  </a:cubicBezTo>
                  <a:lnTo>
                    <a:pt x="3808" y="7882"/>
                  </a:lnTo>
                  <a:cubicBezTo>
                    <a:pt x="3808" y="5887"/>
                    <a:pt x="3808" y="3870"/>
                    <a:pt x="3808" y="1875"/>
                  </a:cubicBezTo>
                  <a:cubicBezTo>
                    <a:pt x="3808" y="828"/>
                    <a:pt x="2973" y="1"/>
                    <a:pt x="1952" y="1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7388084" y="2269252"/>
              <a:ext cx="181004" cy="373697"/>
            </a:xfrm>
            <a:custGeom>
              <a:avLst/>
              <a:gdLst/>
              <a:ahLst/>
              <a:cxnLst/>
              <a:rect l="l" t="t" r="r" b="b"/>
              <a:pathLst>
                <a:path w="3809" h="7864" extrusionOk="0">
                  <a:moveTo>
                    <a:pt x="1823" y="1"/>
                  </a:moveTo>
                  <a:cubicBezTo>
                    <a:pt x="817" y="1"/>
                    <a:pt x="0" y="841"/>
                    <a:pt x="0" y="1856"/>
                  </a:cubicBezTo>
                  <a:cubicBezTo>
                    <a:pt x="0" y="3851"/>
                    <a:pt x="0" y="5868"/>
                    <a:pt x="0" y="7863"/>
                  </a:cubicBezTo>
                  <a:lnTo>
                    <a:pt x="3788" y="7863"/>
                  </a:lnTo>
                  <a:cubicBezTo>
                    <a:pt x="3788" y="5868"/>
                    <a:pt x="3788" y="3872"/>
                    <a:pt x="3809" y="1856"/>
                  </a:cubicBezTo>
                  <a:cubicBezTo>
                    <a:pt x="3809" y="858"/>
                    <a:pt x="2994" y="23"/>
                    <a:pt x="1996" y="2"/>
                  </a:cubicBezTo>
                  <a:lnTo>
                    <a:pt x="1894" y="2"/>
                  </a:lnTo>
                  <a:cubicBezTo>
                    <a:pt x="1871" y="1"/>
                    <a:pt x="1847" y="1"/>
                    <a:pt x="1823" y="1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7704519" y="2284554"/>
              <a:ext cx="183000" cy="358396"/>
            </a:xfrm>
            <a:custGeom>
              <a:avLst/>
              <a:gdLst/>
              <a:ahLst/>
              <a:cxnLst/>
              <a:rect l="l" t="t" r="r" b="b"/>
              <a:pathLst>
                <a:path w="3851" h="7542" extrusionOk="0">
                  <a:moveTo>
                    <a:pt x="1877" y="1"/>
                  </a:moveTo>
                  <a:cubicBezTo>
                    <a:pt x="879" y="1"/>
                    <a:pt x="41" y="827"/>
                    <a:pt x="21" y="1839"/>
                  </a:cubicBezTo>
                  <a:lnTo>
                    <a:pt x="1" y="7541"/>
                  </a:lnTo>
                  <a:lnTo>
                    <a:pt x="3789" y="7541"/>
                  </a:lnTo>
                  <a:cubicBezTo>
                    <a:pt x="3809" y="5647"/>
                    <a:pt x="3809" y="3774"/>
                    <a:pt x="3830" y="1880"/>
                  </a:cubicBezTo>
                  <a:cubicBezTo>
                    <a:pt x="3850" y="902"/>
                    <a:pt x="3076" y="88"/>
                    <a:pt x="2099" y="6"/>
                  </a:cubicBezTo>
                  <a:lnTo>
                    <a:pt x="2017" y="6"/>
                  </a:lnTo>
                  <a:cubicBezTo>
                    <a:pt x="1970" y="3"/>
                    <a:pt x="1924" y="1"/>
                    <a:pt x="1877" y="1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8021003" y="2315252"/>
              <a:ext cx="182952" cy="327698"/>
            </a:xfrm>
            <a:custGeom>
              <a:avLst/>
              <a:gdLst/>
              <a:ahLst/>
              <a:cxnLst/>
              <a:rect l="l" t="t" r="r" b="b"/>
              <a:pathLst>
                <a:path w="3850" h="6896" extrusionOk="0">
                  <a:moveTo>
                    <a:pt x="1929" y="0"/>
                  </a:moveTo>
                  <a:cubicBezTo>
                    <a:pt x="918" y="0"/>
                    <a:pt x="60" y="816"/>
                    <a:pt x="41" y="1845"/>
                  </a:cubicBezTo>
                  <a:cubicBezTo>
                    <a:pt x="21" y="3535"/>
                    <a:pt x="21" y="5205"/>
                    <a:pt x="0" y="6895"/>
                  </a:cubicBezTo>
                  <a:lnTo>
                    <a:pt x="3788" y="6895"/>
                  </a:lnTo>
                  <a:cubicBezTo>
                    <a:pt x="3809" y="5225"/>
                    <a:pt x="3829" y="3556"/>
                    <a:pt x="3850" y="1906"/>
                  </a:cubicBezTo>
                  <a:cubicBezTo>
                    <a:pt x="3850" y="949"/>
                    <a:pt x="3157" y="154"/>
                    <a:pt x="2200" y="32"/>
                  </a:cubicBezTo>
                  <a:cubicBezTo>
                    <a:pt x="2180" y="32"/>
                    <a:pt x="2159" y="32"/>
                    <a:pt x="2139" y="12"/>
                  </a:cubicBezTo>
                  <a:cubicBezTo>
                    <a:pt x="2068" y="4"/>
                    <a:pt x="1999" y="0"/>
                    <a:pt x="1929" y="0"/>
                  </a:cubicBezTo>
                  <a:close/>
                </a:path>
              </a:pathLst>
            </a:custGeom>
            <a:solidFill>
              <a:srgbClr val="4D2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8336488" y="2362059"/>
              <a:ext cx="182952" cy="322518"/>
            </a:xfrm>
            <a:custGeom>
              <a:avLst/>
              <a:gdLst/>
              <a:ahLst/>
              <a:cxnLst/>
              <a:rect l="l" t="t" r="r" b="b"/>
              <a:pathLst>
                <a:path w="3850" h="6787" extrusionOk="0">
                  <a:moveTo>
                    <a:pt x="1933" y="0"/>
                  </a:moveTo>
                  <a:cubicBezTo>
                    <a:pt x="923" y="0"/>
                    <a:pt x="80" y="803"/>
                    <a:pt x="62" y="1858"/>
                  </a:cubicBezTo>
                  <a:cubicBezTo>
                    <a:pt x="41" y="3487"/>
                    <a:pt x="21" y="5137"/>
                    <a:pt x="1" y="6786"/>
                  </a:cubicBezTo>
                  <a:lnTo>
                    <a:pt x="3809" y="6786"/>
                  </a:lnTo>
                  <a:cubicBezTo>
                    <a:pt x="3809" y="5157"/>
                    <a:pt x="3829" y="3528"/>
                    <a:pt x="3850" y="1898"/>
                  </a:cubicBezTo>
                  <a:cubicBezTo>
                    <a:pt x="3850" y="982"/>
                    <a:pt x="3198" y="188"/>
                    <a:pt x="2302" y="45"/>
                  </a:cubicBezTo>
                  <a:cubicBezTo>
                    <a:pt x="2282" y="45"/>
                    <a:pt x="2261" y="25"/>
                    <a:pt x="2241" y="25"/>
                  </a:cubicBezTo>
                  <a:cubicBezTo>
                    <a:pt x="2137" y="8"/>
                    <a:pt x="2034" y="0"/>
                    <a:pt x="19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8652971" y="2424833"/>
              <a:ext cx="180053" cy="259744"/>
            </a:xfrm>
            <a:custGeom>
              <a:avLst/>
              <a:gdLst/>
              <a:ahLst/>
              <a:cxnLst/>
              <a:rect l="l" t="t" r="r" b="b"/>
              <a:pathLst>
                <a:path w="3789" h="5466" extrusionOk="0">
                  <a:moveTo>
                    <a:pt x="1884" y="1"/>
                  </a:moveTo>
                  <a:cubicBezTo>
                    <a:pt x="890" y="1"/>
                    <a:pt x="41" y="805"/>
                    <a:pt x="41" y="1860"/>
                  </a:cubicBezTo>
                  <a:lnTo>
                    <a:pt x="0" y="5465"/>
                  </a:lnTo>
                  <a:lnTo>
                    <a:pt x="3788" y="5465"/>
                  </a:lnTo>
                  <a:lnTo>
                    <a:pt x="3788" y="1881"/>
                  </a:lnTo>
                  <a:cubicBezTo>
                    <a:pt x="3788" y="1005"/>
                    <a:pt x="3198" y="252"/>
                    <a:pt x="2342" y="48"/>
                  </a:cubicBezTo>
                  <a:lnTo>
                    <a:pt x="2302" y="48"/>
                  </a:lnTo>
                  <a:cubicBezTo>
                    <a:pt x="2161" y="16"/>
                    <a:pt x="2021" y="1"/>
                    <a:pt x="18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5676081" y="2495780"/>
              <a:ext cx="3305966" cy="352693"/>
            </a:xfrm>
            <a:custGeom>
              <a:avLst/>
              <a:gdLst/>
              <a:ahLst/>
              <a:cxnLst/>
              <a:rect l="l" t="t" r="r" b="b"/>
              <a:pathLst>
                <a:path w="69570" h="7422" extrusionOk="0">
                  <a:moveTo>
                    <a:pt x="34785" y="1"/>
                  </a:moveTo>
                  <a:cubicBezTo>
                    <a:pt x="23686" y="1"/>
                    <a:pt x="12525" y="1365"/>
                    <a:pt x="1487" y="4094"/>
                  </a:cubicBezTo>
                  <a:cubicBezTo>
                    <a:pt x="612" y="4298"/>
                    <a:pt x="1" y="5214"/>
                    <a:pt x="143" y="6111"/>
                  </a:cubicBezTo>
                  <a:cubicBezTo>
                    <a:pt x="247" y="6892"/>
                    <a:pt x="870" y="7422"/>
                    <a:pt x="1607" y="7422"/>
                  </a:cubicBezTo>
                  <a:cubicBezTo>
                    <a:pt x="1734" y="7422"/>
                    <a:pt x="1865" y="7406"/>
                    <a:pt x="1996" y="7373"/>
                  </a:cubicBezTo>
                  <a:cubicBezTo>
                    <a:pt x="12800" y="4685"/>
                    <a:pt x="23793" y="3341"/>
                    <a:pt x="34785" y="3341"/>
                  </a:cubicBezTo>
                  <a:cubicBezTo>
                    <a:pt x="45777" y="3341"/>
                    <a:pt x="56770" y="4685"/>
                    <a:pt x="67574" y="7373"/>
                  </a:cubicBezTo>
                  <a:cubicBezTo>
                    <a:pt x="67696" y="7394"/>
                    <a:pt x="67838" y="7414"/>
                    <a:pt x="67961" y="7414"/>
                  </a:cubicBezTo>
                  <a:cubicBezTo>
                    <a:pt x="68694" y="7414"/>
                    <a:pt x="69305" y="6884"/>
                    <a:pt x="69427" y="6111"/>
                  </a:cubicBezTo>
                  <a:cubicBezTo>
                    <a:pt x="69570" y="5214"/>
                    <a:pt x="68959" y="4298"/>
                    <a:pt x="68062" y="4094"/>
                  </a:cubicBezTo>
                  <a:cubicBezTo>
                    <a:pt x="57045" y="1365"/>
                    <a:pt x="45864" y="1"/>
                    <a:pt x="347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4064725" y="3025153"/>
              <a:ext cx="7794516" cy="2467904"/>
            </a:xfrm>
            <a:custGeom>
              <a:avLst/>
              <a:gdLst/>
              <a:ahLst/>
              <a:cxnLst/>
              <a:rect l="l" t="t" r="r" b="b"/>
              <a:pathLst>
                <a:path w="164026" h="51934" extrusionOk="0">
                  <a:moveTo>
                    <a:pt x="82013" y="1"/>
                  </a:moveTo>
                  <a:cubicBezTo>
                    <a:pt x="36720" y="1"/>
                    <a:pt x="1" y="11630"/>
                    <a:pt x="1" y="25967"/>
                  </a:cubicBezTo>
                  <a:cubicBezTo>
                    <a:pt x="1" y="40304"/>
                    <a:pt x="36720" y="51933"/>
                    <a:pt x="82013" y="51933"/>
                  </a:cubicBezTo>
                  <a:cubicBezTo>
                    <a:pt x="127306" y="51933"/>
                    <a:pt x="164026" y="40304"/>
                    <a:pt x="164026" y="25967"/>
                  </a:cubicBezTo>
                  <a:cubicBezTo>
                    <a:pt x="164026" y="11630"/>
                    <a:pt x="127306" y="1"/>
                    <a:pt x="8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4060876" y="3094865"/>
              <a:ext cx="7794516" cy="2467856"/>
            </a:xfrm>
            <a:custGeom>
              <a:avLst/>
              <a:gdLst/>
              <a:ahLst/>
              <a:cxnLst/>
              <a:rect l="l" t="t" r="r" b="b"/>
              <a:pathLst>
                <a:path w="164026" h="51933" extrusionOk="0">
                  <a:moveTo>
                    <a:pt x="82013" y="0"/>
                  </a:moveTo>
                  <a:cubicBezTo>
                    <a:pt x="36720" y="0"/>
                    <a:pt x="0" y="11629"/>
                    <a:pt x="0" y="25966"/>
                  </a:cubicBezTo>
                  <a:cubicBezTo>
                    <a:pt x="0" y="40324"/>
                    <a:pt x="36720" y="51932"/>
                    <a:pt x="82013" y="51932"/>
                  </a:cubicBezTo>
                  <a:cubicBezTo>
                    <a:pt x="127306" y="51932"/>
                    <a:pt x="164025" y="40324"/>
                    <a:pt x="164025" y="25966"/>
                  </a:cubicBezTo>
                  <a:cubicBezTo>
                    <a:pt x="164025" y="11629"/>
                    <a:pt x="127306" y="0"/>
                    <a:pt x="82013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759804" y="3025153"/>
              <a:ext cx="7795466" cy="2467904"/>
            </a:xfrm>
            <a:custGeom>
              <a:avLst/>
              <a:gdLst/>
              <a:ahLst/>
              <a:cxnLst/>
              <a:rect l="l" t="t" r="r" b="b"/>
              <a:pathLst>
                <a:path w="164046" h="51934" extrusionOk="0">
                  <a:moveTo>
                    <a:pt x="82013" y="1"/>
                  </a:moveTo>
                  <a:cubicBezTo>
                    <a:pt x="36719" y="1"/>
                    <a:pt x="0" y="11630"/>
                    <a:pt x="0" y="25967"/>
                  </a:cubicBezTo>
                  <a:cubicBezTo>
                    <a:pt x="0" y="40304"/>
                    <a:pt x="36719" y="51933"/>
                    <a:pt x="82013" y="51933"/>
                  </a:cubicBezTo>
                  <a:cubicBezTo>
                    <a:pt x="127326" y="51933"/>
                    <a:pt x="164045" y="40304"/>
                    <a:pt x="164045" y="25967"/>
                  </a:cubicBezTo>
                  <a:cubicBezTo>
                    <a:pt x="164045" y="11630"/>
                    <a:pt x="127326" y="1"/>
                    <a:pt x="82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850757" y="3094865"/>
              <a:ext cx="7795466" cy="2467856"/>
            </a:xfrm>
            <a:custGeom>
              <a:avLst/>
              <a:gdLst/>
              <a:ahLst/>
              <a:cxnLst/>
              <a:rect l="l" t="t" r="r" b="b"/>
              <a:pathLst>
                <a:path w="164046" h="51933" extrusionOk="0">
                  <a:moveTo>
                    <a:pt x="82033" y="0"/>
                  </a:moveTo>
                  <a:cubicBezTo>
                    <a:pt x="36720" y="0"/>
                    <a:pt x="1" y="11629"/>
                    <a:pt x="1" y="25966"/>
                  </a:cubicBezTo>
                  <a:cubicBezTo>
                    <a:pt x="1" y="40324"/>
                    <a:pt x="36720" y="51932"/>
                    <a:pt x="82033" y="51932"/>
                  </a:cubicBezTo>
                  <a:cubicBezTo>
                    <a:pt x="127326" y="51932"/>
                    <a:pt x="164046" y="40324"/>
                    <a:pt x="164046" y="25966"/>
                  </a:cubicBezTo>
                  <a:cubicBezTo>
                    <a:pt x="164046" y="11629"/>
                    <a:pt x="127326" y="0"/>
                    <a:pt x="82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850757" y="3094865"/>
              <a:ext cx="7795466" cy="2467856"/>
            </a:xfrm>
            <a:custGeom>
              <a:avLst/>
              <a:gdLst/>
              <a:ahLst/>
              <a:cxnLst/>
              <a:rect l="l" t="t" r="r" b="b"/>
              <a:pathLst>
                <a:path w="164046" h="51933" extrusionOk="0">
                  <a:moveTo>
                    <a:pt x="82033" y="0"/>
                  </a:moveTo>
                  <a:cubicBezTo>
                    <a:pt x="36720" y="0"/>
                    <a:pt x="1" y="11629"/>
                    <a:pt x="1" y="25966"/>
                  </a:cubicBezTo>
                  <a:cubicBezTo>
                    <a:pt x="1" y="40324"/>
                    <a:pt x="36720" y="51932"/>
                    <a:pt x="82033" y="51932"/>
                  </a:cubicBezTo>
                  <a:cubicBezTo>
                    <a:pt x="127326" y="51932"/>
                    <a:pt x="164046" y="40324"/>
                    <a:pt x="164046" y="25966"/>
                  </a:cubicBezTo>
                  <a:cubicBezTo>
                    <a:pt x="164046" y="11629"/>
                    <a:pt x="127326" y="0"/>
                    <a:pt x="82033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2691492" y="3431639"/>
              <a:ext cx="7794468" cy="2467856"/>
            </a:xfrm>
            <a:custGeom>
              <a:avLst/>
              <a:gdLst/>
              <a:ahLst/>
              <a:cxnLst/>
              <a:rect l="l" t="t" r="r" b="b"/>
              <a:pathLst>
                <a:path w="164025" h="51933" extrusionOk="0">
                  <a:moveTo>
                    <a:pt x="82012" y="0"/>
                  </a:moveTo>
                  <a:cubicBezTo>
                    <a:pt x="36719" y="0"/>
                    <a:pt x="0" y="11629"/>
                    <a:pt x="0" y="25966"/>
                  </a:cubicBezTo>
                  <a:cubicBezTo>
                    <a:pt x="0" y="40304"/>
                    <a:pt x="36719" y="51933"/>
                    <a:pt x="82012" y="51933"/>
                  </a:cubicBezTo>
                  <a:cubicBezTo>
                    <a:pt x="127306" y="51933"/>
                    <a:pt x="164025" y="40304"/>
                    <a:pt x="164025" y="25966"/>
                  </a:cubicBezTo>
                  <a:cubicBezTo>
                    <a:pt x="164025" y="11629"/>
                    <a:pt x="127306" y="0"/>
                    <a:pt x="82012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2496945" y="3516795"/>
              <a:ext cx="8092561" cy="2467856"/>
            </a:xfrm>
            <a:custGeom>
              <a:avLst/>
              <a:gdLst/>
              <a:ahLst/>
              <a:cxnLst/>
              <a:rect l="l" t="t" r="r" b="b"/>
              <a:pathLst>
                <a:path w="170298" h="51933" extrusionOk="0">
                  <a:moveTo>
                    <a:pt x="85149" y="1"/>
                  </a:moveTo>
                  <a:cubicBezTo>
                    <a:pt x="38125" y="1"/>
                    <a:pt x="1" y="11629"/>
                    <a:pt x="1" y="25967"/>
                  </a:cubicBezTo>
                  <a:cubicBezTo>
                    <a:pt x="1" y="40304"/>
                    <a:pt x="38125" y="51933"/>
                    <a:pt x="85149" y="51933"/>
                  </a:cubicBezTo>
                  <a:cubicBezTo>
                    <a:pt x="132173" y="51933"/>
                    <a:pt x="170298" y="40304"/>
                    <a:pt x="170298" y="25967"/>
                  </a:cubicBezTo>
                  <a:cubicBezTo>
                    <a:pt x="170298" y="11629"/>
                    <a:pt x="132173" y="1"/>
                    <a:pt x="85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5676081" y="2495780"/>
              <a:ext cx="3305966" cy="352693"/>
            </a:xfrm>
            <a:custGeom>
              <a:avLst/>
              <a:gdLst/>
              <a:ahLst/>
              <a:cxnLst/>
              <a:rect l="l" t="t" r="r" b="b"/>
              <a:pathLst>
                <a:path w="69570" h="7422" extrusionOk="0">
                  <a:moveTo>
                    <a:pt x="34785" y="1"/>
                  </a:moveTo>
                  <a:cubicBezTo>
                    <a:pt x="23686" y="1"/>
                    <a:pt x="12525" y="1365"/>
                    <a:pt x="1487" y="4094"/>
                  </a:cubicBezTo>
                  <a:cubicBezTo>
                    <a:pt x="612" y="4298"/>
                    <a:pt x="1" y="5214"/>
                    <a:pt x="143" y="6111"/>
                  </a:cubicBezTo>
                  <a:cubicBezTo>
                    <a:pt x="247" y="6892"/>
                    <a:pt x="870" y="7422"/>
                    <a:pt x="1607" y="7422"/>
                  </a:cubicBezTo>
                  <a:cubicBezTo>
                    <a:pt x="1734" y="7422"/>
                    <a:pt x="1865" y="7406"/>
                    <a:pt x="1996" y="7373"/>
                  </a:cubicBezTo>
                  <a:cubicBezTo>
                    <a:pt x="12800" y="4685"/>
                    <a:pt x="23793" y="3341"/>
                    <a:pt x="34785" y="3341"/>
                  </a:cubicBezTo>
                  <a:cubicBezTo>
                    <a:pt x="45777" y="3341"/>
                    <a:pt x="56770" y="4685"/>
                    <a:pt x="67574" y="7373"/>
                  </a:cubicBezTo>
                  <a:cubicBezTo>
                    <a:pt x="67696" y="7394"/>
                    <a:pt x="67838" y="7414"/>
                    <a:pt x="67961" y="7414"/>
                  </a:cubicBezTo>
                  <a:cubicBezTo>
                    <a:pt x="68694" y="7414"/>
                    <a:pt x="69305" y="6884"/>
                    <a:pt x="69427" y="6111"/>
                  </a:cubicBezTo>
                  <a:cubicBezTo>
                    <a:pt x="69570" y="5214"/>
                    <a:pt x="68959" y="4298"/>
                    <a:pt x="68062" y="4094"/>
                  </a:cubicBezTo>
                  <a:cubicBezTo>
                    <a:pt x="57045" y="1365"/>
                    <a:pt x="45864" y="1"/>
                    <a:pt x="34785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3857249" y="4076861"/>
              <a:ext cx="1158395" cy="1071481"/>
            </a:xfrm>
            <a:custGeom>
              <a:avLst/>
              <a:gdLst/>
              <a:ahLst/>
              <a:cxnLst/>
              <a:rect l="l" t="t" r="r" b="b"/>
              <a:pathLst>
                <a:path w="24377" h="22548" extrusionOk="0">
                  <a:moveTo>
                    <a:pt x="13972" y="0"/>
                  </a:moveTo>
                  <a:cubicBezTo>
                    <a:pt x="13917" y="0"/>
                    <a:pt x="13862" y="1"/>
                    <a:pt x="13807" y="3"/>
                  </a:cubicBezTo>
                  <a:cubicBezTo>
                    <a:pt x="11913" y="84"/>
                    <a:pt x="10141" y="1225"/>
                    <a:pt x="9001" y="2752"/>
                  </a:cubicBezTo>
                  <a:cubicBezTo>
                    <a:pt x="8023" y="4056"/>
                    <a:pt x="7677" y="5624"/>
                    <a:pt x="7371" y="7233"/>
                  </a:cubicBezTo>
                  <a:cubicBezTo>
                    <a:pt x="7473" y="5420"/>
                    <a:pt x="6109" y="3526"/>
                    <a:pt x="4255" y="3241"/>
                  </a:cubicBezTo>
                  <a:cubicBezTo>
                    <a:pt x="4104" y="3219"/>
                    <a:pt x="3951" y="3208"/>
                    <a:pt x="3800" y="3208"/>
                  </a:cubicBezTo>
                  <a:cubicBezTo>
                    <a:pt x="1857" y="3208"/>
                    <a:pt x="0" y="4964"/>
                    <a:pt x="19" y="6948"/>
                  </a:cubicBezTo>
                  <a:cubicBezTo>
                    <a:pt x="1058" y="8047"/>
                    <a:pt x="1710" y="8638"/>
                    <a:pt x="1710" y="10145"/>
                  </a:cubicBezTo>
                  <a:cubicBezTo>
                    <a:pt x="1730" y="14137"/>
                    <a:pt x="1669" y="18495"/>
                    <a:pt x="1669" y="22548"/>
                  </a:cubicBezTo>
                  <a:lnTo>
                    <a:pt x="22157" y="22548"/>
                  </a:lnTo>
                  <a:cubicBezTo>
                    <a:pt x="22320" y="22446"/>
                    <a:pt x="22483" y="22324"/>
                    <a:pt x="22646" y="22201"/>
                  </a:cubicBezTo>
                  <a:cubicBezTo>
                    <a:pt x="23664" y="21387"/>
                    <a:pt x="24377" y="20124"/>
                    <a:pt x="24316" y="18821"/>
                  </a:cubicBezTo>
                  <a:cubicBezTo>
                    <a:pt x="24275" y="17517"/>
                    <a:pt x="23358" y="16234"/>
                    <a:pt x="22096" y="15949"/>
                  </a:cubicBezTo>
                  <a:cubicBezTo>
                    <a:pt x="21906" y="15906"/>
                    <a:pt x="21704" y="15886"/>
                    <a:pt x="21496" y="15886"/>
                  </a:cubicBezTo>
                  <a:cubicBezTo>
                    <a:pt x="20814" y="15886"/>
                    <a:pt x="20076" y="16109"/>
                    <a:pt x="19530" y="16499"/>
                  </a:cubicBezTo>
                  <a:cubicBezTo>
                    <a:pt x="19631" y="15929"/>
                    <a:pt x="19509" y="15297"/>
                    <a:pt x="19122" y="14849"/>
                  </a:cubicBezTo>
                  <a:cubicBezTo>
                    <a:pt x="18661" y="14277"/>
                    <a:pt x="17914" y="14006"/>
                    <a:pt x="17157" y="14006"/>
                  </a:cubicBezTo>
                  <a:cubicBezTo>
                    <a:pt x="17079" y="14006"/>
                    <a:pt x="17001" y="14009"/>
                    <a:pt x="16923" y="14014"/>
                  </a:cubicBezTo>
                  <a:cubicBezTo>
                    <a:pt x="17737" y="13139"/>
                    <a:pt x="18450" y="12181"/>
                    <a:pt x="18980" y="11102"/>
                  </a:cubicBezTo>
                  <a:cubicBezTo>
                    <a:pt x="20100" y="8903"/>
                    <a:pt x="20426" y="6235"/>
                    <a:pt x="19509" y="3954"/>
                  </a:cubicBezTo>
                  <a:cubicBezTo>
                    <a:pt x="18613" y="1724"/>
                    <a:pt x="16374" y="0"/>
                    <a:pt x="13972" y="0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3857249" y="4345114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8367471" y="3833516"/>
              <a:ext cx="695883" cy="433335"/>
            </a:xfrm>
            <a:custGeom>
              <a:avLst/>
              <a:gdLst/>
              <a:ahLst/>
              <a:cxnLst/>
              <a:rect l="l" t="t" r="r" b="b"/>
              <a:pathLst>
                <a:path w="14644" h="9119" extrusionOk="0">
                  <a:moveTo>
                    <a:pt x="7694" y="1"/>
                  </a:moveTo>
                  <a:cubicBezTo>
                    <a:pt x="7621" y="1"/>
                    <a:pt x="7548" y="6"/>
                    <a:pt x="7475" y="15"/>
                  </a:cubicBezTo>
                  <a:cubicBezTo>
                    <a:pt x="6395" y="158"/>
                    <a:pt x="5703" y="1319"/>
                    <a:pt x="5703" y="2398"/>
                  </a:cubicBezTo>
                  <a:cubicBezTo>
                    <a:pt x="5703" y="3274"/>
                    <a:pt x="5968" y="4048"/>
                    <a:pt x="6334" y="4842"/>
                  </a:cubicBezTo>
                  <a:cubicBezTo>
                    <a:pt x="6125" y="4619"/>
                    <a:pt x="5831" y="4492"/>
                    <a:pt x="5542" y="4492"/>
                  </a:cubicBezTo>
                  <a:cubicBezTo>
                    <a:pt x="5408" y="4492"/>
                    <a:pt x="5275" y="4519"/>
                    <a:pt x="5153" y="4577"/>
                  </a:cubicBezTo>
                  <a:cubicBezTo>
                    <a:pt x="4762" y="5022"/>
                    <a:pt x="4572" y="5544"/>
                    <a:pt x="4693" y="6090"/>
                  </a:cubicBezTo>
                  <a:lnTo>
                    <a:pt x="4693" y="6090"/>
                  </a:lnTo>
                  <a:cubicBezTo>
                    <a:pt x="4412" y="5270"/>
                    <a:pt x="3834" y="4545"/>
                    <a:pt x="3035" y="4211"/>
                  </a:cubicBezTo>
                  <a:cubicBezTo>
                    <a:pt x="2758" y="4092"/>
                    <a:pt x="2454" y="4033"/>
                    <a:pt x="2150" y="4033"/>
                  </a:cubicBezTo>
                  <a:cubicBezTo>
                    <a:pt x="1513" y="4033"/>
                    <a:pt x="875" y="4291"/>
                    <a:pt x="489" y="4801"/>
                  </a:cubicBezTo>
                  <a:cubicBezTo>
                    <a:pt x="0" y="5453"/>
                    <a:pt x="0" y="6370"/>
                    <a:pt x="245" y="7164"/>
                  </a:cubicBezTo>
                  <a:cubicBezTo>
                    <a:pt x="469" y="7897"/>
                    <a:pt x="876" y="8569"/>
                    <a:pt x="1446" y="9119"/>
                  </a:cubicBezTo>
                  <a:lnTo>
                    <a:pt x="13951" y="9119"/>
                  </a:lnTo>
                  <a:cubicBezTo>
                    <a:pt x="14277" y="8426"/>
                    <a:pt x="14480" y="7693"/>
                    <a:pt x="14562" y="6940"/>
                  </a:cubicBezTo>
                  <a:cubicBezTo>
                    <a:pt x="14643" y="6308"/>
                    <a:pt x="14623" y="5616"/>
                    <a:pt x="14338" y="5046"/>
                  </a:cubicBezTo>
                  <a:cubicBezTo>
                    <a:pt x="14073" y="4455"/>
                    <a:pt x="13503" y="3987"/>
                    <a:pt x="12851" y="3966"/>
                  </a:cubicBezTo>
                  <a:cubicBezTo>
                    <a:pt x="12362" y="3966"/>
                    <a:pt x="11894" y="4272"/>
                    <a:pt x="11731" y="4720"/>
                  </a:cubicBezTo>
                  <a:cubicBezTo>
                    <a:pt x="11690" y="4211"/>
                    <a:pt x="11283" y="3722"/>
                    <a:pt x="10774" y="3661"/>
                  </a:cubicBezTo>
                  <a:cubicBezTo>
                    <a:pt x="10746" y="3658"/>
                    <a:pt x="10718" y="3657"/>
                    <a:pt x="10691" y="3657"/>
                  </a:cubicBezTo>
                  <a:cubicBezTo>
                    <a:pt x="10317" y="3657"/>
                    <a:pt x="9987" y="3909"/>
                    <a:pt x="9817" y="4231"/>
                  </a:cubicBezTo>
                  <a:cubicBezTo>
                    <a:pt x="9939" y="3417"/>
                    <a:pt x="10020" y="2602"/>
                    <a:pt x="9776" y="1808"/>
                  </a:cubicBezTo>
                  <a:cubicBezTo>
                    <a:pt x="9511" y="860"/>
                    <a:pt x="8663" y="1"/>
                    <a:pt x="7694" y="1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8468118" y="3948752"/>
              <a:ext cx="540065" cy="318099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4330885" y="-65025"/>
              <a:ext cx="2284952" cy="559120"/>
            </a:xfrm>
            <a:custGeom>
              <a:avLst/>
              <a:gdLst/>
              <a:ahLst/>
              <a:cxnLst/>
              <a:rect l="l" t="t" r="r" b="b"/>
              <a:pathLst>
                <a:path w="48084" h="11766" extrusionOk="0">
                  <a:moveTo>
                    <a:pt x="17438" y="0"/>
                  </a:moveTo>
                  <a:cubicBezTo>
                    <a:pt x="16533" y="0"/>
                    <a:pt x="15622" y="382"/>
                    <a:pt x="14969" y="1021"/>
                  </a:cubicBezTo>
                  <a:cubicBezTo>
                    <a:pt x="14032" y="1937"/>
                    <a:pt x="13645" y="3322"/>
                    <a:pt x="13808" y="4626"/>
                  </a:cubicBezTo>
                  <a:cubicBezTo>
                    <a:pt x="13523" y="3424"/>
                    <a:pt x="12159" y="2854"/>
                    <a:pt x="10916" y="2833"/>
                  </a:cubicBezTo>
                  <a:cubicBezTo>
                    <a:pt x="10889" y="2833"/>
                    <a:pt x="10862" y="2833"/>
                    <a:pt x="10834" y="2833"/>
                  </a:cubicBezTo>
                  <a:cubicBezTo>
                    <a:pt x="9621" y="2833"/>
                    <a:pt x="8446" y="3267"/>
                    <a:pt x="7271" y="3546"/>
                  </a:cubicBezTo>
                  <a:cubicBezTo>
                    <a:pt x="6280" y="3786"/>
                    <a:pt x="5246" y="3903"/>
                    <a:pt x="4209" y="3903"/>
                  </a:cubicBezTo>
                  <a:cubicBezTo>
                    <a:pt x="2775" y="3903"/>
                    <a:pt x="1336" y="3678"/>
                    <a:pt x="0" y="3241"/>
                  </a:cubicBezTo>
                  <a:lnTo>
                    <a:pt x="0" y="3241"/>
                  </a:lnTo>
                  <a:cubicBezTo>
                    <a:pt x="9603" y="8855"/>
                    <a:pt x="20744" y="11766"/>
                    <a:pt x="31876" y="11766"/>
                  </a:cubicBezTo>
                  <a:cubicBezTo>
                    <a:pt x="37342" y="11766"/>
                    <a:pt x="42805" y="11064"/>
                    <a:pt x="48084" y="9636"/>
                  </a:cubicBezTo>
                  <a:lnTo>
                    <a:pt x="48084" y="9636"/>
                  </a:lnTo>
                  <a:cubicBezTo>
                    <a:pt x="45061" y="9997"/>
                    <a:pt x="42265" y="10210"/>
                    <a:pt x="39786" y="10210"/>
                  </a:cubicBezTo>
                  <a:cubicBezTo>
                    <a:pt x="36402" y="10210"/>
                    <a:pt x="33612" y="9814"/>
                    <a:pt x="31649" y="8862"/>
                  </a:cubicBezTo>
                  <a:cubicBezTo>
                    <a:pt x="31628" y="7416"/>
                    <a:pt x="30590" y="6031"/>
                    <a:pt x="29205" y="5624"/>
                  </a:cubicBezTo>
                  <a:cubicBezTo>
                    <a:pt x="28802" y="5507"/>
                    <a:pt x="28353" y="5445"/>
                    <a:pt x="27900" y="5445"/>
                  </a:cubicBezTo>
                  <a:cubicBezTo>
                    <a:pt x="26773" y="5445"/>
                    <a:pt x="25617" y="5826"/>
                    <a:pt x="25050" y="6683"/>
                  </a:cubicBezTo>
                  <a:cubicBezTo>
                    <a:pt x="25417" y="5522"/>
                    <a:pt x="24969" y="4137"/>
                    <a:pt x="23971" y="3404"/>
                  </a:cubicBezTo>
                  <a:cubicBezTo>
                    <a:pt x="23475" y="3050"/>
                    <a:pt x="22869" y="2872"/>
                    <a:pt x="22263" y="2872"/>
                  </a:cubicBezTo>
                  <a:cubicBezTo>
                    <a:pt x="21647" y="2872"/>
                    <a:pt x="21031" y="3055"/>
                    <a:pt x="20529" y="3424"/>
                  </a:cubicBezTo>
                  <a:cubicBezTo>
                    <a:pt x="20875" y="2161"/>
                    <a:pt x="19796" y="736"/>
                    <a:pt x="18594" y="227"/>
                  </a:cubicBezTo>
                  <a:cubicBezTo>
                    <a:pt x="18224" y="72"/>
                    <a:pt x="17832" y="0"/>
                    <a:pt x="17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8063581" y="1264774"/>
              <a:ext cx="1492366" cy="358443"/>
            </a:xfrm>
            <a:custGeom>
              <a:avLst/>
              <a:gdLst/>
              <a:ahLst/>
              <a:cxnLst/>
              <a:rect l="l" t="t" r="r" b="b"/>
              <a:pathLst>
                <a:path w="31405" h="7543" extrusionOk="0">
                  <a:moveTo>
                    <a:pt x="31404" y="1"/>
                  </a:moveTo>
                  <a:cubicBezTo>
                    <a:pt x="27506" y="1960"/>
                    <a:pt x="24103" y="3252"/>
                    <a:pt x="21649" y="3252"/>
                  </a:cubicBezTo>
                  <a:cubicBezTo>
                    <a:pt x="21424" y="3252"/>
                    <a:pt x="21206" y="3241"/>
                    <a:pt x="20998" y="3219"/>
                  </a:cubicBezTo>
                  <a:cubicBezTo>
                    <a:pt x="20662" y="2351"/>
                    <a:pt x="19754" y="1750"/>
                    <a:pt x="18827" y="1750"/>
                  </a:cubicBezTo>
                  <a:cubicBezTo>
                    <a:pt x="18797" y="1750"/>
                    <a:pt x="18767" y="1751"/>
                    <a:pt x="18737" y="1752"/>
                  </a:cubicBezTo>
                  <a:cubicBezTo>
                    <a:pt x="17780" y="1813"/>
                    <a:pt x="16619" y="2424"/>
                    <a:pt x="16395" y="3361"/>
                  </a:cubicBezTo>
                  <a:cubicBezTo>
                    <a:pt x="16354" y="2547"/>
                    <a:pt x="15764" y="1793"/>
                    <a:pt x="14990" y="1569"/>
                  </a:cubicBezTo>
                  <a:cubicBezTo>
                    <a:pt x="14821" y="1522"/>
                    <a:pt x="14648" y="1499"/>
                    <a:pt x="14476" y="1499"/>
                  </a:cubicBezTo>
                  <a:cubicBezTo>
                    <a:pt x="13836" y="1499"/>
                    <a:pt x="13204" y="1813"/>
                    <a:pt x="12851" y="2343"/>
                  </a:cubicBezTo>
                  <a:cubicBezTo>
                    <a:pt x="12770" y="1488"/>
                    <a:pt x="11772" y="856"/>
                    <a:pt x="10917" y="795"/>
                  </a:cubicBezTo>
                  <a:cubicBezTo>
                    <a:pt x="10887" y="794"/>
                    <a:pt x="10858" y="793"/>
                    <a:pt x="10828" y="793"/>
                  </a:cubicBezTo>
                  <a:cubicBezTo>
                    <a:pt x="9985" y="793"/>
                    <a:pt x="9193" y="1351"/>
                    <a:pt x="8839" y="2099"/>
                  </a:cubicBezTo>
                  <a:cubicBezTo>
                    <a:pt x="8452" y="2893"/>
                    <a:pt x="8534" y="3850"/>
                    <a:pt x="8921" y="4624"/>
                  </a:cubicBezTo>
                  <a:cubicBezTo>
                    <a:pt x="8634" y="4181"/>
                    <a:pt x="8130" y="4004"/>
                    <a:pt x="7602" y="4004"/>
                  </a:cubicBezTo>
                  <a:cubicBezTo>
                    <a:pt x="7305" y="4004"/>
                    <a:pt x="7000" y="4060"/>
                    <a:pt x="6721" y="4156"/>
                  </a:cubicBezTo>
                  <a:cubicBezTo>
                    <a:pt x="5947" y="4420"/>
                    <a:pt x="5296" y="4970"/>
                    <a:pt x="4603" y="5418"/>
                  </a:cubicBezTo>
                  <a:cubicBezTo>
                    <a:pt x="3259" y="6314"/>
                    <a:pt x="1609" y="6823"/>
                    <a:pt x="1" y="6884"/>
                  </a:cubicBezTo>
                  <a:cubicBezTo>
                    <a:pt x="2420" y="7326"/>
                    <a:pt x="4876" y="7542"/>
                    <a:pt x="7331" y="7542"/>
                  </a:cubicBezTo>
                  <a:cubicBezTo>
                    <a:pt x="15873" y="7542"/>
                    <a:pt x="24413" y="4920"/>
                    <a:pt x="31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7084193" y="174903"/>
              <a:ext cx="2252068" cy="646462"/>
            </a:xfrm>
            <a:custGeom>
              <a:avLst/>
              <a:gdLst/>
              <a:ahLst/>
              <a:cxnLst/>
              <a:rect l="l" t="t" r="r" b="b"/>
              <a:pathLst>
                <a:path w="47392" h="13604" extrusionOk="0">
                  <a:moveTo>
                    <a:pt x="26223" y="0"/>
                  </a:moveTo>
                  <a:cubicBezTo>
                    <a:pt x="26029" y="0"/>
                    <a:pt x="25835" y="21"/>
                    <a:pt x="25641" y="65"/>
                  </a:cubicBezTo>
                  <a:cubicBezTo>
                    <a:pt x="24134" y="412"/>
                    <a:pt x="23197" y="2000"/>
                    <a:pt x="23136" y="3548"/>
                  </a:cubicBezTo>
                  <a:cubicBezTo>
                    <a:pt x="23075" y="5075"/>
                    <a:pt x="23523" y="6623"/>
                    <a:pt x="24154" y="8028"/>
                  </a:cubicBezTo>
                  <a:cubicBezTo>
                    <a:pt x="23544" y="6883"/>
                    <a:pt x="22249" y="6183"/>
                    <a:pt x="20968" y="6183"/>
                  </a:cubicBezTo>
                  <a:cubicBezTo>
                    <a:pt x="20496" y="6183"/>
                    <a:pt x="20026" y="6278"/>
                    <a:pt x="19592" y="6481"/>
                  </a:cubicBezTo>
                  <a:cubicBezTo>
                    <a:pt x="18900" y="6786"/>
                    <a:pt x="18350" y="7397"/>
                    <a:pt x="18004" y="8089"/>
                  </a:cubicBezTo>
                  <a:cubicBezTo>
                    <a:pt x="16904" y="10269"/>
                    <a:pt x="14847" y="11816"/>
                    <a:pt x="12424" y="12122"/>
                  </a:cubicBezTo>
                  <a:cubicBezTo>
                    <a:pt x="10716" y="12332"/>
                    <a:pt x="8995" y="12445"/>
                    <a:pt x="7276" y="12445"/>
                  </a:cubicBezTo>
                  <a:cubicBezTo>
                    <a:pt x="4832" y="12445"/>
                    <a:pt x="2392" y="12217"/>
                    <a:pt x="1" y="11715"/>
                  </a:cubicBezTo>
                  <a:lnTo>
                    <a:pt x="1" y="11715"/>
                  </a:lnTo>
                  <a:cubicBezTo>
                    <a:pt x="4666" y="12983"/>
                    <a:pt x="9494" y="13603"/>
                    <a:pt x="14326" y="13603"/>
                  </a:cubicBezTo>
                  <a:cubicBezTo>
                    <a:pt x="26091" y="13603"/>
                    <a:pt x="37877" y="9928"/>
                    <a:pt x="47391" y="2998"/>
                  </a:cubicBezTo>
                  <a:lnTo>
                    <a:pt x="47391" y="2998"/>
                  </a:lnTo>
                  <a:cubicBezTo>
                    <a:pt x="44601" y="3080"/>
                    <a:pt x="42341" y="3466"/>
                    <a:pt x="39551" y="3548"/>
                  </a:cubicBezTo>
                  <a:cubicBezTo>
                    <a:pt x="38573" y="3589"/>
                    <a:pt x="37555" y="3609"/>
                    <a:pt x="36679" y="4057"/>
                  </a:cubicBezTo>
                  <a:cubicBezTo>
                    <a:pt x="36007" y="4383"/>
                    <a:pt x="35315" y="5014"/>
                    <a:pt x="35111" y="5727"/>
                  </a:cubicBezTo>
                  <a:cubicBezTo>
                    <a:pt x="35009" y="4648"/>
                    <a:pt x="34072" y="3650"/>
                    <a:pt x="32973" y="3568"/>
                  </a:cubicBezTo>
                  <a:cubicBezTo>
                    <a:pt x="32926" y="3565"/>
                    <a:pt x="32879" y="3563"/>
                    <a:pt x="32832" y="3563"/>
                  </a:cubicBezTo>
                  <a:cubicBezTo>
                    <a:pt x="31564" y="3563"/>
                    <a:pt x="30430" y="4878"/>
                    <a:pt x="30508" y="6155"/>
                  </a:cubicBezTo>
                  <a:cubicBezTo>
                    <a:pt x="30305" y="4688"/>
                    <a:pt x="30101" y="3181"/>
                    <a:pt x="29327" y="1939"/>
                  </a:cubicBezTo>
                  <a:cubicBezTo>
                    <a:pt x="28658" y="848"/>
                    <a:pt x="27457" y="0"/>
                    <a:pt x="262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4177015" y="1203569"/>
              <a:ext cx="870044" cy="225672"/>
            </a:xfrm>
            <a:custGeom>
              <a:avLst/>
              <a:gdLst/>
              <a:ahLst/>
              <a:cxnLst/>
              <a:rect l="l" t="t" r="r" b="b"/>
              <a:pathLst>
                <a:path w="18309" h="4749" extrusionOk="0">
                  <a:moveTo>
                    <a:pt x="10690" y="1"/>
                  </a:moveTo>
                  <a:cubicBezTo>
                    <a:pt x="10142" y="1"/>
                    <a:pt x="9661" y="446"/>
                    <a:pt x="9450" y="963"/>
                  </a:cubicBezTo>
                  <a:cubicBezTo>
                    <a:pt x="9226" y="1493"/>
                    <a:pt x="9185" y="2124"/>
                    <a:pt x="9226" y="2715"/>
                  </a:cubicBezTo>
                  <a:cubicBezTo>
                    <a:pt x="9149" y="2077"/>
                    <a:pt x="8521" y="1549"/>
                    <a:pt x="7883" y="1549"/>
                  </a:cubicBezTo>
                  <a:cubicBezTo>
                    <a:pt x="7849" y="1549"/>
                    <a:pt x="7814" y="1551"/>
                    <a:pt x="7780" y="1554"/>
                  </a:cubicBezTo>
                  <a:cubicBezTo>
                    <a:pt x="7495" y="1594"/>
                    <a:pt x="7210" y="1737"/>
                    <a:pt x="6986" y="1941"/>
                  </a:cubicBezTo>
                  <a:cubicBezTo>
                    <a:pt x="6457" y="2453"/>
                    <a:pt x="5753" y="2739"/>
                    <a:pt x="5031" y="2739"/>
                  </a:cubicBezTo>
                  <a:cubicBezTo>
                    <a:pt x="4834" y="2739"/>
                    <a:pt x="4636" y="2717"/>
                    <a:pt x="4440" y="2674"/>
                  </a:cubicBezTo>
                  <a:cubicBezTo>
                    <a:pt x="2872" y="2328"/>
                    <a:pt x="1365" y="1778"/>
                    <a:pt x="0" y="943"/>
                  </a:cubicBezTo>
                  <a:lnTo>
                    <a:pt x="0" y="943"/>
                  </a:lnTo>
                  <a:cubicBezTo>
                    <a:pt x="3594" y="3436"/>
                    <a:pt x="7970" y="4748"/>
                    <a:pt x="12338" y="4748"/>
                  </a:cubicBezTo>
                  <a:cubicBezTo>
                    <a:pt x="14356" y="4748"/>
                    <a:pt x="16372" y="4468"/>
                    <a:pt x="18309" y="3896"/>
                  </a:cubicBezTo>
                  <a:cubicBezTo>
                    <a:pt x="17291" y="3550"/>
                    <a:pt x="16415" y="3407"/>
                    <a:pt x="15397" y="3081"/>
                  </a:cubicBezTo>
                  <a:cubicBezTo>
                    <a:pt x="15079" y="2975"/>
                    <a:pt x="14762" y="2869"/>
                    <a:pt x="14444" y="2869"/>
                  </a:cubicBezTo>
                  <a:cubicBezTo>
                    <a:pt x="14395" y="2869"/>
                    <a:pt x="14346" y="2872"/>
                    <a:pt x="14297" y="2877"/>
                  </a:cubicBezTo>
                  <a:cubicBezTo>
                    <a:pt x="14012" y="2918"/>
                    <a:pt x="13666" y="3061"/>
                    <a:pt x="13503" y="3285"/>
                  </a:cubicBezTo>
                  <a:cubicBezTo>
                    <a:pt x="13604" y="2877"/>
                    <a:pt x="13401" y="2409"/>
                    <a:pt x="13014" y="2226"/>
                  </a:cubicBezTo>
                  <a:cubicBezTo>
                    <a:pt x="12920" y="2185"/>
                    <a:pt x="12820" y="2166"/>
                    <a:pt x="12719" y="2166"/>
                  </a:cubicBezTo>
                  <a:cubicBezTo>
                    <a:pt x="12313" y="2166"/>
                    <a:pt x="11890" y="2466"/>
                    <a:pt x="11792" y="2857"/>
                  </a:cubicBezTo>
                  <a:cubicBezTo>
                    <a:pt x="11894" y="2307"/>
                    <a:pt x="12016" y="1717"/>
                    <a:pt x="11894" y="1167"/>
                  </a:cubicBezTo>
                  <a:cubicBezTo>
                    <a:pt x="11772" y="617"/>
                    <a:pt x="11364" y="87"/>
                    <a:pt x="10794" y="6"/>
                  </a:cubicBezTo>
                  <a:cubicBezTo>
                    <a:pt x="10759" y="2"/>
                    <a:pt x="10724" y="1"/>
                    <a:pt x="10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067751" y="4435214"/>
              <a:ext cx="1549437" cy="187799"/>
            </a:xfrm>
            <a:custGeom>
              <a:avLst/>
              <a:gdLst/>
              <a:ahLst/>
              <a:cxnLst/>
              <a:rect l="l" t="t" r="r" b="b"/>
              <a:pathLst>
                <a:path w="32606" h="3952" extrusionOk="0">
                  <a:moveTo>
                    <a:pt x="16293" y="0"/>
                  </a:moveTo>
                  <a:cubicBezTo>
                    <a:pt x="7291" y="0"/>
                    <a:pt x="0" y="897"/>
                    <a:pt x="0" y="1976"/>
                  </a:cubicBezTo>
                  <a:cubicBezTo>
                    <a:pt x="0" y="3055"/>
                    <a:pt x="7291" y="3951"/>
                    <a:pt x="16293" y="3951"/>
                  </a:cubicBezTo>
                  <a:cubicBezTo>
                    <a:pt x="25294" y="3951"/>
                    <a:pt x="32606" y="3055"/>
                    <a:pt x="32606" y="1976"/>
                  </a:cubicBezTo>
                  <a:cubicBezTo>
                    <a:pt x="32606" y="897"/>
                    <a:pt x="25294" y="0"/>
                    <a:pt x="16293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7427763" y="1353399"/>
              <a:ext cx="286498" cy="238550"/>
            </a:xfrm>
            <a:custGeom>
              <a:avLst/>
              <a:gdLst/>
              <a:ahLst/>
              <a:cxnLst/>
              <a:rect l="l" t="t" r="r" b="b"/>
              <a:pathLst>
                <a:path w="6029" h="5020" extrusionOk="0">
                  <a:moveTo>
                    <a:pt x="3238" y="0"/>
                  </a:moveTo>
                  <a:cubicBezTo>
                    <a:pt x="2321" y="0"/>
                    <a:pt x="1219" y="227"/>
                    <a:pt x="0" y="926"/>
                  </a:cubicBezTo>
                  <a:lnTo>
                    <a:pt x="611" y="4286"/>
                  </a:lnTo>
                  <a:lnTo>
                    <a:pt x="1141" y="5019"/>
                  </a:lnTo>
                  <a:lnTo>
                    <a:pt x="5010" y="5019"/>
                  </a:lnTo>
                  <a:cubicBezTo>
                    <a:pt x="5010" y="5019"/>
                    <a:pt x="5013" y="5020"/>
                    <a:pt x="5017" y="5020"/>
                  </a:cubicBezTo>
                  <a:cubicBezTo>
                    <a:pt x="5105" y="5020"/>
                    <a:pt x="5989" y="4983"/>
                    <a:pt x="6008" y="3492"/>
                  </a:cubicBezTo>
                  <a:cubicBezTo>
                    <a:pt x="6029" y="1904"/>
                    <a:pt x="6008" y="783"/>
                    <a:pt x="6008" y="783"/>
                  </a:cubicBezTo>
                  <a:cubicBezTo>
                    <a:pt x="6008" y="783"/>
                    <a:pt x="4941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7032919" y="2426116"/>
              <a:ext cx="270056" cy="668796"/>
            </a:xfrm>
            <a:custGeom>
              <a:avLst/>
              <a:gdLst/>
              <a:ahLst/>
              <a:cxnLst/>
              <a:rect l="l" t="t" r="r" b="b"/>
              <a:pathLst>
                <a:path w="5683" h="14074" extrusionOk="0">
                  <a:moveTo>
                    <a:pt x="102" y="1"/>
                  </a:moveTo>
                  <a:cubicBezTo>
                    <a:pt x="41" y="754"/>
                    <a:pt x="0" y="1508"/>
                    <a:pt x="21" y="2282"/>
                  </a:cubicBezTo>
                  <a:cubicBezTo>
                    <a:pt x="61" y="5601"/>
                    <a:pt x="469" y="11385"/>
                    <a:pt x="2424" y="14073"/>
                  </a:cubicBezTo>
                  <a:lnTo>
                    <a:pt x="5682" y="2200"/>
                  </a:lnTo>
                  <a:cubicBezTo>
                    <a:pt x="3035" y="1589"/>
                    <a:pt x="1242" y="713"/>
                    <a:pt x="102" y="1"/>
                  </a:cubicBezTo>
                  <a:close/>
                </a:path>
              </a:pathLst>
            </a:custGeom>
            <a:solidFill>
              <a:srgbClr val="E89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719657" y="1993541"/>
              <a:ext cx="3218862" cy="334873"/>
            </a:xfrm>
            <a:custGeom>
              <a:avLst/>
              <a:gdLst/>
              <a:ahLst/>
              <a:cxnLst/>
              <a:rect l="l" t="t" r="r" b="b"/>
              <a:pathLst>
                <a:path w="67737" h="7047" extrusionOk="0">
                  <a:moveTo>
                    <a:pt x="33868" y="0"/>
                  </a:moveTo>
                  <a:cubicBezTo>
                    <a:pt x="23074" y="0"/>
                    <a:pt x="12199" y="1304"/>
                    <a:pt x="1446" y="3870"/>
                  </a:cubicBezTo>
                  <a:cubicBezTo>
                    <a:pt x="591" y="4094"/>
                    <a:pt x="0" y="4949"/>
                    <a:pt x="122" y="5804"/>
                  </a:cubicBezTo>
                  <a:cubicBezTo>
                    <a:pt x="243" y="6544"/>
                    <a:pt x="843" y="7037"/>
                    <a:pt x="1542" y="7037"/>
                  </a:cubicBezTo>
                  <a:cubicBezTo>
                    <a:pt x="1670" y="7037"/>
                    <a:pt x="1802" y="7020"/>
                    <a:pt x="1935" y="6986"/>
                  </a:cubicBezTo>
                  <a:cubicBezTo>
                    <a:pt x="12454" y="4440"/>
                    <a:pt x="23161" y="3167"/>
                    <a:pt x="33868" y="3167"/>
                  </a:cubicBezTo>
                  <a:cubicBezTo>
                    <a:pt x="44575" y="3167"/>
                    <a:pt x="55283" y="4440"/>
                    <a:pt x="65801" y="6986"/>
                  </a:cubicBezTo>
                  <a:cubicBezTo>
                    <a:pt x="65924" y="7026"/>
                    <a:pt x="66046" y="7047"/>
                    <a:pt x="66168" y="7047"/>
                  </a:cubicBezTo>
                  <a:cubicBezTo>
                    <a:pt x="66881" y="7047"/>
                    <a:pt x="67492" y="6538"/>
                    <a:pt x="67614" y="5804"/>
                  </a:cubicBezTo>
                  <a:cubicBezTo>
                    <a:pt x="67736" y="4949"/>
                    <a:pt x="67145" y="4094"/>
                    <a:pt x="66290" y="3870"/>
                  </a:cubicBezTo>
                  <a:cubicBezTo>
                    <a:pt x="55537" y="1304"/>
                    <a:pt x="44662" y="0"/>
                    <a:pt x="3386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7037766" y="1752567"/>
              <a:ext cx="478099" cy="778140"/>
            </a:xfrm>
            <a:custGeom>
              <a:avLst/>
              <a:gdLst/>
              <a:ahLst/>
              <a:cxnLst/>
              <a:rect l="l" t="t" r="r" b="b"/>
              <a:pathLst>
                <a:path w="10061" h="16375" extrusionOk="0">
                  <a:moveTo>
                    <a:pt x="10061" y="0"/>
                  </a:moveTo>
                  <a:lnTo>
                    <a:pt x="10061" y="0"/>
                  </a:lnTo>
                  <a:lnTo>
                    <a:pt x="10061" y="0"/>
                  </a:lnTo>
                  <a:cubicBezTo>
                    <a:pt x="10061" y="0"/>
                    <a:pt x="10061" y="0"/>
                    <a:pt x="10061" y="0"/>
                  </a:cubicBezTo>
                  <a:close/>
                  <a:moveTo>
                    <a:pt x="10061" y="0"/>
                  </a:moveTo>
                  <a:cubicBezTo>
                    <a:pt x="10036" y="15"/>
                    <a:pt x="4265" y="1901"/>
                    <a:pt x="1324" y="8900"/>
                  </a:cubicBezTo>
                  <a:cubicBezTo>
                    <a:pt x="631" y="10570"/>
                    <a:pt x="183" y="12362"/>
                    <a:pt x="0" y="14175"/>
                  </a:cubicBezTo>
                  <a:cubicBezTo>
                    <a:pt x="1140" y="14887"/>
                    <a:pt x="2933" y="15763"/>
                    <a:pt x="5580" y="16374"/>
                  </a:cubicBezTo>
                  <a:lnTo>
                    <a:pt x="10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7037766" y="1752567"/>
              <a:ext cx="478099" cy="778140"/>
            </a:xfrm>
            <a:custGeom>
              <a:avLst/>
              <a:gdLst/>
              <a:ahLst/>
              <a:cxnLst/>
              <a:rect l="l" t="t" r="r" b="b"/>
              <a:pathLst>
                <a:path w="10061" h="16375" extrusionOk="0">
                  <a:moveTo>
                    <a:pt x="10061" y="0"/>
                  </a:moveTo>
                  <a:lnTo>
                    <a:pt x="10061" y="0"/>
                  </a:lnTo>
                  <a:lnTo>
                    <a:pt x="10061" y="0"/>
                  </a:lnTo>
                  <a:cubicBezTo>
                    <a:pt x="10061" y="0"/>
                    <a:pt x="10061" y="0"/>
                    <a:pt x="10061" y="0"/>
                  </a:cubicBezTo>
                  <a:close/>
                  <a:moveTo>
                    <a:pt x="10061" y="0"/>
                  </a:moveTo>
                  <a:cubicBezTo>
                    <a:pt x="10036" y="15"/>
                    <a:pt x="4265" y="1901"/>
                    <a:pt x="1324" y="8900"/>
                  </a:cubicBezTo>
                  <a:cubicBezTo>
                    <a:pt x="631" y="10570"/>
                    <a:pt x="183" y="12362"/>
                    <a:pt x="0" y="14175"/>
                  </a:cubicBezTo>
                  <a:cubicBezTo>
                    <a:pt x="1140" y="14887"/>
                    <a:pt x="2933" y="15763"/>
                    <a:pt x="5580" y="16374"/>
                  </a:cubicBezTo>
                  <a:lnTo>
                    <a:pt x="1006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7246759" y="3541980"/>
              <a:ext cx="464603" cy="947454"/>
            </a:xfrm>
            <a:custGeom>
              <a:avLst/>
              <a:gdLst/>
              <a:ahLst/>
              <a:cxnLst/>
              <a:rect l="l" t="t" r="r" b="b"/>
              <a:pathLst>
                <a:path w="9777" h="19938" extrusionOk="0">
                  <a:moveTo>
                    <a:pt x="551" y="0"/>
                  </a:moveTo>
                  <a:lnTo>
                    <a:pt x="1" y="1874"/>
                  </a:lnTo>
                  <a:cubicBezTo>
                    <a:pt x="1447" y="12362"/>
                    <a:pt x="5052" y="19368"/>
                    <a:pt x="5052" y="19368"/>
                  </a:cubicBezTo>
                  <a:lnTo>
                    <a:pt x="4237" y="19938"/>
                  </a:lnTo>
                  <a:lnTo>
                    <a:pt x="9206" y="19938"/>
                  </a:lnTo>
                  <a:lnTo>
                    <a:pt x="9206" y="19755"/>
                  </a:lnTo>
                  <a:lnTo>
                    <a:pt x="9776" y="428"/>
                  </a:lnTo>
                  <a:lnTo>
                    <a:pt x="551" y="0"/>
                  </a:lnTo>
                  <a:close/>
                </a:path>
              </a:pathLst>
            </a:custGeom>
            <a:solidFill>
              <a:srgbClr val="E89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7389034" y="4462300"/>
              <a:ext cx="295242" cy="66813"/>
            </a:xfrm>
            <a:custGeom>
              <a:avLst/>
              <a:gdLst/>
              <a:ahLst/>
              <a:cxnLst/>
              <a:rect l="l" t="t" r="r" b="b"/>
              <a:pathLst>
                <a:path w="6213" h="1406" extrusionOk="0">
                  <a:moveTo>
                    <a:pt x="2078" y="1"/>
                  </a:moveTo>
                  <a:lnTo>
                    <a:pt x="1" y="1406"/>
                  </a:lnTo>
                  <a:lnTo>
                    <a:pt x="6172" y="1406"/>
                  </a:lnTo>
                  <a:lnTo>
                    <a:pt x="6212" y="388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7117077" y="2922605"/>
              <a:ext cx="561401" cy="721306"/>
            </a:xfrm>
            <a:custGeom>
              <a:avLst/>
              <a:gdLst/>
              <a:ahLst/>
              <a:cxnLst/>
              <a:rect l="l" t="t" r="r" b="b"/>
              <a:pathLst>
                <a:path w="11814" h="15179" extrusionOk="0">
                  <a:moveTo>
                    <a:pt x="1976" y="0"/>
                  </a:moveTo>
                  <a:lnTo>
                    <a:pt x="1" y="1120"/>
                  </a:lnTo>
                  <a:cubicBezTo>
                    <a:pt x="327" y="5377"/>
                    <a:pt x="1019" y="9877"/>
                    <a:pt x="2404" y="14826"/>
                  </a:cubicBezTo>
                  <a:cubicBezTo>
                    <a:pt x="2404" y="14826"/>
                    <a:pt x="4652" y="15179"/>
                    <a:pt x="7422" y="15179"/>
                  </a:cubicBezTo>
                  <a:cubicBezTo>
                    <a:pt x="8417" y="15179"/>
                    <a:pt x="9480" y="15133"/>
                    <a:pt x="10530" y="15010"/>
                  </a:cubicBezTo>
                  <a:cubicBezTo>
                    <a:pt x="10958" y="14969"/>
                    <a:pt x="11406" y="14908"/>
                    <a:pt x="11813" y="14826"/>
                  </a:cubicBezTo>
                  <a:lnTo>
                    <a:pt x="8677" y="1120"/>
                  </a:lnTo>
                  <a:lnTo>
                    <a:pt x="7781" y="957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7651297" y="3541980"/>
              <a:ext cx="465553" cy="956197"/>
            </a:xfrm>
            <a:custGeom>
              <a:avLst/>
              <a:gdLst/>
              <a:ahLst/>
              <a:cxnLst/>
              <a:rect l="l" t="t" r="r" b="b"/>
              <a:pathLst>
                <a:path w="9797" h="20122" extrusionOk="0">
                  <a:moveTo>
                    <a:pt x="571" y="0"/>
                  </a:moveTo>
                  <a:lnTo>
                    <a:pt x="1" y="1874"/>
                  </a:lnTo>
                  <a:cubicBezTo>
                    <a:pt x="1467" y="12362"/>
                    <a:pt x="5072" y="19368"/>
                    <a:pt x="5072" y="19368"/>
                  </a:cubicBezTo>
                  <a:lnTo>
                    <a:pt x="3972" y="20121"/>
                  </a:lnTo>
                  <a:lnTo>
                    <a:pt x="9206" y="20121"/>
                  </a:lnTo>
                  <a:lnTo>
                    <a:pt x="9206" y="19755"/>
                  </a:lnTo>
                  <a:lnTo>
                    <a:pt x="9797" y="428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0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7793572" y="4462300"/>
              <a:ext cx="296192" cy="66813"/>
            </a:xfrm>
            <a:custGeom>
              <a:avLst/>
              <a:gdLst/>
              <a:ahLst/>
              <a:cxnLst/>
              <a:rect l="l" t="t" r="r" b="b"/>
              <a:pathLst>
                <a:path w="6233" h="1406" extrusionOk="0">
                  <a:moveTo>
                    <a:pt x="2078" y="1"/>
                  </a:moveTo>
                  <a:lnTo>
                    <a:pt x="1" y="1406"/>
                  </a:lnTo>
                  <a:lnTo>
                    <a:pt x="6192" y="1406"/>
                  </a:lnTo>
                  <a:lnTo>
                    <a:pt x="6232" y="388"/>
                  </a:lnTo>
                  <a:lnTo>
                    <a:pt x="20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7335812" y="2968081"/>
              <a:ext cx="342667" cy="667799"/>
            </a:xfrm>
            <a:custGeom>
              <a:avLst/>
              <a:gdLst/>
              <a:ahLst/>
              <a:cxnLst/>
              <a:rect l="l" t="t" r="r" b="b"/>
              <a:pathLst>
                <a:path w="7211" h="14053" extrusionOk="0">
                  <a:moveTo>
                    <a:pt x="3178" y="0"/>
                  </a:moveTo>
                  <a:lnTo>
                    <a:pt x="225" y="387"/>
                  </a:lnTo>
                  <a:lnTo>
                    <a:pt x="164" y="957"/>
                  </a:lnTo>
                  <a:cubicBezTo>
                    <a:pt x="1" y="2505"/>
                    <a:pt x="632" y="5601"/>
                    <a:pt x="4155" y="6538"/>
                  </a:cubicBezTo>
                  <a:lnTo>
                    <a:pt x="5927" y="14053"/>
                  </a:lnTo>
                  <a:cubicBezTo>
                    <a:pt x="6355" y="14012"/>
                    <a:pt x="6803" y="13951"/>
                    <a:pt x="7210" y="13869"/>
                  </a:cubicBezTo>
                  <a:lnTo>
                    <a:pt x="4074" y="143"/>
                  </a:lnTo>
                  <a:lnTo>
                    <a:pt x="317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7357101" y="2910012"/>
              <a:ext cx="853649" cy="746872"/>
            </a:xfrm>
            <a:custGeom>
              <a:avLst/>
              <a:gdLst/>
              <a:ahLst/>
              <a:cxnLst/>
              <a:rect l="l" t="t" r="r" b="b"/>
              <a:pathLst>
                <a:path w="17964" h="15717" extrusionOk="0">
                  <a:moveTo>
                    <a:pt x="17963" y="0"/>
                  </a:moveTo>
                  <a:lnTo>
                    <a:pt x="428" y="2241"/>
                  </a:lnTo>
                  <a:cubicBezTo>
                    <a:pt x="428" y="2241"/>
                    <a:pt x="1" y="6293"/>
                    <a:pt x="4318" y="7149"/>
                  </a:cubicBezTo>
                  <a:lnTo>
                    <a:pt x="6212" y="15173"/>
                  </a:lnTo>
                  <a:cubicBezTo>
                    <a:pt x="6212" y="15173"/>
                    <a:pt x="8628" y="15717"/>
                    <a:pt x="11479" y="15717"/>
                  </a:cubicBezTo>
                  <a:cubicBezTo>
                    <a:pt x="13178" y="15717"/>
                    <a:pt x="15030" y="15524"/>
                    <a:pt x="16619" y="14908"/>
                  </a:cubicBezTo>
                  <a:lnTo>
                    <a:pt x="1796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7117077" y="1723532"/>
              <a:ext cx="1310459" cy="1359357"/>
            </a:xfrm>
            <a:custGeom>
              <a:avLst/>
              <a:gdLst/>
              <a:ahLst/>
              <a:cxnLst/>
              <a:rect l="l" t="t" r="r" b="b"/>
              <a:pathLst>
                <a:path w="27577" h="28606" extrusionOk="0">
                  <a:moveTo>
                    <a:pt x="13402" y="0"/>
                  </a:moveTo>
                  <a:lnTo>
                    <a:pt x="10632" y="1731"/>
                  </a:lnTo>
                  <a:lnTo>
                    <a:pt x="9186" y="1568"/>
                  </a:lnTo>
                  <a:lnTo>
                    <a:pt x="8412" y="611"/>
                  </a:lnTo>
                  <a:cubicBezTo>
                    <a:pt x="8412" y="611"/>
                    <a:pt x="4156" y="876"/>
                    <a:pt x="1427" y="14765"/>
                  </a:cubicBezTo>
                  <a:cubicBezTo>
                    <a:pt x="42" y="20529"/>
                    <a:pt x="1" y="26353"/>
                    <a:pt x="1" y="26353"/>
                  </a:cubicBezTo>
                  <a:cubicBezTo>
                    <a:pt x="1" y="26353"/>
                    <a:pt x="5150" y="28605"/>
                    <a:pt x="11710" y="28605"/>
                  </a:cubicBezTo>
                  <a:cubicBezTo>
                    <a:pt x="13794" y="28605"/>
                    <a:pt x="16020" y="28378"/>
                    <a:pt x="18269" y="27779"/>
                  </a:cubicBezTo>
                  <a:cubicBezTo>
                    <a:pt x="19165" y="27555"/>
                    <a:pt x="20061" y="27249"/>
                    <a:pt x="20957" y="26883"/>
                  </a:cubicBezTo>
                  <a:cubicBezTo>
                    <a:pt x="22077" y="26435"/>
                    <a:pt x="23177" y="25885"/>
                    <a:pt x="24256" y="25213"/>
                  </a:cubicBezTo>
                  <a:cubicBezTo>
                    <a:pt x="24256" y="25213"/>
                    <a:pt x="27576" y="8208"/>
                    <a:pt x="13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7783878" y="1980948"/>
              <a:ext cx="397837" cy="1062642"/>
            </a:xfrm>
            <a:custGeom>
              <a:avLst/>
              <a:gdLst/>
              <a:ahLst/>
              <a:cxnLst/>
              <a:rect l="l" t="t" r="r" b="b"/>
              <a:pathLst>
                <a:path w="8372" h="22362" extrusionOk="0">
                  <a:moveTo>
                    <a:pt x="1" y="0"/>
                  </a:moveTo>
                  <a:cubicBezTo>
                    <a:pt x="1" y="1"/>
                    <a:pt x="5948" y="10346"/>
                    <a:pt x="4176" y="22280"/>
                  </a:cubicBezTo>
                  <a:lnTo>
                    <a:pt x="4237" y="22362"/>
                  </a:lnTo>
                  <a:cubicBezTo>
                    <a:pt x="5133" y="22138"/>
                    <a:pt x="6029" y="21832"/>
                    <a:pt x="6925" y="21466"/>
                  </a:cubicBezTo>
                  <a:lnTo>
                    <a:pt x="8371" y="12729"/>
                  </a:lnTo>
                  <a:lnTo>
                    <a:pt x="5011" y="338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8238739" y="4455552"/>
              <a:ext cx="109439" cy="109391"/>
            </a:xfrm>
            <a:custGeom>
              <a:avLst/>
              <a:gdLst/>
              <a:ahLst/>
              <a:cxnLst/>
              <a:rect l="l" t="t" r="r" b="b"/>
              <a:pathLst>
                <a:path w="2303" h="2302" extrusionOk="0">
                  <a:moveTo>
                    <a:pt x="1162" y="0"/>
                  </a:moveTo>
                  <a:cubicBezTo>
                    <a:pt x="530" y="0"/>
                    <a:pt x="1" y="509"/>
                    <a:pt x="1" y="1161"/>
                  </a:cubicBezTo>
                  <a:cubicBezTo>
                    <a:pt x="1" y="1792"/>
                    <a:pt x="530" y="2301"/>
                    <a:pt x="1162" y="2301"/>
                  </a:cubicBezTo>
                  <a:cubicBezTo>
                    <a:pt x="1793" y="2301"/>
                    <a:pt x="2302" y="1792"/>
                    <a:pt x="2302" y="1161"/>
                  </a:cubicBezTo>
                  <a:cubicBezTo>
                    <a:pt x="2302" y="509"/>
                    <a:pt x="1793" y="0"/>
                    <a:pt x="11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7787775" y="4455552"/>
              <a:ext cx="109391" cy="109391"/>
            </a:xfrm>
            <a:custGeom>
              <a:avLst/>
              <a:gdLst/>
              <a:ahLst/>
              <a:cxnLst/>
              <a:rect l="l" t="t" r="r" b="b"/>
              <a:pathLst>
                <a:path w="2302" h="2302" extrusionOk="0">
                  <a:moveTo>
                    <a:pt x="1141" y="0"/>
                  </a:moveTo>
                  <a:cubicBezTo>
                    <a:pt x="510" y="0"/>
                    <a:pt x="0" y="509"/>
                    <a:pt x="0" y="1161"/>
                  </a:cubicBezTo>
                  <a:cubicBezTo>
                    <a:pt x="0" y="1792"/>
                    <a:pt x="510" y="2301"/>
                    <a:pt x="1141" y="2301"/>
                  </a:cubicBezTo>
                  <a:cubicBezTo>
                    <a:pt x="1772" y="2301"/>
                    <a:pt x="2302" y="1792"/>
                    <a:pt x="2302" y="1161"/>
                  </a:cubicBezTo>
                  <a:cubicBezTo>
                    <a:pt x="2302" y="509"/>
                    <a:pt x="1772" y="0"/>
                    <a:pt x="11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8108107" y="4477792"/>
              <a:ext cx="88102" cy="92949"/>
            </a:xfrm>
            <a:custGeom>
              <a:avLst/>
              <a:gdLst/>
              <a:ahLst/>
              <a:cxnLst/>
              <a:rect l="l" t="t" r="r" b="b"/>
              <a:pathLst>
                <a:path w="1854" h="1956" extrusionOk="0">
                  <a:moveTo>
                    <a:pt x="0" y="1"/>
                  </a:moveTo>
                  <a:lnTo>
                    <a:pt x="326" y="1956"/>
                  </a:lnTo>
                  <a:lnTo>
                    <a:pt x="1507" y="1956"/>
                  </a:lnTo>
                  <a:lnTo>
                    <a:pt x="18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7671636" y="4477792"/>
              <a:ext cx="87152" cy="92949"/>
            </a:xfrm>
            <a:custGeom>
              <a:avLst/>
              <a:gdLst/>
              <a:ahLst/>
              <a:cxnLst/>
              <a:rect l="l" t="t" r="r" b="b"/>
              <a:pathLst>
                <a:path w="1834" h="1956" extrusionOk="0">
                  <a:moveTo>
                    <a:pt x="0" y="1"/>
                  </a:moveTo>
                  <a:lnTo>
                    <a:pt x="326" y="1956"/>
                  </a:lnTo>
                  <a:lnTo>
                    <a:pt x="1508" y="195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7905814" y="3107410"/>
              <a:ext cx="293293" cy="309735"/>
            </a:xfrm>
            <a:custGeom>
              <a:avLst/>
              <a:gdLst/>
              <a:ahLst/>
              <a:cxnLst/>
              <a:rect l="l" t="t" r="r" b="b"/>
              <a:pathLst>
                <a:path w="6172" h="6518" extrusionOk="0">
                  <a:moveTo>
                    <a:pt x="5622" y="530"/>
                  </a:moveTo>
                  <a:lnTo>
                    <a:pt x="5622" y="5968"/>
                  </a:lnTo>
                  <a:lnTo>
                    <a:pt x="551" y="5968"/>
                  </a:lnTo>
                  <a:lnTo>
                    <a:pt x="551" y="530"/>
                  </a:lnTo>
                  <a:close/>
                  <a:moveTo>
                    <a:pt x="266" y="1"/>
                  </a:moveTo>
                  <a:cubicBezTo>
                    <a:pt x="123" y="1"/>
                    <a:pt x="1" y="123"/>
                    <a:pt x="1" y="266"/>
                  </a:cubicBezTo>
                  <a:lnTo>
                    <a:pt x="1" y="6253"/>
                  </a:lnTo>
                  <a:cubicBezTo>
                    <a:pt x="1" y="6396"/>
                    <a:pt x="123" y="6518"/>
                    <a:pt x="266" y="6518"/>
                  </a:cubicBezTo>
                  <a:lnTo>
                    <a:pt x="5887" y="6518"/>
                  </a:lnTo>
                  <a:cubicBezTo>
                    <a:pt x="6050" y="6518"/>
                    <a:pt x="6172" y="6396"/>
                    <a:pt x="6172" y="6253"/>
                  </a:cubicBezTo>
                  <a:lnTo>
                    <a:pt x="6172" y="266"/>
                  </a:lnTo>
                  <a:cubicBezTo>
                    <a:pt x="6172" y="123"/>
                    <a:pt x="6050" y="1"/>
                    <a:pt x="58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7747145" y="3358078"/>
              <a:ext cx="721971" cy="1133304"/>
            </a:xfrm>
            <a:custGeom>
              <a:avLst/>
              <a:gdLst/>
              <a:ahLst/>
              <a:cxnLst/>
              <a:rect l="l" t="t" r="r" b="b"/>
              <a:pathLst>
                <a:path w="15193" h="23849" extrusionOk="0">
                  <a:moveTo>
                    <a:pt x="2749" y="1"/>
                  </a:moveTo>
                  <a:cubicBezTo>
                    <a:pt x="1222" y="1"/>
                    <a:pt x="0" y="1243"/>
                    <a:pt x="0" y="2750"/>
                  </a:cubicBezTo>
                  <a:lnTo>
                    <a:pt x="0" y="21079"/>
                  </a:lnTo>
                  <a:cubicBezTo>
                    <a:pt x="0" y="22606"/>
                    <a:pt x="1222" y="23849"/>
                    <a:pt x="2749" y="23849"/>
                  </a:cubicBezTo>
                  <a:lnTo>
                    <a:pt x="12423" y="23849"/>
                  </a:lnTo>
                  <a:cubicBezTo>
                    <a:pt x="13950" y="23849"/>
                    <a:pt x="15193" y="22606"/>
                    <a:pt x="15193" y="21079"/>
                  </a:cubicBezTo>
                  <a:lnTo>
                    <a:pt x="15193" y="2750"/>
                  </a:lnTo>
                  <a:cubicBezTo>
                    <a:pt x="15193" y="1243"/>
                    <a:pt x="13950" y="1"/>
                    <a:pt x="12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7747145" y="3358078"/>
              <a:ext cx="721971" cy="1133304"/>
            </a:xfrm>
            <a:custGeom>
              <a:avLst/>
              <a:gdLst/>
              <a:ahLst/>
              <a:cxnLst/>
              <a:rect l="l" t="t" r="r" b="b"/>
              <a:pathLst>
                <a:path w="15193" h="23849" extrusionOk="0">
                  <a:moveTo>
                    <a:pt x="2749" y="1"/>
                  </a:moveTo>
                  <a:cubicBezTo>
                    <a:pt x="1222" y="1"/>
                    <a:pt x="0" y="1243"/>
                    <a:pt x="0" y="2750"/>
                  </a:cubicBezTo>
                  <a:lnTo>
                    <a:pt x="0" y="21079"/>
                  </a:lnTo>
                  <a:cubicBezTo>
                    <a:pt x="0" y="22606"/>
                    <a:pt x="1222" y="23849"/>
                    <a:pt x="2749" y="23849"/>
                  </a:cubicBezTo>
                  <a:lnTo>
                    <a:pt x="12423" y="23849"/>
                  </a:lnTo>
                  <a:cubicBezTo>
                    <a:pt x="13950" y="23849"/>
                    <a:pt x="15193" y="22606"/>
                    <a:pt x="15193" y="21079"/>
                  </a:cubicBezTo>
                  <a:lnTo>
                    <a:pt x="15193" y="2750"/>
                  </a:lnTo>
                  <a:cubicBezTo>
                    <a:pt x="15193" y="1243"/>
                    <a:pt x="13950" y="1"/>
                    <a:pt x="12423" y="1"/>
                  </a:cubicBezTo>
                  <a:close/>
                </a:path>
              </a:pathLst>
            </a:custGeom>
            <a:solidFill>
              <a:srgbClr val="000000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7571939" y="3358078"/>
              <a:ext cx="722019" cy="1133304"/>
            </a:xfrm>
            <a:custGeom>
              <a:avLst/>
              <a:gdLst/>
              <a:ahLst/>
              <a:cxnLst/>
              <a:rect l="l" t="t" r="r" b="b"/>
              <a:pathLst>
                <a:path w="15194" h="23849" extrusionOk="0">
                  <a:moveTo>
                    <a:pt x="2750" y="1"/>
                  </a:moveTo>
                  <a:cubicBezTo>
                    <a:pt x="1243" y="1"/>
                    <a:pt x="1" y="1243"/>
                    <a:pt x="1" y="2750"/>
                  </a:cubicBezTo>
                  <a:lnTo>
                    <a:pt x="1" y="21079"/>
                  </a:lnTo>
                  <a:cubicBezTo>
                    <a:pt x="1" y="21486"/>
                    <a:pt x="82" y="21873"/>
                    <a:pt x="245" y="22199"/>
                  </a:cubicBezTo>
                  <a:cubicBezTo>
                    <a:pt x="673" y="23177"/>
                    <a:pt x="1630" y="23849"/>
                    <a:pt x="2750" y="23849"/>
                  </a:cubicBezTo>
                  <a:lnTo>
                    <a:pt x="12444" y="23849"/>
                  </a:lnTo>
                  <a:cubicBezTo>
                    <a:pt x="13951" y="23849"/>
                    <a:pt x="15194" y="22606"/>
                    <a:pt x="15194" y="21079"/>
                  </a:cubicBezTo>
                  <a:lnTo>
                    <a:pt x="15194" y="2750"/>
                  </a:lnTo>
                  <a:cubicBezTo>
                    <a:pt x="15194" y="1447"/>
                    <a:pt x="14277" y="347"/>
                    <a:pt x="13035" y="62"/>
                  </a:cubicBezTo>
                  <a:cubicBezTo>
                    <a:pt x="12852" y="21"/>
                    <a:pt x="12648" y="1"/>
                    <a:pt x="12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7571939" y="3358078"/>
              <a:ext cx="722019" cy="1133304"/>
            </a:xfrm>
            <a:custGeom>
              <a:avLst/>
              <a:gdLst/>
              <a:ahLst/>
              <a:cxnLst/>
              <a:rect l="l" t="t" r="r" b="b"/>
              <a:pathLst>
                <a:path w="15194" h="23849" extrusionOk="0">
                  <a:moveTo>
                    <a:pt x="2750" y="1"/>
                  </a:moveTo>
                  <a:cubicBezTo>
                    <a:pt x="1243" y="1"/>
                    <a:pt x="1" y="1243"/>
                    <a:pt x="1" y="2750"/>
                  </a:cubicBezTo>
                  <a:lnTo>
                    <a:pt x="1" y="21079"/>
                  </a:lnTo>
                  <a:cubicBezTo>
                    <a:pt x="1" y="21486"/>
                    <a:pt x="82" y="21873"/>
                    <a:pt x="245" y="22199"/>
                  </a:cubicBezTo>
                  <a:cubicBezTo>
                    <a:pt x="673" y="23177"/>
                    <a:pt x="1630" y="23849"/>
                    <a:pt x="2750" y="23849"/>
                  </a:cubicBezTo>
                  <a:lnTo>
                    <a:pt x="12444" y="23849"/>
                  </a:lnTo>
                  <a:cubicBezTo>
                    <a:pt x="13951" y="23849"/>
                    <a:pt x="15194" y="22606"/>
                    <a:pt x="15194" y="21079"/>
                  </a:cubicBezTo>
                  <a:lnTo>
                    <a:pt x="15194" y="2750"/>
                  </a:lnTo>
                  <a:cubicBezTo>
                    <a:pt x="15194" y="1447"/>
                    <a:pt x="14277" y="347"/>
                    <a:pt x="13035" y="62"/>
                  </a:cubicBezTo>
                  <a:cubicBezTo>
                    <a:pt x="12852" y="21"/>
                    <a:pt x="12648" y="1"/>
                    <a:pt x="12444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7571939" y="3358078"/>
              <a:ext cx="631066" cy="1058793"/>
            </a:xfrm>
            <a:custGeom>
              <a:avLst/>
              <a:gdLst/>
              <a:ahLst/>
              <a:cxnLst/>
              <a:rect l="l" t="t" r="r" b="b"/>
              <a:pathLst>
                <a:path w="13280" h="22281" extrusionOk="0">
                  <a:moveTo>
                    <a:pt x="2750" y="1"/>
                  </a:moveTo>
                  <a:cubicBezTo>
                    <a:pt x="1243" y="1"/>
                    <a:pt x="1" y="1243"/>
                    <a:pt x="1" y="2750"/>
                  </a:cubicBezTo>
                  <a:lnTo>
                    <a:pt x="1" y="21079"/>
                  </a:lnTo>
                  <a:cubicBezTo>
                    <a:pt x="1" y="21486"/>
                    <a:pt x="82" y="21873"/>
                    <a:pt x="245" y="22199"/>
                  </a:cubicBezTo>
                  <a:cubicBezTo>
                    <a:pt x="429" y="22240"/>
                    <a:pt x="632" y="22281"/>
                    <a:pt x="836" y="22281"/>
                  </a:cubicBezTo>
                  <a:lnTo>
                    <a:pt x="10530" y="22281"/>
                  </a:lnTo>
                  <a:cubicBezTo>
                    <a:pt x="12037" y="22281"/>
                    <a:pt x="13279" y="21038"/>
                    <a:pt x="13279" y="19511"/>
                  </a:cubicBezTo>
                  <a:lnTo>
                    <a:pt x="13279" y="1182"/>
                  </a:lnTo>
                  <a:cubicBezTo>
                    <a:pt x="13279" y="795"/>
                    <a:pt x="13198" y="408"/>
                    <a:pt x="13035" y="62"/>
                  </a:cubicBezTo>
                  <a:cubicBezTo>
                    <a:pt x="12852" y="21"/>
                    <a:pt x="12648" y="1"/>
                    <a:pt x="12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7951338" y="3077425"/>
              <a:ext cx="210989" cy="77458"/>
            </a:xfrm>
            <a:custGeom>
              <a:avLst/>
              <a:gdLst/>
              <a:ahLst/>
              <a:cxnLst/>
              <a:rect l="l" t="t" r="r" b="b"/>
              <a:pathLst>
                <a:path w="4440" h="1630" extrusionOk="0">
                  <a:moveTo>
                    <a:pt x="815" y="1"/>
                  </a:moveTo>
                  <a:cubicBezTo>
                    <a:pt x="367" y="1"/>
                    <a:pt x="0" y="367"/>
                    <a:pt x="0" y="815"/>
                  </a:cubicBezTo>
                  <a:cubicBezTo>
                    <a:pt x="0" y="1263"/>
                    <a:pt x="367" y="1630"/>
                    <a:pt x="815" y="1630"/>
                  </a:cubicBezTo>
                  <a:lnTo>
                    <a:pt x="3646" y="1630"/>
                  </a:lnTo>
                  <a:cubicBezTo>
                    <a:pt x="4094" y="1630"/>
                    <a:pt x="4440" y="1263"/>
                    <a:pt x="4440" y="815"/>
                  </a:cubicBezTo>
                  <a:cubicBezTo>
                    <a:pt x="4440" y="367"/>
                    <a:pt x="4094" y="1"/>
                    <a:pt x="3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7982274" y="2229668"/>
              <a:ext cx="437517" cy="986183"/>
            </a:xfrm>
            <a:custGeom>
              <a:avLst/>
              <a:gdLst/>
              <a:ahLst/>
              <a:cxnLst/>
              <a:rect l="l" t="t" r="r" b="b"/>
              <a:pathLst>
                <a:path w="9207" h="20753" extrusionOk="0">
                  <a:moveTo>
                    <a:pt x="8391" y="0"/>
                  </a:moveTo>
                  <a:cubicBezTo>
                    <a:pt x="6090" y="2057"/>
                    <a:pt x="3096" y="3340"/>
                    <a:pt x="1" y="3564"/>
                  </a:cubicBezTo>
                  <a:cubicBezTo>
                    <a:pt x="2709" y="11690"/>
                    <a:pt x="1162" y="16822"/>
                    <a:pt x="1101" y="17046"/>
                  </a:cubicBezTo>
                  <a:lnTo>
                    <a:pt x="1080" y="17046"/>
                  </a:lnTo>
                  <a:cubicBezTo>
                    <a:pt x="1080" y="17046"/>
                    <a:pt x="123" y="17433"/>
                    <a:pt x="62" y="17963"/>
                  </a:cubicBezTo>
                  <a:cubicBezTo>
                    <a:pt x="1" y="18472"/>
                    <a:pt x="490" y="18777"/>
                    <a:pt x="490" y="18777"/>
                  </a:cubicBezTo>
                  <a:lnTo>
                    <a:pt x="143" y="20040"/>
                  </a:lnTo>
                  <a:lnTo>
                    <a:pt x="2974" y="20753"/>
                  </a:lnTo>
                  <a:lnTo>
                    <a:pt x="3707" y="18839"/>
                  </a:lnTo>
                  <a:cubicBezTo>
                    <a:pt x="3707" y="18839"/>
                    <a:pt x="9206" y="10733"/>
                    <a:pt x="8677" y="1772"/>
                  </a:cubicBezTo>
                  <a:cubicBezTo>
                    <a:pt x="8616" y="1141"/>
                    <a:pt x="8514" y="550"/>
                    <a:pt x="8391" y="0"/>
                  </a:cubicBezTo>
                  <a:close/>
                </a:path>
              </a:pathLst>
            </a:custGeom>
            <a:solidFill>
              <a:srgbClr val="F0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7663890" y="1723532"/>
              <a:ext cx="717172" cy="675544"/>
            </a:xfrm>
            <a:custGeom>
              <a:avLst/>
              <a:gdLst/>
              <a:ahLst/>
              <a:cxnLst/>
              <a:rect l="l" t="t" r="r" b="b"/>
              <a:pathLst>
                <a:path w="15092" h="14216" extrusionOk="0">
                  <a:moveTo>
                    <a:pt x="1915" y="0"/>
                  </a:moveTo>
                  <a:lnTo>
                    <a:pt x="1" y="1385"/>
                  </a:lnTo>
                  <a:lnTo>
                    <a:pt x="388" y="2179"/>
                  </a:lnTo>
                  <a:cubicBezTo>
                    <a:pt x="3585" y="6639"/>
                    <a:pt x="5540" y="10712"/>
                    <a:pt x="6701" y="14215"/>
                  </a:cubicBezTo>
                  <a:cubicBezTo>
                    <a:pt x="9796" y="13991"/>
                    <a:pt x="12790" y="12708"/>
                    <a:pt x="15091" y="10651"/>
                  </a:cubicBezTo>
                  <a:cubicBezTo>
                    <a:pt x="12953" y="1487"/>
                    <a:pt x="1915" y="0"/>
                    <a:pt x="19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7469391" y="1545428"/>
              <a:ext cx="285500" cy="332973"/>
            </a:xfrm>
            <a:custGeom>
              <a:avLst/>
              <a:gdLst/>
              <a:ahLst/>
              <a:cxnLst/>
              <a:rect l="l" t="t" r="r" b="b"/>
              <a:pathLst>
                <a:path w="6008" h="7007" extrusionOk="0">
                  <a:moveTo>
                    <a:pt x="4440" y="1"/>
                  </a:moveTo>
                  <a:lnTo>
                    <a:pt x="4318" y="62"/>
                  </a:lnTo>
                  <a:lnTo>
                    <a:pt x="1670" y="1630"/>
                  </a:lnTo>
                  <a:lnTo>
                    <a:pt x="1894" y="3504"/>
                  </a:lnTo>
                  <a:lnTo>
                    <a:pt x="1976" y="4094"/>
                  </a:lnTo>
                  <a:lnTo>
                    <a:pt x="998" y="4359"/>
                  </a:lnTo>
                  <a:cubicBezTo>
                    <a:pt x="306" y="5235"/>
                    <a:pt x="0" y="7007"/>
                    <a:pt x="1833" y="7007"/>
                  </a:cubicBezTo>
                  <a:cubicBezTo>
                    <a:pt x="4745" y="6986"/>
                    <a:pt x="6008" y="3748"/>
                    <a:pt x="6008" y="3748"/>
                  </a:cubicBezTo>
                  <a:lnTo>
                    <a:pt x="6008" y="3748"/>
                  </a:lnTo>
                  <a:lnTo>
                    <a:pt x="4603" y="3911"/>
                  </a:lnTo>
                  <a:lnTo>
                    <a:pt x="4542" y="2465"/>
                  </a:lnTo>
                  <a:lnTo>
                    <a:pt x="4460" y="510"/>
                  </a:lnTo>
                  <a:lnTo>
                    <a:pt x="4440" y="1"/>
                  </a:lnTo>
                  <a:close/>
                </a:path>
              </a:pathLst>
            </a:custGeom>
            <a:solidFill>
              <a:srgbClr val="F0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7548749" y="1548374"/>
              <a:ext cx="136477" cy="169409"/>
            </a:xfrm>
            <a:custGeom>
              <a:avLst/>
              <a:gdLst/>
              <a:ahLst/>
              <a:cxnLst/>
              <a:rect l="l" t="t" r="r" b="b"/>
              <a:pathLst>
                <a:path w="2872" h="3565" extrusionOk="0">
                  <a:moveTo>
                    <a:pt x="2648" y="0"/>
                  </a:moveTo>
                  <a:lnTo>
                    <a:pt x="0" y="1568"/>
                  </a:lnTo>
                  <a:lnTo>
                    <a:pt x="224" y="3442"/>
                  </a:lnTo>
                  <a:cubicBezTo>
                    <a:pt x="448" y="3523"/>
                    <a:pt x="692" y="3564"/>
                    <a:pt x="937" y="3564"/>
                  </a:cubicBezTo>
                  <a:cubicBezTo>
                    <a:pt x="1079" y="3564"/>
                    <a:pt x="1202" y="3564"/>
                    <a:pt x="1324" y="3544"/>
                  </a:cubicBezTo>
                  <a:cubicBezTo>
                    <a:pt x="1996" y="3421"/>
                    <a:pt x="2566" y="2994"/>
                    <a:pt x="2872" y="2424"/>
                  </a:cubicBezTo>
                  <a:lnTo>
                    <a:pt x="2790" y="448"/>
                  </a:lnTo>
                  <a:cubicBezTo>
                    <a:pt x="2709" y="407"/>
                    <a:pt x="2648" y="326"/>
                    <a:pt x="2648" y="224"/>
                  </a:cubicBezTo>
                  <a:lnTo>
                    <a:pt x="2648" y="0"/>
                  </a:ln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7426765" y="1524139"/>
              <a:ext cx="52320" cy="64485"/>
            </a:xfrm>
            <a:custGeom>
              <a:avLst/>
              <a:gdLst/>
              <a:ahLst/>
              <a:cxnLst/>
              <a:rect l="l" t="t" r="r" b="b"/>
              <a:pathLst>
                <a:path w="1101" h="1357" extrusionOk="0">
                  <a:moveTo>
                    <a:pt x="368" y="1"/>
                  </a:moveTo>
                  <a:cubicBezTo>
                    <a:pt x="184" y="21"/>
                    <a:pt x="62" y="205"/>
                    <a:pt x="42" y="388"/>
                  </a:cubicBezTo>
                  <a:cubicBezTo>
                    <a:pt x="1" y="673"/>
                    <a:pt x="103" y="958"/>
                    <a:pt x="306" y="1141"/>
                  </a:cubicBezTo>
                  <a:cubicBezTo>
                    <a:pt x="472" y="1276"/>
                    <a:pt x="681" y="1356"/>
                    <a:pt x="886" y="1356"/>
                  </a:cubicBezTo>
                  <a:cubicBezTo>
                    <a:pt x="959" y="1356"/>
                    <a:pt x="1031" y="1346"/>
                    <a:pt x="1101" y="1325"/>
                  </a:cubicBezTo>
                  <a:cubicBezTo>
                    <a:pt x="1080" y="958"/>
                    <a:pt x="958" y="592"/>
                    <a:pt x="734" y="266"/>
                  </a:cubicBezTo>
                  <a:cubicBezTo>
                    <a:pt x="653" y="143"/>
                    <a:pt x="530" y="1"/>
                    <a:pt x="368" y="1"/>
                  </a:cubicBezTo>
                  <a:close/>
                </a:path>
              </a:pathLst>
            </a:custGeom>
            <a:solidFill>
              <a:srgbClr val="E89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7455800" y="1423491"/>
              <a:ext cx="263308" cy="265874"/>
            </a:xfrm>
            <a:custGeom>
              <a:avLst/>
              <a:gdLst/>
              <a:ahLst/>
              <a:cxnLst/>
              <a:rect l="l" t="t" r="r" b="b"/>
              <a:pathLst>
                <a:path w="5541" h="5595" extrusionOk="0">
                  <a:moveTo>
                    <a:pt x="3280" y="1"/>
                  </a:moveTo>
                  <a:lnTo>
                    <a:pt x="1" y="551"/>
                  </a:lnTo>
                  <a:lnTo>
                    <a:pt x="205" y="1426"/>
                  </a:lnTo>
                  <a:cubicBezTo>
                    <a:pt x="225" y="1589"/>
                    <a:pt x="205" y="1752"/>
                    <a:pt x="123" y="1895"/>
                  </a:cubicBezTo>
                  <a:cubicBezTo>
                    <a:pt x="62" y="1997"/>
                    <a:pt x="42" y="2119"/>
                    <a:pt x="62" y="2241"/>
                  </a:cubicBezTo>
                  <a:lnTo>
                    <a:pt x="225" y="2771"/>
                  </a:lnTo>
                  <a:lnTo>
                    <a:pt x="21" y="2811"/>
                  </a:lnTo>
                  <a:lnTo>
                    <a:pt x="286" y="3911"/>
                  </a:lnTo>
                  <a:cubicBezTo>
                    <a:pt x="521" y="4905"/>
                    <a:pt x="1414" y="5595"/>
                    <a:pt x="2395" y="5595"/>
                  </a:cubicBezTo>
                  <a:cubicBezTo>
                    <a:pt x="2519" y="5595"/>
                    <a:pt x="2645" y="5584"/>
                    <a:pt x="2771" y="5561"/>
                  </a:cubicBezTo>
                  <a:cubicBezTo>
                    <a:pt x="3667" y="5398"/>
                    <a:pt x="4380" y="4726"/>
                    <a:pt x="4542" y="3830"/>
                  </a:cubicBezTo>
                  <a:lnTo>
                    <a:pt x="4705" y="3015"/>
                  </a:lnTo>
                  <a:cubicBezTo>
                    <a:pt x="4705" y="3015"/>
                    <a:pt x="5540" y="2689"/>
                    <a:pt x="5418" y="2017"/>
                  </a:cubicBezTo>
                  <a:cubicBezTo>
                    <a:pt x="5335" y="1546"/>
                    <a:pt x="4998" y="1471"/>
                    <a:pt x="4790" y="1471"/>
                  </a:cubicBezTo>
                  <a:cubicBezTo>
                    <a:pt x="4693" y="1471"/>
                    <a:pt x="4624" y="1488"/>
                    <a:pt x="4624" y="1488"/>
                  </a:cubicBezTo>
                  <a:lnTo>
                    <a:pt x="4624" y="2241"/>
                  </a:lnTo>
                  <a:cubicBezTo>
                    <a:pt x="4624" y="2384"/>
                    <a:pt x="4502" y="2506"/>
                    <a:pt x="4359" y="2506"/>
                  </a:cubicBezTo>
                  <a:cubicBezTo>
                    <a:pt x="4217" y="2506"/>
                    <a:pt x="4115" y="2384"/>
                    <a:pt x="4115" y="2241"/>
                  </a:cubicBezTo>
                  <a:lnTo>
                    <a:pt x="4115" y="1976"/>
                  </a:lnTo>
                  <a:cubicBezTo>
                    <a:pt x="4115" y="1854"/>
                    <a:pt x="4074" y="1773"/>
                    <a:pt x="3993" y="1691"/>
                  </a:cubicBezTo>
                  <a:lnTo>
                    <a:pt x="3646" y="1365"/>
                  </a:lnTo>
                  <a:cubicBezTo>
                    <a:pt x="3565" y="1284"/>
                    <a:pt x="3504" y="1162"/>
                    <a:pt x="3483" y="1040"/>
                  </a:cubicBezTo>
                  <a:lnTo>
                    <a:pt x="3280" y="1"/>
                  </a:lnTo>
                  <a:close/>
                </a:path>
              </a:pathLst>
            </a:custGeom>
            <a:solidFill>
              <a:srgbClr val="F0A3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7982274" y="2229668"/>
              <a:ext cx="398788" cy="810073"/>
            </a:xfrm>
            <a:custGeom>
              <a:avLst/>
              <a:gdLst/>
              <a:ahLst/>
              <a:cxnLst/>
              <a:rect l="l" t="t" r="r" b="b"/>
              <a:pathLst>
                <a:path w="8392" h="17047" extrusionOk="0">
                  <a:moveTo>
                    <a:pt x="8391" y="0"/>
                  </a:moveTo>
                  <a:cubicBezTo>
                    <a:pt x="6090" y="2057"/>
                    <a:pt x="3076" y="3340"/>
                    <a:pt x="1" y="3564"/>
                  </a:cubicBezTo>
                  <a:cubicBezTo>
                    <a:pt x="2709" y="11690"/>
                    <a:pt x="1162" y="16822"/>
                    <a:pt x="1080" y="17046"/>
                  </a:cubicBezTo>
                  <a:cubicBezTo>
                    <a:pt x="3259" y="11548"/>
                    <a:pt x="1243" y="4012"/>
                    <a:pt x="1243" y="4012"/>
                  </a:cubicBezTo>
                  <a:cubicBezTo>
                    <a:pt x="6518" y="3055"/>
                    <a:pt x="8330" y="102"/>
                    <a:pt x="8391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3857249" y="4337128"/>
              <a:ext cx="901930" cy="811214"/>
            </a:xfrm>
            <a:custGeom>
              <a:avLst/>
              <a:gdLst/>
              <a:ahLst/>
              <a:cxnLst/>
              <a:rect l="l" t="t" r="r" b="b"/>
              <a:pathLst>
                <a:path w="18980" h="17071" extrusionOk="0">
                  <a:moveTo>
                    <a:pt x="10913" y="1"/>
                  </a:moveTo>
                  <a:cubicBezTo>
                    <a:pt x="10860" y="1"/>
                    <a:pt x="10806" y="2"/>
                    <a:pt x="10752" y="4"/>
                  </a:cubicBezTo>
                  <a:cubicBezTo>
                    <a:pt x="9265" y="65"/>
                    <a:pt x="7901" y="961"/>
                    <a:pt x="7005" y="2143"/>
                  </a:cubicBezTo>
                  <a:cubicBezTo>
                    <a:pt x="6251" y="3161"/>
                    <a:pt x="5966" y="4383"/>
                    <a:pt x="5742" y="5625"/>
                  </a:cubicBezTo>
                  <a:cubicBezTo>
                    <a:pt x="5824" y="4199"/>
                    <a:pt x="4744" y="2733"/>
                    <a:pt x="3319" y="2530"/>
                  </a:cubicBezTo>
                  <a:cubicBezTo>
                    <a:pt x="3198" y="2511"/>
                    <a:pt x="3078" y="2503"/>
                    <a:pt x="2957" y="2503"/>
                  </a:cubicBezTo>
                  <a:cubicBezTo>
                    <a:pt x="1449" y="2503"/>
                    <a:pt x="1" y="3873"/>
                    <a:pt x="19" y="5401"/>
                  </a:cubicBezTo>
                  <a:cubicBezTo>
                    <a:pt x="834" y="6256"/>
                    <a:pt x="1323" y="6725"/>
                    <a:pt x="1343" y="7886"/>
                  </a:cubicBezTo>
                  <a:cubicBezTo>
                    <a:pt x="1364" y="10839"/>
                    <a:pt x="1303" y="14056"/>
                    <a:pt x="1303" y="17071"/>
                  </a:cubicBezTo>
                  <a:lnTo>
                    <a:pt x="17860" y="17071"/>
                  </a:lnTo>
                  <a:cubicBezTo>
                    <a:pt x="18532" y="16439"/>
                    <a:pt x="18980" y="15563"/>
                    <a:pt x="18939" y="14647"/>
                  </a:cubicBezTo>
                  <a:cubicBezTo>
                    <a:pt x="18898" y="13629"/>
                    <a:pt x="18186" y="12631"/>
                    <a:pt x="17188" y="12407"/>
                  </a:cubicBezTo>
                  <a:cubicBezTo>
                    <a:pt x="17042" y="12373"/>
                    <a:pt x="16883" y="12356"/>
                    <a:pt x="16718" y="12356"/>
                  </a:cubicBezTo>
                  <a:cubicBezTo>
                    <a:pt x="16194" y="12356"/>
                    <a:pt x="15610" y="12525"/>
                    <a:pt x="15192" y="12834"/>
                  </a:cubicBezTo>
                  <a:cubicBezTo>
                    <a:pt x="15273" y="12386"/>
                    <a:pt x="15192" y="11898"/>
                    <a:pt x="14886" y="11551"/>
                  </a:cubicBezTo>
                  <a:cubicBezTo>
                    <a:pt x="14513" y="11103"/>
                    <a:pt x="13934" y="10895"/>
                    <a:pt x="13337" y="10895"/>
                  </a:cubicBezTo>
                  <a:cubicBezTo>
                    <a:pt x="13284" y="10895"/>
                    <a:pt x="13230" y="10896"/>
                    <a:pt x="13176" y="10900"/>
                  </a:cubicBezTo>
                  <a:cubicBezTo>
                    <a:pt x="13807" y="10228"/>
                    <a:pt x="14357" y="9474"/>
                    <a:pt x="14785" y="8639"/>
                  </a:cubicBezTo>
                  <a:cubicBezTo>
                    <a:pt x="15640" y="6928"/>
                    <a:pt x="15905" y="4851"/>
                    <a:pt x="15192" y="3079"/>
                  </a:cubicBezTo>
                  <a:cubicBezTo>
                    <a:pt x="14499" y="1357"/>
                    <a:pt x="12767" y="1"/>
                    <a:pt x="10913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8468118" y="3948752"/>
              <a:ext cx="540065" cy="318099"/>
            </a:xfrm>
            <a:custGeom>
              <a:avLst/>
              <a:gdLst/>
              <a:ahLst/>
              <a:cxnLst/>
              <a:rect l="l" t="t" r="r" b="b"/>
              <a:pathLst>
                <a:path w="11365" h="6694" extrusionOk="0">
                  <a:moveTo>
                    <a:pt x="5988" y="0"/>
                  </a:moveTo>
                  <a:cubicBezTo>
                    <a:pt x="5928" y="0"/>
                    <a:pt x="5866" y="5"/>
                    <a:pt x="5805" y="14"/>
                  </a:cubicBezTo>
                  <a:cubicBezTo>
                    <a:pt x="4970" y="116"/>
                    <a:pt x="4440" y="1012"/>
                    <a:pt x="4440" y="1847"/>
                  </a:cubicBezTo>
                  <a:cubicBezTo>
                    <a:pt x="4440" y="2539"/>
                    <a:pt x="4644" y="3130"/>
                    <a:pt x="4929" y="3741"/>
                  </a:cubicBezTo>
                  <a:cubicBezTo>
                    <a:pt x="4766" y="3578"/>
                    <a:pt x="4549" y="3478"/>
                    <a:pt x="4331" y="3478"/>
                  </a:cubicBezTo>
                  <a:cubicBezTo>
                    <a:pt x="4223" y="3478"/>
                    <a:pt x="4114" y="3503"/>
                    <a:pt x="4012" y="3558"/>
                  </a:cubicBezTo>
                  <a:cubicBezTo>
                    <a:pt x="3700" y="3907"/>
                    <a:pt x="3553" y="4323"/>
                    <a:pt x="3663" y="4760"/>
                  </a:cubicBezTo>
                  <a:lnTo>
                    <a:pt x="3663" y="4760"/>
                  </a:lnTo>
                  <a:cubicBezTo>
                    <a:pt x="3440" y="4104"/>
                    <a:pt x="2990" y="3518"/>
                    <a:pt x="2363" y="3252"/>
                  </a:cubicBezTo>
                  <a:cubicBezTo>
                    <a:pt x="2147" y="3161"/>
                    <a:pt x="1913" y="3115"/>
                    <a:pt x="1680" y="3115"/>
                  </a:cubicBezTo>
                  <a:cubicBezTo>
                    <a:pt x="1184" y="3115"/>
                    <a:pt x="692" y="3319"/>
                    <a:pt x="387" y="3720"/>
                  </a:cubicBezTo>
                  <a:cubicBezTo>
                    <a:pt x="0" y="4230"/>
                    <a:pt x="21" y="4942"/>
                    <a:pt x="204" y="5553"/>
                  </a:cubicBezTo>
                  <a:cubicBezTo>
                    <a:pt x="326" y="5961"/>
                    <a:pt x="530" y="6348"/>
                    <a:pt x="795" y="6694"/>
                  </a:cubicBezTo>
                  <a:lnTo>
                    <a:pt x="10977" y="6694"/>
                  </a:lnTo>
                  <a:cubicBezTo>
                    <a:pt x="11140" y="6266"/>
                    <a:pt x="11242" y="5818"/>
                    <a:pt x="11303" y="5370"/>
                  </a:cubicBezTo>
                  <a:cubicBezTo>
                    <a:pt x="11364" y="4881"/>
                    <a:pt x="11344" y="4352"/>
                    <a:pt x="11140" y="3904"/>
                  </a:cubicBezTo>
                  <a:cubicBezTo>
                    <a:pt x="10916" y="3456"/>
                    <a:pt x="10468" y="3069"/>
                    <a:pt x="9980" y="3069"/>
                  </a:cubicBezTo>
                  <a:cubicBezTo>
                    <a:pt x="9593" y="3069"/>
                    <a:pt x="9226" y="3313"/>
                    <a:pt x="9104" y="3659"/>
                  </a:cubicBezTo>
                  <a:cubicBezTo>
                    <a:pt x="9063" y="3272"/>
                    <a:pt x="8758" y="2886"/>
                    <a:pt x="8371" y="2845"/>
                  </a:cubicBezTo>
                  <a:cubicBezTo>
                    <a:pt x="8343" y="2841"/>
                    <a:pt x="8315" y="2840"/>
                    <a:pt x="8287" y="2840"/>
                  </a:cubicBezTo>
                  <a:cubicBezTo>
                    <a:pt x="7997" y="2840"/>
                    <a:pt x="7747" y="3031"/>
                    <a:pt x="7617" y="3272"/>
                  </a:cubicBezTo>
                  <a:cubicBezTo>
                    <a:pt x="7719" y="2641"/>
                    <a:pt x="7780" y="2010"/>
                    <a:pt x="7597" y="1399"/>
                  </a:cubicBezTo>
                  <a:cubicBezTo>
                    <a:pt x="7390" y="665"/>
                    <a:pt x="6730" y="0"/>
                    <a:pt x="5988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8736179" y="3306566"/>
              <a:ext cx="274903" cy="420552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8732004" y="3306566"/>
              <a:ext cx="274903" cy="420552"/>
            </a:xfrm>
            <a:custGeom>
              <a:avLst/>
              <a:gdLst/>
              <a:ahLst/>
              <a:cxnLst/>
              <a:rect l="l" t="t" r="r" b="b"/>
              <a:pathLst>
                <a:path w="5785" h="8850" extrusionOk="0">
                  <a:moveTo>
                    <a:pt x="2235" y="1"/>
                  </a:moveTo>
                  <a:cubicBezTo>
                    <a:pt x="1660" y="1"/>
                    <a:pt x="1158" y="565"/>
                    <a:pt x="1080" y="1166"/>
                  </a:cubicBezTo>
                  <a:cubicBezTo>
                    <a:pt x="978" y="1777"/>
                    <a:pt x="1223" y="2408"/>
                    <a:pt x="1447" y="2979"/>
                  </a:cubicBezTo>
                  <a:cubicBezTo>
                    <a:pt x="1691" y="3671"/>
                    <a:pt x="1854" y="4404"/>
                    <a:pt x="2058" y="5117"/>
                  </a:cubicBezTo>
                  <a:cubicBezTo>
                    <a:pt x="1853" y="4856"/>
                    <a:pt x="1563" y="4664"/>
                    <a:pt x="1235" y="4664"/>
                  </a:cubicBezTo>
                  <a:cubicBezTo>
                    <a:pt x="1204" y="4664"/>
                    <a:pt x="1173" y="4665"/>
                    <a:pt x="1141" y="4669"/>
                  </a:cubicBezTo>
                  <a:cubicBezTo>
                    <a:pt x="571" y="4710"/>
                    <a:pt x="123" y="5239"/>
                    <a:pt x="62" y="5809"/>
                  </a:cubicBezTo>
                  <a:cubicBezTo>
                    <a:pt x="1" y="6380"/>
                    <a:pt x="265" y="6930"/>
                    <a:pt x="652" y="7357"/>
                  </a:cubicBezTo>
                  <a:cubicBezTo>
                    <a:pt x="1019" y="7785"/>
                    <a:pt x="1508" y="8090"/>
                    <a:pt x="1997" y="8396"/>
                  </a:cubicBezTo>
                  <a:cubicBezTo>
                    <a:pt x="1874" y="8722"/>
                    <a:pt x="2526" y="8803"/>
                    <a:pt x="2893" y="8844"/>
                  </a:cubicBezTo>
                  <a:cubicBezTo>
                    <a:pt x="2923" y="8847"/>
                    <a:pt x="2953" y="8849"/>
                    <a:pt x="2983" y="8849"/>
                  </a:cubicBezTo>
                  <a:cubicBezTo>
                    <a:pt x="3295" y="8849"/>
                    <a:pt x="3590" y="8663"/>
                    <a:pt x="3850" y="8477"/>
                  </a:cubicBezTo>
                  <a:cubicBezTo>
                    <a:pt x="5275" y="7357"/>
                    <a:pt x="5785" y="5260"/>
                    <a:pt x="5051" y="3610"/>
                  </a:cubicBezTo>
                  <a:cubicBezTo>
                    <a:pt x="4931" y="3557"/>
                    <a:pt x="4802" y="3533"/>
                    <a:pt x="4674" y="3533"/>
                  </a:cubicBezTo>
                  <a:cubicBezTo>
                    <a:pt x="4257" y="3533"/>
                    <a:pt x="3846" y="3791"/>
                    <a:pt x="3768" y="4180"/>
                  </a:cubicBezTo>
                  <a:cubicBezTo>
                    <a:pt x="3809" y="3304"/>
                    <a:pt x="3728" y="2408"/>
                    <a:pt x="3544" y="1533"/>
                  </a:cubicBezTo>
                  <a:cubicBezTo>
                    <a:pt x="3381" y="861"/>
                    <a:pt x="3015" y="66"/>
                    <a:pt x="2322" y="5"/>
                  </a:cubicBezTo>
                  <a:cubicBezTo>
                    <a:pt x="2293" y="2"/>
                    <a:pt x="2264" y="1"/>
                    <a:pt x="2235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5768032" y="1569330"/>
              <a:ext cx="1069438" cy="309213"/>
            </a:xfrm>
            <a:custGeom>
              <a:avLst/>
              <a:gdLst/>
              <a:ahLst/>
              <a:cxnLst/>
              <a:rect l="l" t="t" r="r" b="b"/>
              <a:pathLst>
                <a:path w="22505" h="6507" extrusionOk="0">
                  <a:moveTo>
                    <a:pt x="20631" y="1"/>
                  </a:moveTo>
                  <a:cubicBezTo>
                    <a:pt x="20584" y="1"/>
                    <a:pt x="20536" y="3"/>
                    <a:pt x="20488" y="7"/>
                  </a:cubicBezTo>
                  <a:cubicBezTo>
                    <a:pt x="14399" y="618"/>
                    <a:pt x="8289" y="1657"/>
                    <a:pt x="2179" y="3123"/>
                  </a:cubicBezTo>
                  <a:cubicBezTo>
                    <a:pt x="1935" y="3184"/>
                    <a:pt x="1691" y="3245"/>
                    <a:pt x="1446" y="3306"/>
                  </a:cubicBezTo>
                  <a:cubicBezTo>
                    <a:pt x="611" y="3510"/>
                    <a:pt x="0" y="4386"/>
                    <a:pt x="102" y="5261"/>
                  </a:cubicBezTo>
                  <a:cubicBezTo>
                    <a:pt x="189" y="6011"/>
                    <a:pt x="753" y="6506"/>
                    <a:pt x="1450" y="6506"/>
                  </a:cubicBezTo>
                  <a:cubicBezTo>
                    <a:pt x="1568" y="6506"/>
                    <a:pt x="1689" y="6492"/>
                    <a:pt x="1813" y="6463"/>
                  </a:cubicBezTo>
                  <a:cubicBezTo>
                    <a:pt x="4277" y="5832"/>
                    <a:pt x="6762" y="5282"/>
                    <a:pt x="9246" y="4813"/>
                  </a:cubicBezTo>
                  <a:cubicBezTo>
                    <a:pt x="13075" y="4080"/>
                    <a:pt x="16924" y="3551"/>
                    <a:pt x="20773" y="3164"/>
                  </a:cubicBezTo>
                  <a:cubicBezTo>
                    <a:pt x="21853" y="3062"/>
                    <a:pt x="22504" y="1962"/>
                    <a:pt x="22097" y="985"/>
                  </a:cubicBezTo>
                  <a:cubicBezTo>
                    <a:pt x="21851" y="378"/>
                    <a:pt x="21269" y="1"/>
                    <a:pt x="20631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5828002" y="1106533"/>
              <a:ext cx="811071" cy="262073"/>
            </a:xfrm>
            <a:custGeom>
              <a:avLst/>
              <a:gdLst/>
              <a:ahLst/>
              <a:cxnLst/>
              <a:rect l="l" t="t" r="r" b="b"/>
              <a:pathLst>
                <a:path w="17068" h="5515" extrusionOk="0">
                  <a:moveTo>
                    <a:pt x="15334" y="0"/>
                  </a:moveTo>
                  <a:cubicBezTo>
                    <a:pt x="15274" y="0"/>
                    <a:pt x="15214" y="4"/>
                    <a:pt x="15153" y="11"/>
                  </a:cubicBezTo>
                  <a:cubicBezTo>
                    <a:pt x="10571" y="622"/>
                    <a:pt x="5968" y="1457"/>
                    <a:pt x="1386" y="2557"/>
                  </a:cubicBezTo>
                  <a:cubicBezTo>
                    <a:pt x="571" y="2761"/>
                    <a:pt x="1" y="3555"/>
                    <a:pt x="103" y="4370"/>
                  </a:cubicBezTo>
                  <a:cubicBezTo>
                    <a:pt x="189" y="5045"/>
                    <a:pt x="733" y="5514"/>
                    <a:pt x="1394" y="5514"/>
                  </a:cubicBezTo>
                  <a:cubicBezTo>
                    <a:pt x="1511" y="5514"/>
                    <a:pt x="1631" y="5500"/>
                    <a:pt x="1752" y="5469"/>
                  </a:cubicBezTo>
                  <a:cubicBezTo>
                    <a:pt x="6314" y="4370"/>
                    <a:pt x="10917" y="3514"/>
                    <a:pt x="15520" y="2924"/>
                  </a:cubicBezTo>
                  <a:cubicBezTo>
                    <a:pt x="16497" y="2801"/>
                    <a:pt x="17067" y="1804"/>
                    <a:pt x="16701" y="907"/>
                  </a:cubicBezTo>
                  <a:cubicBezTo>
                    <a:pt x="16461" y="353"/>
                    <a:pt x="15919" y="0"/>
                    <a:pt x="15334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81" name="Google Shape;581;p39"/>
          <p:cNvSpPr/>
          <p:nvPr/>
        </p:nvSpPr>
        <p:spPr>
          <a:xfrm>
            <a:off x="-355647" y="-148"/>
            <a:ext cx="6084000" cy="5143648"/>
          </a:xfrm>
          <a:custGeom>
            <a:avLst/>
            <a:gdLst/>
            <a:ahLst/>
            <a:cxnLst/>
            <a:rect l="l" t="t" r="r" b="b"/>
            <a:pathLst>
              <a:path w="195313" h="162273" extrusionOk="0">
                <a:moveTo>
                  <a:pt x="0" y="0"/>
                </a:moveTo>
                <a:lnTo>
                  <a:pt x="0" y="162273"/>
                </a:lnTo>
                <a:lnTo>
                  <a:pt x="150306" y="162273"/>
                </a:lnTo>
                <a:cubicBezTo>
                  <a:pt x="142859" y="155379"/>
                  <a:pt x="137656" y="145623"/>
                  <a:pt x="138078" y="135444"/>
                </a:cubicBezTo>
                <a:cubicBezTo>
                  <a:pt x="138534" y="124745"/>
                  <a:pt x="146306" y="114209"/>
                  <a:pt x="156907" y="112550"/>
                </a:cubicBezTo>
                <a:cubicBezTo>
                  <a:pt x="162078" y="111737"/>
                  <a:pt x="168192" y="112745"/>
                  <a:pt x="171866" y="109006"/>
                </a:cubicBezTo>
                <a:cubicBezTo>
                  <a:pt x="177330" y="103510"/>
                  <a:pt x="172126" y="93949"/>
                  <a:pt x="174370" y="86535"/>
                </a:cubicBezTo>
                <a:cubicBezTo>
                  <a:pt x="176874" y="78307"/>
                  <a:pt x="187573" y="75315"/>
                  <a:pt x="191573" y="67673"/>
                </a:cubicBezTo>
                <a:cubicBezTo>
                  <a:pt x="195313" y="60584"/>
                  <a:pt x="191931" y="51511"/>
                  <a:pt x="186240" y="45853"/>
                </a:cubicBezTo>
                <a:cubicBezTo>
                  <a:pt x="180516" y="40194"/>
                  <a:pt x="172939" y="36975"/>
                  <a:pt x="166013" y="32942"/>
                </a:cubicBezTo>
                <a:cubicBezTo>
                  <a:pt x="159054" y="28942"/>
                  <a:pt x="152224" y="23479"/>
                  <a:pt x="149981" y="15772"/>
                </a:cubicBezTo>
                <a:cubicBezTo>
                  <a:pt x="148420" y="10504"/>
                  <a:pt x="149363" y="4943"/>
                  <a:pt x="15186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2" name="Google Shape;582;p39"/>
          <p:cNvSpPr txBox="1">
            <a:spLocks noGrp="1"/>
          </p:cNvSpPr>
          <p:nvPr>
            <p:ph type="ctrTitle"/>
          </p:nvPr>
        </p:nvSpPr>
        <p:spPr>
          <a:xfrm>
            <a:off x="293115" y="398502"/>
            <a:ext cx="4558576" cy="26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Unit 9 </a:t>
            </a:r>
            <a:br>
              <a:rPr lang="en" dirty="0"/>
            </a:br>
            <a:r>
              <a:rPr lang="en" sz="4500" dirty="0">
                <a:solidFill>
                  <a:schemeClr val="accent2"/>
                </a:solidFill>
              </a:rPr>
              <a:t>Cities around the world</a:t>
            </a:r>
            <a:endParaRPr sz="45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81220D6-B7A8-6E29-C7DB-B0C7AB17CC50}"/>
              </a:ext>
            </a:extLst>
          </p:cNvPr>
          <p:cNvSpPr/>
          <p:nvPr/>
        </p:nvSpPr>
        <p:spPr>
          <a:xfrm>
            <a:off x="429801" y="3280969"/>
            <a:ext cx="3439477" cy="7984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3" name="Google Shape;583;p39">
            <a:extLst>
              <a:ext uri="{FF2B5EF4-FFF2-40B4-BE49-F238E27FC236}">
                <a16:creationId xmlns:a16="http://schemas.microsoft.com/office/drawing/2014/main" id="{5434DC24-9E34-9D8E-0417-386E2DD85690}"/>
              </a:ext>
            </a:extLst>
          </p:cNvPr>
          <p:cNvSpPr txBox="1">
            <a:spLocks/>
          </p:cNvSpPr>
          <p:nvPr/>
        </p:nvSpPr>
        <p:spPr>
          <a:xfrm>
            <a:off x="471526" y="3369847"/>
            <a:ext cx="3380309" cy="6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Titillium Web"/>
              <a:buNone/>
              <a:defRPr sz="1900" b="0" i="0" u="none" strike="noStrike" cap="none">
                <a:solidFill>
                  <a:schemeClr val="accent4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pPr marL="0" indent="0" algn="ctr"/>
            <a:r>
              <a:rPr lang="en-US" sz="3000" b="1" dirty="0">
                <a:solidFill>
                  <a:schemeClr val="bg1"/>
                </a:solidFill>
              </a:rPr>
              <a:t>Lesson 6 – Skills 2</a:t>
            </a: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14" name="Section Zoom 113">
                <a:extLst>
                  <a:ext uri="{FF2B5EF4-FFF2-40B4-BE49-F238E27FC236}">
                    <a16:creationId xmlns:a16="http://schemas.microsoft.com/office/drawing/2014/main" id="{0DBD717D-9E04-FC2E-C9C1-8A79B7F2490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86810929"/>
                  </p:ext>
                </p:extLst>
              </p:nvPr>
            </p:nvGraphicFramePr>
            <p:xfrm>
              <a:off x="-118477" y="4307728"/>
              <a:ext cx="1271879" cy="715432"/>
            </p:xfrm>
            <a:graphic>
              <a:graphicData uri="http://schemas.microsoft.com/office/powerpoint/2016/sectionzoom">
                <psez:sectionZm>
                  <psez:sectionZmObj sectionId="{CE08F938-F11C-D146-A50D-FAD9EC5871DE}">
                    <psez:zmPr id="{0F333737-A22E-1047-8190-47D0B109DEB3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71879" cy="71543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14" name="Section Zoom 1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0DBD717D-9E04-FC2E-C9C1-8A79B7F2490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18477" y="4307728"/>
                <a:ext cx="1271879" cy="715432"/>
              </a:xfrm>
              <a:prstGeom prst="rect">
                <a:avLst/>
              </a:prstGeom>
              <a:ln w="3175">
                <a:noFill/>
              </a:ln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0CEB-9623-4F0B-184A-E4BC63DD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9" y="89310"/>
            <a:ext cx="9130260" cy="1007969"/>
          </a:xfrm>
        </p:spPr>
        <p:txBody>
          <a:bodyPr/>
          <a:lstStyle/>
          <a:p>
            <a:pPr algn="l"/>
            <a:r>
              <a:rPr lang="en-US" sz="2500" dirty="0"/>
              <a:t>Ex 3 (pg. 33). </a:t>
            </a:r>
            <a:br>
              <a:rPr lang="en-US" sz="2500" dirty="0"/>
            </a:br>
            <a:r>
              <a:rPr lang="en-US" sz="2500" dirty="0"/>
              <a:t>Listen again and fill each gap with ONE word / number. </a:t>
            </a:r>
            <a:br>
              <a:rPr lang="en-US" sz="2500" dirty="0"/>
            </a:br>
            <a:endParaRPr lang="en-VN" sz="25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A16347-0762-76F5-757D-7C552A733C9E}"/>
              </a:ext>
            </a:extLst>
          </p:cNvPr>
          <p:cNvSpPr/>
          <p:nvPr/>
        </p:nvSpPr>
        <p:spPr>
          <a:xfrm>
            <a:off x="294968" y="1097279"/>
            <a:ext cx="8465574" cy="382868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</a:rPr>
              <a:t>1</a:t>
            </a:r>
            <a:r>
              <a:rPr lang="en-US" sz="2700" dirty="0">
                <a:solidFill>
                  <a:schemeClr val="tx1"/>
                </a:solidFill>
              </a:rPr>
              <a:t>. </a:t>
            </a:r>
            <a:r>
              <a:rPr lang="en-US" sz="2700" dirty="0" err="1">
                <a:solidFill>
                  <a:schemeClr val="tx1"/>
                </a:solidFill>
              </a:rPr>
              <a:t>Chatuchak</a:t>
            </a:r>
            <a:r>
              <a:rPr lang="en-US" sz="2700" dirty="0">
                <a:solidFill>
                  <a:schemeClr val="tx1"/>
                </a:solidFill>
              </a:rPr>
              <a:t> market has over ______ stalls. 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</a:rPr>
              <a:t>2</a:t>
            </a:r>
            <a:r>
              <a:rPr lang="en-US" sz="2700" dirty="0">
                <a:solidFill>
                  <a:schemeClr val="tx1"/>
                </a:solidFill>
              </a:rPr>
              <a:t>. </a:t>
            </a:r>
            <a:r>
              <a:rPr lang="en-US" sz="2700" dirty="0" err="1">
                <a:solidFill>
                  <a:schemeClr val="tx1"/>
                </a:solidFill>
              </a:rPr>
              <a:t>Chatuchak</a:t>
            </a:r>
            <a:r>
              <a:rPr lang="en-US" sz="2700" dirty="0">
                <a:solidFill>
                  <a:schemeClr val="tx1"/>
                </a:solidFill>
              </a:rPr>
              <a:t> market is about ______  minutes' walk from the station. 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</a:rPr>
              <a:t>3</a:t>
            </a:r>
            <a:r>
              <a:rPr lang="en-US" sz="2700" dirty="0">
                <a:solidFill>
                  <a:schemeClr val="tx1"/>
                </a:solidFill>
              </a:rPr>
              <a:t>. You can see part of Thai people's ______  at a market. </a:t>
            </a:r>
          </a:p>
          <a:p>
            <a:pPr>
              <a:lnSpc>
                <a:spcPct val="150000"/>
              </a:lnSpc>
            </a:pPr>
            <a:r>
              <a:rPr lang="en-US" sz="2700" b="1" dirty="0">
                <a:solidFill>
                  <a:schemeClr val="tx1"/>
                </a:solidFill>
              </a:rPr>
              <a:t>4</a:t>
            </a:r>
            <a:r>
              <a:rPr lang="en-US" sz="2700" dirty="0">
                <a:solidFill>
                  <a:schemeClr val="tx1"/>
                </a:solidFill>
              </a:rPr>
              <a:t>. Street food in Bangkok is _______.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CEDC-36AB-22D4-61B7-D57866BCDF6F}"/>
              </a:ext>
            </a:extLst>
          </p:cNvPr>
          <p:cNvSpPr txBox="1"/>
          <p:nvPr/>
        </p:nvSpPr>
        <p:spPr>
          <a:xfrm>
            <a:off x="5250426" y="134702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number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0C8FB7-7EF0-F5C4-6216-F2F801B37BC9}"/>
              </a:ext>
            </a:extLst>
          </p:cNvPr>
          <p:cNvSpPr txBox="1"/>
          <p:nvPr/>
        </p:nvSpPr>
        <p:spPr>
          <a:xfrm>
            <a:off x="5132439" y="1976285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number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39621-B2CA-3DF6-B1A1-6CB0ED4DCDDA}"/>
              </a:ext>
            </a:extLst>
          </p:cNvPr>
          <p:cNvSpPr txBox="1"/>
          <p:nvPr/>
        </p:nvSpPr>
        <p:spPr>
          <a:xfrm>
            <a:off x="6376055" y="319631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noun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54095-8492-4EFD-15F5-6A1630160856}"/>
              </a:ext>
            </a:extLst>
          </p:cNvPr>
          <p:cNvSpPr txBox="1"/>
          <p:nvPr/>
        </p:nvSpPr>
        <p:spPr>
          <a:xfrm>
            <a:off x="4876800" y="4414684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adjective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1D5C1B-2D9B-9D85-3873-51E6AD7FEE1C}"/>
              </a:ext>
            </a:extLst>
          </p:cNvPr>
          <p:cNvCxnSpPr>
            <a:cxnSpLocks/>
          </p:cNvCxnSpPr>
          <p:nvPr/>
        </p:nvCxnSpPr>
        <p:spPr>
          <a:xfrm>
            <a:off x="6499105" y="1747130"/>
            <a:ext cx="84352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225F0-754A-71CF-6731-25DB8F2022B3}"/>
              </a:ext>
            </a:extLst>
          </p:cNvPr>
          <p:cNvCxnSpPr>
            <a:cxnSpLocks/>
          </p:cNvCxnSpPr>
          <p:nvPr/>
        </p:nvCxnSpPr>
        <p:spPr>
          <a:xfrm>
            <a:off x="6471673" y="2332346"/>
            <a:ext cx="117271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34B3EB-77F0-A4E8-82B3-132C494C1355}"/>
              </a:ext>
            </a:extLst>
          </p:cNvPr>
          <p:cNvCxnSpPr>
            <a:cxnSpLocks/>
          </p:cNvCxnSpPr>
          <p:nvPr/>
        </p:nvCxnSpPr>
        <p:spPr>
          <a:xfrm>
            <a:off x="4066801" y="3630794"/>
            <a:ext cx="196823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66A475-7D7A-53A8-77B9-75B65E5E8A11}"/>
              </a:ext>
            </a:extLst>
          </p:cNvPr>
          <p:cNvCxnSpPr>
            <a:cxnSpLocks/>
          </p:cNvCxnSpPr>
          <p:nvPr/>
        </p:nvCxnSpPr>
        <p:spPr>
          <a:xfrm>
            <a:off x="957841" y="4828658"/>
            <a:ext cx="162076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31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C0CEB-9623-4F0B-184A-E4BC63DD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69" y="201891"/>
            <a:ext cx="9130260" cy="557440"/>
          </a:xfrm>
        </p:spPr>
        <p:txBody>
          <a:bodyPr/>
          <a:lstStyle/>
          <a:p>
            <a:pPr algn="l"/>
            <a:r>
              <a:rPr lang="en-US" sz="2500" dirty="0"/>
              <a:t>Ex 3 (pg. 33). Check your answer.</a:t>
            </a:r>
            <a:endParaRPr lang="en-VN" sz="25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DA16347-0762-76F5-757D-7C552A733C9E}"/>
              </a:ext>
            </a:extLst>
          </p:cNvPr>
          <p:cNvSpPr/>
          <p:nvPr/>
        </p:nvSpPr>
        <p:spPr>
          <a:xfrm>
            <a:off x="294968" y="759331"/>
            <a:ext cx="6425872" cy="416663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1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r>
              <a:rPr lang="en-US" sz="2300" dirty="0" err="1">
                <a:solidFill>
                  <a:schemeClr val="tx1"/>
                </a:solidFill>
              </a:rPr>
              <a:t>Chatuchak</a:t>
            </a:r>
            <a:r>
              <a:rPr lang="en-US" sz="2300" dirty="0">
                <a:solidFill>
                  <a:schemeClr val="tx1"/>
                </a:solidFill>
              </a:rPr>
              <a:t> market has over ______ stalls. 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2</a:t>
            </a:r>
            <a:r>
              <a:rPr lang="en-US" sz="2300" dirty="0">
                <a:solidFill>
                  <a:schemeClr val="tx1"/>
                </a:solidFill>
              </a:rPr>
              <a:t>. </a:t>
            </a:r>
            <a:r>
              <a:rPr lang="en-US" sz="2300" dirty="0" err="1">
                <a:solidFill>
                  <a:schemeClr val="tx1"/>
                </a:solidFill>
              </a:rPr>
              <a:t>Chatuchak</a:t>
            </a:r>
            <a:r>
              <a:rPr lang="en-US" sz="2300" dirty="0">
                <a:solidFill>
                  <a:schemeClr val="tx1"/>
                </a:solidFill>
              </a:rPr>
              <a:t> market is about ______  minutes' walk from the station. 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3</a:t>
            </a:r>
            <a:r>
              <a:rPr lang="en-US" sz="2300" dirty="0">
                <a:solidFill>
                  <a:schemeClr val="tx1"/>
                </a:solidFill>
              </a:rPr>
              <a:t>. You can see part of Thai people's ______  at a market. </a:t>
            </a: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tx1"/>
                </a:solidFill>
              </a:rPr>
              <a:t>4</a:t>
            </a:r>
            <a:r>
              <a:rPr lang="en-US" sz="2300" dirty="0">
                <a:solidFill>
                  <a:schemeClr val="tx1"/>
                </a:solidFill>
              </a:rPr>
              <a:t>. Street food in Bangkok is _______.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1D5C1B-2D9B-9D85-3873-51E6AD7FEE1C}"/>
              </a:ext>
            </a:extLst>
          </p:cNvPr>
          <p:cNvCxnSpPr>
            <a:cxnSpLocks/>
          </p:cNvCxnSpPr>
          <p:nvPr/>
        </p:nvCxnSpPr>
        <p:spPr>
          <a:xfrm>
            <a:off x="5613276" y="1772365"/>
            <a:ext cx="69339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3225F0-754A-71CF-6731-25DB8F2022B3}"/>
              </a:ext>
            </a:extLst>
          </p:cNvPr>
          <p:cNvCxnSpPr>
            <a:cxnSpLocks/>
          </p:cNvCxnSpPr>
          <p:nvPr/>
        </p:nvCxnSpPr>
        <p:spPr>
          <a:xfrm>
            <a:off x="586164" y="2829887"/>
            <a:ext cx="10812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34B3EB-77F0-A4E8-82B3-132C494C1355}"/>
              </a:ext>
            </a:extLst>
          </p:cNvPr>
          <p:cNvCxnSpPr>
            <a:cxnSpLocks/>
          </p:cNvCxnSpPr>
          <p:nvPr/>
        </p:nvCxnSpPr>
        <p:spPr>
          <a:xfrm>
            <a:off x="3528919" y="3382024"/>
            <a:ext cx="171543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566A475-7D7A-53A8-77B9-75B65E5E8A11}"/>
              </a:ext>
            </a:extLst>
          </p:cNvPr>
          <p:cNvCxnSpPr>
            <a:cxnSpLocks/>
          </p:cNvCxnSpPr>
          <p:nvPr/>
        </p:nvCxnSpPr>
        <p:spPr>
          <a:xfrm>
            <a:off x="857051" y="4452140"/>
            <a:ext cx="144912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5999C07-3545-177D-9BEE-D3E889C2341F}"/>
              </a:ext>
            </a:extLst>
          </p:cNvPr>
          <p:cNvSpPr/>
          <p:nvPr/>
        </p:nvSpPr>
        <p:spPr>
          <a:xfrm>
            <a:off x="6846759" y="723055"/>
            <a:ext cx="2173044" cy="9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0" dirty="0">
                <a:solidFill>
                  <a:schemeClr val="tx1"/>
                </a:solidFill>
                <a:effectLst/>
                <a:latin typeface="Pangolin" pitchFamily="2" charset="77"/>
              </a:rPr>
              <a:t>There are over </a:t>
            </a:r>
            <a:r>
              <a:rPr lang="en-US" sz="1600" i="0" dirty="0">
                <a:solidFill>
                  <a:srgbClr val="FF0000"/>
                </a:solidFill>
                <a:effectLst/>
                <a:latin typeface="Pangolin" pitchFamily="2" charset="77"/>
              </a:rPr>
              <a:t>15,000</a:t>
            </a:r>
            <a:r>
              <a:rPr lang="en-US" sz="1600" i="0" dirty="0">
                <a:solidFill>
                  <a:schemeClr val="tx1"/>
                </a:solidFill>
                <a:effectLst/>
                <a:latin typeface="Pangolin" pitchFamily="2" charset="77"/>
              </a:rPr>
              <a:t> stalls selling nearly everything.</a:t>
            </a:r>
            <a:endParaRPr lang="en-VN" sz="16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0C943F-894E-DFBD-5991-F7A09C4706B6}"/>
              </a:ext>
            </a:extLst>
          </p:cNvPr>
          <p:cNvSpPr txBox="1"/>
          <p:nvPr/>
        </p:nvSpPr>
        <p:spPr>
          <a:xfrm>
            <a:off x="4572000" y="136136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15,000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4B1AD78-E2BD-4A0A-D32B-7E9120AE0311}"/>
              </a:ext>
            </a:extLst>
          </p:cNvPr>
          <p:cNvSpPr/>
          <p:nvPr/>
        </p:nvSpPr>
        <p:spPr>
          <a:xfrm>
            <a:off x="6846759" y="1699818"/>
            <a:ext cx="2173044" cy="9225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It’s only</a:t>
            </a:r>
            <a:r>
              <a:rPr lang="en-US" sz="1600" b="1" dirty="0">
                <a:solidFill>
                  <a:srgbClr val="FF0000"/>
                </a:solidFill>
                <a:latin typeface="Pangolin" pitchFamily="2" charset="77"/>
              </a:rPr>
              <a:t> five </a:t>
            </a:r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minutes’ walk from the station</a:t>
            </a:r>
            <a:endParaRPr lang="en-VN" sz="1600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0C60EF-23C7-BAB1-25BD-33EA874CB66C}"/>
              </a:ext>
            </a:extLst>
          </p:cNvPr>
          <p:cNvSpPr txBox="1"/>
          <p:nvPr/>
        </p:nvSpPr>
        <p:spPr>
          <a:xfrm>
            <a:off x="4432151" y="1910006"/>
            <a:ext cx="909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5/ five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B9F4DDA-A204-1466-C5AA-2850E9C898EA}"/>
              </a:ext>
            </a:extLst>
          </p:cNvPr>
          <p:cNvSpPr/>
          <p:nvPr/>
        </p:nvSpPr>
        <p:spPr>
          <a:xfrm>
            <a:off x="6846759" y="2775159"/>
            <a:ext cx="2173044" cy="10427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When you visit this market, you can see part of Thai people’s </a:t>
            </a:r>
            <a:r>
              <a:rPr lang="en-US" sz="1600" b="1" dirty="0">
                <a:solidFill>
                  <a:srgbClr val="FF0000"/>
                </a:solidFill>
                <a:latin typeface="Pangolin" pitchFamily="2" charset="77"/>
              </a:rPr>
              <a:t>life</a:t>
            </a:r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9F5B28-2343-984E-A9E4-E0A14502A4B0}"/>
              </a:ext>
            </a:extLst>
          </p:cNvPr>
          <p:cNvSpPr txBox="1"/>
          <p:nvPr/>
        </p:nvSpPr>
        <p:spPr>
          <a:xfrm>
            <a:off x="5378824" y="2953498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life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9ED00F9A-93B9-2678-3B7D-622D34F4A49F}"/>
              </a:ext>
            </a:extLst>
          </p:cNvPr>
          <p:cNvSpPr/>
          <p:nvPr/>
        </p:nvSpPr>
        <p:spPr>
          <a:xfrm>
            <a:off x="6846759" y="3883197"/>
            <a:ext cx="2173044" cy="10427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It’s easy to find food stalls all around Bangkok, …. They are really </a:t>
            </a:r>
            <a:r>
              <a:rPr lang="en-US" sz="1600" b="1" dirty="0">
                <a:solidFill>
                  <a:srgbClr val="FF0000"/>
                </a:solidFill>
                <a:latin typeface="Pangolin" pitchFamily="2" charset="77"/>
              </a:rPr>
              <a:t>delicious</a:t>
            </a:r>
            <a:r>
              <a:rPr lang="en-US" sz="1600" dirty="0">
                <a:solidFill>
                  <a:schemeClr val="tx1"/>
                </a:solidFill>
                <a:latin typeface="Pangolin" pitchFamily="2" charset="77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611844-4331-D7CE-117B-AE8CE6C0FD74}"/>
              </a:ext>
            </a:extLst>
          </p:cNvPr>
          <p:cNvSpPr txBox="1"/>
          <p:nvPr/>
        </p:nvSpPr>
        <p:spPr>
          <a:xfrm>
            <a:off x="4131686" y="4009697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b="1" i="1" dirty="0">
                <a:solidFill>
                  <a:srgbClr val="FF0000"/>
                </a:solidFill>
              </a:rPr>
              <a:t>delicious</a:t>
            </a:r>
          </a:p>
        </p:txBody>
      </p:sp>
    </p:spTree>
    <p:extLst>
      <p:ext uri="{BB962C8B-B14F-4D97-AF65-F5344CB8AC3E}">
        <p14:creationId xmlns:p14="http://schemas.microsoft.com/office/powerpoint/2010/main" val="142917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22" grpId="0" animBg="1"/>
      <p:bldP spid="24" grpId="0"/>
      <p:bldP spid="25" grpId="0" animBg="1"/>
      <p:bldP spid="27" grpId="0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88825D0-50EE-0089-83CC-A3B868E62ABA}"/>
              </a:ext>
            </a:extLst>
          </p:cNvPr>
          <p:cNvSpPr/>
          <p:nvPr/>
        </p:nvSpPr>
        <p:spPr>
          <a:xfrm>
            <a:off x="2986301" y="44968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D950AA-4139-35AE-EE91-D40489E477CB}"/>
              </a:ext>
            </a:extLst>
          </p:cNvPr>
          <p:cNvGrpSpPr/>
          <p:nvPr/>
        </p:nvGrpSpPr>
        <p:grpSpPr>
          <a:xfrm>
            <a:off x="3917354" y="277304"/>
            <a:ext cx="4996130" cy="4524306"/>
            <a:chOff x="3849260" y="341890"/>
            <a:chExt cx="4996130" cy="4524306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AA8CBAE-1F4F-6AC9-029D-420DC89C3D6C}"/>
                </a:ext>
              </a:extLst>
            </p:cNvPr>
            <p:cNvSpPr/>
            <p:nvPr/>
          </p:nvSpPr>
          <p:spPr>
            <a:xfrm>
              <a:off x="3849260" y="541597"/>
              <a:ext cx="4996130" cy="4324599"/>
            </a:xfrm>
            <a:prstGeom prst="roundRect">
              <a:avLst>
                <a:gd name="adj" fmla="val 5884"/>
              </a:avLst>
            </a:prstGeom>
            <a:solidFill>
              <a:srgbClr val="EDE4BC"/>
            </a:solidFill>
            <a:ln>
              <a:solidFill>
                <a:srgbClr val="EDE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D001E5E-FF82-F860-54EF-6E119D026CB1}"/>
                </a:ext>
              </a:extLst>
            </p:cNvPr>
            <p:cNvGrpSpPr/>
            <p:nvPr/>
          </p:nvGrpSpPr>
          <p:grpSpPr>
            <a:xfrm rot="20987646">
              <a:off x="7224750" y="341890"/>
              <a:ext cx="1544716" cy="1035466"/>
              <a:chOff x="5110446" y="1641672"/>
              <a:chExt cx="2353686" cy="18747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4D938B-CB00-D5D0-9E50-E070C21F5031}"/>
                  </a:ext>
                </a:extLst>
              </p:cNvPr>
              <p:cNvSpPr/>
              <p:nvPr/>
            </p:nvSpPr>
            <p:spPr>
              <a:xfrm>
                <a:off x="5110446" y="1641672"/>
                <a:ext cx="2346180" cy="187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76DC31A-D7EB-C6C0-2B27-1634DC84E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724" y="1679394"/>
                <a:ext cx="1371258" cy="119035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67A1E7-C0A3-9936-8050-8594583BAFB8}"/>
                  </a:ext>
                </a:extLst>
              </p:cNvPr>
              <p:cNvSpPr txBox="1"/>
              <p:nvPr/>
            </p:nvSpPr>
            <p:spPr>
              <a:xfrm>
                <a:off x="5122589" y="2853928"/>
                <a:ext cx="2341543" cy="61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To: Grandpa &amp; Grandma</a:t>
                </a:r>
              </a:p>
              <a:p>
                <a:pPr algn="ctr"/>
                <a:r>
                  <a:rPr lang="en-US" sz="800" dirty="0" err="1"/>
                  <a:t>Hoan</a:t>
                </a:r>
                <a:r>
                  <a:rPr lang="en-US" sz="800" dirty="0"/>
                  <a:t> Kiem, Ha </a:t>
                </a:r>
                <a:r>
                  <a:rPr lang="en-US" sz="800" dirty="0" err="1"/>
                  <a:t>Noi</a:t>
                </a:r>
                <a:r>
                  <a:rPr lang="en-US" sz="800" dirty="0"/>
                  <a:t>, Viet Nam</a:t>
                </a: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30F0A8-E2E5-D906-A09E-CA4A01C7C3A3}"/>
                </a:ext>
              </a:extLst>
            </p:cNvPr>
            <p:cNvSpPr/>
            <p:nvPr/>
          </p:nvSpPr>
          <p:spPr>
            <a:xfrm>
              <a:off x="3958333" y="609065"/>
              <a:ext cx="1359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September 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AF139E-A6DC-8CD7-C322-94743BB60451}"/>
                </a:ext>
              </a:extLst>
            </p:cNvPr>
            <p:cNvSpPr/>
            <p:nvPr/>
          </p:nvSpPr>
          <p:spPr>
            <a:xfrm>
              <a:off x="3958333" y="919839"/>
              <a:ext cx="41977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i="1" dirty="0"/>
                <a:t>Dear Grandpa and Grandma,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4AAC21-C146-ED23-D0D9-196C3A53CFC0}"/>
                </a:ext>
              </a:extLst>
            </p:cNvPr>
            <p:cNvSpPr/>
            <p:nvPr/>
          </p:nvSpPr>
          <p:spPr>
            <a:xfrm>
              <a:off x="3958333" y="1307247"/>
              <a:ext cx="4786833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-50" dirty="0"/>
                <a:t>Stockholm is fantastic! </a:t>
              </a:r>
            </a:p>
            <a:p>
              <a:pPr algn="just"/>
              <a:r>
                <a:rPr lang="en-US" sz="1600" spc="-50" dirty="0"/>
                <a:t>Its weather is perfect, sunny all the time! Our hotel is good. It has a swimming pool and a gym. It offers delicious breakfast. Yesterday Mum, Dad and I rented three bikes and cycled to the Old Town. My parents wore their helmets and I wore mine. We visited the Royal Palace f </a:t>
              </a:r>
              <a:r>
                <a:rPr lang="en-US" sz="1600" spc="-50" dirty="0" err="1"/>
                <a:t>irst</a:t>
              </a:r>
              <a:r>
                <a:rPr lang="en-US" sz="1600" spc="-50" dirty="0"/>
                <a:t>. What a beautiful place! Mum loved it. She said, “Swedish art is amazing.” After that, we had “</a:t>
              </a:r>
              <a:r>
                <a:rPr lang="en-US" sz="1600" spc="-50" dirty="0" err="1"/>
                <a:t>fika</a:t>
              </a:r>
              <a:r>
                <a:rPr lang="en-US" sz="1600" spc="-50" dirty="0"/>
                <a:t>”, a coffee break, in a traditional café. Everything is so wonderful!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A631F56-E58C-B4EA-E42A-A44BD8496136}"/>
                </a:ext>
              </a:extLst>
            </p:cNvPr>
            <p:cNvSpPr/>
            <p:nvPr/>
          </p:nvSpPr>
          <p:spPr>
            <a:xfrm>
              <a:off x="4006971" y="3867988"/>
              <a:ext cx="2175596" cy="8771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700" dirty="0"/>
                <a:t>Wish you were here!</a:t>
              </a:r>
            </a:p>
            <a:p>
              <a:r>
                <a:rPr lang="en-US" sz="1700" i="1" dirty="0"/>
                <a:t>Love, </a:t>
              </a:r>
            </a:p>
            <a:p>
              <a:r>
                <a:rPr lang="en-US" sz="1700" i="1" dirty="0"/>
                <a:t>Mai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389E7D2-490B-52F3-8014-B2700E44B7AF}"/>
              </a:ext>
            </a:extLst>
          </p:cNvPr>
          <p:cNvSpPr txBox="1"/>
          <p:nvPr/>
        </p:nvSpPr>
        <p:spPr>
          <a:xfrm>
            <a:off x="230516" y="392757"/>
            <a:ext cx="325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1. What is it?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CEBDCE-D4EF-C1E5-3FDB-A7ACAB1F5E59}"/>
              </a:ext>
            </a:extLst>
          </p:cNvPr>
          <p:cNvSpPr txBox="1"/>
          <p:nvPr/>
        </p:nvSpPr>
        <p:spPr>
          <a:xfrm>
            <a:off x="230516" y="853069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VN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postcard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A6A25C-0CF0-FF4A-978C-09A988BCF531}"/>
              </a:ext>
            </a:extLst>
          </p:cNvPr>
          <p:cNvSpPr txBox="1"/>
          <p:nvPr/>
        </p:nvSpPr>
        <p:spPr>
          <a:xfrm>
            <a:off x="193062" y="1540621"/>
            <a:ext cx="3258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city is it? </a:t>
            </a:r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649A4-AC29-828F-2A64-4B618BDE47C7}"/>
              </a:ext>
            </a:extLst>
          </p:cNvPr>
          <p:cNvSpPr txBox="1"/>
          <p:nvPr/>
        </p:nvSpPr>
        <p:spPr>
          <a:xfrm>
            <a:off x="178930" y="2641114"/>
            <a:ext cx="396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it like? (the weather, the people, the food)</a:t>
            </a:r>
            <a:endParaRPr lang="en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B5E25E-14C5-452E-43EB-FC0582B8129C}"/>
              </a:ext>
            </a:extLst>
          </p:cNvPr>
          <p:cNvSpPr txBox="1"/>
          <p:nvPr/>
        </p:nvSpPr>
        <p:spPr>
          <a:xfrm>
            <a:off x="230516" y="1998962"/>
            <a:ext cx="3258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  <a:endParaRPr lang="en-VN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86EEEE6-6A61-95D1-FFE5-A572E8B4E0A3}"/>
              </a:ext>
            </a:extLst>
          </p:cNvPr>
          <p:cNvSpPr/>
          <p:nvPr/>
        </p:nvSpPr>
        <p:spPr>
          <a:xfrm>
            <a:off x="-1501834" y="-3613207"/>
            <a:ext cx="12147668" cy="12147668"/>
          </a:xfrm>
          <a:prstGeom prst="ellipse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6B393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BF9DC0-7FB0-0EFB-347A-B058D1BD0C49}"/>
              </a:ext>
            </a:extLst>
          </p:cNvPr>
          <p:cNvGrpSpPr/>
          <p:nvPr/>
        </p:nvGrpSpPr>
        <p:grpSpPr>
          <a:xfrm>
            <a:off x="3917354" y="237403"/>
            <a:ext cx="4996130" cy="4524306"/>
            <a:chOff x="3849260" y="341890"/>
            <a:chExt cx="4996130" cy="4524306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DA6999A-BBA9-AB8D-717A-2B7CB687A0D8}"/>
                </a:ext>
              </a:extLst>
            </p:cNvPr>
            <p:cNvSpPr/>
            <p:nvPr/>
          </p:nvSpPr>
          <p:spPr>
            <a:xfrm>
              <a:off x="3849260" y="541597"/>
              <a:ext cx="4996130" cy="4324599"/>
            </a:xfrm>
            <a:prstGeom prst="roundRect">
              <a:avLst>
                <a:gd name="adj" fmla="val 5884"/>
              </a:avLst>
            </a:prstGeom>
            <a:solidFill>
              <a:srgbClr val="EDE4BC"/>
            </a:solidFill>
            <a:ln>
              <a:solidFill>
                <a:srgbClr val="EDE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DAC743-E99A-2542-2977-5C2B18710F16}"/>
                </a:ext>
              </a:extLst>
            </p:cNvPr>
            <p:cNvGrpSpPr/>
            <p:nvPr/>
          </p:nvGrpSpPr>
          <p:grpSpPr>
            <a:xfrm rot="20987646">
              <a:off x="7224750" y="341890"/>
              <a:ext cx="1544716" cy="1035466"/>
              <a:chOff x="5110446" y="1641672"/>
              <a:chExt cx="2353686" cy="18747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ECAFDB5-6B83-0778-301B-B844CF144D73}"/>
                  </a:ext>
                </a:extLst>
              </p:cNvPr>
              <p:cNvSpPr/>
              <p:nvPr/>
            </p:nvSpPr>
            <p:spPr>
              <a:xfrm>
                <a:off x="5110446" y="1641672"/>
                <a:ext cx="2346180" cy="187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8BD471-90EF-F5A8-1D90-123E4F8BE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724" y="1679394"/>
                <a:ext cx="1371258" cy="1190352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61AAAF8-7F2E-4EAF-9687-05F9806BFD15}"/>
                  </a:ext>
                </a:extLst>
              </p:cNvPr>
              <p:cNvSpPr txBox="1"/>
              <p:nvPr/>
            </p:nvSpPr>
            <p:spPr>
              <a:xfrm>
                <a:off x="5122589" y="2853928"/>
                <a:ext cx="2341543" cy="61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To: Grandpa &amp; Grandma</a:t>
                </a:r>
              </a:p>
              <a:p>
                <a:pPr algn="ctr"/>
                <a:r>
                  <a:rPr lang="en-US" sz="800" dirty="0" err="1"/>
                  <a:t>Hoan</a:t>
                </a:r>
                <a:r>
                  <a:rPr lang="en-US" sz="800" dirty="0"/>
                  <a:t> Kiem, Ha </a:t>
                </a:r>
                <a:r>
                  <a:rPr lang="en-US" sz="800" dirty="0" err="1"/>
                  <a:t>Noi</a:t>
                </a:r>
                <a:r>
                  <a:rPr lang="en-US" sz="800" dirty="0"/>
                  <a:t>, Viet Nam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68554B1-3DB2-7A0F-A1C2-50E95388CCE4}"/>
                </a:ext>
              </a:extLst>
            </p:cNvPr>
            <p:cNvSpPr/>
            <p:nvPr/>
          </p:nvSpPr>
          <p:spPr>
            <a:xfrm>
              <a:off x="3958333" y="609065"/>
              <a:ext cx="1359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September 6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03697D7-965C-EB83-FCAE-E279592EF285}"/>
                </a:ext>
              </a:extLst>
            </p:cNvPr>
            <p:cNvSpPr/>
            <p:nvPr/>
          </p:nvSpPr>
          <p:spPr>
            <a:xfrm>
              <a:off x="3958333" y="919839"/>
              <a:ext cx="41977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i="1" dirty="0"/>
                <a:t>Dear Grandpa and Grandma,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C132CC0-58CB-49C8-C561-5E93D208213A}"/>
                </a:ext>
              </a:extLst>
            </p:cNvPr>
            <p:cNvSpPr/>
            <p:nvPr/>
          </p:nvSpPr>
          <p:spPr>
            <a:xfrm>
              <a:off x="3958333" y="1307247"/>
              <a:ext cx="478683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-50" dirty="0"/>
                <a:t>Stockholm is fantastic! </a:t>
              </a:r>
            </a:p>
            <a:p>
              <a:pPr algn="just"/>
              <a:r>
                <a:rPr lang="en-US" sz="1600" b="1" spc="-50" dirty="0">
                  <a:solidFill>
                    <a:schemeClr val="tx2">
                      <a:lumMod val="75000"/>
                    </a:schemeClr>
                  </a:solidFill>
                </a:rPr>
                <a:t>Its weather is perfect</a:t>
              </a:r>
              <a:r>
                <a:rPr lang="en-US" sz="1600" spc="-50" dirty="0">
                  <a:solidFill>
                    <a:schemeClr val="tx2">
                      <a:lumMod val="75000"/>
                    </a:schemeClr>
                  </a:solidFill>
                </a:rPr>
                <a:t>, </a:t>
              </a:r>
              <a:r>
                <a:rPr lang="en-US" sz="1600" b="1" spc="-50" dirty="0">
                  <a:solidFill>
                    <a:schemeClr val="tx2">
                      <a:lumMod val="75000"/>
                    </a:schemeClr>
                  </a:solidFill>
                </a:rPr>
                <a:t>sunny all the time! </a:t>
              </a:r>
              <a:r>
                <a:rPr lang="en-US" sz="1600" spc="-50" dirty="0"/>
                <a:t>Our hotel is good. It has a swimming pool and a gym. </a:t>
              </a:r>
              <a:r>
                <a:rPr lang="en-US" sz="1600" b="1" spc="-50" dirty="0">
                  <a:solidFill>
                    <a:schemeClr val="tx2">
                      <a:lumMod val="75000"/>
                    </a:schemeClr>
                  </a:solidFill>
                </a:rPr>
                <a:t>It offers delicious breakfast. </a:t>
              </a:r>
              <a:r>
                <a:rPr lang="en-US" sz="1600" spc="-50" dirty="0"/>
                <a:t>Yesterday Mum, Dad and I rented three bikes and cycled to the Old Town. My parents wore their helmets and I wore mine. We visited the Royal Palace first. What a beautiful place! Mum loved it. She said, “Swedish art is amazing.” </a:t>
              </a:r>
              <a:r>
                <a:rPr lang="en-US" sz="1600" b="1" spc="-50" dirty="0">
                  <a:solidFill>
                    <a:schemeClr val="tx2">
                      <a:lumMod val="75000"/>
                    </a:schemeClr>
                  </a:solidFill>
                </a:rPr>
                <a:t>People here are so friendly, </a:t>
              </a:r>
              <a:r>
                <a:rPr lang="en-US" sz="1600" spc="-50" dirty="0"/>
                <a:t>too. After that, we had “fika”, a coffee break, in a traditional café. Everything is so wonderful!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C128001-626C-783F-849D-339A7C3A7198}"/>
                </a:ext>
              </a:extLst>
            </p:cNvPr>
            <p:cNvSpPr/>
            <p:nvPr/>
          </p:nvSpPr>
          <p:spPr>
            <a:xfrm>
              <a:off x="3963347" y="4034118"/>
              <a:ext cx="20553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Wish you were here!</a:t>
              </a:r>
            </a:p>
            <a:p>
              <a:r>
                <a:rPr lang="en-US" sz="1600" i="1" dirty="0"/>
                <a:t>Love, </a:t>
              </a:r>
            </a:p>
            <a:p>
              <a:r>
                <a:rPr lang="en-US" sz="1600" i="1" dirty="0"/>
                <a:t>Mai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44312426-133E-37F5-9793-A0DA729D69DD}"/>
              </a:ext>
            </a:extLst>
          </p:cNvPr>
          <p:cNvSpPr txBox="1"/>
          <p:nvPr/>
        </p:nvSpPr>
        <p:spPr>
          <a:xfrm>
            <a:off x="167318" y="3867687"/>
            <a:ext cx="370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4. What can you see and do there? </a:t>
            </a:r>
            <a:endParaRPr lang="en-VN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B3A4D15-08E0-B8D6-04FD-D918394DBF38}"/>
              </a:ext>
            </a:extLst>
          </p:cNvPr>
          <p:cNvGrpSpPr/>
          <p:nvPr/>
        </p:nvGrpSpPr>
        <p:grpSpPr>
          <a:xfrm>
            <a:off x="3912340" y="277304"/>
            <a:ext cx="4996130" cy="4524306"/>
            <a:chOff x="3849260" y="341890"/>
            <a:chExt cx="4996130" cy="4524306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163B802-EE97-0B59-4556-F6A6DEBED9D5}"/>
                </a:ext>
              </a:extLst>
            </p:cNvPr>
            <p:cNvSpPr/>
            <p:nvPr/>
          </p:nvSpPr>
          <p:spPr>
            <a:xfrm>
              <a:off x="3849260" y="541597"/>
              <a:ext cx="4996130" cy="4324599"/>
            </a:xfrm>
            <a:prstGeom prst="roundRect">
              <a:avLst>
                <a:gd name="adj" fmla="val 5884"/>
              </a:avLst>
            </a:prstGeom>
            <a:solidFill>
              <a:srgbClr val="EDE4BC"/>
            </a:solidFill>
            <a:ln>
              <a:solidFill>
                <a:srgbClr val="EDE4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A80C1B6-53C2-70E1-C29F-A94442AFD5B3}"/>
                </a:ext>
              </a:extLst>
            </p:cNvPr>
            <p:cNvGrpSpPr/>
            <p:nvPr/>
          </p:nvGrpSpPr>
          <p:grpSpPr>
            <a:xfrm rot="20987646">
              <a:off x="7224750" y="341890"/>
              <a:ext cx="1544716" cy="1035466"/>
              <a:chOff x="5110446" y="1641672"/>
              <a:chExt cx="2353686" cy="187475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4AC7366-F88E-9490-1D7E-0E9AE9FCDA1D}"/>
                  </a:ext>
                </a:extLst>
              </p:cNvPr>
              <p:cNvSpPr/>
              <p:nvPr/>
            </p:nvSpPr>
            <p:spPr>
              <a:xfrm>
                <a:off x="5110446" y="1641672"/>
                <a:ext cx="2346180" cy="187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A6E42C5-9102-13BF-D1CD-563D267448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2724" y="1679394"/>
                <a:ext cx="1371258" cy="1190352"/>
              </a:xfrm>
              <a:prstGeom prst="rect">
                <a:avLst/>
              </a:prstGeom>
            </p:spPr>
          </p:pic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B52FC18-ACCF-B1EC-0886-A8F7321A13E4}"/>
                  </a:ext>
                </a:extLst>
              </p:cNvPr>
              <p:cNvSpPr txBox="1"/>
              <p:nvPr/>
            </p:nvSpPr>
            <p:spPr>
              <a:xfrm>
                <a:off x="5122589" y="2853928"/>
                <a:ext cx="2341543" cy="6129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/>
                  <a:t>To: Grandpa &amp; Grandma</a:t>
                </a:r>
              </a:p>
              <a:p>
                <a:pPr algn="ctr"/>
                <a:r>
                  <a:rPr lang="en-US" sz="800" dirty="0" err="1"/>
                  <a:t>Hoan</a:t>
                </a:r>
                <a:r>
                  <a:rPr lang="en-US" sz="800" dirty="0"/>
                  <a:t> Kiem, Ha </a:t>
                </a:r>
                <a:r>
                  <a:rPr lang="en-US" sz="800" dirty="0" err="1"/>
                  <a:t>Noi</a:t>
                </a:r>
                <a:r>
                  <a:rPr lang="en-US" sz="800" dirty="0"/>
                  <a:t>, Viet Nam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893CCF3-573F-156A-3568-41358491A5E3}"/>
                </a:ext>
              </a:extLst>
            </p:cNvPr>
            <p:cNvSpPr/>
            <p:nvPr/>
          </p:nvSpPr>
          <p:spPr>
            <a:xfrm>
              <a:off x="3958333" y="609065"/>
              <a:ext cx="135966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September 6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79D06A-74B8-46C0-40F9-B086AF09BF7E}"/>
                </a:ext>
              </a:extLst>
            </p:cNvPr>
            <p:cNvSpPr/>
            <p:nvPr/>
          </p:nvSpPr>
          <p:spPr>
            <a:xfrm>
              <a:off x="3958333" y="919839"/>
              <a:ext cx="419774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i="1" dirty="0"/>
                <a:t>Dear Grandpa and Grandma,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6F7FC9-CF00-1BC1-2A1A-A3EE0803817E}"/>
                </a:ext>
              </a:extLst>
            </p:cNvPr>
            <p:cNvSpPr/>
            <p:nvPr/>
          </p:nvSpPr>
          <p:spPr>
            <a:xfrm>
              <a:off x="3958333" y="1307247"/>
              <a:ext cx="4786833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spc="-50" dirty="0"/>
                <a:t>Stockholm is fantastic! </a:t>
              </a:r>
            </a:p>
            <a:p>
              <a:pPr algn="just"/>
              <a:r>
                <a:rPr lang="en-US" sz="1600" spc="-50" dirty="0"/>
                <a:t>Its weather is perfect, sunny all the time! Our hotel is good. It has a swimming pool and a gym. It offers delicious breakfast. Yesterday Mum, Dad and </a:t>
              </a:r>
              <a:r>
                <a:rPr lang="en-US" sz="1600" b="1" spc="-50" dirty="0">
                  <a:solidFill>
                    <a:srgbClr val="0070C0"/>
                  </a:solidFill>
                </a:rPr>
                <a:t>I rented three bikes and cycled to the Old Town</a:t>
              </a:r>
              <a:r>
                <a:rPr lang="en-US" sz="1600" spc="-50" dirty="0"/>
                <a:t>. My parents wore their helmets and I wore mine. </a:t>
              </a:r>
              <a:r>
                <a:rPr lang="en-US" sz="1600" b="1" spc="-50" dirty="0">
                  <a:solidFill>
                    <a:srgbClr val="0070C0"/>
                  </a:solidFill>
                </a:rPr>
                <a:t>We visited the Royal Palace first. </a:t>
              </a:r>
              <a:r>
                <a:rPr lang="en-US" sz="1600" spc="-50" dirty="0"/>
                <a:t>What a beautiful place! Mum loved it. She said, “Swedish art is amazing.” People here are so friendly, too. After that, </a:t>
              </a:r>
              <a:r>
                <a:rPr lang="en-US" sz="1600" b="1" spc="-50" dirty="0">
                  <a:solidFill>
                    <a:srgbClr val="0070C0"/>
                  </a:solidFill>
                </a:rPr>
                <a:t>we had “fika”, a coffee break, in a traditional café.</a:t>
              </a:r>
              <a:r>
                <a:rPr lang="en-US" sz="1600" spc="-50" dirty="0"/>
                <a:t> Everything is so wonderful!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F697F7D-B859-E16D-E787-2DA7ABA766FE}"/>
                </a:ext>
              </a:extLst>
            </p:cNvPr>
            <p:cNvSpPr/>
            <p:nvPr/>
          </p:nvSpPr>
          <p:spPr>
            <a:xfrm>
              <a:off x="3963347" y="4034118"/>
              <a:ext cx="205537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Wish you were here!</a:t>
              </a:r>
            </a:p>
            <a:p>
              <a:r>
                <a:rPr lang="en-US" sz="1600" i="1" dirty="0"/>
                <a:t>Love, </a:t>
              </a:r>
            </a:p>
            <a:p>
              <a:r>
                <a:rPr lang="en-US" sz="1600" i="1" dirty="0"/>
                <a:t>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88311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46"/>
          <p:cNvSpPr txBox="1">
            <a:spLocks noGrp="1"/>
          </p:cNvSpPr>
          <p:nvPr>
            <p:ph type="title"/>
          </p:nvPr>
        </p:nvSpPr>
        <p:spPr>
          <a:xfrm>
            <a:off x="330925" y="209754"/>
            <a:ext cx="8647611" cy="7917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Ex 4 (pg. 33). Work in groups. Think about a city in your country, </a:t>
            </a:r>
            <a:br>
              <a:rPr lang="en-US" sz="2000" dirty="0"/>
            </a:br>
            <a:r>
              <a:rPr lang="en-US" sz="2000" dirty="0"/>
              <a:t>using the mind map below as a guide.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74779DF-C091-50B1-3877-1AAE5F5C2527}"/>
              </a:ext>
            </a:extLst>
          </p:cNvPr>
          <p:cNvSpPr/>
          <p:nvPr/>
        </p:nvSpPr>
        <p:spPr>
          <a:xfrm>
            <a:off x="2643051" y="2177143"/>
            <a:ext cx="3857897" cy="1567543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/>
              <a:t>CITY IN YOUR COUNTRY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EF6A9B5B-447C-23BF-BCC7-FA2A49FD5DC6}"/>
              </a:ext>
            </a:extLst>
          </p:cNvPr>
          <p:cNvCxnSpPr>
            <a:cxnSpLocks/>
          </p:cNvCxnSpPr>
          <p:nvPr/>
        </p:nvCxnSpPr>
        <p:spPr>
          <a:xfrm rot="16200000" flipV="1">
            <a:off x="3439884" y="1042672"/>
            <a:ext cx="566057" cy="1863634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>
            <a:extLst>
              <a:ext uri="{FF2B5EF4-FFF2-40B4-BE49-F238E27FC236}">
                <a16:creationId xmlns:a16="http://schemas.microsoft.com/office/drawing/2014/main" id="{6532CA42-5C04-12FD-8793-14CCA80992B1}"/>
              </a:ext>
            </a:extLst>
          </p:cNvPr>
          <p:cNvCxnSpPr>
            <a:cxnSpLocks/>
            <a:stCxn id="4" idx="2"/>
          </p:cNvCxnSpPr>
          <p:nvPr/>
        </p:nvCxnSpPr>
        <p:spPr>
          <a:xfrm rot="10800000" flipV="1">
            <a:off x="1863635" y="2960915"/>
            <a:ext cx="779417" cy="888274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urved Connector 33">
            <a:extLst>
              <a:ext uri="{FF2B5EF4-FFF2-40B4-BE49-F238E27FC236}">
                <a16:creationId xmlns:a16="http://schemas.microsoft.com/office/drawing/2014/main" id="{DA559E44-61C1-3141-9DED-8025068DBE36}"/>
              </a:ext>
            </a:extLst>
          </p:cNvPr>
          <p:cNvCxnSpPr>
            <a:cxnSpLocks/>
            <a:stCxn id="4" idx="4"/>
          </p:cNvCxnSpPr>
          <p:nvPr/>
        </p:nvCxnSpPr>
        <p:spPr>
          <a:xfrm rot="16200000" flipH="1">
            <a:off x="4942114" y="3374571"/>
            <a:ext cx="687980" cy="1428209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:a16="http://schemas.microsoft.com/office/drawing/2014/main" id="{27384EB2-364E-8FDD-2A6F-406698192D82}"/>
              </a:ext>
            </a:extLst>
          </p:cNvPr>
          <p:cNvCxnSpPr>
            <a:stCxn id="4" idx="6"/>
          </p:cNvCxnSpPr>
          <p:nvPr/>
        </p:nvCxnSpPr>
        <p:spPr>
          <a:xfrm flipV="1">
            <a:off x="6500948" y="2156369"/>
            <a:ext cx="605246" cy="804546"/>
          </a:xfrm>
          <a:prstGeom prst="curvedConnector2">
            <a:avLst/>
          </a:prstGeom>
          <a:ln w="3810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227F8781-3882-4DED-9F23-92C3323E710A}"/>
              </a:ext>
            </a:extLst>
          </p:cNvPr>
          <p:cNvSpPr/>
          <p:nvPr/>
        </p:nvSpPr>
        <p:spPr>
          <a:xfrm>
            <a:off x="600890" y="1272449"/>
            <a:ext cx="2190205" cy="83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/>
              <a:t>What are the people like?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5273E71-AD8A-C03A-0524-0417C273B578}"/>
              </a:ext>
            </a:extLst>
          </p:cNvPr>
          <p:cNvSpPr/>
          <p:nvPr/>
        </p:nvSpPr>
        <p:spPr>
          <a:xfrm>
            <a:off x="801187" y="3893729"/>
            <a:ext cx="2190205" cy="83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/>
              <a:t>What are the food like?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13D3EA25-F6B1-0E22-BB22-37C819065DAE}"/>
              </a:ext>
            </a:extLst>
          </p:cNvPr>
          <p:cNvSpPr/>
          <p:nvPr/>
        </p:nvSpPr>
        <p:spPr>
          <a:xfrm>
            <a:off x="6017622" y="3998231"/>
            <a:ext cx="2190205" cy="83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/>
              <a:t>What is the weather like?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E04107B1-A94F-4E08-3892-D010E60980FB}"/>
              </a:ext>
            </a:extLst>
          </p:cNvPr>
          <p:cNvSpPr/>
          <p:nvPr/>
        </p:nvSpPr>
        <p:spPr>
          <a:xfrm>
            <a:off x="6165667" y="1255031"/>
            <a:ext cx="2190205" cy="8380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dirty="0"/>
              <a:t>What can you do there?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9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75;p46">
            <a:extLst>
              <a:ext uri="{FF2B5EF4-FFF2-40B4-BE49-F238E27FC236}">
                <a16:creationId xmlns:a16="http://schemas.microsoft.com/office/drawing/2014/main" id="{B478701B-A459-3305-FD12-7D692CB393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0925" y="209754"/>
            <a:ext cx="4423955" cy="9746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dirty="0"/>
              <a:t>Ex 5 (pg. 33). Write a postcard of about 50 words about your holiday in a city. Use the information in 4.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774D0-DD08-D6F8-1304-EA0E8B3F4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59" y="0"/>
            <a:ext cx="408561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A5ECDD-AED3-3E73-F453-F2AD84C220E2}"/>
              </a:ext>
            </a:extLst>
          </p:cNvPr>
          <p:cNvSpPr txBox="1"/>
          <p:nvPr/>
        </p:nvSpPr>
        <p:spPr>
          <a:xfrm>
            <a:off x="225123" y="1248311"/>
            <a:ext cx="44239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- What city is it? </a:t>
            </a:r>
          </a:p>
          <a:p>
            <a:r>
              <a:rPr lang="en-US" sz="2000" i="1" dirty="0"/>
              <a:t>- What is it like? (the weather, the people, the food) </a:t>
            </a:r>
          </a:p>
          <a:p>
            <a:r>
              <a:rPr lang="en-US" sz="2000" i="1" dirty="0"/>
              <a:t>- What can you see and do there? </a:t>
            </a:r>
          </a:p>
        </p:txBody>
      </p:sp>
    </p:spTree>
    <p:extLst>
      <p:ext uri="{BB962C8B-B14F-4D97-AF65-F5344CB8AC3E}">
        <p14:creationId xmlns:p14="http://schemas.microsoft.com/office/powerpoint/2010/main" val="4200566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54"/>
          <p:cNvSpPr txBox="1">
            <a:spLocks noGrp="1"/>
          </p:cNvSpPr>
          <p:nvPr>
            <p:ph type="title"/>
          </p:nvPr>
        </p:nvSpPr>
        <p:spPr>
          <a:xfrm>
            <a:off x="713250" y="301531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RECAP</a:t>
            </a:r>
            <a:endParaRPr dirty="0"/>
          </a:p>
        </p:txBody>
      </p:sp>
      <p:sp>
        <p:nvSpPr>
          <p:cNvPr id="34" name="Google Shape;467;p37">
            <a:extLst>
              <a:ext uri="{FF2B5EF4-FFF2-40B4-BE49-F238E27FC236}">
                <a16:creationId xmlns:a16="http://schemas.microsoft.com/office/drawing/2014/main" id="{145C3D68-2F8B-2317-AA76-0687165150F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2370" y="1480276"/>
            <a:ext cx="8319257" cy="2969804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sz="2800" dirty="0">
                <a:latin typeface="+mj-lt"/>
              </a:rPr>
              <a:t>listen for specific information about Bangkok.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sz="2800" dirty="0">
                <a:latin typeface="+mj-lt"/>
              </a:rPr>
              <a:t>Express exclamations with </a:t>
            </a:r>
            <a:r>
              <a:rPr lang="en-US" sz="2800" i="1" dirty="0">
                <a:latin typeface="+mj-lt"/>
              </a:rPr>
              <a:t>What</a:t>
            </a:r>
            <a:r>
              <a:rPr lang="en-US" sz="2800" dirty="0">
                <a:latin typeface="+mj-lt"/>
              </a:rPr>
              <a:t>; 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sym typeface="Wingdings" panose="05000000000000000000" pitchFamily="2" charset="2"/>
              </a:rPr>
              <a:t></a:t>
            </a:r>
            <a:r>
              <a:rPr lang="en-US" sz="2800" dirty="0">
                <a:latin typeface="+mj-lt"/>
              </a:rPr>
              <a:t> read for specific information about Cities around the world;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+mj-lt"/>
                <a:sym typeface="Wingdings" panose="05000000000000000000" pitchFamily="2" charset="2"/>
              </a:rPr>
              <a:t> </a:t>
            </a:r>
            <a:r>
              <a:rPr lang="en-US" sz="2800" dirty="0">
                <a:latin typeface="+mj-lt"/>
              </a:rPr>
              <a:t>write a holiday postcard</a:t>
            </a:r>
          </a:p>
        </p:txBody>
      </p:sp>
      <p:sp>
        <p:nvSpPr>
          <p:cNvPr id="35" name="Google Shape;467;p37">
            <a:extLst>
              <a:ext uri="{FF2B5EF4-FFF2-40B4-BE49-F238E27FC236}">
                <a16:creationId xmlns:a16="http://schemas.microsoft.com/office/drawing/2014/main" id="{A54C6CBE-61A0-AACD-0117-8C4988823AD6}"/>
              </a:ext>
            </a:extLst>
          </p:cNvPr>
          <p:cNvSpPr txBox="1">
            <a:spLocks/>
          </p:cNvSpPr>
          <p:nvPr/>
        </p:nvSpPr>
        <p:spPr>
          <a:xfrm>
            <a:off x="524738" y="806598"/>
            <a:ext cx="8094522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None/>
              <a:defRPr sz="1400" b="0" i="0" u="none" strike="noStrike" cap="none"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n-US" sz="2800" b="1" dirty="0">
                <a:solidFill>
                  <a:schemeClr val="tx1"/>
                </a:solidFill>
                <a:latin typeface="+mj-lt"/>
              </a:rPr>
              <a:t>What have we learnt in the lesson today?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983307-710C-0FD5-261C-04A1222BEF29}"/>
              </a:ext>
            </a:extLst>
          </p:cNvPr>
          <p:cNvSpPr txBox="1"/>
          <p:nvPr/>
        </p:nvSpPr>
        <p:spPr>
          <a:xfrm>
            <a:off x="444900" y="1397010"/>
            <a:ext cx="87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EE1E29-B93E-A1FF-E7CE-CB9C28A83FBE}"/>
              </a:ext>
            </a:extLst>
          </p:cNvPr>
          <p:cNvSpPr txBox="1"/>
          <p:nvPr/>
        </p:nvSpPr>
        <p:spPr>
          <a:xfrm>
            <a:off x="444900" y="3948571"/>
            <a:ext cx="87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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7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5" grpId="0"/>
      <p:bldP spid="36" grpId="0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4BC33DE9-7DA0-69C4-A0B2-46FF83998812}"/>
              </a:ext>
            </a:extLst>
          </p:cNvPr>
          <p:cNvSpPr/>
          <p:nvPr/>
        </p:nvSpPr>
        <p:spPr>
          <a:xfrm>
            <a:off x="-1306285" y="-3343859"/>
            <a:ext cx="11961844" cy="11961844"/>
          </a:xfrm>
          <a:prstGeom prst="ellipse">
            <a:avLst/>
          </a:prstGeom>
          <a:noFill/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6B3933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0F4F8D8-BC13-164B-BCA4-56F333DB2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597" y="76636"/>
            <a:ext cx="3743532" cy="2495114"/>
          </a:xfrm>
          <a:prstGeom prst="round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82F9E8D-8A74-59F5-BE86-6F79CB3FA3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0"/>
          <a:stretch/>
        </p:blipFill>
        <p:spPr>
          <a:xfrm>
            <a:off x="4944163" y="2606928"/>
            <a:ext cx="3765966" cy="2462213"/>
          </a:xfrm>
          <a:prstGeom prst="round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BA3EAE8-2339-0287-FC31-53FDF1402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95749"/>
            <a:ext cx="627229" cy="681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CF0C0C-0745-9BDF-1C82-CE802AEA915C}"/>
              </a:ext>
            </a:extLst>
          </p:cNvPr>
          <p:cNvSpPr txBox="1"/>
          <p:nvPr/>
        </p:nvSpPr>
        <p:spPr>
          <a:xfrm>
            <a:off x="827313" y="230927"/>
            <a:ext cx="4208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/>
              <a:t>(pg 33). </a:t>
            </a:r>
            <a:r>
              <a:rPr lang="en-US" sz="1800" b="1" dirty="0"/>
              <a:t>Work in groups. </a:t>
            </a:r>
          </a:p>
          <a:p>
            <a:r>
              <a:rPr lang="en-US" sz="1800" b="1" dirty="0"/>
              <a:t>Discuss and answer the questions.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436F55-3FAE-1962-6F17-0528058D7C03}"/>
              </a:ext>
            </a:extLst>
          </p:cNvPr>
          <p:cNvSpPr txBox="1"/>
          <p:nvPr/>
        </p:nvSpPr>
        <p:spPr>
          <a:xfrm>
            <a:off x="433871" y="1220109"/>
            <a:ext cx="485255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</a:t>
            </a:r>
            <a:r>
              <a:rPr lang="en-US" sz="2200" dirty="0"/>
              <a:t>. Where is Bangkok?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b="1" dirty="0"/>
              <a:t>2</a:t>
            </a:r>
            <a:r>
              <a:rPr lang="en-US" sz="2200" dirty="0"/>
              <a:t>. What is Bangkok famous for? </a:t>
            </a:r>
          </a:p>
          <a:p>
            <a:endParaRPr lang="en-VN" sz="2200" dirty="0"/>
          </a:p>
        </p:txBody>
      </p:sp>
    </p:spTree>
    <p:extLst>
      <p:ext uri="{BB962C8B-B14F-4D97-AF65-F5344CB8AC3E}">
        <p14:creationId xmlns:p14="http://schemas.microsoft.com/office/powerpoint/2010/main" val="2255637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27115069-2B9A-17D4-EDF1-A82306D88C72}"/>
              </a:ext>
            </a:extLst>
          </p:cNvPr>
          <p:cNvSpPr/>
          <p:nvPr/>
        </p:nvSpPr>
        <p:spPr>
          <a:xfrm>
            <a:off x="2214562" y="214312"/>
            <a:ext cx="4714875" cy="4714875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2540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2" name="Google Shape;3518;p74">
            <a:extLst>
              <a:ext uri="{FF2B5EF4-FFF2-40B4-BE49-F238E27FC236}">
                <a16:creationId xmlns:a16="http://schemas.microsoft.com/office/drawing/2014/main" id="{274ADA96-C4C9-A772-00AA-12390D1711ED}"/>
              </a:ext>
            </a:extLst>
          </p:cNvPr>
          <p:cNvGrpSpPr/>
          <p:nvPr/>
        </p:nvGrpSpPr>
        <p:grpSpPr>
          <a:xfrm>
            <a:off x="3778866" y="1619905"/>
            <a:ext cx="1586265" cy="1233608"/>
            <a:chOff x="4366255" y="2239122"/>
            <a:chExt cx="411490" cy="318907"/>
          </a:xfrm>
        </p:grpSpPr>
        <p:sp>
          <p:nvSpPr>
            <p:cNvPr id="43" name="Google Shape;3519;p74">
              <a:extLst>
                <a:ext uri="{FF2B5EF4-FFF2-40B4-BE49-F238E27FC236}">
                  <a16:creationId xmlns:a16="http://schemas.microsoft.com/office/drawing/2014/main" id="{09EE7939-860A-3C56-0AA5-853DB28E0955}"/>
                </a:ext>
              </a:extLst>
            </p:cNvPr>
            <p:cNvSpPr/>
            <p:nvPr/>
          </p:nvSpPr>
          <p:spPr>
            <a:xfrm>
              <a:off x="4628525" y="2544738"/>
              <a:ext cx="147924" cy="13290"/>
            </a:xfrm>
            <a:custGeom>
              <a:avLst/>
              <a:gdLst/>
              <a:ahLst/>
              <a:cxnLst/>
              <a:rect l="l" t="t" r="r" b="b"/>
              <a:pathLst>
                <a:path w="4793" h="427" extrusionOk="0">
                  <a:moveTo>
                    <a:pt x="213" y="0"/>
                  </a:moveTo>
                  <a:cubicBezTo>
                    <a:pt x="107" y="0"/>
                    <a:pt x="0" y="107"/>
                    <a:pt x="0" y="213"/>
                  </a:cubicBezTo>
                  <a:cubicBezTo>
                    <a:pt x="0" y="320"/>
                    <a:pt x="107" y="426"/>
                    <a:pt x="213" y="426"/>
                  </a:cubicBezTo>
                  <a:lnTo>
                    <a:pt x="4579" y="426"/>
                  </a:lnTo>
                  <a:cubicBezTo>
                    <a:pt x="4686" y="426"/>
                    <a:pt x="4792" y="320"/>
                    <a:pt x="4792" y="213"/>
                  </a:cubicBezTo>
                  <a:cubicBezTo>
                    <a:pt x="4792" y="107"/>
                    <a:pt x="4686" y="0"/>
                    <a:pt x="4579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520;p74">
              <a:extLst>
                <a:ext uri="{FF2B5EF4-FFF2-40B4-BE49-F238E27FC236}">
                  <a16:creationId xmlns:a16="http://schemas.microsoft.com/office/drawing/2014/main" id="{DAEB5961-85BD-C605-3E44-1ABD11EE39E1}"/>
                </a:ext>
              </a:extLst>
            </p:cNvPr>
            <p:cNvSpPr/>
            <p:nvPr/>
          </p:nvSpPr>
          <p:spPr>
            <a:xfrm>
              <a:off x="4370854" y="2544738"/>
              <a:ext cx="241252" cy="13290"/>
            </a:xfrm>
            <a:custGeom>
              <a:avLst/>
              <a:gdLst/>
              <a:ahLst/>
              <a:cxnLst/>
              <a:rect l="l" t="t" r="r" b="b"/>
              <a:pathLst>
                <a:path w="7817" h="427" extrusionOk="0">
                  <a:moveTo>
                    <a:pt x="214" y="0"/>
                  </a:moveTo>
                  <a:cubicBezTo>
                    <a:pt x="86" y="0"/>
                    <a:pt x="1" y="107"/>
                    <a:pt x="1" y="213"/>
                  </a:cubicBezTo>
                  <a:cubicBezTo>
                    <a:pt x="1" y="320"/>
                    <a:pt x="107" y="426"/>
                    <a:pt x="214" y="426"/>
                  </a:cubicBezTo>
                  <a:lnTo>
                    <a:pt x="7625" y="426"/>
                  </a:lnTo>
                  <a:cubicBezTo>
                    <a:pt x="7732" y="426"/>
                    <a:pt x="7817" y="320"/>
                    <a:pt x="7817" y="213"/>
                  </a:cubicBezTo>
                  <a:cubicBezTo>
                    <a:pt x="7817" y="107"/>
                    <a:pt x="7732" y="0"/>
                    <a:pt x="7625" y="0"/>
                  </a:cubicBezTo>
                  <a:close/>
                </a:path>
              </a:pathLst>
            </a:custGeom>
            <a:solidFill>
              <a:srgbClr val="000000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521;p74">
              <a:extLst>
                <a:ext uri="{FF2B5EF4-FFF2-40B4-BE49-F238E27FC236}">
                  <a16:creationId xmlns:a16="http://schemas.microsoft.com/office/drawing/2014/main" id="{E79449B1-C454-8532-F8E2-E2C9CF9D4B60}"/>
                </a:ext>
              </a:extLst>
            </p:cNvPr>
            <p:cNvSpPr/>
            <p:nvPr/>
          </p:nvSpPr>
          <p:spPr>
            <a:xfrm>
              <a:off x="4466836" y="2239122"/>
              <a:ext cx="31572" cy="40494"/>
            </a:xfrm>
            <a:custGeom>
              <a:avLst/>
              <a:gdLst/>
              <a:ahLst/>
              <a:cxnLst/>
              <a:rect l="l" t="t" r="r" b="b"/>
              <a:pathLst>
                <a:path w="1023" h="1301" extrusionOk="0">
                  <a:moveTo>
                    <a:pt x="156" y="0"/>
                  </a:moveTo>
                  <a:cubicBezTo>
                    <a:pt x="74" y="0"/>
                    <a:pt x="0" y="69"/>
                    <a:pt x="0" y="150"/>
                  </a:cubicBezTo>
                  <a:lnTo>
                    <a:pt x="0" y="1300"/>
                  </a:lnTo>
                  <a:lnTo>
                    <a:pt x="1022" y="1300"/>
                  </a:lnTo>
                  <a:cubicBezTo>
                    <a:pt x="1022" y="1300"/>
                    <a:pt x="1022" y="470"/>
                    <a:pt x="234" y="22"/>
                  </a:cubicBezTo>
                  <a:cubicBezTo>
                    <a:pt x="209" y="7"/>
                    <a:pt x="182" y="0"/>
                    <a:pt x="156" y="0"/>
                  </a:cubicBezTo>
                  <a:close/>
                </a:path>
              </a:pathLst>
            </a:custGeom>
            <a:solidFill>
              <a:srgbClr val="F6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522;p74">
              <a:extLst>
                <a:ext uri="{FF2B5EF4-FFF2-40B4-BE49-F238E27FC236}">
                  <a16:creationId xmlns:a16="http://schemas.microsoft.com/office/drawing/2014/main" id="{6668A5CF-B82F-BD12-0183-AB9A765465E2}"/>
                </a:ext>
              </a:extLst>
            </p:cNvPr>
            <p:cNvSpPr/>
            <p:nvPr/>
          </p:nvSpPr>
          <p:spPr>
            <a:xfrm>
              <a:off x="4452362" y="2279584"/>
              <a:ext cx="27653" cy="45754"/>
            </a:xfrm>
            <a:custGeom>
              <a:avLst/>
              <a:gdLst/>
              <a:ahLst/>
              <a:cxnLst/>
              <a:rect l="l" t="t" r="r" b="b"/>
              <a:pathLst>
                <a:path w="896" h="1470" extrusionOk="0">
                  <a:moveTo>
                    <a:pt x="1" y="0"/>
                  </a:moveTo>
                  <a:lnTo>
                    <a:pt x="1" y="1470"/>
                  </a:lnTo>
                  <a:lnTo>
                    <a:pt x="895" y="1470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523;p74">
              <a:extLst>
                <a:ext uri="{FF2B5EF4-FFF2-40B4-BE49-F238E27FC236}">
                  <a16:creationId xmlns:a16="http://schemas.microsoft.com/office/drawing/2014/main" id="{C8D0983F-11B1-4B03-BFAA-312D3360E533}"/>
                </a:ext>
              </a:extLst>
            </p:cNvPr>
            <p:cNvSpPr/>
            <p:nvPr/>
          </p:nvSpPr>
          <p:spPr>
            <a:xfrm>
              <a:off x="4615377" y="2279584"/>
              <a:ext cx="26974" cy="45754"/>
            </a:xfrm>
            <a:custGeom>
              <a:avLst/>
              <a:gdLst/>
              <a:ahLst/>
              <a:cxnLst/>
              <a:rect l="l" t="t" r="r" b="b"/>
              <a:pathLst>
                <a:path w="874" h="1470" extrusionOk="0">
                  <a:moveTo>
                    <a:pt x="0" y="0"/>
                  </a:moveTo>
                  <a:lnTo>
                    <a:pt x="0" y="1470"/>
                  </a:lnTo>
                  <a:lnTo>
                    <a:pt x="874" y="1470"/>
                  </a:lnTo>
                  <a:lnTo>
                    <a:pt x="874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524;p74">
              <a:extLst>
                <a:ext uri="{FF2B5EF4-FFF2-40B4-BE49-F238E27FC236}">
                  <a16:creationId xmlns:a16="http://schemas.microsoft.com/office/drawing/2014/main" id="{8996043B-452F-ABDB-7891-8232647E6D0A}"/>
                </a:ext>
              </a:extLst>
            </p:cNvPr>
            <p:cNvSpPr/>
            <p:nvPr/>
          </p:nvSpPr>
          <p:spPr>
            <a:xfrm>
              <a:off x="4366255" y="2344542"/>
              <a:ext cx="411490" cy="169071"/>
            </a:xfrm>
            <a:custGeom>
              <a:avLst/>
              <a:gdLst/>
              <a:ahLst/>
              <a:cxnLst/>
              <a:rect l="l" t="t" r="r" b="b"/>
              <a:pathLst>
                <a:path w="13333" h="5432" extrusionOk="0">
                  <a:moveTo>
                    <a:pt x="469" y="0"/>
                  </a:moveTo>
                  <a:cubicBezTo>
                    <a:pt x="171" y="448"/>
                    <a:pt x="1" y="980"/>
                    <a:pt x="1" y="1555"/>
                  </a:cubicBezTo>
                  <a:lnTo>
                    <a:pt x="1" y="5176"/>
                  </a:lnTo>
                  <a:cubicBezTo>
                    <a:pt x="1" y="5325"/>
                    <a:pt x="107" y="5431"/>
                    <a:pt x="256" y="5431"/>
                  </a:cubicBezTo>
                  <a:lnTo>
                    <a:pt x="13141" y="5431"/>
                  </a:lnTo>
                  <a:cubicBezTo>
                    <a:pt x="13248" y="5431"/>
                    <a:pt x="13333" y="5346"/>
                    <a:pt x="13333" y="5261"/>
                  </a:cubicBezTo>
                  <a:lnTo>
                    <a:pt x="13333" y="3216"/>
                  </a:lnTo>
                  <a:cubicBezTo>
                    <a:pt x="13333" y="2854"/>
                    <a:pt x="13290" y="2492"/>
                    <a:pt x="13205" y="2173"/>
                  </a:cubicBezTo>
                  <a:cubicBezTo>
                    <a:pt x="13077" y="1640"/>
                    <a:pt x="12843" y="1129"/>
                    <a:pt x="12545" y="703"/>
                  </a:cubicBezTo>
                  <a:cubicBezTo>
                    <a:pt x="12374" y="448"/>
                    <a:pt x="12183" y="213"/>
                    <a:pt x="11970" y="0"/>
                  </a:cubicBezTo>
                  <a:close/>
                </a:path>
              </a:pathLst>
            </a:custGeom>
            <a:solidFill>
              <a:srgbClr val="338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525;p74">
              <a:extLst>
                <a:ext uri="{FF2B5EF4-FFF2-40B4-BE49-F238E27FC236}">
                  <a16:creationId xmlns:a16="http://schemas.microsoft.com/office/drawing/2014/main" id="{B7A4D437-3AD7-C0A1-2C27-428B75D68AD9}"/>
                </a:ext>
              </a:extLst>
            </p:cNvPr>
            <p:cNvSpPr/>
            <p:nvPr/>
          </p:nvSpPr>
          <p:spPr>
            <a:xfrm>
              <a:off x="4366255" y="2344542"/>
              <a:ext cx="381923" cy="169071"/>
            </a:xfrm>
            <a:custGeom>
              <a:avLst/>
              <a:gdLst/>
              <a:ahLst/>
              <a:cxnLst/>
              <a:rect l="l" t="t" r="r" b="b"/>
              <a:pathLst>
                <a:path w="12375" h="5432" extrusionOk="0">
                  <a:moveTo>
                    <a:pt x="469" y="0"/>
                  </a:moveTo>
                  <a:cubicBezTo>
                    <a:pt x="171" y="448"/>
                    <a:pt x="1" y="980"/>
                    <a:pt x="1" y="1555"/>
                  </a:cubicBezTo>
                  <a:lnTo>
                    <a:pt x="1" y="5176"/>
                  </a:lnTo>
                  <a:cubicBezTo>
                    <a:pt x="1" y="5304"/>
                    <a:pt x="107" y="5431"/>
                    <a:pt x="256" y="5431"/>
                  </a:cubicBezTo>
                  <a:lnTo>
                    <a:pt x="12140" y="5431"/>
                  </a:lnTo>
                  <a:cubicBezTo>
                    <a:pt x="12268" y="5431"/>
                    <a:pt x="12374" y="5325"/>
                    <a:pt x="12374" y="5197"/>
                  </a:cubicBezTo>
                  <a:lnTo>
                    <a:pt x="12374" y="3344"/>
                  </a:lnTo>
                  <a:cubicBezTo>
                    <a:pt x="12374" y="2940"/>
                    <a:pt x="12332" y="2556"/>
                    <a:pt x="12225" y="2173"/>
                  </a:cubicBezTo>
                  <a:cubicBezTo>
                    <a:pt x="12034" y="1364"/>
                    <a:pt x="11629" y="597"/>
                    <a:pt x="11097" y="0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526;p74">
              <a:extLst>
                <a:ext uri="{FF2B5EF4-FFF2-40B4-BE49-F238E27FC236}">
                  <a16:creationId xmlns:a16="http://schemas.microsoft.com/office/drawing/2014/main" id="{FCFF0B8A-EEE3-36F7-03F1-5867DFCB5FD8}"/>
                </a:ext>
              </a:extLst>
            </p:cNvPr>
            <p:cNvSpPr/>
            <p:nvPr/>
          </p:nvSpPr>
          <p:spPr>
            <a:xfrm>
              <a:off x="4401099" y="2475796"/>
              <a:ext cx="74965" cy="75603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cubicBezTo>
                    <a:pt x="554" y="0"/>
                    <a:pt x="0" y="533"/>
                    <a:pt x="0" y="1214"/>
                  </a:cubicBezTo>
                  <a:cubicBezTo>
                    <a:pt x="0" y="1896"/>
                    <a:pt x="554" y="2428"/>
                    <a:pt x="1214" y="2428"/>
                  </a:cubicBezTo>
                  <a:cubicBezTo>
                    <a:pt x="1896" y="2428"/>
                    <a:pt x="2428" y="1875"/>
                    <a:pt x="2428" y="1214"/>
                  </a:cubicBezTo>
                  <a:cubicBezTo>
                    <a:pt x="2428" y="533"/>
                    <a:pt x="1896" y="0"/>
                    <a:pt x="1214" y="0"/>
                  </a:cubicBezTo>
                  <a:close/>
                </a:path>
              </a:pathLst>
            </a:custGeom>
            <a:solidFill>
              <a:srgbClr val="3C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527;p74">
              <a:extLst>
                <a:ext uri="{FF2B5EF4-FFF2-40B4-BE49-F238E27FC236}">
                  <a16:creationId xmlns:a16="http://schemas.microsoft.com/office/drawing/2014/main" id="{4E9931B2-A4E0-6E9D-DF59-F2EF43635714}"/>
                </a:ext>
              </a:extLst>
            </p:cNvPr>
            <p:cNvSpPr/>
            <p:nvPr/>
          </p:nvSpPr>
          <p:spPr>
            <a:xfrm>
              <a:off x="4366255" y="2415320"/>
              <a:ext cx="411490" cy="98293"/>
            </a:xfrm>
            <a:custGeom>
              <a:avLst/>
              <a:gdLst/>
              <a:ahLst/>
              <a:cxnLst/>
              <a:rect l="l" t="t" r="r" b="b"/>
              <a:pathLst>
                <a:path w="13333" h="3158" extrusionOk="0">
                  <a:moveTo>
                    <a:pt x="9736" y="0"/>
                  </a:moveTo>
                  <a:cubicBezTo>
                    <a:pt x="9586" y="0"/>
                    <a:pt x="9499" y="5"/>
                    <a:pt x="9499" y="5"/>
                  </a:cubicBezTo>
                  <a:lnTo>
                    <a:pt x="1" y="5"/>
                  </a:lnTo>
                  <a:lnTo>
                    <a:pt x="1" y="2902"/>
                  </a:lnTo>
                  <a:cubicBezTo>
                    <a:pt x="1" y="3030"/>
                    <a:pt x="107" y="3157"/>
                    <a:pt x="256" y="3157"/>
                  </a:cubicBezTo>
                  <a:lnTo>
                    <a:pt x="13141" y="3157"/>
                  </a:lnTo>
                  <a:cubicBezTo>
                    <a:pt x="13248" y="3157"/>
                    <a:pt x="13333" y="3072"/>
                    <a:pt x="13333" y="2987"/>
                  </a:cubicBezTo>
                  <a:lnTo>
                    <a:pt x="13333" y="964"/>
                  </a:lnTo>
                  <a:cubicBezTo>
                    <a:pt x="13013" y="751"/>
                    <a:pt x="12673" y="580"/>
                    <a:pt x="12332" y="453"/>
                  </a:cubicBezTo>
                  <a:cubicBezTo>
                    <a:pt x="11299" y="49"/>
                    <a:pt x="10206" y="0"/>
                    <a:pt x="9736" y="0"/>
                  </a:cubicBezTo>
                  <a:close/>
                </a:path>
              </a:pathLst>
            </a:custGeom>
            <a:solidFill>
              <a:srgbClr val="C95A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528;p74">
              <a:extLst>
                <a:ext uri="{FF2B5EF4-FFF2-40B4-BE49-F238E27FC236}">
                  <a16:creationId xmlns:a16="http://schemas.microsoft.com/office/drawing/2014/main" id="{E7D89403-6AA7-04E0-90CF-4230FBD79535}"/>
                </a:ext>
              </a:extLst>
            </p:cNvPr>
            <p:cNvSpPr/>
            <p:nvPr/>
          </p:nvSpPr>
          <p:spPr>
            <a:xfrm>
              <a:off x="4366255" y="2415383"/>
              <a:ext cx="381923" cy="98231"/>
            </a:xfrm>
            <a:custGeom>
              <a:avLst/>
              <a:gdLst/>
              <a:ahLst/>
              <a:cxnLst/>
              <a:rect l="l" t="t" r="r" b="b"/>
              <a:pathLst>
                <a:path w="12375" h="3156" extrusionOk="0">
                  <a:moveTo>
                    <a:pt x="9684" y="1"/>
                  </a:moveTo>
                  <a:cubicBezTo>
                    <a:pt x="9579" y="1"/>
                    <a:pt x="9521" y="3"/>
                    <a:pt x="9521" y="3"/>
                  </a:cubicBezTo>
                  <a:lnTo>
                    <a:pt x="1" y="3"/>
                  </a:lnTo>
                  <a:lnTo>
                    <a:pt x="1" y="2900"/>
                  </a:lnTo>
                  <a:cubicBezTo>
                    <a:pt x="1" y="3028"/>
                    <a:pt x="107" y="3155"/>
                    <a:pt x="256" y="3155"/>
                  </a:cubicBezTo>
                  <a:lnTo>
                    <a:pt x="12140" y="3155"/>
                  </a:lnTo>
                  <a:cubicBezTo>
                    <a:pt x="12268" y="3155"/>
                    <a:pt x="12374" y="3049"/>
                    <a:pt x="12374" y="2921"/>
                  </a:cubicBezTo>
                  <a:lnTo>
                    <a:pt x="12374" y="1068"/>
                  </a:lnTo>
                  <a:cubicBezTo>
                    <a:pt x="12374" y="855"/>
                    <a:pt x="12353" y="642"/>
                    <a:pt x="12332" y="451"/>
                  </a:cubicBezTo>
                  <a:cubicBezTo>
                    <a:pt x="11258" y="42"/>
                    <a:pt x="10103" y="1"/>
                    <a:pt x="9684" y="1"/>
                  </a:cubicBez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3529;p74">
              <a:extLst>
                <a:ext uri="{FF2B5EF4-FFF2-40B4-BE49-F238E27FC236}">
                  <a16:creationId xmlns:a16="http://schemas.microsoft.com/office/drawing/2014/main" id="{181BA256-740C-2D06-319C-01609F2AAFE1}"/>
                </a:ext>
              </a:extLst>
            </p:cNvPr>
            <p:cNvSpPr/>
            <p:nvPr/>
          </p:nvSpPr>
          <p:spPr>
            <a:xfrm>
              <a:off x="4642968" y="2475796"/>
              <a:ext cx="74965" cy="75603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5" y="0"/>
                  </a:moveTo>
                  <a:cubicBezTo>
                    <a:pt x="533" y="0"/>
                    <a:pt x="1" y="533"/>
                    <a:pt x="1" y="1214"/>
                  </a:cubicBezTo>
                  <a:cubicBezTo>
                    <a:pt x="1" y="1896"/>
                    <a:pt x="533" y="2428"/>
                    <a:pt x="1215" y="2428"/>
                  </a:cubicBezTo>
                  <a:cubicBezTo>
                    <a:pt x="1875" y="2428"/>
                    <a:pt x="2429" y="1875"/>
                    <a:pt x="2429" y="1214"/>
                  </a:cubicBezTo>
                  <a:cubicBezTo>
                    <a:pt x="2429" y="533"/>
                    <a:pt x="1875" y="0"/>
                    <a:pt x="1215" y="0"/>
                  </a:cubicBezTo>
                  <a:close/>
                </a:path>
              </a:pathLst>
            </a:custGeom>
            <a:solidFill>
              <a:srgbClr val="3C2B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3530;p74">
              <a:extLst>
                <a:ext uri="{FF2B5EF4-FFF2-40B4-BE49-F238E27FC236}">
                  <a16:creationId xmlns:a16="http://schemas.microsoft.com/office/drawing/2014/main" id="{A6DFC949-13CE-6EDA-1E0C-CECACEBB80A2}"/>
                </a:ext>
              </a:extLst>
            </p:cNvPr>
            <p:cNvSpPr/>
            <p:nvPr/>
          </p:nvSpPr>
          <p:spPr>
            <a:xfrm>
              <a:off x="4366255" y="2483079"/>
              <a:ext cx="72342" cy="30534"/>
            </a:xfrm>
            <a:custGeom>
              <a:avLst/>
              <a:gdLst/>
              <a:ahLst/>
              <a:cxnLst/>
              <a:rect l="l" t="t" r="r" b="b"/>
              <a:pathLst>
                <a:path w="2344" h="981" extrusionOk="0">
                  <a:moveTo>
                    <a:pt x="1" y="1"/>
                  </a:moveTo>
                  <a:lnTo>
                    <a:pt x="1" y="725"/>
                  </a:lnTo>
                  <a:cubicBezTo>
                    <a:pt x="1" y="853"/>
                    <a:pt x="107" y="980"/>
                    <a:pt x="256" y="980"/>
                  </a:cubicBezTo>
                  <a:lnTo>
                    <a:pt x="2343" y="980"/>
                  </a:lnTo>
                  <a:lnTo>
                    <a:pt x="2343" y="1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3531;p74">
              <a:extLst>
                <a:ext uri="{FF2B5EF4-FFF2-40B4-BE49-F238E27FC236}">
                  <a16:creationId xmlns:a16="http://schemas.microsoft.com/office/drawing/2014/main" id="{D0C46674-F74B-60E2-CA53-CF0C027FD443}"/>
                </a:ext>
              </a:extLst>
            </p:cNvPr>
            <p:cNvSpPr/>
            <p:nvPr/>
          </p:nvSpPr>
          <p:spPr>
            <a:xfrm>
              <a:off x="4405697" y="2366423"/>
              <a:ext cx="71015" cy="25211"/>
            </a:xfrm>
            <a:custGeom>
              <a:avLst/>
              <a:gdLst/>
              <a:ahLst/>
              <a:cxnLst/>
              <a:rect l="l" t="t" r="r" b="b"/>
              <a:pathLst>
                <a:path w="2301" h="810" extrusionOk="0">
                  <a:moveTo>
                    <a:pt x="128" y="0"/>
                  </a:moveTo>
                  <a:cubicBezTo>
                    <a:pt x="64" y="0"/>
                    <a:pt x="0" y="64"/>
                    <a:pt x="0" y="128"/>
                  </a:cubicBezTo>
                  <a:lnTo>
                    <a:pt x="0" y="682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151" y="810"/>
                  </a:lnTo>
                  <a:cubicBezTo>
                    <a:pt x="2237" y="810"/>
                    <a:pt x="2279" y="767"/>
                    <a:pt x="2301" y="682"/>
                  </a:cubicBezTo>
                  <a:lnTo>
                    <a:pt x="2301" y="128"/>
                  </a:lnTo>
                  <a:cubicBezTo>
                    <a:pt x="2301" y="64"/>
                    <a:pt x="2237" y="0"/>
                    <a:pt x="2151" y="0"/>
                  </a:cubicBezTo>
                  <a:close/>
                </a:path>
              </a:pathLst>
            </a:cu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3532;p74">
              <a:extLst>
                <a:ext uri="{FF2B5EF4-FFF2-40B4-BE49-F238E27FC236}">
                  <a16:creationId xmlns:a16="http://schemas.microsoft.com/office/drawing/2014/main" id="{4C672013-0095-A627-7180-16CDEB138253}"/>
                </a:ext>
              </a:extLst>
            </p:cNvPr>
            <p:cNvSpPr/>
            <p:nvPr/>
          </p:nvSpPr>
          <p:spPr>
            <a:xfrm>
              <a:off x="4502976" y="2366423"/>
              <a:ext cx="71015" cy="25211"/>
            </a:xfrm>
            <a:custGeom>
              <a:avLst/>
              <a:gdLst/>
              <a:ahLst/>
              <a:cxnLst/>
              <a:rect l="l" t="t" r="r" b="b"/>
              <a:pathLst>
                <a:path w="2301" h="810" extrusionOk="0">
                  <a:moveTo>
                    <a:pt x="128" y="0"/>
                  </a:moveTo>
                  <a:cubicBezTo>
                    <a:pt x="64" y="0"/>
                    <a:pt x="0" y="64"/>
                    <a:pt x="0" y="128"/>
                  </a:cubicBezTo>
                  <a:lnTo>
                    <a:pt x="0" y="682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152" y="810"/>
                  </a:lnTo>
                  <a:cubicBezTo>
                    <a:pt x="2237" y="810"/>
                    <a:pt x="2301" y="767"/>
                    <a:pt x="2301" y="682"/>
                  </a:cubicBezTo>
                  <a:lnTo>
                    <a:pt x="2301" y="128"/>
                  </a:lnTo>
                  <a:cubicBezTo>
                    <a:pt x="2301" y="64"/>
                    <a:pt x="2237" y="0"/>
                    <a:pt x="2152" y="0"/>
                  </a:cubicBezTo>
                  <a:close/>
                </a:path>
              </a:pathLst>
            </a:cu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3533;p74">
              <a:extLst>
                <a:ext uri="{FF2B5EF4-FFF2-40B4-BE49-F238E27FC236}">
                  <a16:creationId xmlns:a16="http://schemas.microsoft.com/office/drawing/2014/main" id="{6DF4F6CB-872C-5131-16D1-E42C78FA41E3}"/>
                </a:ext>
              </a:extLst>
            </p:cNvPr>
            <p:cNvSpPr/>
            <p:nvPr/>
          </p:nvSpPr>
          <p:spPr>
            <a:xfrm>
              <a:off x="4628525" y="2366423"/>
              <a:ext cx="145301" cy="45754"/>
            </a:xfrm>
            <a:custGeom>
              <a:avLst/>
              <a:gdLst/>
              <a:ahLst/>
              <a:cxnLst/>
              <a:rect l="l" t="t" r="r" b="b"/>
              <a:pathLst>
                <a:path w="4708" h="1470" extrusionOk="0">
                  <a:moveTo>
                    <a:pt x="128" y="0"/>
                  </a:moveTo>
                  <a:cubicBezTo>
                    <a:pt x="64" y="0"/>
                    <a:pt x="0" y="43"/>
                    <a:pt x="0" y="107"/>
                  </a:cubicBezTo>
                  <a:lnTo>
                    <a:pt x="0" y="703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769" y="810"/>
                  </a:lnTo>
                  <a:lnTo>
                    <a:pt x="3621" y="1108"/>
                  </a:lnTo>
                  <a:lnTo>
                    <a:pt x="4707" y="1470"/>
                  </a:lnTo>
                  <a:cubicBezTo>
                    <a:pt x="4579" y="937"/>
                    <a:pt x="4345" y="426"/>
                    <a:pt x="4047" y="0"/>
                  </a:cubicBezTo>
                  <a:close/>
                </a:path>
              </a:pathLst>
            </a:custGeom>
            <a:solidFill>
              <a:srgbClr val="ADDB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3534;p74">
              <a:extLst>
                <a:ext uri="{FF2B5EF4-FFF2-40B4-BE49-F238E27FC236}">
                  <a16:creationId xmlns:a16="http://schemas.microsoft.com/office/drawing/2014/main" id="{ECF229C0-4ADA-E088-2FDE-0821C87DF228}"/>
                </a:ext>
              </a:extLst>
            </p:cNvPr>
            <p:cNvSpPr/>
            <p:nvPr/>
          </p:nvSpPr>
          <p:spPr>
            <a:xfrm>
              <a:off x="4628525" y="2366423"/>
              <a:ext cx="111753" cy="34487"/>
            </a:xfrm>
            <a:custGeom>
              <a:avLst/>
              <a:gdLst/>
              <a:ahLst/>
              <a:cxnLst/>
              <a:rect l="l" t="t" r="r" b="b"/>
              <a:pathLst>
                <a:path w="3621" h="1108" extrusionOk="0">
                  <a:moveTo>
                    <a:pt x="128" y="0"/>
                  </a:moveTo>
                  <a:cubicBezTo>
                    <a:pt x="64" y="0"/>
                    <a:pt x="0" y="43"/>
                    <a:pt x="0" y="107"/>
                  </a:cubicBezTo>
                  <a:lnTo>
                    <a:pt x="0" y="703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769" y="810"/>
                  </a:lnTo>
                  <a:lnTo>
                    <a:pt x="3621" y="1108"/>
                  </a:lnTo>
                  <a:cubicBezTo>
                    <a:pt x="3514" y="724"/>
                    <a:pt x="3323" y="341"/>
                    <a:pt x="3110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3535;p74">
              <a:extLst>
                <a:ext uri="{FF2B5EF4-FFF2-40B4-BE49-F238E27FC236}">
                  <a16:creationId xmlns:a16="http://schemas.microsoft.com/office/drawing/2014/main" id="{BFD27FC5-C46E-8F2D-DB35-C875151607C5}"/>
                </a:ext>
              </a:extLst>
            </p:cNvPr>
            <p:cNvSpPr/>
            <p:nvPr/>
          </p:nvSpPr>
          <p:spPr>
            <a:xfrm>
              <a:off x="4407673" y="2272955"/>
              <a:ext cx="283966" cy="12606"/>
            </a:xfrm>
            <a:custGeom>
              <a:avLst/>
              <a:gdLst/>
              <a:ahLst/>
              <a:cxnLst/>
              <a:rect l="l" t="t" r="r" b="b"/>
              <a:pathLst>
                <a:path w="9201" h="405" extrusionOk="0">
                  <a:moveTo>
                    <a:pt x="192" y="0"/>
                  </a:moveTo>
                  <a:cubicBezTo>
                    <a:pt x="85" y="0"/>
                    <a:pt x="0" y="86"/>
                    <a:pt x="0" y="213"/>
                  </a:cubicBezTo>
                  <a:cubicBezTo>
                    <a:pt x="0" y="320"/>
                    <a:pt x="85" y="405"/>
                    <a:pt x="192" y="405"/>
                  </a:cubicBezTo>
                  <a:lnTo>
                    <a:pt x="8988" y="405"/>
                  </a:lnTo>
                  <a:cubicBezTo>
                    <a:pt x="9094" y="405"/>
                    <a:pt x="9180" y="320"/>
                    <a:pt x="9201" y="213"/>
                  </a:cubicBezTo>
                  <a:cubicBezTo>
                    <a:pt x="9201" y="86"/>
                    <a:pt x="9094" y="0"/>
                    <a:pt x="8988" y="0"/>
                  </a:cubicBezTo>
                  <a:close/>
                </a:path>
              </a:pathLst>
            </a:custGeom>
            <a:solidFill>
              <a:srgbClr val="3380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3536;p74">
              <a:extLst>
                <a:ext uri="{FF2B5EF4-FFF2-40B4-BE49-F238E27FC236}">
                  <a16:creationId xmlns:a16="http://schemas.microsoft.com/office/drawing/2014/main" id="{D47A0924-40F0-FB7D-2333-B3D2E976BD83}"/>
                </a:ext>
              </a:extLst>
            </p:cNvPr>
            <p:cNvSpPr/>
            <p:nvPr/>
          </p:nvSpPr>
          <p:spPr>
            <a:xfrm>
              <a:off x="4462886" y="2452577"/>
              <a:ext cx="49966" cy="12637"/>
            </a:xfrm>
            <a:custGeom>
              <a:avLst/>
              <a:gdLst/>
              <a:ahLst/>
              <a:cxnLst/>
              <a:rect l="l" t="t" r="r" b="b"/>
              <a:pathLst>
                <a:path w="1619" h="406" extrusionOk="0">
                  <a:moveTo>
                    <a:pt x="213" y="1"/>
                  </a:moveTo>
                  <a:cubicBezTo>
                    <a:pt x="107" y="1"/>
                    <a:pt x="0" y="86"/>
                    <a:pt x="0" y="214"/>
                  </a:cubicBezTo>
                  <a:cubicBezTo>
                    <a:pt x="0" y="320"/>
                    <a:pt x="107" y="406"/>
                    <a:pt x="213" y="406"/>
                  </a:cubicBezTo>
                  <a:lnTo>
                    <a:pt x="1406" y="406"/>
                  </a:lnTo>
                  <a:cubicBezTo>
                    <a:pt x="1534" y="406"/>
                    <a:pt x="1619" y="320"/>
                    <a:pt x="1619" y="214"/>
                  </a:cubicBezTo>
                  <a:cubicBezTo>
                    <a:pt x="1619" y="86"/>
                    <a:pt x="1534" y="1"/>
                    <a:pt x="1406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3537;p74">
              <a:extLst>
                <a:ext uri="{FF2B5EF4-FFF2-40B4-BE49-F238E27FC236}">
                  <a16:creationId xmlns:a16="http://schemas.microsoft.com/office/drawing/2014/main" id="{CEC94BA1-77F8-5EAF-5C83-1D13B4BA9E43}"/>
                </a:ext>
              </a:extLst>
            </p:cNvPr>
            <p:cNvSpPr/>
            <p:nvPr/>
          </p:nvSpPr>
          <p:spPr>
            <a:xfrm>
              <a:off x="4462886" y="2476450"/>
              <a:ext cx="49966" cy="13290"/>
            </a:xfrm>
            <a:custGeom>
              <a:avLst/>
              <a:gdLst/>
              <a:ahLst/>
              <a:cxnLst/>
              <a:rect l="l" t="t" r="r" b="b"/>
              <a:pathLst>
                <a:path w="1619" h="427" extrusionOk="0">
                  <a:moveTo>
                    <a:pt x="213" y="1"/>
                  </a:moveTo>
                  <a:cubicBezTo>
                    <a:pt x="107" y="1"/>
                    <a:pt x="0" y="107"/>
                    <a:pt x="0" y="214"/>
                  </a:cubicBezTo>
                  <a:cubicBezTo>
                    <a:pt x="0" y="341"/>
                    <a:pt x="107" y="427"/>
                    <a:pt x="213" y="427"/>
                  </a:cubicBezTo>
                  <a:lnTo>
                    <a:pt x="1406" y="427"/>
                  </a:lnTo>
                  <a:cubicBezTo>
                    <a:pt x="1534" y="427"/>
                    <a:pt x="1619" y="320"/>
                    <a:pt x="1619" y="214"/>
                  </a:cubicBezTo>
                  <a:cubicBezTo>
                    <a:pt x="1619" y="107"/>
                    <a:pt x="1534" y="1"/>
                    <a:pt x="1406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3538;p74">
              <a:extLst>
                <a:ext uri="{FF2B5EF4-FFF2-40B4-BE49-F238E27FC236}">
                  <a16:creationId xmlns:a16="http://schemas.microsoft.com/office/drawing/2014/main" id="{774A4F6B-1815-FC3A-DB88-A0384B3BFD0E}"/>
                </a:ext>
              </a:extLst>
            </p:cNvPr>
            <p:cNvSpPr/>
            <p:nvPr/>
          </p:nvSpPr>
          <p:spPr>
            <a:xfrm>
              <a:off x="4593681" y="2344542"/>
              <a:ext cx="12530" cy="70965"/>
            </a:xfrm>
            <a:custGeom>
              <a:avLst/>
              <a:gdLst/>
              <a:ahLst/>
              <a:cxnLst/>
              <a:rect l="l" t="t" r="r" b="b"/>
              <a:pathLst>
                <a:path w="406" h="2280" extrusionOk="0">
                  <a:moveTo>
                    <a:pt x="1" y="0"/>
                  </a:moveTo>
                  <a:lnTo>
                    <a:pt x="1" y="2279"/>
                  </a:lnTo>
                  <a:lnTo>
                    <a:pt x="405" y="2279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3539;p74">
              <a:extLst>
                <a:ext uri="{FF2B5EF4-FFF2-40B4-BE49-F238E27FC236}">
                  <a16:creationId xmlns:a16="http://schemas.microsoft.com/office/drawing/2014/main" id="{B4F15DCA-1EEF-A0A0-58C4-7480890FD732}"/>
                </a:ext>
              </a:extLst>
            </p:cNvPr>
            <p:cNvSpPr/>
            <p:nvPr/>
          </p:nvSpPr>
          <p:spPr>
            <a:xfrm>
              <a:off x="4593681" y="2415476"/>
              <a:ext cx="27653" cy="98137"/>
            </a:xfrm>
            <a:custGeom>
              <a:avLst/>
              <a:gdLst/>
              <a:ahLst/>
              <a:cxnLst/>
              <a:rect l="l" t="t" r="r" b="b"/>
              <a:pathLst>
                <a:path w="896" h="3153" extrusionOk="0">
                  <a:moveTo>
                    <a:pt x="1" y="0"/>
                  </a:moveTo>
                  <a:lnTo>
                    <a:pt x="1" y="916"/>
                  </a:lnTo>
                  <a:cubicBezTo>
                    <a:pt x="1" y="959"/>
                    <a:pt x="22" y="1023"/>
                    <a:pt x="43" y="1065"/>
                  </a:cubicBezTo>
                  <a:cubicBezTo>
                    <a:pt x="64" y="1065"/>
                    <a:pt x="490" y="1576"/>
                    <a:pt x="490" y="3152"/>
                  </a:cubicBezTo>
                  <a:lnTo>
                    <a:pt x="895" y="3152"/>
                  </a:lnTo>
                  <a:cubicBezTo>
                    <a:pt x="895" y="1704"/>
                    <a:pt x="554" y="1044"/>
                    <a:pt x="405" y="852"/>
                  </a:cubicBezTo>
                  <a:lnTo>
                    <a:pt x="405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3540;p74">
              <a:extLst>
                <a:ext uri="{FF2B5EF4-FFF2-40B4-BE49-F238E27FC236}">
                  <a16:creationId xmlns:a16="http://schemas.microsoft.com/office/drawing/2014/main" id="{9811A4AA-B4CB-21D4-66CF-29F11E140C21}"/>
                </a:ext>
              </a:extLst>
            </p:cNvPr>
            <p:cNvSpPr/>
            <p:nvPr/>
          </p:nvSpPr>
          <p:spPr>
            <a:xfrm>
              <a:off x="4746821" y="2469167"/>
              <a:ext cx="30924" cy="12637"/>
            </a:xfrm>
            <a:custGeom>
              <a:avLst/>
              <a:gdLst/>
              <a:ahLst/>
              <a:cxnLst/>
              <a:rect l="l" t="t" r="r" b="b"/>
              <a:pathLst>
                <a:path w="1002" h="406" extrusionOk="0">
                  <a:moveTo>
                    <a:pt x="193" y="0"/>
                  </a:moveTo>
                  <a:cubicBezTo>
                    <a:pt x="86" y="0"/>
                    <a:pt x="1" y="107"/>
                    <a:pt x="1" y="213"/>
                  </a:cubicBezTo>
                  <a:cubicBezTo>
                    <a:pt x="1" y="320"/>
                    <a:pt x="86" y="405"/>
                    <a:pt x="193" y="405"/>
                  </a:cubicBezTo>
                  <a:lnTo>
                    <a:pt x="1002" y="405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3541;p74">
              <a:extLst>
                <a:ext uri="{FF2B5EF4-FFF2-40B4-BE49-F238E27FC236}">
                  <a16:creationId xmlns:a16="http://schemas.microsoft.com/office/drawing/2014/main" id="{54A17670-8EF2-8CD2-E591-01B5E55A0CE2}"/>
                </a:ext>
              </a:extLst>
            </p:cNvPr>
            <p:cNvSpPr/>
            <p:nvPr/>
          </p:nvSpPr>
          <p:spPr>
            <a:xfrm>
              <a:off x="4673214" y="2506299"/>
              <a:ext cx="13826" cy="13944"/>
            </a:xfrm>
            <a:custGeom>
              <a:avLst/>
              <a:gdLst/>
              <a:ahLst/>
              <a:cxnLst/>
              <a:rect l="l" t="t" r="r" b="b"/>
              <a:pathLst>
                <a:path w="448" h="448" extrusionOk="0">
                  <a:moveTo>
                    <a:pt x="235" y="0"/>
                  </a:moveTo>
                  <a:cubicBezTo>
                    <a:pt x="107" y="0"/>
                    <a:pt x="1" y="107"/>
                    <a:pt x="1" y="234"/>
                  </a:cubicBezTo>
                  <a:cubicBezTo>
                    <a:pt x="1" y="362"/>
                    <a:pt x="107" y="447"/>
                    <a:pt x="235" y="447"/>
                  </a:cubicBezTo>
                  <a:cubicBezTo>
                    <a:pt x="341" y="447"/>
                    <a:pt x="448" y="362"/>
                    <a:pt x="448" y="234"/>
                  </a:cubicBezTo>
                  <a:cubicBezTo>
                    <a:pt x="448" y="107"/>
                    <a:pt x="341" y="21"/>
                    <a:pt x="235" y="0"/>
                  </a:cubicBezTo>
                  <a:close/>
                </a:path>
              </a:pathLst>
            </a:custGeom>
            <a:solidFill>
              <a:srgbClr val="F6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3542;p74">
              <a:extLst>
                <a:ext uri="{FF2B5EF4-FFF2-40B4-BE49-F238E27FC236}">
                  <a16:creationId xmlns:a16="http://schemas.microsoft.com/office/drawing/2014/main" id="{980BC8BD-9DF0-488E-E17A-C20F4E51FC08}"/>
                </a:ext>
              </a:extLst>
            </p:cNvPr>
            <p:cNvSpPr/>
            <p:nvPr/>
          </p:nvSpPr>
          <p:spPr>
            <a:xfrm>
              <a:off x="4631148" y="2432034"/>
              <a:ext cx="36850" cy="13290"/>
            </a:xfrm>
            <a:custGeom>
              <a:avLst/>
              <a:gdLst/>
              <a:ahLst/>
              <a:cxnLst/>
              <a:rect l="l" t="t" r="r" b="b"/>
              <a:pathLst>
                <a:path w="1194" h="427" extrusionOk="0">
                  <a:moveTo>
                    <a:pt x="213" y="1"/>
                  </a:moveTo>
                  <a:cubicBezTo>
                    <a:pt x="107" y="1"/>
                    <a:pt x="0" y="107"/>
                    <a:pt x="0" y="214"/>
                  </a:cubicBezTo>
                  <a:cubicBezTo>
                    <a:pt x="0" y="320"/>
                    <a:pt x="107" y="427"/>
                    <a:pt x="213" y="427"/>
                  </a:cubicBezTo>
                  <a:lnTo>
                    <a:pt x="980" y="427"/>
                  </a:lnTo>
                  <a:cubicBezTo>
                    <a:pt x="1087" y="427"/>
                    <a:pt x="1193" y="320"/>
                    <a:pt x="1193" y="214"/>
                  </a:cubicBezTo>
                  <a:cubicBezTo>
                    <a:pt x="1193" y="107"/>
                    <a:pt x="1087" y="1"/>
                    <a:pt x="980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3543;p74">
              <a:extLst>
                <a:ext uri="{FF2B5EF4-FFF2-40B4-BE49-F238E27FC236}">
                  <a16:creationId xmlns:a16="http://schemas.microsoft.com/office/drawing/2014/main" id="{C42C6427-4822-EFC3-526C-858CFE3E5A6B}"/>
                </a:ext>
              </a:extLst>
            </p:cNvPr>
            <p:cNvSpPr/>
            <p:nvPr/>
          </p:nvSpPr>
          <p:spPr>
            <a:xfrm>
              <a:off x="4380730" y="2306103"/>
              <a:ext cx="354950" cy="38471"/>
            </a:xfrm>
            <a:custGeom>
              <a:avLst/>
              <a:gdLst/>
              <a:ahLst/>
              <a:cxnLst/>
              <a:rect l="l" t="t" r="r" b="b"/>
              <a:pathLst>
                <a:path w="11501" h="1236" extrusionOk="0">
                  <a:moveTo>
                    <a:pt x="2322" y="0"/>
                  </a:moveTo>
                  <a:cubicBezTo>
                    <a:pt x="1342" y="0"/>
                    <a:pt x="490" y="490"/>
                    <a:pt x="0" y="1235"/>
                  </a:cubicBezTo>
                  <a:lnTo>
                    <a:pt x="11501" y="1235"/>
                  </a:lnTo>
                  <a:cubicBezTo>
                    <a:pt x="10819" y="597"/>
                    <a:pt x="9925" y="149"/>
                    <a:pt x="8924" y="22"/>
                  </a:cubicBezTo>
                  <a:cubicBezTo>
                    <a:pt x="8753" y="0"/>
                    <a:pt x="8583" y="0"/>
                    <a:pt x="8391" y="0"/>
                  </a:cubicBezTo>
                  <a:close/>
                </a:path>
              </a:pathLst>
            </a:custGeom>
            <a:solidFill>
              <a:srgbClr val="F6EF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3544;p74">
              <a:extLst>
                <a:ext uri="{FF2B5EF4-FFF2-40B4-BE49-F238E27FC236}">
                  <a16:creationId xmlns:a16="http://schemas.microsoft.com/office/drawing/2014/main" id="{F5E471BC-DAF4-88F8-23D4-AF0566891D6F}"/>
                </a:ext>
              </a:extLst>
            </p:cNvPr>
            <p:cNvSpPr/>
            <p:nvPr/>
          </p:nvSpPr>
          <p:spPr>
            <a:xfrm>
              <a:off x="4405697" y="2366423"/>
              <a:ext cx="71015" cy="25211"/>
            </a:xfrm>
            <a:custGeom>
              <a:avLst/>
              <a:gdLst/>
              <a:ahLst/>
              <a:cxnLst/>
              <a:rect l="l" t="t" r="r" b="b"/>
              <a:pathLst>
                <a:path w="2301" h="810" extrusionOk="0">
                  <a:moveTo>
                    <a:pt x="128" y="0"/>
                  </a:moveTo>
                  <a:cubicBezTo>
                    <a:pt x="64" y="0"/>
                    <a:pt x="0" y="64"/>
                    <a:pt x="0" y="128"/>
                  </a:cubicBezTo>
                  <a:lnTo>
                    <a:pt x="0" y="682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151" y="810"/>
                  </a:lnTo>
                  <a:cubicBezTo>
                    <a:pt x="2237" y="810"/>
                    <a:pt x="2279" y="767"/>
                    <a:pt x="2301" y="682"/>
                  </a:cubicBezTo>
                  <a:lnTo>
                    <a:pt x="2301" y="128"/>
                  </a:lnTo>
                  <a:cubicBezTo>
                    <a:pt x="2301" y="64"/>
                    <a:pt x="2237" y="0"/>
                    <a:pt x="2151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3545;p74">
              <a:extLst>
                <a:ext uri="{FF2B5EF4-FFF2-40B4-BE49-F238E27FC236}">
                  <a16:creationId xmlns:a16="http://schemas.microsoft.com/office/drawing/2014/main" id="{9B64F80E-8129-22C4-A072-AECEA1D2BC91}"/>
                </a:ext>
              </a:extLst>
            </p:cNvPr>
            <p:cNvSpPr/>
            <p:nvPr/>
          </p:nvSpPr>
          <p:spPr>
            <a:xfrm>
              <a:off x="4502976" y="2366423"/>
              <a:ext cx="71015" cy="25211"/>
            </a:xfrm>
            <a:custGeom>
              <a:avLst/>
              <a:gdLst/>
              <a:ahLst/>
              <a:cxnLst/>
              <a:rect l="l" t="t" r="r" b="b"/>
              <a:pathLst>
                <a:path w="2301" h="810" extrusionOk="0">
                  <a:moveTo>
                    <a:pt x="128" y="0"/>
                  </a:moveTo>
                  <a:cubicBezTo>
                    <a:pt x="64" y="0"/>
                    <a:pt x="0" y="64"/>
                    <a:pt x="0" y="128"/>
                  </a:cubicBezTo>
                  <a:lnTo>
                    <a:pt x="0" y="682"/>
                  </a:lnTo>
                  <a:cubicBezTo>
                    <a:pt x="0" y="767"/>
                    <a:pt x="64" y="810"/>
                    <a:pt x="128" y="810"/>
                  </a:cubicBezTo>
                  <a:lnTo>
                    <a:pt x="2152" y="810"/>
                  </a:lnTo>
                  <a:cubicBezTo>
                    <a:pt x="2237" y="810"/>
                    <a:pt x="2301" y="767"/>
                    <a:pt x="2301" y="682"/>
                  </a:cubicBezTo>
                  <a:lnTo>
                    <a:pt x="2301" y="128"/>
                  </a:lnTo>
                  <a:cubicBezTo>
                    <a:pt x="2301" y="64"/>
                    <a:pt x="2237" y="0"/>
                    <a:pt x="2152" y="0"/>
                  </a:cubicBezTo>
                  <a:close/>
                </a:path>
              </a:pathLst>
            </a:custGeom>
            <a:solidFill>
              <a:srgbClr val="FFFFFF">
                <a:alpha val="36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826F747B-B18D-2AAC-4960-D2068D444B43}"/>
              </a:ext>
            </a:extLst>
          </p:cNvPr>
          <p:cNvSpPr txBox="1"/>
          <p:nvPr/>
        </p:nvSpPr>
        <p:spPr>
          <a:xfrm>
            <a:off x="3138310" y="2981733"/>
            <a:ext cx="3115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97316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ood stand Images | Free Vectors, Stock Photos &amp; PSD">
            <a:extLst>
              <a:ext uri="{FF2B5EF4-FFF2-40B4-BE49-F238E27FC236}">
                <a16:creationId xmlns:a16="http://schemas.microsoft.com/office/drawing/2014/main" id="{D3FB2CBF-DC53-2EE8-7F81-FCE97430B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08" y="366596"/>
            <a:ext cx="4986099" cy="44103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1059;p44">
            <a:extLst>
              <a:ext uri="{FF2B5EF4-FFF2-40B4-BE49-F238E27FC236}">
                <a16:creationId xmlns:a16="http://schemas.microsoft.com/office/drawing/2014/main" id="{07FF2022-BF73-20C1-3D61-963F6DB68292}"/>
              </a:ext>
            </a:extLst>
          </p:cNvPr>
          <p:cNvSpPr txBox="1">
            <a:spLocks/>
          </p:cNvSpPr>
          <p:nvPr/>
        </p:nvSpPr>
        <p:spPr>
          <a:xfrm>
            <a:off x="444579" y="1158235"/>
            <a:ext cx="3302231" cy="1573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2B35"/>
              </a:buClr>
              <a:buSzPts val="3900"/>
              <a:buFont typeface="Raleway Black"/>
              <a:buNone/>
              <a:tabLst/>
              <a:defRPr/>
            </a:pPr>
            <a:r>
              <a:rPr lang="en-US" sz="4400" dirty="0">
                <a:solidFill>
                  <a:srgbClr val="3C2B35"/>
                </a:solidFill>
              </a:rPr>
              <a:t>food stall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2B35"/>
              </a:buClr>
              <a:buSzPts val="3900"/>
              <a:buFont typeface="Raleway Black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3C2B35"/>
                </a:solidFill>
                <a:effectLst/>
                <a:uLnTx/>
                <a:uFillTx/>
                <a:latin typeface="Raleway Black"/>
                <a:sym typeface="Raleway Black"/>
              </a:rPr>
              <a:t>(noun)</a:t>
            </a:r>
          </a:p>
        </p:txBody>
      </p:sp>
      <p:sp>
        <p:nvSpPr>
          <p:cNvPr id="8" name="Google Shape;1059;p44">
            <a:extLst>
              <a:ext uri="{FF2B5EF4-FFF2-40B4-BE49-F238E27FC236}">
                <a16:creationId xmlns:a16="http://schemas.microsoft.com/office/drawing/2014/main" id="{497FE694-1D22-80B9-5FD5-ABFEC46608E7}"/>
              </a:ext>
            </a:extLst>
          </p:cNvPr>
          <p:cNvSpPr txBox="1">
            <a:spLocks/>
          </p:cNvSpPr>
          <p:nvPr/>
        </p:nvSpPr>
        <p:spPr>
          <a:xfrm>
            <a:off x="444579" y="2571750"/>
            <a:ext cx="3302231" cy="60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>
              <a:buClr>
                <a:srgbClr val="3C2B35"/>
              </a:buClr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fuːd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stɔːl</a:t>
            </a: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/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3C2B3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aleway Black"/>
            </a:endParaRPr>
          </a:p>
        </p:txBody>
      </p:sp>
      <p:sp>
        <p:nvSpPr>
          <p:cNvPr id="9" name="Google Shape;1059;p44">
            <a:extLst>
              <a:ext uri="{FF2B5EF4-FFF2-40B4-BE49-F238E27FC236}">
                <a16:creationId xmlns:a16="http://schemas.microsoft.com/office/drawing/2014/main" id="{8F1CC803-3FDA-B1BE-EECD-A4633B327CA7}"/>
              </a:ext>
            </a:extLst>
          </p:cNvPr>
          <p:cNvSpPr txBox="1">
            <a:spLocks/>
          </p:cNvSpPr>
          <p:nvPr/>
        </p:nvSpPr>
        <p:spPr>
          <a:xfrm>
            <a:off x="444579" y="3175408"/>
            <a:ext cx="3302231" cy="60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>
              <a:buClr>
                <a:srgbClr val="3C2B35"/>
              </a:buClr>
            </a:pP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quầy</a:t>
            </a:r>
            <a:r>
              <a:rPr lang="en-US" sz="3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bán</a:t>
            </a:r>
            <a:r>
              <a:rPr lang="en-US" sz="3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đồ</a:t>
            </a:r>
            <a:r>
              <a:rPr lang="en-US" sz="3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ăn</a:t>
            </a:r>
            <a:endParaRPr kumimoji="0" lang="en-US" sz="6000" b="0" i="1" u="none" strike="noStrike" kern="0" cap="none" spc="0" normalizeH="0" baseline="0" noProof="0" dirty="0">
              <a:ln>
                <a:noFill/>
              </a:ln>
              <a:solidFill>
                <a:srgbClr val="3C2B3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384590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loating market Vectors &amp; Illustrations for Free Download | Freepik">
            <a:extLst>
              <a:ext uri="{FF2B5EF4-FFF2-40B4-BE49-F238E27FC236}">
                <a16:creationId xmlns:a16="http://schemas.microsoft.com/office/drawing/2014/main" id="{3F4B9CD9-84A8-F944-1E52-2BF5A6757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0"/>
          <a:stretch/>
        </p:blipFill>
        <p:spPr bwMode="auto">
          <a:xfrm>
            <a:off x="748196" y="245326"/>
            <a:ext cx="7647607" cy="3453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059;p44">
            <a:extLst>
              <a:ext uri="{FF2B5EF4-FFF2-40B4-BE49-F238E27FC236}">
                <a16:creationId xmlns:a16="http://schemas.microsoft.com/office/drawing/2014/main" id="{FF2797D0-530B-F0FA-59B2-3491A55A74FA}"/>
              </a:ext>
            </a:extLst>
          </p:cNvPr>
          <p:cNvSpPr txBox="1">
            <a:spLocks/>
          </p:cNvSpPr>
          <p:nvPr/>
        </p:nvSpPr>
        <p:spPr>
          <a:xfrm>
            <a:off x="1053055" y="3600352"/>
            <a:ext cx="7037889" cy="826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2B35"/>
              </a:buClr>
              <a:buSzPts val="3900"/>
              <a:buFont typeface="Raleway Black"/>
              <a:buNone/>
              <a:tabLst/>
              <a:defRPr/>
            </a:pPr>
            <a:r>
              <a:rPr lang="en-US" sz="4000" dirty="0">
                <a:solidFill>
                  <a:srgbClr val="3C2B35"/>
                </a:solidFill>
              </a:rPr>
              <a:t>floating market (noun)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3C2B35"/>
              </a:solidFill>
              <a:effectLst/>
              <a:uLnTx/>
              <a:uFillTx/>
              <a:latin typeface="Raleway Black"/>
              <a:sym typeface="Raleway Black"/>
            </a:endParaRPr>
          </a:p>
        </p:txBody>
      </p:sp>
      <p:sp>
        <p:nvSpPr>
          <p:cNvPr id="7" name="Google Shape;1059;p44">
            <a:extLst>
              <a:ext uri="{FF2B5EF4-FFF2-40B4-BE49-F238E27FC236}">
                <a16:creationId xmlns:a16="http://schemas.microsoft.com/office/drawing/2014/main" id="{B325878A-5688-1CE2-5D4A-0BFDE1509834}"/>
              </a:ext>
            </a:extLst>
          </p:cNvPr>
          <p:cNvSpPr txBox="1">
            <a:spLocks/>
          </p:cNvSpPr>
          <p:nvPr/>
        </p:nvSpPr>
        <p:spPr>
          <a:xfrm>
            <a:off x="1425887" y="4294516"/>
            <a:ext cx="3302231" cy="60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>
              <a:buClr>
                <a:srgbClr val="3C2B35"/>
              </a:buClr>
            </a:pPr>
            <a:r>
              <a:rPr lang="en-US" sz="32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ˈ</a:t>
            </a:r>
            <a:r>
              <a:rPr lang="en-US" sz="3200" dirty="0" err="1">
                <a:solidFill>
                  <a:srgbClr val="333333"/>
                </a:solidFill>
                <a:latin typeface="arial" panose="020B0604020202020204" pitchFamily="34" charset="0"/>
              </a:rPr>
              <a:t>fləʊtɪŋ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 ˈ</a:t>
            </a:r>
            <a:r>
              <a:rPr lang="en-US" sz="3200" dirty="0" err="1">
                <a:solidFill>
                  <a:srgbClr val="333333"/>
                </a:solidFill>
                <a:latin typeface="arial" panose="020B0604020202020204" pitchFamily="34" charset="0"/>
              </a:rPr>
              <a:t>mɑːkɪt</a:t>
            </a:r>
            <a:r>
              <a:rPr lang="en-US" sz="3200" dirty="0">
                <a:solidFill>
                  <a:srgbClr val="333333"/>
                </a:solidFill>
                <a:latin typeface="arial" panose="020B0604020202020204" pitchFamily="34" charset="0"/>
              </a:rPr>
              <a:t>/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3C2B3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aleway Black"/>
            </a:endParaRPr>
          </a:p>
        </p:txBody>
      </p:sp>
      <p:sp>
        <p:nvSpPr>
          <p:cNvPr id="8" name="Google Shape;1059;p44">
            <a:extLst>
              <a:ext uri="{FF2B5EF4-FFF2-40B4-BE49-F238E27FC236}">
                <a16:creationId xmlns:a16="http://schemas.microsoft.com/office/drawing/2014/main" id="{5583C50D-C62F-D236-251D-1A36F1E64924}"/>
              </a:ext>
            </a:extLst>
          </p:cNvPr>
          <p:cNvSpPr txBox="1">
            <a:spLocks/>
          </p:cNvSpPr>
          <p:nvPr/>
        </p:nvSpPr>
        <p:spPr>
          <a:xfrm>
            <a:off x="4728118" y="4294516"/>
            <a:ext cx="2709747" cy="60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Raleway Black"/>
              <a:buNone/>
              <a:defRPr sz="3900" b="0" i="0" u="none" strike="noStrike" cap="none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9pPr>
          </a:lstStyle>
          <a:p>
            <a:pPr>
              <a:buClr>
                <a:srgbClr val="3C2B35"/>
              </a:buClr>
            </a:pPr>
            <a:r>
              <a:rPr lang="en-US" sz="3200" i="1" dirty="0" err="1">
                <a:solidFill>
                  <a:srgbClr val="333333"/>
                </a:solidFill>
                <a:latin typeface="arial" panose="020B0604020202020204" pitchFamily="34" charset="0"/>
              </a:rPr>
              <a:t>c</a:t>
            </a: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hợ</a:t>
            </a:r>
            <a:r>
              <a:rPr lang="en-US" sz="32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3200" b="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nổi</a:t>
            </a:r>
            <a:endParaRPr kumimoji="0" lang="en-US" sz="6000" b="0" i="1" u="none" strike="noStrike" kern="0" cap="none" spc="0" normalizeH="0" baseline="0" noProof="0" dirty="0">
              <a:ln>
                <a:noFill/>
              </a:ln>
              <a:solidFill>
                <a:srgbClr val="3C2B3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127535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4"/>
          <p:cNvSpPr txBox="1">
            <a:spLocks noGrp="1"/>
          </p:cNvSpPr>
          <p:nvPr>
            <p:ph type="title"/>
          </p:nvPr>
        </p:nvSpPr>
        <p:spPr>
          <a:xfrm>
            <a:off x="333067" y="210381"/>
            <a:ext cx="842064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Ex 2 (pg. 33). Listen and tick True or False</a:t>
            </a:r>
            <a:endParaRPr sz="25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F5B911-B4DD-A9A4-2BFC-6C6FD1BB910B}"/>
              </a:ext>
            </a:extLst>
          </p:cNvPr>
          <p:cNvGraphicFramePr>
            <a:graphicFrameLocks noGrp="1"/>
          </p:cNvGraphicFramePr>
          <p:nvPr/>
        </p:nvGraphicFramePr>
        <p:xfrm>
          <a:off x="333067" y="838580"/>
          <a:ext cx="8264523" cy="4012200"/>
        </p:xfrm>
        <a:graphic>
          <a:graphicData uri="http://schemas.openxmlformats.org/drawingml/2006/table">
            <a:tbl>
              <a:tblPr firstRow="1" bandRow="1">
                <a:tableStyleId>{9BB77295-7D96-4AEF-B4FC-D47E8B7E3157}</a:tableStyleId>
              </a:tblPr>
              <a:tblGrid>
                <a:gridCol w="5978524">
                  <a:extLst>
                    <a:ext uri="{9D8B030D-6E8A-4147-A177-3AD203B41FA5}">
                      <a16:colId xmlns:a16="http://schemas.microsoft.com/office/drawing/2014/main" val="2688080714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72939969"/>
                    </a:ext>
                  </a:extLst>
                </a:gridCol>
                <a:gridCol w="1148574">
                  <a:extLst>
                    <a:ext uri="{9D8B030D-6E8A-4147-A177-3AD203B41FA5}">
                      <a16:colId xmlns:a16="http://schemas.microsoft.com/office/drawing/2014/main" val="2242546970"/>
                    </a:ext>
                  </a:extLst>
                </a:gridCol>
              </a:tblGrid>
              <a:tr h="802440">
                <a:tc>
                  <a:txBody>
                    <a:bodyPr/>
                    <a:lstStyle/>
                    <a:p>
                      <a:pPr algn="ctr"/>
                      <a:r>
                        <a:rPr lang="en-VN" sz="16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STATEMENTS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0029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1. </a:t>
                      </a:r>
                      <a:r>
                        <a:rPr lang="en-US" sz="2200" dirty="0"/>
                        <a:t>Bangkok</a:t>
                      </a:r>
                      <a:r>
                        <a:rPr lang="en-US" sz="2200" baseline="0" dirty="0"/>
                        <a:t> is famous for palace.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9906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2</a:t>
                      </a:r>
                      <a:r>
                        <a:rPr lang="en-US" sz="2200" dirty="0"/>
                        <a:t>. Things at </a:t>
                      </a:r>
                      <a:r>
                        <a:rPr lang="en-US" sz="2200" dirty="0" err="1"/>
                        <a:t>Chatuchak</a:t>
                      </a:r>
                      <a:r>
                        <a:rPr lang="en-US" sz="2200" baseline="0" dirty="0"/>
                        <a:t> market are expensive.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519039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3</a:t>
                      </a:r>
                      <a:r>
                        <a:rPr lang="en-US" sz="2200" dirty="0"/>
                        <a:t>. The floating market</a:t>
                      </a:r>
                      <a:r>
                        <a:rPr lang="en-US" sz="2200" baseline="0" dirty="0"/>
                        <a:t> is on the sea.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158862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4</a:t>
                      </a:r>
                      <a:r>
                        <a:rPr lang="en-US" sz="2200" dirty="0"/>
                        <a:t>. You can find food stalls all around</a:t>
                      </a:r>
                      <a:r>
                        <a:rPr lang="en-US" sz="2200" baseline="0" dirty="0"/>
                        <a:t> Bangkok.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57950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143CDB-DFA6-DC26-BB7B-552066169724}"/>
              </a:ext>
            </a:extLst>
          </p:cNvPr>
          <p:cNvCxnSpPr/>
          <p:nvPr/>
        </p:nvCxnSpPr>
        <p:spPr>
          <a:xfrm>
            <a:off x="2211977" y="2151017"/>
            <a:ext cx="216843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4FB1BD-8ED8-F845-572E-A67F69480A72}"/>
              </a:ext>
            </a:extLst>
          </p:cNvPr>
          <p:cNvCxnSpPr>
            <a:cxnSpLocks/>
          </p:cNvCxnSpPr>
          <p:nvPr/>
        </p:nvCxnSpPr>
        <p:spPr>
          <a:xfrm>
            <a:off x="766354" y="2952206"/>
            <a:ext cx="82731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CF8B2D-C3E2-B0FC-F696-0A029E48101D}"/>
              </a:ext>
            </a:extLst>
          </p:cNvPr>
          <p:cNvCxnSpPr>
            <a:cxnSpLocks/>
          </p:cNvCxnSpPr>
          <p:nvPr/>
        </p:nvCxnSpPr>
        <p:spPr>
          <a:xfrm>
            <a:off x="1985553" y="2952206"/>
            <a:ext cx="222939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BA0AC4-E841-3DBA-6684-DC3243082867}"/>
              </a:ext>
            </a:extLst>
          </p:cNvPr>
          <p:cNvCxnSpPr>
            <a:cxnSpLocks/>
          </p:cNvCxnSpPr>
          <p:nvPr/>
        </p:nvCxnSpPr>
        <p:spPr>
          <a:xfrm>
            <a:off x="1280159" y="3770812"/>
            <a:ext cx="183751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D79E0EB-348D-3CB9-1590-9744AAF2AB54}"/>
              </a:ext>
            </a:extLst>
          </p:cNvPr>
          <p:cNvCxnSpPr>
            <a:cxnSpLocks/>
          </p:cNvCxnSpPr>
          <p:nvPr/>
        </p:nvCxnSpPr>
        <p:spPr>
          <a:xfrm>
            <a:off x="4306388" y="3766458"/>
            <a:ext cx="50945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B96E7D9-3DB2-7F8A-A8EC-6B97544979D3}"/>
              </a:ext>
            </a:extLst>
          </p:cNvPr>
          <p:cNvCxnSpPr>
            <a:cxnSpLocks/>
          </p:cNvCxnSpPr>
          <p:nvPr/>
        </p:nvCxnSpPr>
        <p:spPr>
          <a:xfrm>
            <a:off x="1833154" y="4550229"/>
            <a:ext cx="457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C36C58-A33D-6EA5-5DEC-8BE412FA2833}"/>
              </a:ext>
            </a:extLst>
          </p:cNvPr>
          <p:cNvCxnSpPr>
            <a:cxnSpLocks/>
          </p:cNvCxnSpPr>
          <p:nvPr/>
        </p:nvCxnSpPr>
        <p:spPr>
          <a:xfrm>
            <a:off x="2390503" y="4550229"/>
            <a:ext cx="121484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37900CD-C7B8-039B-7A8D-789CB8377812}"/>
              </a:ext>
            </a:extLst>
          </p:cNvPr>
          <p:cNvCxnSpPr>
            <a:cxnSpLocks/>
          </p:cNvCxnSpPr>
          <p:nvPr/>
        </p:nvCxnSpPr>
        <p:spPr>
          <a:xfrm>
            <a:off x="4049486" y="4550229"/>
            <a:ext cx="21074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E02D9E-D442-5620-F919-E9355EB0615C}"/>
              </a:ext>
            </a:extLst>
          </p:cNvPr>
          <p:cNvCxnSpPr>
            <a:cxnSpLocks/>
          </p:cNvCxnSpPr>
          <p:nvPr/>
        </p:nvCxnSpPr>
        <p:spPr>
          <a:xfrm>
            <a:off x="4786942" y="2960519"/>
            <a:ext cx="137001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07639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4"/>
          <p:cNvSpPr txBox="1">
            <a:spLocks noGrp="1"/>
          </p:cNvSpPr>
          <p:nvPr>
            <p:ph type="title"/>
          </p:nvPr>
        </p:nvSpPr>
        <p:spPr>
          <a:xfrm>
            <a:off x="333067" y="210381"/>
            <a:ext cx="842064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Ex 2 (pg. 33). Check your answer.</a:t>
            </a:r>
            <a:endParaRPr sz="25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F5B911-B4DD-A9A4-2BFC-6C6FD1BB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12000"/>
              </p:ext>
            </p:extLst>
          </p:nvPr>
        </p:nvGraphicFramePr>
        <p:xfrm>
          <a:off x="333067" y="838580"/>
          <a:ext cx="8264523" cy="1604880"/>
        </p:xfrm>
        <a:graphic>
          <a:graphicData uri="http://schemas.openxmlformats.org/drawingml/2006/table">
            <a:tbl>
              <a:tblPr firstRow="1" bandRow="1">
                <a:tableStyleId>{9BB77295-7D96-4AEF-B4FC-D47E8B7E3157}</a:tableStyleId>
              </a:tblPr>
              <a:tblGrid>
                <a:gridCol w="5978524">
                  <a:extLst>
                    <a:ext uri="{9D8B030D-6E8A-4147-A177-3AD203B41FA5}">
                      <a16:colId xmlns:a16="http://schemas.microsoft.com/office/drawing/2014/main" val="2688080714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72939969"/>
                    </a:ext>
                  </a:extLst>
                </a:gridCol>
                <a:gridCol w="1148574">
                  <a:extLst>
                    <a:ext uri="{9D8B030D-6E8A-4147-A177-3AD203B41FA5}">
                      <a16:colId xmlns:a16="http://schemas.microsoft.com/office/drawing/2014/main" val="2242546970"/>
                    </a:ext>
                  </a:extLst>
                </a:gridCol>
              </a:tblGrid>
              <a:tr h="802440">
                <a:tc>
                  <a:txBody>
                    <a:bodyPr/>
                    <a:lstStyle/>
                    <a:p>
                      <a:pPr algn="ctr"/>
                      <a:r>
                        <a:rPr lang="en-VN" sz="16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STATEMENTS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0029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000" b="1" dirty="0"/>
                        <a:t>1. </a:t>
                      </a:r>
                      <a:r>
                        <a:rPr lang="en-US" sz="2000" dirty="0"/>
                        <a:t>Bangkok</a:t>
                      </a:r>
                      <a:r>
                        <a:rPr lang="en-US" sz="2000" baseline="0" dirty="0"/>
                        <a:t> is famous for palace.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9906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143CDB-DFA6-DC26-BB7B-552066169724}"/>
              </a:ext>
            </a:extLst>
          </p:cNvPr>
          <p:cNvCxnSpPr>
            <a:cxnSpLocks/>
          </p:cNvCxnSpPr>
          <p:nvPr/>
        </p:nvCxnSpPr>
        <p:spPr>
          <a:xfrm>
            <a:off x="1960354" y="2264229"/>
            <a:ext cx="216843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428160-D11D-DC72-FBF0-13450393BC67}"/>
              </a:ext>
            </a:extLst>
          </p:cNvPr>
          <p:cNvSpPr/>
          <p:nvPr/>
        </p:nvSpPr>
        <p:spPr>
          <a:xfrm>
            <a:off x="524699" y="3194550"/>
            <a:ext cx="7863840" cy="1110370"/>
          </a:xfrm>
          <a:prstGeom prst="roundRect">
            <a:avLst>
              <a:gd name="adj" fmla="val 95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1"/>
                </a:solidFill>
                <a:effectLst/>
                <a:latin typeface="Pangolin" pitchFamily="2" charset="77"/>
              </a:rPr>
              <a:t>Bangkok is famous for its </a:t>
            </a:r>
            <a:r>
              <a:rPr lang="en-US" sz="2800" b="1" i="0" dirty="0">
                <a:solidFill>
                  <a:schemeClr val="accent2"/>
                </a:solidFill>
                <a:effectLst/>
                <a:latin typeface="Pangolin" pitchFamily="2" charset="77"/>
              </a:rPr>
              <a:t>markets 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Pangolin" pitchFamily="2" charset="77"/>
              </a:rPr>
              <a:t>and </a:t>
            </a:r>
            <a:r>
              <a:rPr lang="en-US" sz="2800" b="1" dirty="0">
                <a:solidFill>
                  <a:schemeClr val="accent2"/>
                </a:solidFill>
                <a:latin typeface="Pangolin" pitchFamily="2" charset="77"/>
              </a:rPr>
              <a:t>street food</a:t>
            </a:r>
            <a:r>
              <a:rPr lang="en-US" sz="2800" b="1" i="0" dirty="0">
                <a:solidFill>
                  <a:schemeClr val="tx1"/>
                </a:solidFill>
                <a:effectLst/>
                <a:latin typeface="Pangolin" pitchFamily="2" charset="77"/>
              </a:rPr>
              <a:t>.</a:t>
            </a:r>
            <a:endParaRPr lang="en-VN" sz="28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F72EC-5204-C0FA-0252-17DDBAFD455A}"/>
              </a:ext>
            </a:extLst>
          </p:cNvPr>
          <p:cNvSpPr txBox="1"/>
          <p:nvPr/>
        </p:nvSpPr>
        <p:spPr>
          <a:xfrm>
            <a:off x="2952206" y="2917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DD29D9D-2535-8FB3-F9FD-5B7B8BD4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59270" y="1784226"/>
            <a:ext cx="729269" cy="583416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42A623F-BD10-123C-E99A-CA7E36456EC9}"/>
              </a:ext>
            </a:extLst>
          </p:cNvPr>
          <p:cNvSpPr/>
          <p:nvPr/>
        </p:nvSpPr>
        <p:spPr>
          <a:xfrm>
            <a:off x="3252651" y="1920365"/>
            <a:ext cx="2915929" cy="3667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m</a:t>
            </a:r>
            <a:r>
              <a:rPr lang="en-VN" sz="1800" b="1" dirty="0">
                <a:solidFill>
                  <a:srgbClr val="FF0000"/>
                </a:solidFill>
              </a:rPr>
              <a:t>arkets and street food.</a:t>
            </a:r>
          </a:p>
        </p:txBody>
      </p:sp>
    </p:spTree>
    <p:extLst>
      <p:ext uri="{BB962C8B-B14F-4D97-AF65-F5344CB8AC3E}">
        <p14:creationId xmlns:p14="http://schemas.microsoft.com/office/powerpoint/2010/main" val="185207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4"/>
          <p:cNvSpPr txBox="1">
            <a:spLocks noGrp="1"/>
          </p:cNvSpPr>
          <p:nvPr>
            <p:ph type="title"/>
          </p:nvPr>
        </p:nvSpPr>
        <p:spPr>
          <a:xfrm>
            <a:off x="333067" y="210381"/>
            <a:ext cx="842064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Ex 2 (pg. 33). Check your answer.</a:t>
            </a:r>
            <a:endParaRPr sz="25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F5B911-B4DD-A9A4-2BFC-6C6FD1BB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436864"/>
              </p:ext>
            </p:extLst>
          </p:nvPr>
        </p:nvGraphicFramePr>
        <p:xfrm>
          <a:off x="333067" y="838580"/>
          <a:ext cx="8264523" cy="1604880"/>
        </p:xfrm>
        <a:graphic>
          <a:graphicData uri="http://schemas.openxmlformats.org/drawingml/2006/table">
            <a:tbl>
              <a:tblPr firstRow="1" bandRow="1">
                <a:tableStyleId>{9BB77295-7D96-4AEF-B4FC-D47E8B7E3157}</a:tableStyleId>
              </a:tblPr>
              <a:tblGrid>
                <a:gridCol w="5978524">
                  <a:extLst>
                    <a:ext uri="{9D8B030D-6E8A-4147-A177-3AD203B41FA5}">
                      <a16:colId xmlns:a16="http://schemas.microsoft.com/office/drawing/2014/main" val="2688080714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72939969"/>
                    </a:ext>
                  </a:extLst>
                </a:gridCol>
                <a:gridCol w="1148574">
                  <a:extLst>
                    <a:ext uri="{9D8B030D-6E8A-4147-A177-3AD203B41FA5}">
                      <a16:colId xmlns:a16="http://schemas.microsoft.com/office/drawing/2014/main" val="2242546970"/>
                    </a:ext>
                  </a:extLst>
                </a:gridCol>
              </a:tblGrid>
              <a:tr h="802440">
                <a:tc>
                  <a:txBody>
                    <a:bodyPr/>
                    <a:lstStyle/>
                    <a:p>
                      <a:pPr algn="ctr"/>
                      <a:r>
                        <a:rPr lang="en-VN" sz="1600" b="1" i="0" u="none" strike="noStrike" cap="none" dirty="0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STATEMENTS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TRUE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 dirty="0">
                          <a:solidFill>
                            <a:schemeClr val="bg1"/>
                          </a:solidFill>
                        </a:rPr>
                        <a:t>FALSE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0029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2</a:t>
                      </a:r>
                      <a:r>
                        <a:rPr lang="en-US" sz="2200" dirty="0"/>
                        <a:t>. Things at </a:t>
                      </a:r>
                      <a:r>
                        <a:rPr lang="en-US" sz="2200" dirty="0" err="1"/>
                        <a:t>Chatuchak</a:t>
                      </a:r>
                      <a:r>
                        <a:rPr lang="en-US" sz="2200" baseline="0" dirty="0"/>
                        <a:t> market are expensive.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9906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143CDB-DFA6-DC26-BB7B-552066169724}"/>
              </a:ext>
            </a:extLst>
          </p:cNvPr>
          <p:cNvCxnSpPr>
            <a:cxnSpLocks/>
          </p:cNvCxnSpPr>
          <p:nvPr/>
        </p:nvCxnSpPr>
        <p:spPr>
          <a:xfrm>
            <a:off x="720833" y="2163717"/>
            <a:ext cx="8502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428160-D11D-DC72-FBF0-13450393BC67}"/>
              </a:ext>
            </a:extLst>
          </p:cNvPr>
          <p:cNvSpPr/>
          <p:nvPr/>
        </p:nvSpPr>
        <p:spPr>
          <a:xfrm>
            <a:off x="524699" y="2917371"/>
            <a:ext cx="7863840" cy="1387549"/>
          </a:xfrm>
          <a:prstGeom prst="roundRect">
            <a:avLst>
              <a:gd name="adj" fmla="val 95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Visit the</a:t>
            </a:r>
            <a:r>
              <a:rPr lang="en-US" sz="2800" dirty="0">
                <a:solidFill>
                  <a:schemeClr val="accent2"/>
                </a:solidFill>
                <a:latin typeface="Pangolin" pitchFamily="2" charset="77"/>
              </a:rPr>
              <a:t> </a:t>
            </a:r>
            <a:r>
              <a:rPr lang="en-US" sz="2800" dirty="0" err="1">
                <a:solidFill>
                  <a:schemeClr val="accent2"/>
                </a:solidFill>
                <a:latin typeface="Pangolin" pitchFamily="2" charset="77"/>
              </a:rPr>
              <a:t>Chatuchak</a:t>
            </a:r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, the largest weekend market in the world. There are over 15,000 stalls selling nearly </a:t>
            </a:r>
            <a:r>
              <a:rPr lang="en-US" sz="2800" dirty="0">
                <a:solidFill>
                  <a:schemeClr val="accent2"/>
                </a:solidFill>
                <a:latin typeface="Pangolin" pitchFamily="2" charset="77"/>
              </a:rPr>
              <a:t>everything</a:t>
            </a:r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, at </a:t>
            </a:r>
            <a:r>
              <a:rPr lang="en-US" sz="2800" dirty="0">
                <a:solidFill>
                  <a:schemeClr val="accent2"/>
                </a:solidFill>
                <a:latin typeface="Pangolin" pitchFamily="2" charset="77"/>
              </a:rPr>
              <a:t>cheap prices.</a:t>
            </a:r>
            <a:endParaRPr lang="en-VN" sz="2800" dirty="0">
              <a:solidFill>
                <a:schemeClr val="accent2"/>
              </a:solidFill>
              <a:latin typeface="Pangoli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F72EC-5204-C0FA-0252-17DDBAFD455A}"/>
              </a:ext>
            </a:extLst>
          </p:cNvPr>
          <p:cNvSpPr txBox="1"/>
          <p:nvPr/>
        </p:nvSpPr>
        <p:spPr>
          <a:xfrm>
            <a:off x="2952206" y="2917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DD29D9D-2535-8FB3-F9FD-5B7B8BD4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59270" y="1784226"/>
            <a:ext cx="729269" cy="5834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11BDF-82BB-9627-40A2-AE88BB4DCBF7}"/>
              </a:ext>
            </a:extLst>
          </p:cNvPr>
          <p:cNvCxnSpPr>
            <a:cxnSpLocks/>
          </p:cNvCxnSpPr>
          <p:nvPr/>
        </p:nvCxnSpPr>
        <p:spPr>
          <a:xfrm>
            <a:off x="1984367" y="2155404"/>
            <a:ext cx="225512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FF9861E-6CFA-83E3-9AFB-BB2406F78A10}"/>
              </a:ext>
            </a:extLst>
          </p:cNvPr>
          <p:cNvCxnSpPr>
            <a:cxnSpLocks/>
          </p:cNvCxnSpPr>
          <p:nvPr/>
        </p:nvCxnSpPr>
        <p:spPr>
          <a:xfrm>
            <a:off x="4769131" y="2166125"/>
            <a:ext cx="129916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368372C-929C-0CC0-2EF0-388ABF369B35}"/>
              </a:ext>
            </a:extLst>
          </p:cNvPr>
          <p:cNvSpPr/>
          <p:nvPr/>
        </p:nvSpPr>
        <p:spPr>
          <a:xfrm>
            <a:off x="4755912" y="1799335"/>
            <a:ext cx="1405246" cy="3667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cheap.</a:t>
            </a:r>
            <a:endParaRPr lang="en-VN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92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4"/>
          <p:cNvSpPr txBox="1">
            <a:spLocks noGrp="1"/>
          </p:cNvSpPr>
          <p:nvPr>
            <p:ph type="title"/>
          </p:nvPr>
        </p:nvSpPr>
        <p:spPr>
          <a:xfrm>
            <a:off x="333067" y="210381"/>
            <a:ext cx="842064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Ex 2 (pg. 33). Check your answer.</a:t>
            </a:r>
            <a:endParaRPr sz="25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F5B911-B4DD-A9A4-2BFC-6C6FD1BB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508132"/>
              </p:ext>
            </p:extLst>
          </p:nvPr>
        </p:nvGraphicFramePr>
        <p:xfrm>
          <a:off x="333067" y="838580"/>
          <a:ext cx="8264523" cy="1604880"/>
        </p:xfrm>
        <a:graphic>
          <a:graphicData uri="http://schemas.openxmlformats.org/drawingml/2006/table">
            <a:tbl>
              <a:tblPr firstRow="1" bandRow="1">
                <a:tableStyleId>{9BB77295-7D96-4AEF-B4FC-D47E8B7E3157}</a:tableStyleId>
              </a:tblPr>
              <a:tblGrid>
                <a:gridCol w="5978524">
                  <a:extLst>
                    <a:ext uri="{9D8B030D-6E8A-4147-A177-3AD203B41FA5}">
                      <a16:colId xmlns:a16="http://schemas.microsoft.com/office/drawing/2014/main" val="2688080714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72939969"/>
                    </a:ext>
                  </a:extLst>
                </a:gridCol>
                <a:gridCol w="1148574">
                  <a:extLst>
                    <a:ext uri="{9D8B030D-6E8A-4147-A177-3AD203B41FA5}">
                      <a16:colId xmlns:a16="http://schemas.microsoft.com/office/drawing/2014/main" val="2242546970"/>
                    </a:ext>
                  </a:extLst>
                </a:gridCol>
              </a:tblGrid>
              <a:tr h="802440">
                <a:tc>
                  <a:txBody>
                    <a:bodyPr/>
                    <a:lstStyle/>
                    <a:p>
                      <a:pPr algn="ctr"/>
                      <a:r>
                        <a:rPr lang="en-VN" sz="1600" b="1" i="0" u="none" strike="noStrike" cap="none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STATEMENTS</a:t>
                      </a:r>
                      <a:endParaRPr lang="en-VN" sz="1600" b="1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>
                          <a:solidFill>
                            <a:schemeClr val="bg1"/>
                          </a:solidFill>
                        </a:rPr>
                        <a:t>TRUE</a:t>
                      </a:r>
                      <a:endParaRPr lang="en-VN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>
                          <a:solidFill>
                            <a:schemeClr val="bg1"/>
                          </a:solidFill>
                        </a:rPr>
                        <a:t>FALSE</a:t>
                      </a:r>
                      <a:endParaRPr lang="en-VN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0029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3</a:t>
                      </a:r>
                      <a:r>
                        <a:rPr lang="en-US" sz="2200" dirty="0"/>
                        <a:t>. The floating market</a:t>
                      </a:r>
                      <a:r>
                        <a:rPr lang="en-US" sz="2200" baseline="0" dirty="0"/>
                        <a:t> is on the sea.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9906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143CDB-DFA6-DC26-BB7B-552066169724}"/>
              </a:ext>
            </a:extLst>
          </p:cNvPr>
          <p:cNvCxnSpPr>
            <a:cxnSpLocks/>
          </p:cNvCxnSpPr>
          <p:nvPr/>
        </p:nvCxnSpPr>
        <p:spPr>
          <a:xfrm>
            <a:off x="1277881" y="2164500"/>
            <a:ext cx="1859056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428160-D11D-DC72-FBF0-13450393BC67}"/>
              </a:ext>
            </a:extLst>
          </p:cNvPr>
          <p:cNvSpPr/>
          <p:nvPr/>
        </p:nvSpPr>
        <p:spPr>
          <a:xfrm>
            <a:off x="524699" y="2917371"/>
            <a:ext cx="7863840" cy="1387549"/>
          </a:xfrm>
          <a:prstGeom prst="roundRect">
            <a:avLst>
              <a:gd name="adj" fmla="val 95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Another interesting type of market is the </a:t>
            </a:r>
            <a:r>
              <a:rPr lang="en-US" sz="2800" dirty="0">
                <a:solidFill>
                  <a:schemeClr val="accent2"/>
                </a:solidFill>
                <a:latin typeface="Pangolin" pitchFamily="2" charset="77"/>
              </a:rPr>
              <a:t>floating market</a:t>
            </a:r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 </a:t>
            </a:r>
            <a:r>
              <a:rPr lang="en-US" sz="2800" dirty="0">
                <a:solidFill>
                  <a:schemeClr val="accent2"/>
                </a:solidFill>
                <a:latin typeface="Pangolin" pitchFamily="2" charset="77"/>
              </a:rPr>
              <a:t>on the river</a:t>
            </a:r>
            <a:r>
              <a:rPr lang="en-US" sz="2800" dirty="0">
                <a:solidFill>
                  <a:schemeClr val="tx1"/>
                </a:solidFill>
                <a:latin typeface="Pangolin" pitchFamily="2" charset="77"/>
              </a:rPr>
              <a:t>.</a:t>
            </a:r>
            <a:endParaRPr lang="en-VN" sz="2800" dirty="0">
              <a:solidFill>
                <a:schemeClr val="accent2"/>
              </a:solidFill>
              <a:latin typeface="Pangoli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F72EC-5204-C0FA-0252-17DDBAFD455A}"/>
              </a:ext>
            </a:extLst>
          </p:cNvPr>
          <p:cNvSpPr txBox="1"/>
          <p:nvPr/>
        </p:nvSpPr>
        <p:spPr>
          <a:xfrm>
            <a:off x="2952206" y="2917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DD29D9D-2535-8FB3-F9FD-5B7B8BD4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659270" y="1784226"/>
            <a:ext cx="729269" cy="5834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11BDF-82BB-9627-40A2-AE88BB4DCBF7}"/>
              </a:ext>
            </a:extLst>
          </p:cNvPr>
          <p:cNvCxnSpPr>
            <a:cxnSpLocks/>
          </p:cNvCxnSpPr>
          <p:nvPr/>
        </p:nvCxnSpPr>
        <p:spPr>
          <a:xfrm>
            <a:off x="4246179" y="2164500"/>
            <a:ext cx="59240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0EA9F6D-0FE2-38B8-478A-310AE7B94A94}"/>
              </a:ext>
            </a:extLst>
          </p:cNvPr>
          <p:cNvSpPr/>
          <p:nvPr/>
        </p:nvSpPr>
        <p:spPr>
          <a:xfrm>
            <a:off x="4333881" y="1797709"/>
            <a:ext cx="984789" cy="36679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river.</a:t>
            </a:r>
            <a:endParaRPr lang="en-VN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9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44"/>
          <p:cNvSpPr txBox="1">
            <a:spLocks noGrp="1"/>
          </p:cNvSpPr>
          <p:nvPr>
            <p:ph type="title"/>
          </p:nvPr>
        </p:nvSpPr>
        <p:spPr>
          <a:xfrm>
            <a:off x="333067" y="210381"/>
            <a:ext cx="8420640" cy="62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/>
              <a:t>Ex 2 (pg. 33). Check your answer.</a:t>
            </a:r>
            <a:endParaRPr sz="25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3F5B911-B4DD-A9A4-2BFC-6C6FD1BB9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118407"/>
              </p:ext>
            </p:extLst>
          </p:nvPr>
        </p:nvGraphicFramePr>
        <p:xfrm>
          <a:off x="333067" y="838580"/>
          <a:ext cx="8264523" cy="1604880"/>
        </p:xfrm>
        <a:graphic>
          <a:graphicData uri="http://schemas.openxmlformats.org/drawingml/2006/table">
            <a:tbl>
              <a:tblPr firstRow="1" bandRow="1">
                <a:tableStyleId>{9BB77295-7D96-4AEF-B4FC-D47E8B7E3157}</a:tableStyleId>
              </a:tblPr>
              <a:tblGrid>
                <a:gridCol w="5978524">
                  <a:extLst>
                    <a:ext uri="{9D8B030D-6E8A-4147-A177-3AD203B41FA5}">
                      <a16:colId xmlns:a16="http://schemas.microsoft.com/office/drawing/2014/main" val="2688080714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val="1672939969"/>
                    </a:ext>
                  </a:extLst>
                </a:gridCol>
                <a:gridCol w="1148574">
                  <a:extLst>
                    <a:ext uri="{9D8B030D-6E8A-4147-A177-3AD203B41FA5}">
                      <a16:colId xmlns:a16="http://schemas.microsoft.com/office/drawing/2014/main" val="2242546970"/>
                    </a:ext>
                  </a:extLst>
                </a:gridCol>
              </a:tblGrid>
              <a:tr h="802440">
                <a:tc>
                  <a:txBody>
                    <a:bodyPr/>
                    <a:lstStyle/>
                    <a:p>
                      <a:pPr algn="ctr"/>
                      <a:r>
                        <a:rPr lang="en-VN" sz="1600" b="1" i="0" u="none" strike="noStrike" cap="none">
                          <a:solidFill>
                            <a:schemeClr val="bg1"/>
                          </a:solidFill>
                          <a:latin typeface="Arial"/>
                          <a:cs typeface="Arial"/>
                          <a:sym typeface="Arial"/>
                        </a:rPr>
                        <a:t>STATEMENTS</a:t>
                      </a:r>
                      <a:endParaRPr lang="en-VN" sz="1600" b="1" i="0" u="none" strike="noStrike" cap="none" dirty="0">
                        <a:solidFill>
                          <a:schemeClr val="bg1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>
                          <a:solidFill>
                            <a:schemeClr val="bg1"/>
                          </a:solidFill>
                        </a:rPr>
                        <a:t>TRUE</a:t>
                      </a:r>
                      <a:endParaRPr lang="en-VN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1600" b="1">
                          <a:solidFill>
                            <a:schemeClr val="bg1"/>
                          </a:solidFill>
                        </a:rPr>
                        <a:t>FALSE</a:t>
                      </a:r>
                      <a:endParaRPr lang="en-VN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900294"/>
                  </a:ext>
                </a:extLst>
              </a:tr>
              <a:tr h="8024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200" b="1" dirty="0"/>
                        <a:t>4</a:t>
                      </a:r>
                      <a:r>
                        <a:rPr lang="en-US" sz="2200" dirty="0"/>
                        <a:t>. You can find food stalls all around</a:t>
                      </a:r>
                      <a:r>
                        <a:rPr lang="en-US" sz="2200" baseline="0" dirty="0"/>
                        <a:t> Bangkok.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VN" sz="2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99064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5143CDB-DFA6-DC26-BB7B-552066169724}"/>
              </a:ext>
            </a:extLst>
          </p:cNvPr>
          <p:cNvCxnSpPr>
            <a:cxnSpLocks/>
          </p:cNvCxnSpPr>
          <p:nvPr/>
        </p:nvCxnSpPr>
        <p:spPr>
          <a:xfrm>
            <a:off x="1785257" y="2164500"/>
            <a:ext cx="5297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C428160-D11D-DC72-FBF0-13450393BC67}"/>
              </a:ext>
            </a:extLst>
          </p:cNvPr>
          <p:cNvSpPr/>
          <p:nvPr/>
        </p:nvSpPr>
        <p:spPr>
          <a:xfrm>
            <a:off x="524699" y="2917371"/>
            <a:ext cx="7863840" cy="1387549"/>
          </a:xfrm>
          <a:prstGeom prst="roundRect">
            <a:avLst>
              <a:gd name="adj" fmla="val 9584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333333"/>
                </a:solidFill>
                <a:latin typeface="Pangolin" pitchFamily="2" charset="77"/>
                <a:cs typeface="Arial"/>
              </a:rPr>
              <a:t>It’s easy to find </a:t>
            </a:r>
            <a:r>
              <a:rPr lang="en-US" sz="2600" dirty="0">
                <a:solidFill>
                  <a:schemeClr val="accent2"/>
                </a:solidFill>
                <a:latin typeface="Pangolin" pitchFamily="2" charset="77"/>
                <a:cs typeface="Arial"/>
              </a:rPr>
              <a:t>food stalls all around Bangkok</a:t>
            </a:r>
            <a:r>
              <a:rPr lang="en-US" sz="2600" dirty="0">
                <a:solidFill>
                  <a:srgbClr val="333333"/>
                </a:solidFill>
                <a:latin typeface="Pangolin" pitchFamily="2" charset="77"/>
                <a:cs typeface="Arial"/>
              </a:rPr>
              <a:t>, serving different Thai dishes. They are really delicious.</a:t>
            </a:r>
            <a:endParaRPr lang="en-VN" sz="2600" dirty="0">
              <a:solidFill>
                <a:schemeClr val="accent2"/>
              </a:solidFill>
              <a:latin typeface="Pangoli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F72EC-5204-C0FA-0252-17DDBAFD455A}"/>
              </a:ext>
            </a:extLst>
          </p:cNvPr>
          <p:cNvSpPr txBox="1"/>
          <p:nvPr/>
        </p:nvSpPr>
        <p:spPr>
          <a:xfrm>
            <a:off x="2952206" y="291737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3DD29D9D-2535-8FB3-F9FD-5B7B8BD4C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464338" y="1726474"/>
            <a:ext cx="729269" cy="58341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0611BDF-82BB-9627-40A2-AE88BB4DCBF7}"/>
              </a:ext>
            </a:extLst>
          </p:cNvPr>
          <p:cNvCxnSpPr>
            <a:cxnSpLocks/>
          </p:cNvCxnSpPr>
          <p:nvPr/>
        </p:nvCxnSpPr>
        <p:spPr>
          <a:xfrm>
            <a:off x="2359805" y="2164500"/>
            <a:ext cx="1246995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4A22A42-6BBB-0F32-C956-C094A1D17951}"/>
              </a:ext>
            </a:extLst>
          </p:cNvPr>
          <p:cNvCxnSpPr>
            <a:cxnSpLocks/>
          </p:cNvCxnSpPr>
          <p:nvPr/>
        </p:nvCxnSpPr>
        <p:spPr>
          <a:xfrm>
            <a:off x="4050719" y="2164500"/>
            <a:ext cx="208882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0925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Rome Travel Tour by Slidesgo">
  <a:themeElements>
    <a:clrScheme name="Simple Light">
      <a:dk1>
        <a:srgbClr val="3C2B35"/>
      </a:dk1>
      <a:lt1>
        <a:srgbClr val="F6EFDC"/>
      </a:lt1>
      <a:dk2>
        <a:srgbClr val="ADDBD0"/>
      </a:dk2>
      <a:lt2>
        <a:srgbClr val="FCB82F"/>
      </a:lt2>
      <a:accent1>
        <a:srgbClr val="827E2D"/>
      </a:accent1>
      <a:accent2>
        <a:srgbClr val="C95A3E"/>
      </a:accent2>
      <a:accent3>
        <a:srgbClr val="338093"/>
      </a:accent3>
      <a:accent4>
        <a:srgbClr val="5D5D5D"/>
      </a:accent4>
      <a:accent5>
        <a:srgbClr val="4D2218"/>
      </a:accent5>
      <a:accent6>
        <a:srgbClr val="FFFFFF"/>
      </a:accent6>
      <a:hlink>
        <a:srgbClr val="5D5D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 Reconciliation Day by Slidesgo">
  <a:themeElements>
    <a:clrScheme name="Simple Light">
      <a:dk1>
        <a:srgbClr val="F8F1ED"/>
      </a:dk1>
      <a:lt1>
        <a:srgbClr val="6B3933"/>
      </a:lt1>
      <a:dk2>
        <a:srgbClr val="D7675D"/>
      </a:dk2>
      <a:lt2>
        <a:srgbClr val="F49A56"/>
      </a:lt2>
      <a:accent1>
        <a:srgbClr val="F5B868"/>
      </a:accent1>
      <a:accent2>
        <a:srgbClr val="C3DCFF"/>
      </a:accent2>
      <a:accent3>
        <a:srgbClr val="8D95B9"/>
      </a:accent3>
      <a:accent4>
        <a:srgbClr val="5A669E"/>
      </a:accent4>
      <a:accent5>
        <a:srgbClr val="353056"/>
      </a:accent5>
      <a:accent6>
        <a:srgbClr val="201512"/>
      </a:accent6>
      <a:hlink>
        <a:srgbClr val="6B39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ome Travel Tour by Slidesgo">
  <a:themeElements>
    <a:clrScheme name="Simple Light">
      <a:dk1>
        <a:srgbClr val="3C2B35"/>
      </a:dk1>
      <a:lt1>
        <a:srgbClr val="F6EFDC"/>
      </a:lt1>
      <a:dk2>
        <a:srgbClr val="ADDBD0"/>
      </a:dk2>
      <a:lt2>
        <a:srgbClr val="FCB82F"/>
      </a:lt2>
      <a:accent1>
        <a:srgbClr val="827E2D"/>
      </a:accent1>
      <a:accent2>
        <a:srgbClr val="C95A3E"/>
      </a:accent2>
      <a:accent3>
        <a:srgbClr val="338093"/>
      </a:accent3>
      <a:accent4>
        <a:srgbClr val="5D5D5D"/>
      </a:accent4>
      <a:accent5>
        <a:srgbClr val="4D2218"/>
      </a:accent5>
      <a:accent6>
        <a:srgbClr val="FFFFFF"/>
      </a:accent6>
      <a:hlink>
        <a:srgbClr val="5D5D5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1092</Words>
  <Application>Microsoft Office PowerPoint</Application>
  <PresentationFormat>On-screen Show (16:9)</PresentationFormat>
  <Paragraphs>125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Raleway Black</vt:lpstr>
      <vt:lpstr>Pangolin</vt:lpstr>
      <vt:lpstr>arial</vt:lpstr>
      <vt:lpstr>Passion One</vt:lpstr>
      <vt:lpstr>arial</vt:lpstr>
      <vt:lpstr>Gothic A1</vt:lpstr>
      <vt:lpstr>Raleway ExtraBold</vt:lpstr>
      <vt:lpstr>Euphoria Script</vt:lpstr>
      <vt:lpstr>Titillium Web</vt:lpstr>
      <vt:lpstr>Roboto Condensed Light</vt:lpstr>
      <vt:lpstr>Rome Travel Tour by Slidesgo</vt:lpstr>
      <vt:lpstr>US Reconciliation Day by Slidesgo</vt:lpstr>
      <vt:lpstr>1_Rome Travel Tour by Slidesgo</vt:lpstr>
      <vt:lpstr>Unit 9  Cities around the world</vt:lpstr>
      <vt:lpstr>PowerPoint Presentation</vt:lpstr>
      <vt:lpstr>PowerPoint Presentation</vt:lpstr>
      <vt:lpstr>PowerPoint Presentation</vt:lpstr>
      <vt:lpstr>Ex 2 (pg. 33). Listen and tick True or False</vt:lpstr>
      <vt:lpstr>Ex 2 (pg. 33). Check your answer.</vt:lpstr>
      <vt:lpstr>Ex 2 (pg. 33). Check your answer.</vt:lpstr>
      <vt:lpstr>Ex 2 (pg. 33). Check your answer.</vt:lpstr>
      <vt:lpstr>Ex 2 (pg. 33). Check your answer.</vt:lpstr>
      <vt:lpstr>Ex 3 (pg. 33).  Listen again and fill each gap with ONE word / number.  </vt:lpstr>
      <vt:lpstr>Ex 3 (pg. 33). Check your answer.</vt:lpstr>
      <vt:lpstr>PowerPoint Presentation</vt:lpstr>
      <vt:lpstr>Ex 4 (pg. 33). Work in groups. Think about a city in your country,  using the mind map below as a guide. </vt:lpstr>
      <vt:lpstr>Ex 5 (pg. 33). Write a postcard of about 50 words about your holiday in a city. Use the information in 4. </vt:lpstr>
      <vt:lpstr>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  Cities around the world</dc:title>
  <cp:lastModifiedBy>Hang Nguyen Thu</cp:lastModifiedBy>
  <cp:revision>16</cp:revision>
  <dcterms:modified xsi:type="dcterms:W3CDTF">2025-03-16T14:01:21Z</dcterms:modified>
</cp:coreProperties>
</file>